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d627ef7e5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d627ef7e5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d627ef7e5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d627ef7e5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d627ef7e5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d627ef7e5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d627ef7e5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d627ef7e5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e13da7742_1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e13da7742_1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e13da774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e13da774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0" y="0"/>
            <a:ext cx="4583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txBox="1"/>
          <p:nvPr>
            <p:ph type="title"/>
          </p:nvPr>
        </p:nvSpPr>
        <p:spPr>
          <a:xfrm>
            <a:off x="363750" y="554850"/>
            <a:ext cx="3855900" cy="40338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54" name="Google Shape;54;p13"/>
          <p:cNvSpPr txBox="1"/>
          <p:nvPr>
            <p:ph idx="1" type="body"/>
          </p:nvPr>
        </p:nvSpPr>
        <p:spPr>
          <a:xfrm>
            <a:off x="4947374" y="554850"/>
            <a:ext cx="3855900" cy="4033800"/>
          </a:xfrm>
          <a:prstGeom prst="rect">
            <a:avLst/>
          </a:prstGeom>
          <a:noFill/>
        </p:spPr>
        <p:txBody>
          <a:bodyPr anchorCtr="0" anchor="ctr"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55" name="Google Shape;55;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56" name="Shape 56"/>
        <p:cNvGrpSpPr/>
        <p:nvPr/>
      </p:nvGrpSpPr>
      <p:grpSpPr>
        <a:xfrm>
          <a:off x="0" y="0"/>
          <a:ext cx="0" cy="0"/>
          <a:chOff x="0" y="0"/>
          <a:chExt cx="0" cy="0"/>
        </a:xfrm>
      </p:grpSpPr>
      <p:sp>
        <p:nvSpPr>
          <p:cNvPr id="57" name="Google Shape;57;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 name="Google Shape;58;p14"/>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59" name="Google Shape;59;p14"/>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txBox="1"/>
          <p:nvPr>
            <p:ph type="title"/>
          </p:nvPr>
        </p:nvSpPr>
        <p:spPr>
          <a:xfrm>
            <a:off x="284100" y="307975"/>
            <a:ext cx="2479800" cy="42687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3000"/>
              <a:buNone/>
              <a:defRPr b="1" sz="3000">
                <a:solidFill>
                  <a:schemeClr val="lt1"/>
                </a:solidFill>
              </a:defRPr>
            </a:lvl2pPr>
            <a:lvl3pPr lvl="2" algn="l">
              <a:lnSpc>
                <a:spcPct val="100000"/>
              </a:lnSpc>
              <a:spcBef>
                <a:spcPts val="0"/>
              </a:spcBef>
              <a:spcAft>
                <a:spcPts val="0"/>
              </a:spcAft>
              <a:buClr>
                <a:schemeClr val="lt1"/>
              </a:buClr>
              <a:buSzPts val="3000"/>
              <a:buNone/>
              <a:defRPr b="1" sz="3000">
                <a:solidFill>
                  <a:schemeClr val="lt1"/>
                </a:solidFill>
              </a:defRPr>
            </a:lvl3pPr>
            <a:lvl4pPr lvl="3" algn="l">
              <a:lnSpc>
                <a:spcPct val="100000"/>
              </a:lnSpc>
              <a:spcBef>
                <a:spcPts val="0"/>
              </a:spcBef>
              <a:spcAft>
                <a:spcPts val="0"/>
              </a:spcAft>
              <a:buClr>
                <a:schemeClr val="lt1"/>
              </a:buClr>
              <a:buSzPts val="3000"/>
              <a:buNone/>
              <a:defRPr b="1" sz="3000">
                <a:solidFill>
                  <a:schemeClr val="lt1"/>
                </a:solidFill>
              </a:defRPr>
            </a:lvl4pPr>
            <a:lvl5pPr lvl="4" algn="l">
              <a:lnSpc>
                <a:spcPct val="100000"/>
              </a:lnSpc>
              <a:spcBef>
                <a:spcPts val="0"/>
              </a:spcBef>
              <a:spcAft>
                <a:spcPts val="0"/>
              </a:spcAft>
              <a:buClr>
                <a:schemeClr val="lt1"/>
              </a:buClr>
              <a:buSzPts val="3000"/>
              <a:buNone/>
              <a:defRPr b="1" sz="3000">
                <a:solidFill>
                  <a:schemeClr val="lt1"/>
                </a:solidFill>
              </a:defRPr>
            </a:lvl5pPr>
            <a:lvl6pPr lvl="5" algn="l">
              <a:lnSpc>
                <a:spcPct val="100000"/>
              </a:lnSpc>
              <a:spcBef>
                <a:spcPts val="0"/>
              </a:spcBef>
              <a:spcAft>
                <a:spcPts val="0"/>
              </a:spcAft>
              <a:buClr>
                <a:schemeClr val="lt1"/>
              </a:buClr>
              <a:buSzPts val="3000"/>
              <a:buNone/>
              <a:defRPr b="1" sz="3000">
                <a:solidFill>
                  <a:schemeClr val="lt1"/>
                </a:solidFill>
              </a:defRPr>
            </a:lvl6pPr>
            <a:lvl7pPr lvl="6" algn="l">
              <a:lnSpc>
                <a:spcPct val="100000"/>
              </a:lnSpc>
              <a:spcBef>
                <a:spcPts val="0"/>
              </a:spcBef>
              <a:spcAft>
                <a:spcPts val="0"/>
              </a:spcAft>
              <a:buClr>
                <a:schemeClr val="lt1"/>
              </a:buClr>
              <a:buSzPts val="3000"/>
              <a:buNone/>
              <a:defRPr b="1" sz="3000">
                <a:solidFill>
                  <a:schemeClr val="lt1"/>
                </a:solidFill>
              </a:defRPr>
            </a:lvl7pPr>
            <a:lvl8pPr lvl="7" algn="l">
              <a:lnSpc>
                <a:spcPct val="100000"/>
              </a:lnSpc>
              <a:spcBef>
                <a:spcPts val="0"/>
              </a:spcBef>
              <a:spcAft>
                <a:spcPts val="0"/>
              </a:spcAft>
              <a:buClr>
                <a:schemeClr val="lt1"/>
              </a:buClr>
              <a:buSzPts val="3000"/>
              <a:buNone/>
              <a:defRPr b="1" sz="3000">
                <a:solidFill>
                  <a:schemeClr val="lt1"/>
                </a:solidFill>
              </a:defRPr>
            </a:lvl8pPr>
            <a:lvl9pPr lvl="8" algn="l">
              <a:lnSpc>
                <a:spcPct val="100000"/>
              </a:lnSpc>
              <a:spcBef>
                <a:spcPts val="0"/>
              </a:spcBef>
              <a:spcAft>
                <a:spcPts val="0"/>
              </a:spcAft>
              <a:buClr>
                <a:schemeClr val="lt1"/>
              </a:buClr>
              <a:buSzPts val="3000"/>
              <a:buNone/>
              <a:defRPr b="1" sz="3000">
                <a:solidFill>
                  <a:schemeClr val="lt1"/>
                </a:solidFill>
              </a:defRPr>
            </a:lvl9pPr>
          </a:lstStyle>
          <a:p/>
        </p:txBody>
      </p:sp>
      <p:sp>
        <p:nvSpPr>
          <p:cNvPr id="61" name="Google Shape;61;p14"/>
          <p:cNvSpPr txBox="1"/>
          <p:nvPr>
            <p:ph idx="1" type="body"/>
          </p:nvPr>
        </p:nvSpPr>
        <p:spPr>
          <a:xfrm>
            <a:off x="3381100" y="307975"/>
            <a:ext cx="5451300" cy="42687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62" name="Google Shape;62;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3">
    <p:bg>
      <p:bgPr>
        <a:solidFill>
          <a:srgbClr val="FFFFFF"/>
        </a:solidFill>
      </p:bgPr>
    </p:bg>
    <p:spTree>
      <p:nvGrpSpPr>
        <p:cNvPr id="63" name="Shape 63"/>
        <p:cNvGrpSpPr/>
        <p:nvPr/>
      </p:nvGrpSpPr>
      <p:grpSpPr>
        <a:xfrm>
          <a:off x="0" y="0"/>
          <a:ext cx="0" cy="0"/>
          <a:chOff x="0" y="0"/>
          <a:chExt cx="0" cy="0"/>
        </a:xfrm>
      </p:grpSpPr>
      <p:sp>
        <p:nvSpPr>
          <p:cNvPr id="64" name="Google Shape;64;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 name="Google Shape;65;p15"/>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66" name="Google Shape;66;p15"/>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ph type="title"/>
          </p:nvPr>
        </p:nvSpPr>
        <p:spPr>
          <a:xfrm>
            <a:off x="284100" y="307975"/>
            <a:ext cx="2479800" cy="42687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3000"/>
              <a:buNone/>
              <a:defRPr b="1" sz="3000">
                <a:solidFill>
                  <a:schemeClr val="lt1"/>
                </a:solidFill>
              </a:defRPr>
            </a:lvl2pPr>
            <a:lvl3pPr lvl="2" algn="l">
              <a:lnSpc>
                <a:spcPct val="100000"/>
              </a:lnSpc>
              <a:spcBef>
                <a:spcPts val="0"/>
              </a:spcBef>
              <a:spcAft>
                <a:spcPts val="0"/>
              </a:spcAft>
              <a:buClr>
                <a:schemeClr val="lt1"/>
              </a:buClr>
              <a:buSzPts val="3000"/>
              <a:buNone/>
              <a:defRPr b="1" sz="3000">
                <a:solidFill>
                  <a:schemeClr val="lt1"/>
                </a:solidFill>
              </a:defRPr>
            </a:lvl3pPr>
            <a:lvl4pPr lvl="3" algn="l">
              <a:lnSpc>
                <a:spcPct val="100000"/>
              </a:lnSpc>
              <a:spcBef>
                <a:spcPts val="0"/>
              </a:spcBef>
              <a:spcAft>
                <a:spcPts val="0"/>
              </a:spcAft>
              <a:buClr>
                <a:schemeClr val="lt1"/>
              </a:buClr>
              <a:buSzPts val="3000"/>
              <a:buNone/>
              <a:defRPr b="1" sz="3000">
                <a:solidFill>
                  <a:schemeClr val="lt1"/>
                </a:solidFill>
              </a:defRPr>
            </a:lvl4pPr>
            <a:lvl5pPr lvl="4" algn="l">
              <a:lnSpc>
                <a:spcPct val="100000"/>
              </a:lnSpc>
              <a:spcBef>
                <a:spcPts val="0"/>
              </a:spcBef>
              <a:spcAft>
                <a:spcPts val="0"/>
              </a:spcAft>
              <a:buClr>
                <a:schemeClr val="lt1"/>
              </a:buClr>
              <a:buSzPts val="3000"/>
              <a:buNone/>
              <a:defRPr b="1" sz="3000">
                <a:solidFill>
                  <a:schemeClr val="lt1"/>
                </a:solidFill>
              </a:defRPr>
            </a:lvl5pPr>
            <a:lvl6pPr lvl="5" algn="l">
              <a:lnSpc>
                <a:spcPct val="100000"/>
              </a:lnSpc>
              <a:spcBef>
                <a:spcPts val="0"/>
              </a:spcBef>
              <a:spcAft>
                <a:spcPts val="0"/>
              </a:spcAft>
              <a:buClr>
                <a:schemeClr val="lt1"/>
              </a:buClr>
              <a:buSzPts val="3000"/>
              <a:buNone/>
              <a:defRPr b="1" sz="3000">
                <a:solidFill>
                  <a:schemeClr val="lt1"/>
                </a:solidFill>
              </a:defRPr>
            </a:lvl6pPr>
            <a:lvl7pPr lvl="6" algn="l">
              <a:lnSpc>
                <a:spcPct val="100000"/>
              </a:lnSpc>
              <a:spcBef>
                <a:spcPts val="0"/>
              </a:spcBef>
              <a:spcAft>
                <a:spcPts val="0"/>
              </a:spcAft>
              <a:buClr>
                <a:schemeClr val="lt1"/>
              </a:buClr>
              <a:buSzPts val="3000"/>
              <a:buNone/>
              <a:defRPr b="1" sz="3000">
                <a:solidFill>
                  <a:schemeClr val="lt1"/>
                </a:solidFill>
              </a:defRPr>
            </a:lvl7pPr>
            <a:lvl8pPr lvl="7" algn="l">
              <a:lnSpc>
                <a:spcPct val="100000"/>
              </a:lnSpc>
              <a:spcBef>
                <a:spcPts val="0"/>
              </a:spcBef>
              <a:spcAft>
                <a:spcPts val="0"/>
              </a:spcAft>
              <a:buClr>
                <a:schemeClr val="lt1"/>
              </a:buClr>
              <a:buSzPts val="3000"/>
              <a:buNone/>
              <a:defRPr b="1" sz="3000">
                <a:solidFill>
                  <a:schemeClr val="lt1"/>
                </a:solidFill>
              </a:defRPr>
            </a:lvl8pPr>
            <a:lvl9pPr lvl="8" algn="l">
              <a:lnSpc>
                <a:spcPct val="100000"/>
              </a:lnSpc>
              <a:spcBef>
                <a:spcPts val="0"/>
              </a:spcBef>
              <a:spcAft>
                <a:spcPts val="0"/>
              </a:spcAft>
              <a:buClr>
                <a:schemeClr val="lt1"/>
              </a:buClr>
              <a:buSzPts val="3000"/>
              <a:buNone/>
              <a:defRPr b="1" sz="3000">
                <a:solidFill>
                  <a:schemeClr val="lt1"/>
                </a:solidFill>
              </a:defRPr>
            </a:lvl9pPr>
          </a:lstStyle>
          <a:p/>
        </p:txBody>
      </p:sp>
      <p:sp>
        <p:nvSpPr>
          <p:cNvPr id="68" name="Google Shape;68;p15"/>
          <p:cNvSpPr txBox="1"/>
          <p:nvPr>
            <p:ph idx="1" type="body"/>
          </p:nvPr>
        </p:nvSpPr>
        <p:spPr>
          <a:xfrm>
            <a:off x="3381100" y="307975"/>
            <a:ext cx="5451300" cy="42687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69" name="Google Shape;69;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4">
    <p:spTree>
      <p:nvGrpSpPr>
        <p:cNvPr id="70" name="Shape 70"/>
        <p:cNvGrpSpPr/>
        <p:nvPr/>
      </p:nvGrpSpPr>
      <p:grpSpPr>
        <a:xfrm>
          <a:off x="0" y="0"/>
          <a:ext cx="0" cy="0"/>
          <a:chOff x="0" y="0"/>
          <a:chExt cx="0" cy="0"/>
        </a:xfrm>
      </p:grpSpPr>
      <p:sp>
        <p:nvSpPr>
          <p:cNvPr id="71" name="Google Shape;71;p16"/>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p:nvPr/>
        </p:nvSpPr>
        <p:spPr>
          <a:xfrm>
            <a:off x="3341300" y="314875"/>
            <a:ext cx="5486400" cy="113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txBox="1"/>
          <p:nvPr>
            <p:ph type="title"/>
          </p:nvPr>
        </p:nvSpPr>
        <p:spPr>
          <a:xfrm>
            <a:off x="348300" y="428200"/>
            <a:ext cx="2351400" cy="43998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76" name="Google Shape;76;p16"/>
          <p:cNvSpPr txBox="1"/>
          <p:nvPr>
            <p:ph idx="1" type="body"/>
          </p:nvPr>
        </p:nvSpPr>
        <p:spPr>
          <a:xfrm>
            <a:off x="3539325" y="593900"/>
            <a:ext cx="5090400" cy="40116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0"/>
              </a:spcBef>
              <a:spcAft>
                <a:spcPts val="0"/>
              </a:spcAft>
              <a:buClr>
                <a:srgbClr val="666666"/>
              </a:buClr>
              <a:buSzPts val="1200"/>
              <a:buChar char="○"/>
              <a:defRPr sz="1200">
                <a:solidFill>
                  <a:srgbClr val="666666"/>
                </a:solidFill>
              </a:defRPr>
            </a:lvl2pPr>
            <a:lvl3pPr indent="-304800" lvl="2" marL="1371600" algn="l">
              <a:lnSpc>
                <a:spcPct val="115000"/>
              </a:lnSpc>
              <a:spcBef>
                <a:spcPts val="0"/>
              </a:spcBef>
              <a:spcAft>
                <a:spcPts val="0"/>
              </a:spcAft>
              <a:buClr>
                <a:srgbClr val="666666"/>
              </a:buClr>
              <a:buSzPts val="1200"/>
              <a:buChar char="■"/>
              <a:defRPr sz="1200">
                <a:solidFill>
                  <a:srgbClr val="666666"/>
                </a:solidFill>
              </a:defRPr>
            </a:lvl3pPr>
            <a:lvl4pPr indent="-304800" lvl="3" marL="1828800" algn="l">
              <a:lnSpc>
                <a:spcPct val="115000"/>
              </a:lnSpc>
              <a:spcBef>
                <a:spcPts val="0"/>
              </a:spcBef>
              <a:spcAft>
                <a:spcPts val="0"/>
              </a:spcAft>
              <a:buClr>
                <a:srgbClr val="666666"/>
              </a:buClr>
              <a:buSzPts val="1200"/>
              <a:buChar char="●"/>
              <a:defRPr sz="1200">
                <a:solidFill>
                  <a:srgbClr val="666666"/>
                </a:solidFill>
              </a:defRPr>
            </a:lvl4pPr>
            <a:lvl5pPr indent="-304800" lvl="4" marL="2286000" algn="l">
              <a:lnSpc>
                <a:spcPct val="115000"/>
              </a:lnSpc>
              <a:spcBef>
                <a:spcPts val="0"/>
              </a:spcBef>
              <a:spcAft>
                <a:spcPts val="0"/>
              </a:spcAft>
              <a:buClr>
                <a:srgbClr val="666666"/>
              </a:buClr>
              <a:buSzPts val="1200"/>
              <a:buChar char="○"/>
              <a:defRPr sz="1200">
                <a:solidFill>
                  <a:srgbClr val="666666"/>
                </a:solidFill>
              </a:defRPr>
            </a:lvl5pPr>
            <a:lvl6pPr indent="-304800" lvl="5" marL="2743200" algn="l">
              <a:lnSpc>
                <a:spcPct val="115000"/>
              </a:lnSpc>
              <a:spcBef>
                <a:spcPts val="0"/>
              </a:spcBef>
              <a:spcAft>
                <a:spcPts val="0"/>
              </a:spcAft>
              <a:buClr>
                <a:srgbClr val="666666"/>
              </a:buClr>
              <a:buSzPts val="1200"/>
              <a:buChar char="■"/>
              <a:defRPr sz="1200">
                <a:solidFill>
                  <a:srgbClr val="666666"/>
                </a:solidFill>
              </a:defRPr>
            </a:lvl6pPr>
            <a:lvl7pPr indent="-304800" lvl="6" marL="3200400" algn="l">
              <a:lnSpc>
                <a:spcPct val="115000"/>
              </a:lnSpc>
              <a:spcBef>
                <a:spcPts val="0"/>
              </a:spcBef>
              <a:spcAft>
                <a:spcPts val="0"/>
              </a:spcAft>
              <a:buClr>
                <a:srgbClr val="666666"/>
              </a:buClr>
              <a:buSzPts val="1200"/>
              <a:buChar char="●"/>
              <a:defRPr sz="1200">
                <a:solidFill>
                  <a:srgbClr val="666666"/>
                </a:solidFill>
              </a:defRPr>
            </a:lvl7pPr>
            <a:lvl8pPr indent="-304800" lvl="7" marL="3657600" algn="l">
              <a:lnSpc>
                <a:spcPct val="115000"/>
              </a:lnSpc>
              <a:spcBef>
                <a:spcPts val="0"/>
              </a:spcBef>
              <a:spcAft>
                <a:spcPts val="0"/>
              </a:spcAft>
              <a:buClr>
                <a:srgbClr val="666666"/>
              </a:buClr>
              <a:buSzPts val="1200"/>
              <a:buChar char="○"/>
              <a:defRPr sz="1200">
                <a:solidFill>
                  <a:srgbClr val="666666"/>
                </a:solidFill>
              </a:defRPr>
            </a:lvl8pPr>
            <a:lvl9pPr indent="-304800" lvl="8" marL="4114800" algn="l">
              <a:lnSpc>
                <a:spcPct val="115000"/>
              </a:lnSpc>
              <a:spcBef>
                <a:spcPts val="0"/>
              </a:spcBef>
              <a:spcAft>
                <a:spcPts val="0"/>
              </a:spcAft>
              <a:buClr>
                <a:srgbClr val="666666"/>
              </a:buClr>
              <a:buSzPts val="1200"/>
              <a:buChar char="■"/>
              <a:defRPr sz="1200">
                <a:solidFill>
                  <a:srgbClr val="666666"/>
                </a:solidFill>
              </a:defRPr>
            </a:lvl9pPr>
          </a:lstStyle>
          <a:p/>
        </p:txBody>
      </p:sp>
      <p:sp>
        <p:nvSpPr>
          <p:cNvPr id="77" name="Google Shape;77;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5">
    <p:bg>
      <p:bgPr>
        <a:solidFill>
          <a:srgbClr val="FFFFFF"/>
        </a:solidFill>
      </p:bgPr>
    </p:bg>
    <p:spTree>
      <p:nvGrpSpPr>
        <p:cNvPr id="78" name="Shape 78"/>
        <p:cNvGrpSpPr/>
        <p:nvPr/>
      </p:nvGrpSpPr>
      <p:grpSpPr>
        <a:xfrm>
          <a:off x="0" y="0"/>
          <a:ext cx="0" cy="0"/>
          <a:chOff x="0" y="0"/>
          <a:chExt cx="0" cy="0"/>
        </a:xfrm>
      </p:grpSpPr>
      <p:sp>
        <p:nvSpPr>
          <p:cNvPr id="79" name="Google Shape;79;p1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 name="Google Shape;80;p17"/>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81" name="Google Shape;81;p17"/>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txBox="1"/>
          <p:nvPr>
            <p:ph type="title"/>
          </p:nvPr>
        </p:nvSpPr>
        <p:spPr>
          <a:xfrm>
            <a:off x="284100" y="307975"/>
            <a:ext cx="2479800" cy="42687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3000"/>
              <a:buNone/>
              <a:defRPr b="1" sz="3000">
                <a:solidFill>
                  <a:schemeClr val="lt1"/>
                </a:solidFill>
              </a:defRPr>
            </a:lvl2pPr>
            <a:lvl3pPr lvl="2" algn="l">
              <a:lnSpc>
                <a:spcPct val="100000"/>
              </a:lnSpc>
              <a:spcBef>
                <a:spcPts val="0"/>
              </a:spcBef>
              <a:spcAft>
                <a:spcPts val="0"/>
              </a:spcAft>
              <a:buClr>
                <a:schemeClr val="lt1"/>
              </a:buClr>
              <a:buSzPts val="3000"/>
              <a:buNone/>
              <a:defRPr b="1" sz="3000">
                <a:solidFill>
                  <a:schemeClr val="lt1"/>
                </a:solidFill>
              </a:defRPr>
            </a:lvl3pPr>
            <a:lvl4pPr lvl="3" algn="l">
              <a:lnSpc>
                <a:spcPct val="100000"/>
              </a:lnSpc>
              <a:spcBef>
                <a:spcPts val="0"/>
              </a:spcBef>
              <a:spcAft>
                <a:spcPts val="0"/>
              </a:spcAft>
              <a:buClr>
                <a:schemeClr val="lt1"/>
              </a:buClr>
              <a:buSzPts val="3000"/>
              <a:buNone/>
              <a:defRPr b="1" sz="3000">
                <a:solidFill>
                  <a:schemeClr val="lt1"/>
                </a:solidFill>
              </a:defRPr>
            </a:lvl4pPr>
            <a:lvl5pPr lvl="4" algn="l">
              <a:lnSpc>
                <a:spcPct val="100000"/>
              </a:lnSpc>
              <a:spcBef>
                <a:spcPts val="0"/>
              </a:spcBef>
              <a:spcAft>
                <a:spcPts val="0"/>
              </a:spcAft>
              <a:buClr>
                <a:schemeClr val="lt1"/>
              </a:buClr>
              <a:buSzPts val="3000"/>
              <a:buNone/>
              <a:defRPr b="1" sz="3000">
                <a:solidFill>
                  <a:schemeClr val="lt1"/>
                </a:solidFill>
              </a:defRPr>
            </a:lvl5pPr>
            <a:lvl6pPr lvl="5" algn="l">
              <a:lnSpc>
                <a:spcPct val="100000"/>
              </a:lnSpc>
              <a:spcBef>
                <a:spcPts val="0"/>
              </a:spcBef>
              <a:spcAft>
                <a:spcPts val="0"/>
              </a:spcAft>
              <a:buClr>
                <a:schemeClr val="lt1"/>
              </a:buClr>
              <a:buSzPts val="3000"/>
              <a:buNone/>
              <a:defRPr b="1" sz="3000">
                <a:solidFill>
                  <a:schemeClr val="lt1"/>
                </a:solidFill>
              </a:defRPr>
            </a:lvl6pPr>
            <a:lvl7pPr lvl="6" algn="l">
              <a:lnSpc>
                <a:spcPct val="100000"/>
              </a:lnSpc>
              <a:spcBef>
                <a:spcPts val="0"/>
              </a:spcBef>
              <a:spcAft>
                <a:spcPts val="0"/>
              </a:spcAft>
              <a:buClr>
                <a:schemeClr val="lt1"/>
              </a:buClr>
              <a:buSzPts val="3000"/>
              <a:buNone/>
              <a:defRPr b="1" sz="3000">
                <a:solidFill>
                  <a:schemeClr val="lt1"/>
                </a:solidFill>
              </a:defRPr>
            </a:lvl7pPr>
            <a:lvl8pPr lvl="7" algn="l">
              <a:lnSpc>
                <a:spcPct val="100000"/>
              </a:lnSpc>
              <a:spcBef>
                <a:spcPts val="0"/>
              </a:spcBef>
              <a:spcAft>
                <a:spcPts val="0"/>
              </a:spcAft>
              <a:buClr>
                <a:schemeClr val="lt1"/>
              </a:buClr>
              <a:buSzPts val="3000"/>
              <a:buNone/>
              <a:defRPr b="1" sz="3000">
                <a:solidFill>
                  <a:schemeClr val="lt1"/>
                </a:solidFill>
              </a:defRPr>
            </a:lvl8pPr>
            <a:lvl9pPr lvl="8" algn="l">
              <a:lnSpc>
                <a:spcPct val="100000"/>
              </a:lnSpc>
              <a:spcBef>
                <a:spcPts val="0"/>
              </a:spcBef>
              <a:spcAft>
                <a:spcPts val="0"/>
              </a:spcAft>
              <a:buClr>
                <a:schemeClr val="lt1"/>
              </a:buClr>
              <a:buSzPts val="3000"/>
              <a:buNone/>
              <a:defRPr b="1" sz="3000">
                <a:solidFill>
                  <a:schemeClr val="lt1"/>
                </a:solidFill>
              </a:defRPr>
            </a:lvl9pPr>
          </a:lstStyle>
          <a:p/>
        </p:txBody>
      </p:sp>
      <p:sp>
        <p:nvSpPr>
          <p:cNvPr id="83" name="Google Shape;83;p17"/>
          <p:cNvSpPr txBox="1"/>
          <p:nvPr>
            <p:ph idx="1" type="body"/>
          </p:nvPr>
        </p:nvSpPr>
        <p:spPr>
          <a:xfrm>
            <a:off x="3381100" y="307975"/>
            <a:ext cx="5451300" cy="42687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84" name="Google Shape;84;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AUTOLAYOUT_6">
    <p:bg>
      <p:bgPr>
        <a:solidFill>
          <a:srgbClr val="FFFFFF"/>
        </a:solidFill>
      </p:bgPr>
    </p:bg>
    <p:spTree>
      <p:nvGrpSpPr>
        <p:cNvPr id="85" name="Shape 85"/>
        <p:cNvGrpSpPr/>
        <p:nvPr/>
      </p:nvGrpSpPr>
      <p:grpSpPr>
        <a:xfrm>
          <a:off x="0" y="0"/>
          <a:ext cx="0" cy="0"/>
          <a:chOff x="0" y="0"/>
          <a:chExt cx="0" cy="0"/>
        </a:xfrm>
      </p:grpSpPr>
      <p:sp>
        <p:nvSpPr>
          <p:cNvPr id="86" name="Google Shape;86;p18"/>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txBox="1"/>
          <p:nvPr>
            <p:ph type="ctrTitle"/>
          </p:nvPr>
        </p:nvSpPr>
        <p:spPr>
          <a:xfrm>
            <a:off x="1375600" y="939000"/>
            <a:ext cx="6369600" cy="25458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rgbClr val="FFFFFF"/>
              </a:buClr>
              <a:buSzPts val="4000"/>
              <a:buNone/>
              <a:defRPr sz="4000">
                <a:solidFill>
                  <a:srgbClr val="FFFFFF"/>
                </a:solidFill>
              </a:defRPr>
            </a:lvl1pPr>
            <a:lvl2pPr lvl="1" algn="ctr">
              <a:lnSpc>
                <a:spcPct val="100000"/>
              </a:lnSpc>
              <a:spcBef>
                <a:spcPts val="0"/>
              </a:spcBef>
              <a:spcAft>
                <a:spcPts val="0"/>
              </a:spcAft>
              <a:buClr>
                <a:srgbClr val="FFFFFF"/>
              </a:buClr>
              <a:buSzPts val="4000"/>
              <a:buNone/>
              <a:defRPr sz="4000">
                <a:solidFill>
                  <a:srgbClr val="FFFFFF"/>
                </a:solidFill>
              </a:defRPr>
            </a:lvl2pPr>
            <a:lvl3pPr lvl="2" algn="ctr">
              <a:lnSpc>
                <a:spcPct val="100000"/>
              </a:lnSpc>
              <a:spcBef>
                <a:spcPts val="0"/>
              </a:spcBef>
              <a:spcAft>
                <a:spcPts val="0"/>
              </a:spcAft>
              <a:buClr>
                <a:srgbClr val="FFFFFF"/>
              </a:buClr>
              <a:buSzPts val="4000"/>
              <a:buNone/>
              <a:defRPr sz="4000">
                <a:solidFill>
                  <a:srgbClr val="FFFFFF"/>
                </a:solidFill>
              </a:defRPr>
            </a:lvl3pPr>
            <a:lvl4pPr lvl="3" algn="ctr">
              <a:lnSpc>
                <a:spcPct val="100000"/>
              </a:lnSpc>
              <a:spcBef>
                <a:spcPts val="0"/>
              </a:spcBef>
              <a:spcAft>
                <a:spcPts val="0"/>
              </a:spcAft>
              <a:buClr>
                <a:srgbClr val="FFFFFF"/>
              </a:buClr>
              <a:buSzPts val="4000"/>
              <a:buNone/>
              <a:defRPr sz="4000">
                <a:solidFill>
                  <a:srgbClr val="FFFFFF"/>
                </a:solidFill>
              </a:defRPr>
            </a:lvl4pPr>
            <a:lvl5pPr lvl="4" algn="ctr">
              <a:lnSpc>
                <a:spcPct val="100000"/>
              </a:lnSpc>
              <a:spcBef>
                <a:spcPts val="0"/>
              </a:spcBef>
              <a:spcAft>
                <a:spcPts val="0"/>
              </a:spcAft>
              <a:buClr>
                <a:srgbClr val="FFFFFF"/>
              </a:buClr>
              <a:buSzPts val="4000"/>
              <a:buNone/>
              <a:defRPr sz="4000">
                <a:solidFill>
                  <a:srgbClr val="FFFFFF"/>
                </a:solidFill>
              </a:defRPr>
            </a:lvl5pPr>
            <a:lvl6pPr lvl="5" algn="ctr">
              <a:lnSpc>
                <a:spcPct val="100000"/>
              </a:lnSpc>
              <a:spcBef>
                <a:spcPts val="0"/>
              </a:spcBef>
              <a:spcAft>
                <a:spcPts val="0"/>
              </a:spcAft>
              <a:buClr>
                <a:srgbClr val="FFFFFF"/>
              </a:buClr>
              <a:buSzPts val="4000"/>
              <a:buNone/>
              <a:defRPr sz="4000">
                <a:solidFill>
                  <a:srgbClr val="FFFFFF"/>
                </a:solidFill>
              </a:defRPr>
            </a:lvl6pPr>
            <a:lvl7pPr lvl="6" algn="ctr">
              <a:lnSpc>
                <a:spcPct val="100000"/>
              </a:lnSpc>
              <a:spcBef>
                <a:spcPts val="0"/>
              </a:spcBef>
              <a:spcAft>
                <a:spcPts val="0"/>
              </a:spcAft>
              <a:buClr>
                <a:srgbClr val="FFFFFF"/>
              </a:buClr>
              <a:buSzPts val="4000"/>
              <a:buNone/>
              <a:defRPr sz="4000">
                <a:solidFill>
                  <a:srgbClr val="FFFFFF"/>
                </a:solidFill>
              </a:defRPr>
            </a:lvl7pPr>
            <a:lvl8pPr lvl="7" algn="ctr">
              <a:lnSpc>
                <a:spcPct val="100000"/>
              </a:lnSpc>
              <a:spcBef>
                <a:spcPts val="0"/>
              </a:spcBef>
              <a:spcAft>
                <a:spcPts val="0"/>
              </a:spcAft>
              <a:buClr>
                <a:srgbClr val="FFFFFF"/>
              </a:buClr>
              <a:buSzPts val="4000"/>
              <a:buNone/>
              <a:defRPr sz="4000">
                <a:solidFill>
                  <a:srgbClr val="FFFFFF"/>
                </a:solidFill>
              </a:defRPr>
            </a:lvl8pPr>
            <a:lvl9pPr lvl="8" algn="ctr">
              <a:lnSpc>
                <a:spcPct val="100000"/>
              </a:lnSpc>
              <a:spcBef>
                <a:spcPts val="0"/>
              </a:spcBef>
              <a:spcAft>
                <a:spcPts val="0"/>
              </a:spcAft>
              <a:buClr>
                <a:srgbClr val="FFFFFF"/>
              </a:buClr>
              <a:buSzPts val="4000"/>
              <a:buNone/>
              <a:defRPr sz="4000">
                <a:solidFill>
                  <a:srgbClr val="FFFFFF"/>
                </a:solidFill>
              </a:defRPr>
            </a:lvl9pPr>
          </a:lstStyle>
          <a:p/>
        </p:txBody>
      </p:sp>
      <p:sp>
        <p:nvSpPr>
          <p:cNvPr id="88" name="Google Shape;88;p18"/>
          <p:cNvSpPr txBox="1"/>
          <p:nvPr>
            <p:ph idx="1" type="subTitle"/>
          </p:nvPr>
        </p:nvSpPr>
        <p:spPr>
          <a:xfrm>
            <a:off x="1387200" y="3637200"/>
            <a:ext cx="6369600" cy="567300"/>
          </a:xfrm>
          <a:prstGeom prst="rect">
            <a:avLst/>
          </a:prstGeom>
          <a:noFill/>
        </p:spPr>
        <p:txBody>
          <a:bodyPr anchorCtr="0" anchor="t" bIns="91425" lIns="91425" spcFirstLastPara="1" rIns="91425" wrap="square" tIns="91425">
            <a:normAutofit/>
          </a:bodyPr>
          <a:lstStyle>
            <a:lvl1pPr lvl="0" algn="ctr">
              <a:lnSpc>
                <a:spcPct val="100000"/>
              </a:lnSpc>
              <a:spcBef>
                <a:spcPts val="0"/>
              </a:spcBef>
              <a:spcAft>
                <a:spcPts val="0"/>
              </a:spcAft>
              <a:buClr>
                <a:srgbClr val="FFFFFF"/>
              </a:buClr>
              <a:buSzPts val="1400"/>
              <a:buNone/>
              <a:defRPr sz="1400">
                <a:solidFill>
                  <a:srgbClr val="FFFFFF"/>
                </a:solidFill>
              </a:defRPr>
            </a:lvl1pPr>
            <a:lvl2pPr lvl="1" algn="ctr">
              <a:lnSpc>
                <a:spcPct val="100000"/>
              </a:lnSpc>
              <a:spcBef>
                <a:spcPts val="0"/>
              </a:spcBef>
              <a:spcAft>
                <a:spcPts val="0"/>
              </a:spcAft>
              <a:buClr>
                <a:srgbClr val="FFFFFF"/>
              </a:buClr>
              <a:buSzPts val="1400"/>
              <a:buNone/>
              <a:defRPr sz="1400">
                <a:solidFill>
                  <a:srgbClr val="FFFFFF"/>
                </a:solidFill>
              </a:defRPr>
            </a:lvl2pPr>
            <a:lvl3pPr lvl="2" algn="ctr">
              <a:lnSpc>
                <a:spcPct val="100000"/>
              </a:lnSpc>
              <a:spcBef>
                <a:spcPts val="0"/>
              </a:spcBef>
              <a:spcAft>
                <a:spcPts val="0"/>
              </a:spcAft>
              <a:buClr>
                <a:srgbClr val="FFFFFF"/>
              </a:buClr>
              <a:buSzPts val="1400"/>
              <a:buNone/>
              <a:defRPr sz="1400">
                <a:solidFill>
                  <a:srgbClr val="FFFFFF"/>
                </a:solidFill>
              </a:defRPr>
            </a:lvl3pPr>
            <a:lvl4pPr lvl="3" algn="ctr">
              <a:lnSpc>
                <a:spcPct val="100000"/>
              </a:lnSpc>
              <a:spcBef>
                <a:spcPts val="0"/>
              </a:spcBef>
              <a:spcAft>
                <a:spcPts val="0"/>
              </a:spcAft>
              <a:buClr>
                <a:srgbClr val="FFFFFF"/>
              </a:buClr>
              <a:buSzPts val="1400"/>
              <a:buNone/>
              <a:defRPr sz="1400">
                <a:solidFill>
                  <a:srgbClr val="FFFFFF"/>
                </a:solidFill>
              </a:defRPr>
            </a:lvl4pPr>
            <a:lvl5pPr lvl="4" algn="ctr">
              <a:lnSpc>
                <a:spcPct val="100000"/>
              </a:lnSpc>
              <a:spcBef>
                <a:spcPts val="0"/>
              </a:spcBef>
              <a:spcAft>
                <a:spcPts val="0"/>
              </a:spcAft>
              <a:buClr>
                <a:srgbClr val="FFFFFF"/>
              </a:buClr>
              <a:buSzPts val="1400"/>
              <a:buNone/>
              <a:defRPr sz="1400">
                <a:solidFill>
                  <a:srgbClr val="FFFFFF"/>
                </a:solidFill>
              </a:defRPr>
            </a:lvl5pPr>
            <a:lvl6pPr lvl="5" algn="ctr">
              <a:lnSpc>
                <a:spcPct val="100000"/>
              </a:lnSpc>
              <a:spcBef>
                <a:spcPts val="0"/>
              </a:spcBef>
              <a:spcAft>
                <a:spcPts val="0"/>
              </a:spcAft>
              <a:buClr>
                <a:srgbClr val="FFFFFF"/>
              </a:buClr>
              <a:buSzPts val="1400"/>
              <a:buNone/>
              <a:defRPr sz="1400">
                <a:solidFill>
                  <a:srgbClr val="FFFFFF"/>
                </a:solidFill>
              </a:defRPr>
            </a:lvl6pPr>
            <a:lvl7pPr lvl="6" algn="ctr">
              <a:lnSpc>
                <a:spcPct val="100000"/>
              </a:lnSpc>
              <a:spcBef>
                <a:spcPts val="0"/>
              </a:spcBef>
              <a:spcAft>
                <a:spcPts val="0"/>
              </a:spcAft>
              <a:buClr>
                <a:srgbClr val="FFFFFF"/>
              </a:buClr>
              <a:buSzPts val="1400"/>
              <a:buNone/>
              <a:defRPr sz="1400">
                <a:solidFill>
                  <a:srgbClr val="FFFFFF"/>
                </a:solidFill>
              </a:defRPr>
            </a:lvl7pPr>
            <a:lvl8pPr lvl="7" algn="ctr">
              <a:lnSpc>
                <a:spcPct val="100000"/>
              </a:lnSpc>
              <a:spcBef>
                <a:spcPts val="0"/>
              </a:spcBef>
              <a:spcAft>
                <a:spcPts val="0"/>
              </a:spcAft>
              <a:buClr>
                <a:srgbClr val="FFFFFF"/>
              </a:buClr>
              <a:buSzPts val="1400"/>
              <a:buNone/>
              <a:defRPr sz="1400">
                <a:solidFill>
                  <a:srgbClr val="FFFFFF"/>
                </a:solidFill>
              </a:defRPr>
            </a:lvl8pPr>
            <a:lvl9pPr lvl="8" algn="ctr">
              <a:lnSpc>
                <a:spcPct val="100000"/>
              </a:lnSpc>
              <a:spcBef>
                <a:spcPts val="0"/>
              </a:spcBef>
              <a:spcAft>
                <a:spcPts val="0"/>
              </a:spcAft>
              <a:buClr>
                <a:srgbClr val="FFFFFF"/>
              </a:buClr>
              <a:buSzPts val="1400"/>
              <a:buNone/>
              <a:defRPr sz="1400">
                <a:solidFill>
                  <a:srgbClr val="FFFFFF"/>
                </a:solidFill>
              </a:defRPr>
            </a:lvl9pPr>
          </a:lstStyle>
          <a:p/>
        </p:txBody>
      </p:sp>
      <p:sp>
        <p:nvSpPr>
          <p:cNvPr id="89" name="Google Shape;89;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7">
    <p:bg>
      <p:bgPr>
        <a:solidFill>
          <a:srgbClr val="FFFFFF"/>
        </a:solidFill>
      </p:bgPr>
    </p:bg>
    <p:spTree>
      <p:nvGrpSpPr>
        <p:cNvPr id="90" name="Shape 90"/>
        <p:cNvGrpSpPr/>
        <p:nvPr/>
      </p:nvGrpSpPr>
      <p:grpSpPr>
        <a:xfrm>
          <a:off x="0" y="0"/>
          <a:ext cx="0" cy="0"/>
          <a:chOff x="0" y="0"/>
          <a:chExt cx="0" cy="0"/>
        </a:xfrm>
      </p:grpSpPr>
      <p:sp>
        <p:nvSpPr>
          <p:cNvPr id="91" name="Google Shape;91;p19"/>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9"/>
          <p:cNvSpPr/>
          <p:nvPr/>
        </p:nvSpPr>
        <p:spPr>
          <a:xfrm>
            <a:off x="0" y="0"/>
            <a:ext cx="35127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9"/>
          <p:cNvSpPr txBox="1"/>
          <p:nvPr>
            <p:ph type="title"/>
          </p:nvPr>
        </p:nvSpPr>
        <p:spPr>
          <a:xfrm>
            <a:off x="311700" y="307825"/>
            <a:ext cx="2631900" cy="43167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3000"/>
              <a:buNone/>
              <a:defRPr b="1" sz="3000">
                <a:solidFill>
                  <a:srgbClr val="FFFFFF"/>
                </a:solidFill>
              </a:defRPr>
            </a:lvl1pPr>
            <a:lvl2pPr lvl="1" algn="l">
              <a:lnSpc>
                <a:spcPct val="100000"/>
              </a:lnSpc>
              <a:spcBef>
                <a:spcPts val="0"/>
              </a:spcBef>
              <a:spcAft>
                <a:spcPts val="0"/>
              </a:spcAft>
              <a:buClr>
                <a:srgbClr val="FFFFFF"/>
              </a:buClr>
              <a:buSzPts val="3000"/>
              <a:buNone/>
              <a:defRPr b="1" sz="3000">
                <a:solidFill>
                  <a:srgbClr val="FFFFFF"/>
                </a:solidFill>
              </a:defRPr>
            </a:lvl2pPr>
            <a:lvl3pPr lvl="2" algn="l">
              <a:lnSpc>
                <a:spcPct val="100000"/>
              </a:lnSpc>
              <a:spcBef>
                <a:spcPts val="0"/>
              </a:spcBef>
              <a:spcAft>
                <a:spcPts val="0"/>
              </a:spcAft>
              <a:buClr>
                <a:srgbClr val="FFFFFF"/>
              </a:buClr>
              <a:buSzPts val="3000"/>
              <a:buNone/>
              <a:defRPr b="1" sz="3000">
                <a:solidFill>
                  <a:srgbClr val="FFFFFF"/>
                </a:solidFill>
              </a:defRPr>
            </a:lvl3pPr>
            <a:lvl4pPr lvl="3" algn="l">
              <a:lnSpc>
                <a:spcPct val="100000"/>
              </a:lnSpc>
              <a:spcBef>
                <a:spcPts val="0"/>
              </a:spcBef>
              <a:spcAft>
                <a:spcPts val="0"/>
              </a:spcAft>
              <a:buClr>
                <a:srgbClr val="FFFFFF"/>
              </a:buClr>
              <a:buSzPts val="3000"/>
              <a:buNone/>
              <a:defRPr b="1" sz="3000">
                <a:solidFill>
                  <a:srgbClr val="FFFFFF"/>
                </a:solidFill>
              </a:defRPr>
            </a:lvl4pPr>
            <a:lvl5pPr lvl="4" algn="l">
              <a:lnSpc>
                <a:spcPct val="100000"/>
              </a:lnSpc>
              <a:spcBef>
                <a:spcPts val="0"/>
              </a:spcBef>
              <a:spcAft>
                <a:spcPts val="0"/>
              </a:spcAft>
              <a:buClr>
                <a:srgbClr val="FFFFFF"/>
              </a:buClr>
              <a:buSzPts val="3000"/>
              <a:buNone/>
              <a:defRPr b="1" sz="3000">
                <a:solidFill>
                  <a:srgbClr val="FFFFFF"/>
                </a:solidFill>
              </a:defRPr>
            </a:lvl5pPr>
            <a:lvl6pPr lvl="5" algn="l">
              <a:lnSpc>
                <a:spcPct val="100000"/>
              </a:lnSpc>
              <a:spcBef>
                <a:spcPts val="0"/>
              </a:spcBef>
              <a:spcAft>
                <a:spcPts val="0"/>
              </a:spcAft>
              <a:buClr>
                <a:srgbClr val="FFFFFF"/>
              </a:buClr>
              <a:buSzPts val="3000"/>
              <a:buNone/>
              <a:defRPr b="1" sz="3000">
                <a:solidFill>
                  <a:srgbClr val="FFFFFF"/>
                </a:solidFill>
              </a:defRPr>
            </a:lvl6pPr>
            <a:lvl7pPr lvl="6" algn="l">
              <a:lnSpc>
                <a:spcPct val="100000"/>
              </a:lnSpc>
              <a:spcBef>
                <a:spcPts val="0"/>
              </a:spcBef>
              <a:spcAft>
                <a:spcPts val="0"/>
              </a:spcAft>
              <a:buClr>
                <a:srgbClr val="FFFFFF"/>
              </a:buClr>
              <a:buSzPts val="3000"/>
              <a:buNone/>
              <a:defRPr b="1" sz="3000">
                <a:solidFill>
                  <a:srgbClr val="FFFFFF"/>
                </a:solidFill>
              </a:defRPr>
            </a:lvl7pPr>
            <a:lvl8pPr lvl="7" algn="l">
              <a:lnSpc>
                <a:spcPct val="100000"/>
              </a:lnSpc>
              <a:spcBef>
                <a:spcPts val="0"/>
              </a:spcBef>
              <a:spcAft>
                <a:spcPts val="0"/>
              </a:spcAft>
              <a:buClr>
                <a:srgbClr val="FFFFFF"/>
              </a:buClr>
              <a:buSzPts val="3000"/>
              <a:buNone/>
              <a:defRPr b="1" sz="3000">
                <a:solidFill>
                  <a:srgbClr val="FFFFFF"/>
                </a:solidFill>
              </a:defRPr>
            </a:lvl8pPr>
            <a:lvl9pPr lvl="8" algn="l">
              <a:lnSpc>
                <a:spcPct val="100000"/>
              </a:lnSpc>
              <a:spcBef>
                <a:spcPts val="0"/>
              </a:spcBef>
              <a:spcAft>
                <a:spcPts val="0"/>
              </a:spcAft>
              <a:buClr>
                <a:srgbClr val="FFFFFF"/>
              </a:buClr>
              <a:buSzPts val="3000"/>
              <a:buNone/>
              <a:defRPr b="1" sz="3000">
                <a:solidFill>
                  <a:srgbClr val="FFFFFF"/>
                </a:solidFill>
              </a:defRPr>
            </a:lvl9pPr>
          </a:lstStyle>
          <a:p/>
        </p:txBody>
      </p:sp>
      <p:sp>
        <p:nvSpPr>
          <p:cNvPr id="94" name="Google Shape;94;p19"/>
          <p:cNvSpPr txBox="1"/>
          <p:nvPr>
            <p:ph idx="1" type="body"/>
          </p:nvPr>
        </p:nvSpPr>
        <p:spPr>
          <a:xfrm>
            <a:off x="4011825" y="364950"/>
            <a:ext cx="4850400" cy="42597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95" name="Google Shape;95;p1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0"/>
          <p:cNvPicPr preferRelativeResize="0"/>
          <p:nvPr/>
        </p:nvPicPr>
        <p:blipFill rotWithShape="1">
          <a:blip r:embed="rId3">
            <a:alphaModFix amt="50000"/>
          </a:blip>
          <a:srcRect b="7813" l="0" r="0" t="7813"/>
          <a:stretch/>
        </p:blipFill>
        <p:spPr>
          <a:xfrm>
            <a:off x="0" y="0"/>
            <a:ext cx="9144005" cy="5143498"/>
          </a:xfrm>
          <a:prstGeom prst="rect">
            <a:avLst/>
          </a:prstGeom>
          <a:noFill/>
          <a:ln>
            <a:noFill/>
          </a:ln>
        </p:spPr>
      </p:pic>
      <p:sp>
        <p:nvSpPr>
          <p:cNvPr id="101" name="Google Shape;101;p20"/>
          <p:cNvSpPr txBox="1"/>
          <p:nvPr>
            <p:ph type="ctrTitle"/>
          </p:nvPr>
        </p:nvSpPr>
        <p:spPr>
          <a:xfrm>
            <a:off x="1375600" y="939000"/>
            <a:ext cx="6369600" cy="254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Cryptocurrency Cryptography</a:t>
            </a:r>
            <a:endParaRPr/>
          </a:p>
        </p:txBody>
      </p:sp>
      <p:sp>
        <p:nvSpPr>
          <p:cNvPr id="102" name="Google Shape;102;p20"/>
          <p:cNvSpPr txBox="1"/>
          <p:nvPr>
            <p:ph idx="1" type="subTitle"/>
          </p:nvPr>
        </p:nvSpPr>
        <p:spPr>
          <a:xfrm>
            <a:off x="1387200" y="3637200"/>
            <a:ext cx="6369600" cy="5673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By:Bryant Beltran</a:t>
            </a:r>
            <a:endParaRPr/>
          </a:p>
          <a:p>
            <a:pPr indent="0" lvl="0" marL="0" rtl="0" algn="ctr">
              <a:spcBef>
                <a:spcPts val="0"/>
              </a:spcBef>
              <a:spcAft>
                <a:spcPts val="0"/>
              </a:spcAft>
              <a:buNone/>
            </a:pPr>
            <a:r>
              <a:rPr lang="en"/>
              <a:t>Discrete</a:t>
            </a:r>
            <a:r>
              <a:rPr lang="en"/>
              <a:t> Mathematics CS130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63750" y="554850"/>
            <a:ext cx="3855900" cy="4033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What Is cryptocurrency</a:t>
            </a:r>
            <a:endParaRPr/>
          </a:p>
        </p:txBody>
      </p:sp>
      <p:sp>
        <p:nvSpPr>
          <p:cNvPr id="108" name="Google Shape;108;p21"/>
          <p:cNvSpPr txBox="1"/>
          <p:nvPr>
            <p:ph idx="1" type="body"/>
          </p:nvPr>
        </p:nvSpPr>
        <p:spPr>
          <a:xfrm>
            <a:off x="4947374" y="554850"/>
            <a:ext cx="3855900" cy="4033800"/>
          </a:xfrm>
          <a:prstGeom prst="rect">
            <a:avLst/>
          </a:prstGeom>
        </p:spPr>
        <p:txBody>
          <a:bodyPr anchorCtr="0" anchor="ctr" bIns="91425" lIns="91425" spcFirstLastPara="1" rIns="91425" wrap="square" tIns="91425">
            <a:normAutofit/>
          </a:bodyPr>
          <a:lstStyle/>
          <a:p>
            <a:pPr indent="-330200" lvl="0" marL="457200" rtl="0" algn="l">
              <a:spcBef>
                <a:spcPts val="0"/>
              </a:spcBef>
              <a:spcAft>
                <a:spcPts val="0"/>
              </a:spcAft>
              <a:buSzPts val="1600"/>
              <a:buChar char="●"/>
            </a:pPr>
            <a:r>
              <a:rPr lang="en"/>
              <a:t>Is a digital currency that could be used to purchase goods and services</a:t>
            </a:r>
            <a:endParaRPr/>
          </a:p>
          <a:p>
            <a:pPr indent="-330200" lvl="0" marL="457200" rtl="0" algn="l">
              <a:spcBef>
                <a:spcPts val="0"/>
              </a:spcBef>
              <a:spcAft>
                <a:spcPts val="0"/>
              </a:spcAft>
              <a:buSzPts val="1600"/>
              <a:buChar char="●"/>
            </a:pPr>
            <a:r>
              <a:rPr lang="en"/>
              <a:t>It is also use to </a:t>
            </a:r>
            <a:r>
              <a:rPr lang="en"/>
              <a:t>securing various transactions, for controlling the generation of new currency units, and for verification of the transfer of digital assets and tokens.</a:t>
            </a:r>
            <a:endParaRPr/>
          </a:p>
          <a:p>
            <a:pPr indent="-330200" lvl="0" marL="457200" rtl="0" algn="l">
              <a:spcBef>
                <a:spcPts val="0"/>
              </a:spcBef>
              <a:spcAft>
                <a:spcPts val="0"/>
              </a:spcAft>
              <a:buSzPts val="1600"/>
              <a:buChar char="●"/>
            </a:pPr>
            <a:r>
              <a:rPr lang="en"/>
              <a:t>Most people invest on crypto as it holds money as it value increases.</a:t>
            </a:r>
            <a:endParaRPr/>
          </a:p>
          <a:p>
            <a:pPr indent="-330200" lvl="0" marL="457200" rtl="0" algn="l">
              <a:spcBef>
                <a:spcPts val="0"/>
              </a:spcBef>
              <a:spcAft>
                <a:spcPts val="0"/>
              </a:spcAft>
              <a:buSzPts val="1600"/>
              <a:buChar char="●"/>
            </a:pPr>
            <a:r>
              <a:rPr lang="en"/>
              <a:t>People use it to store money as it can be used as your personal wallet for online purchasing.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284100" y="307975"/>
            <a:ext cx="2479800" cy="426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transactions are secured?</a:t>
            </a:r>
            <a:endParaRPr/>
          </a:p>
        </p:txBody>
      </p:sp>
      <p:sp>
        <p:nvSpPr>
          <p:cNvPr id="114" name="Google Shape;114;p22"/>
          <p:cNvSpPr txBox="1"/>
          <p:nvPr>
            <p:ph idx="1" type="body"/>
          </p:nvPr>
        </p:nvSpPr>
        <p:spPr>
          <a:xfrm>
            <a:off x="3381100" y="307975"/>
            <a:ext cx="5451300" cy="426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transaction is verified by the algorithm by others that it is you sending the transaction.</a:t>
            </a:r>
            <a:endParaRPr/>
          </a:p>
          <a:p>
            <a:pPr indent="-342900" lvl="0" marL="457200" rtl="0" algn="l">
              <a:spcBef>
                <a:spcPts val="0"/>
              </a:spcBef>
              <a:spcAft>
                <a:spcPts val="0"/>
              </a:spcAft>
              <a:buSzPts val="1800"/>
              <a:buChar char="●"/>
            </a:pPr>
            <a:r>
              <a:rPr lang="en"/>
              <a:t>No one can manipulate or </a:t>
            </a:r>
            <a:r>
              <a:rPr lang="en"/>
              <a:t>counterfeit</a:t>
            </a:r>
            <a:r>
              <a:rPr lang="en"/>
              <a:t> a signature from the algorithm</a:t>
            </a:r>
            <a:endParaRPr/>
          </a:p>
          <a:p>
            <a:pPr indent="-342900" lvl="0" marL="457200" rtl="0" algn="l">
              <a:spcBef>
                <a:spcPts val="0"/>
              </a:spcBef>
              <a:spcAft>
                <a:spcPts val="0"/>
              </a:spcAft>
              <a:buSzPts val="1800"/>
              <a:buChar char="●"/>
            </a:pPr>
            <a:r>
              <a:rPr lang="en"/>
              <a:t>Once it is sent and verified, The transaction </a:t>
            </a:r>
            <a:r>
              <a:rPr lang="en"/>
              <a:t>cannot</a:t>
            </a:r>
            <a:r>
              <a:rPr lang="en"/>
              <a:t> be returned. </a:t>
            </a:r>
            <a:endParaRPr/>
          </a:p>
        </p:txBody>
      </p:sp>
      <p:pic>
        <p:nvPicPr>
          <p:cNvPr id="115" name="Google Shape;115;p22"/>
          <p:cNvPicPr preferRelativeResize="0"/>
          <p:nvPr/>
        </p:nvPicPr>
        <p:blipFill>
          <a:blip r:embed="rId3">
            <a:alphaModFix/>
          </a:blip>
          <a:stretch>
            <a:fillRect/>
          </a:stretch>
        </p:blipFill>
        <p:spPr>
          <a:xfrm>
            <a:off x="4978913" y="2686700"/>
            <a:ext cx="2255675" cy="2255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284100" y="307975"/>
            <a:ext cx="2479800" cy="426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Cryptography Methods</a:t>
            </a:r>
            <a:endParaRPr/>
          </a:p>
        </p:txBody>
      </p:sp>
      <p:sp>
        <p:nvSpPr>
          <p:cNvPr id="121" name="Google Shape;121;p23"/>
          <p:cNvSpPr txBox="1"/>
          <p:nvPr>
            <p:ph idx="1" type="body"/>
          </p:nvPr>
        </p:nvSpPr>
        <p:spPr>
          <a:xfrm>
            <a:off x="3381100" y="307975"/>
            <a:ext cx="5451300" cy="42687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AutoNum type="arabicPeriod"/>
            </a:pPr>
            <a:r>
              <a:rPr lang="en"/>
              <a:t>Symmetric Encryption Cryptography</a:t>
            </a:r>
            <a:endParaRPr/>
          </a:p>
          <a:p>
            <a:pPr indent="0" lvl="0" marL="0" rtl="0" algn="l">
              <a:spcBef>
                <a:spcPts val="1600"/>
              </a:spcBef>
              <a:spcAft>
                <a:spcPts val="0"/>
              </a:spcAft>
              <a:buNone/>
            </a:pPr>
            <a:r>
              <a:rPr lang="en"/>
              <a:t>Example: If I encrypt the word CAT, we could encrypt this by representing alphabets with numbers, so the encryption would represent as 03 01 20</a:t>
            </a:r>
            <a:endParaRPr/>
          </a:p>
          <a:p>
            <a:pPr indent="-325755" lvl="0" marL="457200" rtl="0" algn="l">
              <a:spcBef>
                <a:spcPts val="1600"/>
              </a:spcBef>
              <a:spcAft>
                <a:spcPts val="0"/>
              </a:spcAft>
              <a:buSzPct val="100000"/>
              <a:buAutoNum type="arabicPeriod"/>
            </a:pPr>
            <a:r>
              <a:rPr lang="en"/>
              <a:t>Asymmetric</a:t>
            </a:r>
            <a:r>
              <a:rPr lang="en"/>
              <a:t> Encryption Cryptography</a:t>
            </a:r>
            <a:endParaRPr/>
          </a:p>
          <a:p>
            <a:pPr indent="0" lvl="0" marL="0" rtl="0" algn="l">
              <a:spcBef>
                <a:spcPts val="1600"/>
              </a:spcBef>
              <a:spcAft>
                <a:spcPts val="0"/>
              </a:spcAft>
              <a:buNone/>
            </a:pPr>
            <a:r>
              <a:rPr lang="en"/>
              <a:t>Example: Uses two keys to encrypt and decrypt.</a:t>
            </a:r>
            <a:endParaRPr/>
          </a:p>
          <a:p>
            <a:pPr indent="-325755" lvl="0" marL="457200" rtl="0" algn="l">
              <a:spcBef>
                <a:spcPts val="1600"/>
              </a:spcBef>
              <a:spcAft>
                <a:spcPts val="0"/>
              </a:spcAft>
              <a:buSzPct val="100000"/>
              <a:buAutoNum type="arabicPeriod"/>
            </a:pPr>
            <a:r>
              <a:rPr lang="en"/>
              <a:t>Hashing</a:t>
            </a:r>
            <a:endParaRPr/>
          </a:p>
          <a:p>
            <a:pPr indent="0" lvl="0" marL="0" rtl="0" algn="l">
              <a:spcBef>
                <a:spcPts val="1600"/>
              </a:spcBef>
              <a:spcAft>
                <a:spcPts val="0"/>
              </a:spcAft>
              <a:buNone/>
            </a:pPr>
            <a:r>
              <a:rPr lang="en"/>
              <a:t>Explanation: </a:t>
            </a:r>
            <a:r>
              <a:rPr lang="en"/>
              <a:t>maintains</a:t>
            </a:r>
            <a:r>
              <a:rPr lang="en"/>
              <a:t> structure and the data in blockchain and encodes </a:t>
            </a:r>
            <a:r>
              <a:rPr lang="en"/>
              <a:t>addresses. </a:t>
            </a:r>
            <a:endParaRPr/>
          </a:p>
          <a:p>
            <a:pPr indent="-325755" lvl="0" marL="457200" rtl="0" algn="l">
              <a:spcBef>
                <a:spcPts val="1600"/>
              </a:spcBef>
              <a:spcAft>
                <a:spcPts val="0"/>
              </a:spcAft>
              <a:buSzPct val="100000"/>
              <a:buAutoNum type="arabicPeriod"/>
            </a:pPr>
            <a:r>
              <a:rPr lang="en"/>
              <a:t>Digital signatures- as it verifies the addresses by providing proof of their identity through the network.</a:t>
            </a:r>
            <a:endParaRPr/>
          </a:p>
          <a:p>
            <a:pPr indent="0" lvl="0" marL="0" rtl="0" algn="l">
              <a:spcBef>
                <a:spcPts val="1600"/>
              </a:spcBef>
              <a:spcAft>
                <a:spcPts val="1600"/>
              </a:spcAft>
              <a:buNone/>
            </a:pPr>
            <a:r>
              <a:t/>
            </a:r>
            <a:endParaRPr/>
          </a:p>
        </p:txBody>
      </p:sp>
      <p:pic>
        <p:nvPicPr>
          <p:cNvPr id="122" name="Google Shape;122;p23"/>
          <p:cNvPicPr preferRelativeResize="0"/>
          <p:nvPr/>
        </p:nvPicPr>
        <p:blipFill>
          <a:blip r:embed="rId3">
            <a:alphaModFix/>
          </a:blip>
          <a:stretch>
            <a:fillRect/>
          </a:stretch>
        </p:blipFill>
        <p:spPr>
          <a:xfrm>
            <a:off x="-43975" y="2491975"/>
            <a:ext cx="3135949" cy="1463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4"/>
          <p:cNvPicPr preferRelativeResize="0"/>
          <p:nvPr/>
        </p:nvPicPr>
        <p:blipFill rotWithShape="1">
          <a:blip r:embed="rId3">
            <a:alphaModFix amt="60000"/>
          </a:blip>
          <a:srcRect b="0" l="27247" r="27247" t="0"/>
          <a:stretch/>
        </p:blipFill>
        <p:spPr>
          <a:xfrm>
            <a:off x="0" y="0"/>
            <a:ext cx="3512599" cy="5143497"/>
          </a:xfrm>
          <a:prstGeom prst="rect">
            <a:avLst/>
          </a:prstGeom>
          <a:noFill/>
          <a:ln>
            <a:noFill/>
          </a:ln>
        </p:spPr>
      </p:pic>
      <p:sp>
        <p:nvSpPr>
          <p:cNvPr id="128" name="Google Shape;128;p24"/>
          <p:cNvSpPr txBox="1"/>
          <p:nvPr>
            <p:ph type="title"/>
          </p:nvPr>
        </p:nvSpPr>
        <p:spPr>
          <a:xfrm>
            <a:off x="311700" y="307825"/>
            <a:ext cx="2631900" cy="431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Cryptography Used in Bitcoin</a:t>
            </a:r>
            <a:endParaRPr/>
          </a:p>
        </p:txBody>
      </p:sp>
      <p:sp>
        <p:nvSpPr>
          <p:cNvPr id="129" name="Google Shape;129;p24"/>
          <p:cNvSpPr txBox="1"/>
          <p:nvPr>
            <p:ph idx="1" type="body"/>
          </p:nvPr>
        </p:nvSpPr>
        <p:spPr>
          <a:xfrm>
            <a:off x="4011825" y="364950"/>
            <a:ext cx="4850400" cy="42597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a:t>Most cryptos use multiple </a:t>
            </a:r>
            <a:r>
              <a:rPr lang="en"/>
              <a:t>techniques</a:t>
            </a:r>
            <a:r>
              <a:rPr lang="en"/>
              <a:t>.</a:t>
            </a:r>
            <a:r>
              <a:rPr lang="en"/>
              <a:t> For example Bitcoin uses their own hashing algorithm called Secure Hash Algorithm</a:t>
            </a:r>
            <a:r>
              <a:rPr lang="en"/>
              <a:t>  (SHA-256) . While It is being hash it uses a </a:t>
            </a:r>
            <a:r>
              <a:rPr lang="en"/>
              <a:t>symmetrical</a:t>
            </a:r>
            <a:r>
              <a:rPr lang="en"/>
              <a:t> approach because of hashing the key provided from the private key is being manipulated and used again to create different types of public keys. As the same key is used, It is able to encrypt and decrypt the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48300" y="428200"/>
            <a:ext cx="2351400" cy="43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0" lang="en">
                <a:solidFill>
                  <a:schemeClr val="lt1"/>
                </a:solidFill>
              </a:rPr>
              <a:t>Bitcoin Encryption Algorithm in Discrete Math Terms</a:t>
            </a:r>
            <a:endParaRPr b="0">
              <a:solidFill>
                <a:schemeClr val="lt1"/>
              </a:solidFill>
            </a:endParaRPr>
          </a:p>
          <a:p>
            <a:pPr indent="0" lvl="0" marL="0" rtl="0" algn="l">
              <a:spcBef>
                <a:spcPts val="0"/>
              </a:spcBef>
              <a:spcAft>
                <a:spcPts val="0"/>
              </a:spcAft>
              <a:buNone/>
            </a:pPr>
            <a:r>
              <a:t/>
            </a:r>
            <a:endParaRPr/>
          </a:p>
        </p:txBody>
      </p:sp>
      <p:sp>
        <p:nvSpPr>
          <p:cNvPr id="135" name="Google Shape;135;p25"/>
          <p:cNvSpPr txBox="1"/>
          <p:nvPr>
            <p:ph idx="1" type="body"/>
          </p:nvPr>
        </p:nvSpPr>
        <p:spPr>
          <a:xfrm>
            <a:off x="3539325" y="593900"/>
            <a:ext cx="5090400" cy="401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800">
                <a:solidFill>
                  <a:schemeClr val="dk2"/>
                </a:solidFill>
              </a:rPr>
              <a:t>Double Cashing probability theorem 1.</a:t>
            </a:r>
            <a:endParaRPr sz="1800">
              <a:solidFill>
                <a:schemeClr val="dk2"/>
              </a:solidFill>
            </a:endParaRPr>
          </a:p>
          <a:p>
            <a:pPr indent="-342900" lvl="0" marL="457200" rtl="0" algn="l">
              <a:spcBef>
                <a:spcPts val="1200"/>
              </a:spcBef>
              <a:spcAft>
                <a:spcPts val="0"/>
              </a:spcAft>
              <a:buClr>
                <a:schemeClr val="dk2"/>
              </a:buClr>
              <a:buSzPts val="1800"/>
              <a:buAutoNum type="arabicPeriod"/>
            </a:pPr>
            <a:r>
              <a:rPr lang="en" sz="1800">
                <a:solidFill>
                  <a:schemeClr val="dk2"/>
                </a:solidFill>
              </a:rPr>
              <a:t>We find the probability of successful attempts of double spend as z is the number of confirmations and p is the value of hash rate which can vary from 0&lt;k0&lt;1/2</a:t>
            </a:r>
            <a:endParaRPr sz="1800">
              <a:solidFill>
                <a:schemeClr val="dk2"/>
              </a:solidFill>
            </a:endParaRPr>
          </a:p>
          <a:p>
            <a:pPr indent="0" lvl="0" marL="0" rtl="0" algn="l">
              <a:spcBef>
                <a:spcPts val="1200"/>
              </a:spcBef>
              <a:spcAft>
                <a:spcPts val="0"/>
              </a:spcAft>
              <a:buClr>
                <a:schemeClr val="dk1"/>
              </a:buClr>
              <a:buSzPts val="1100"/>
              <a:buFont typeface="Arial"/>
              <a:buNone/>
            </a:pPr>
            <a:r>
              <a:rPr lang="en" sz="1800">
                <a:solidFill>
                  <a:schemeClr val="dk2"/>
                </a:solidFill>
              </a:rPr>
              <a:t>P(z) = </a:t>
            </a:r>
            <a:r>
              <a:rPr i="1" lang="en" sz="1800">
                <a:solidFill>
                  <a:schemeClr val="dk2"/>
                </a:solidFill>
              </a:rPr>
              <a:t>I</a:t>
            </a:r>
            <a:r>
              <a:rPr lang="en" sz="1800">
                <a:solidFill>
                  <a:schemeClr val="dk2"/>
                </a:solidFill>
              </a:rPr>
              <a:t>_4</a:t>
            </a:r>
            <a:r>
              <a:rPr i="1" lang="en" sz="1800">
                <a:solidFill>
                  <a:schemeClr val="dk2"/>
                </a:solidFill>
              </a:rPr>
              <a:t>pq</a:t>
            </a:r>
            <a:r>
              <a:rPr lang="en" sz="1800">
                <a:solidFill>
                  <a:schemeClr val="dk2"/>
                </a:solidFill>
              </a:rPr>
              <a:t>(z, 1/2) </a:t>
            </a:r>
            <a:endParaRPr sz="1800">
              <a:solidFill>
                <a:schemeClr val="dk2"/>
              </a:solidFill>
            </a:endParaRPr>
          </a:p>
          <a:p>
            <a:pPr indent="0" lvl="0" marL="0" rtl="0" algn="l">
              <a:spcBef>
                <a:spcPts val="1200"/>
              </a:spcBef>
              <a:spcAft>
                <a:spcPts val="0"/>
              </a:spcAft>
              <a:buClr>
                <a:schemeClr val="dk1"/>
              </a:buClr>
              <a:buSzPts val="1100"/>
              <a:buFont typeface="Arial"/>
              <a:buNone/>
            </a:pPr>
            <a:r>
              <a:rPr lang="en" sz="1800">
                <a:solidFill>
                  <a:schemeClr val="dk2"/>
                </a:solidFill>
              </a:rPr>
              <a:t>where I_x(a,b) is an incomplete beta function is</a:t>
            </a:r>
            <a:endParaRPr sz="1800">
              <a:solidFill>
                <a:schemeClr val="dk2"/>
              </a:solidFill>
            </a:endParaRPr>
          </a:p>
          <a:p>
            <a:pPr indent="0" lvl="0" marL="0" rtl="0" algn="l">
              <a:spcBef>
                <a:spcPts val="1200"/>
              </a:spcBef>
              <a:spcAft>
                <a:spcPts val="1600"/>
              </a:spcAft>
              <a:buNone/>
            </a:pPr>
            <a:r>
              <a:t/>
            </a:r>
            <a:endParaRPr/>
          </a:p>
        </p:txBody>
      </p:sp>
      <p:pic>
        <p:nvPicPr>
          <p:cNvPr id="136" name="Google Shape;136;p25"/>
          <p:cNvPicPr preferRelativeResize="0"/>
          <p:nvPr/>
        </p:nvPicPr>
        <p:blipFill rotWithShape="1">
          <a:blip r:embed="rId3">
            <a:alphaModFix/>
          </a:blip>
          <a:srcRect b="18180" l="0" r="0" t="0"/>
          <a:stretch/>
        </p:blipFill>
        <p:spPr>
          <a:xfrm>
            <a:off x="3312750" y="3700600"/>
            <a:ext cx="5543550" cy="997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284100" y="307975"/>
            <a:ext cx="2479800" cy="426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Bitcoin Encryption Algorithm in Discrete Math Terms (cont.)</a:t>
            </a:r>
            <a:endParaRPr/>
          </a:p>
        </p:txBody>
      </p:sp>
      <p:sp>
        <p:nvSpPr>
          <p:cNvPr id="142" name="Google Shape;142;p26"/>
          <p:cNvSpPr txBox="1"/>
          <p:nvPr>
            <p:ph idx="1" type="body"/>
          </p:nvPr>
        </p:nvSpPr>
        <p:spPr>
          <a:xfrm>
            <a:off x="3381100" y="307975"/>
            <a:ext cx="5451300" cy="42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Bitcoin relies heavily on the probability of the risk it takes of risks so that the transactions are not reversed or manipulated. For example if we had a possibilities of 12 </a:t>
            </a:r>
            <a:r>
              <a:rPr lang="en"/>
              <a:t>confirmations and we set q= 0.5, then the double spend probability would be smaller than 5% for the 12 confirmations.</a:t>
            </a: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