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Bree Serif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BreeSerif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aa320ab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aa320ab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aa8665a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aa8665a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aa8665ab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aa8665ab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aa8665ab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aa8665ab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aa8665ab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aa8665ab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aa8665ab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aa8665ab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d019bd3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d019bd3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hattered.io/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B539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0"/>
            <a:ext cx="8520600" cy="19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Hash Collisions and </a:t>
            </a:r>
            <a:endParaRPr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The Birthday Paradox</a:t>
            </a:r>
            <a:endParaRPr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351100"/>
            <a:ext cx="85206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By Connor Ferguson</a:t>
            </a:r>
            <a:endParaRPr sz="2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612" y="1940588"/>
            <a:ext cx="1955526" cy="241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0"/>
            <a:ext cx="8520600" cy="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Hash Functions in Review</a:t>
            </a:r>
            <a:endParaRPr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0" y="573000"/>
            <a:ext cx="6141000" cy="45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ee Serif"/>
              <a:buChar char="●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Deterministic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Each input has the same output.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ee Serif"/>
              <a:buChar char="●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Fixed Output Size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The size of the input doesn’t effect the size of the output.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ee Serif"/>
              <a:buChar char="●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Ideally Fast to Compute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You can quickly generate a hash with input.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ee Serif"/>
              <a:buChar char="●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Nonreversible, “One Way”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It is hard to find the input if you only have the output.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ee Serif"/>
              <a:buChar char="●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SHA256: “abc”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○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ba7816bf8f01cfea414140de5dae2223b00361a396177a9cb410ff61f20015ad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ee Serif"/>
              <a:buChar char="●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SHA256: “Abc”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○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06d90109c8cce34ec0c776950465421e176f08b831a938b3c6e76cb7bee8790b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ee Serif"/>
              <a:buChar char="●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SHA256: “Professor Yuen”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ree Serif"/>
              <a:buChar char="○"/>
            </a:pPr>
            <a:r>
              <a:rPr lang="en" sz="120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4f7eb0cfdf657bde429b691539ad6d425d0da17007117c669e49f1b20b39f405</a:t>
            </a:r>
            <a:endParaRPr sz="1200"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450" y="718763"/>
            <a:ext cx="2762373" cy="4052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0"/>
            <a:ext cx="85206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357"/>
              <a:buFont typeface="Arial"/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Collision Resistance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0" y="601500"/>
            <a:ext cx="5627100" cy="4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ee Serif"/>
              <a:buChar char="●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What are collisions? Can they be avoided?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There exists an “infinite” number of inputs, but a finite number of hash outputs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Therefore the pigeonhole principle tells us…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We’ll find two unique x and y, such that H(x) = H(y)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ee Serif"/>
              <a:buChar char="●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Preimage Resistance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For a desired y, it is hard to find x, such that H(x) = y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You have the hash output, find the input.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ee Serif"/>
              <a:buChar char="●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Weak Collision Resistance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Given an x and that x != y, it is hard to find y, such that H(x) = H(y).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You have the input and its hash, find another input with the same hash.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ee Serif"/>
              <a:buChar char="●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Strong Collision Resistance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It is hard to find any pair (x, y), such that H(x) = H(y)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Find any two random inputs with the same hash.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025" y="1045650"/>
            <a:ext cx="3194474" cy="292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0"/>
            <a:ext cx="8520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Weak and Strong Collision Resistance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0" y="608400"/>
            <a:ext cx="5370000" cy="45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ee Serif"/>
              <a:buChar char="●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Strong vs Weak Collision Resistance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Weak: we have only a single dynamic input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Strong: Either input can change, wider net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If a weak collision can be made in N guesses...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... a strong collision can be made in √N guesses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Strong collision resistance is harder to achieve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Strong Collision Resistance implies Weak Resistance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ee Serif"/>
              <a:buChar char="●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Collision Resistance is a temporary quality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MD5 and SHA-1 were considered collision resistant and cryptographically secure at one point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Both have been broken now - </a:t>
            </a:r>
            <a:r>
              <a:rPr lang="en" u="sng">
                <a:solidFill>
                  <a:schemeClr val="hlink"/>
                </a:solidFill>
                <a:latin typeface="Bree Serif"/>
                <a:ea typeface="Bree Serif"/>
                <a:cs typeface="Bree Serif"/>
                <a:sym typeface="Bree Serif"/>
                <a:hlinkClick r:id="rId3"/>
              </a:rPr>
              <a:t>https://shattered.io/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SHA-2 is expected to be broken in near future, but SHA-256 and SHA-512 are likely to be safe for a very long time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1725" y="1370400"/>
            <a:ext cx="1817276" cy="2329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9000" y="1218000"/>
            <a:ext cx="1738475" cy="253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5A6BD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0"/>
            <a:ext cx="85206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The Birthday Paradox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0" y="580200"/>
            <a:ext cx="5627100" cy="45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ee Serif"/>
              <a:buChar char="●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Given “n” people, what’s the likelihood that two people have the same birthday?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ee Serif"/>
              <a:buChar char="●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The probability grows unexpectedly fast!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If n = 5, P(n) = 2.7%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If n = 23, P(n) =50.7%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If n = 70, P(n) = 99.9%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ee Serif"/>
              <a:buChar char="●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This problem models hash collisions very well!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Matches with strong collision resistance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MD5 (128 bits): P(</a:t>
            </a:r>
            <a:r>
              <a:rPr lang="en" sz="105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2.2×10</a:t>
            </a:r>
            <a:r>
              <a:rPr baseline="30000"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19</a:t>
            </a: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) = 50%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SHA256: P(</a:t>
            </a:r>
            <a:r>
              <a:rPr lang="en" sz="105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4.0 × 10</a:t>
            </a:r>
            <a:r>
              <a:rPr baseline="30000"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38</a:t>
            </a: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) = 50%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SHA512: P(</a:t>
            </a:r>
            <a:r>
              <a:rPr lang="en" sz="1050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1.4 × 10</a:t>
            </a:r>
            <a:r>
              <a:rPr baseline="30000"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77</a:t>
            </a: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) = 50%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800" y="2607450"/>
            <a:ext cx="3364501" cy="215954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1400" y="969275"/>
            <a:ext cx="3750725" cy="13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B8A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0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Cryptocurrency Addresses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0" y="651000"/>
            <a:ext cx="4945500" cy="44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ee Serif"/>
              <a:buChar char="●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What is a bitcoin wallet?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Each wallet has a public and private key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The public key allows you to </a:t>
            </a: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receive</a:t>
            </a: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funds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The private key allows you to send funds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ee Serif"/>
              <a:buChar char="●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How are wallets made?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In theory, there are </a:t>
            </a: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2</a:t>
            </a:r>
            <a:r>
              <a:rPr baseline="30000"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256</a:t>
            </a: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possible wallets.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Simply put, each wallet is one of those numbers.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You can even make a wallet here - https://www.bitaddress.org/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ee Serif"/>
              <a:buChar char="●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Can someone guess my private key?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In theory, yes.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The only real protection is the immense number of possible keys.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Is randomly guessing keys worth the trouble?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5500" y="615525"/>
            <a:ext cx="4013900" cy="4237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0"/>
            <a:ext cx="85206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Collisions in a Cryptocurrency Environment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0" y="608400"/>
            <a:ext cx="6926400" cy="45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ee Serif"/>
              <a:buChar char="●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The Worst Case Scenario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There will only ever exist 21 million bitcoin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A satoshi is equal to 1x10</a:t>
            </a:r>
            <a:r>
              <a:rPr baseline="30000"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-8</a:t>
            </a: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bitcoin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Therefore there will be 21x10</a:t>
            </a:r>
            <a:r>
              <a:rPr baseline="30000"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14</a:t>
            </a: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satoshis at most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If each wallet has 1 satoshi, that’s 21x10</a:t>
            </a:r>
            <a:r>
              <a:rPr baseline="30000"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14</a:t>
            </a: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 wallets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The total number of possible keys is 2</a:t>
            </a:r>
            <a:r>
              <a:rPr baseline="30000"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256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Our odds of finding the right address is 1.8x10</a:t>
            </a:r>
            <a:r>
              <a:rPr baseline="30000"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-62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ee Serif"/>
              <a:buChar char="●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The Real Life Scenario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60~75 million estimated wallets ever used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Many of these are likely empty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Our odds of hitting any wallet here is 6.1x10</a:t>
            </a:r>
            <a:r>
              <a:rPr baseline="30000"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-71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ee Serif"/>
              <a:buChar char="●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In Review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A bitcoin wallet is kind of like hiding money by burying it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In theory, anyone could guess the right place to dig it up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However, as we saw the odds of doing this a immensely low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It would actually be smarter to go digging for money in real life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975" y="608400"/>
            <a:ext cx="3709325" cy="2549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0"/>
            <a:ext cx="85206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Bree Serif"/>
                <a:ea typeface="Bree Serif"/>
                <a:cs typeface="Bree Serif"/>
                <a:sym typeface="Bree Serif"/>
              </a:rPr>
              <a:t>Coding Example Activity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0" y="693300"/>
            <a:ext cx="4938300" cy="44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ee Serif"/>
              <a:buChar char="●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BirthdayParty(int n)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Throws a party with n people attending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Shows you all of their birthdays and if any two people have the same birthdays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ee Serif"/>
              <a:buChar char="●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BirthdayProbability</a:t>
            </a: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(int n, int k)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Finds likelihood of collision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■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n potential options, k choices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Convenient for most of our needs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Simple, fast to execute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ree Serif"/>
              <a:buChar char="●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HashCollision(long p, long h)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Tells us number of guesses needed for a desired probability of collision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■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2</a:t>
            </a:r>
            <a:r>
              <a:rPr baseline="30000"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H </a:t>
            </a: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potential hashes, 10</a:t>
            </a:r>
            <a:r>
              <a:rPr baseline="30000"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p </a:t>
            </a: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desired probability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Includes full equation and an estimate equation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ree Serif"/>
              <a:buChar char="○"/>
            </a:pPr>
            <a:r>
              <a:rPr lang="en">
                <a:solidFill>
                  <a:schemeClr val="dk1"/>
                </a:solidFill>
                <a:latin typeface="Bree Serif"/>
                <a:ea typeface="Bree Serif"/>
                <a:cs typeface="Bree Serif"/>
                <a:sym typeface="Bree Serif"/>
              </a:rPr>
              <a:t>Loss of accuracy for some very large numbers</a:t>
            </a:r>
            <a:endParaRPr>
              <a:solidFill>
                <a:schemeClr val="dk1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5589225" y="877300"/>
            <a:ext cx="32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425" y="2571750"/>
            <a:ext cx="4260225" cy="1397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5025" y="3577975"/>
            <a:ext cx="4771401" cy="156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0200" y="693300"/>
            <a:ext cx="1956675" cy="19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