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4" r:id="rId5"/>
    <p:sldMasterId id="214748371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Crimson Pro Medium"/>
      <p:regular r:id="rId18"/>
      <p:bold r:id="rId19"/>
      <p:italic r:id="rId20"/>
      <p:boldItalic r:id="rId21"/>
    </p:embeddedFont>
    <p:embeddedFont>
      <p:font typeface="Crimson Pro"/>
      <p:regular r:id="rId22"/>
      <p:bold r:id="rId23"/>
      <p:italic r:id="rId24"/>
      <p:boldItalic r:id="rId25"/>
    </p:embeddedFont>
    <p:embeddedFont>
      <p:font typeface="Space Grotesk Medium"/>
      <p:regular r:id="rId26"/>
      <p:bold r:id="rId27"/>
    </p:embeddedFont>
    <p:embeddedFont>
      <p:font typeface="Space Grotesk"/>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D1C9DA-2002-4BBD-AC55-7115404F6DE9}">
  <a:tblStyle styleId="{FBD1C9DA-2002-4BBD-AC55-7115404F6DE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20" Type="http://schemas.openxmlformats.org/officeDocument/2006/relationships/font" Target="fonts/CrimsonProMedium-italic.fntdata"/><Relationship Id="rId22" Type="http://schemas.openxmlformats.org/officeDocument/2006/relationships/font" Target="fonts/CrimsonPro-regular.fntdata"/><Relationship Id="rId21" Type="http://schemas.openxmlformats.org/officeDocument/2006/relationships/font" Target="fonts/CrimsonProMedium-boldItalic.fntdata"/><Relationship Id="rId24" Type="http://schemas.openxmlformats.org/officeDocument/2006/relationships/font" Target="fonts/CrimsonPro-italic.fntdata"/><Relationship Id="rId23" Type="http://schemas.openxmlformats.org/officeDocument/2006/relationships/font" Target="fonts/CrimsonPro-bold.fntdata"/><Relationship Id="rId26" Type="http://schemas.openxmlformats.org/officeDocument/2006/relationships/font" Target="fonts/SpaceGroteskMedium-regular.fntdata"/><Relationship Id="rId25" Type="http://schemas.openxmlformats.org/officeDocument/2006/relationships/font" Target="fonts/CrimsonPro-boldItalic.fntdata"/><Relationship Id="rId28" Type="http://schemas.openxmlformats.org/officeDocument/2006/relationships/font" Target="fonts/SpaceGrotesk-regular.fntdata"/><Relationship Id="rId27" Type="http://schemas.openxmlformats.org/officeDocument/2006/relationships/font" Target="fonts/SpaceGroteskMedium-bold.fntdata"/><Relationship Id="rId29" Type="http://schemas.openxmlformats.org/officeDocument/2006/relationships/font" Target="fonts/SpaceGrotesk-bold.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CrimsonProMedium-bold.fntdata"/><Relationship Id="rId18" Type="http://schemas.openxmlformats.org/officeDocument/2006/relationships/font" Target="fonts/CrimsonPro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35931965617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35931965617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35931965617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35931965617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Looking ahead, we want to turn gasoLEAN into more than just a tracker—we want it to </a:t>
            </a:r>
            <a:r>
              <a:rPr i="1" lang="en">
                <a:solidFill>
                  <a:schemeClr val="dk1"/>
                </a:solidFill>
              </a:rPr>
              <a:t>motivate</a:t>
            </a:r>
            <a:r>
              <a:rPr lang="en">
                <a:solidFill>
                  <a:schemeClr val="dk1"/>
                </a:solidFill>
              </a:rPr>
              <a:t> people.</a:t>
            </a:r>
            <a:br>
              <a:rPr lang="en">
                <a:solidFill>
                  <a:schemeClr val="dk1"/>
                </a:solidFill>
              </a:rPr>
            </a:br>
            <a:r>
              <a:rPr lang="en">
                <a:solidFill>
                  <a:schemeClr val="dk1"/>
                </a:solidFill>
              </a:rPr>
              <a:t> So one of our first ideas is to build a </a:t>
            </a:r>
            <a:r>
              <a:rPr b="1" lang="en">
                <a:solidFill>
                  <a:schemeClr val="dk1"/>
                </a:solidFill>
              </a:rPr>
              <a:t>reward system</a:t>
            </a:r>
            <a:r>
              <a:rPr lang="en">
                <a:solidFill>
                  <a:schemeClr val="dk1"/>
                </a:solidFill>
              </a:rPr>
              <a:t>. The better and more efficiently you drive, the more points you earn. Later, these points can be redeemed as </a:t>
            </a:r>
            <a:r>
              <a:rPr b="1" lang="en">
                <a:solidFill>
                  <a:schemeClr val="dk1"/>
                </a:solidFill>
              </a:rPr>
              <a:t>cashback</a:t>
            </a:r>
            <a:r>
              <a:rPr lang="en">
                <a:solidFill>
                  <a:schemeClr val="dk1"/>
                </a:solidFill>
              </a:rPr>
              <a:t>, gas savings, or even perks with eco-partners.</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Another thing we’re really excited about is integrating </a:t>
            </a:r>
            <a:r>
              <a:rPr b="1" lang="en">
                <a:solidFill>
                  <a:schemeClr val="dk1"/>
                </a:solidFill>
              </a:rPr>
              <a:t>machine learning</a:t>
            </a:r>
            <a:r>
              <a:rPr lang="en">
                <a:solidFill>
                  <a:schemeClr val="dk1"/>
                </a:solidFill>
              </a:rPr>
              <a:t>. The idea is to have the app learn from how you drive—like when you tend to accelerate hard, how long you're idling, and so on—and then give you </a:t>
            </a:r>
            <a:r>
              <a:rPr b="1" lang="en">
                <a:solidFill>
                  <a:schemeClr val="dk1"/>
                </a:solidFill>
              </a:rPr>
              <a:t>personalized tips</a:t>
            </a:r>
            <a:r>
              <a:rPr lang="en">
                <a:solidFill>
                  <a:schemeClr val="dk1"/>
                </a:solidFill>
              </a:rPr>
              <a:t> to save more fuel and reduce emissions.</a:t>
            </a:r>
            <a:br>
              <a:rPr lang="en">
                <a:solidFill>
                  <a:schemeClr val="dk1"/>
                </a:solidFill>
              </a:rPr>
            </a:br>
            <a:r>
              <a:rPr lang="en">
                <a:solidFill>
                  <a:schemeClr val="dk1"/>
                </a:solidFill>
              </a:rPr>
              <a:t> So it's not just tracking — it's </a:t>
            </a:r>
            <a:r>
              <a:rPr i="1" lang="en">
                <a:solidFill>
                  <a:schemeClr val="dk1"/>
                </a:solidFill>
              </a:rPr>
              <a:t>actively helping you improve</a:t>
            </a:r>
            <a:r>
              <a:rPr lang="en">
                <a:solidFill>
                  <a:schemeClr val="dk1"/>
                </a:solidFill>
              </a:rPr>
              <a:t>.</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Next, we’re working on finalizing the user interface for both Android and iOS.</a:t>
            </a:r>
            <a:br>
              <a:rPr lang="en">
                <a:solidFill>
                  <a:schemeClr val="dk1"/>
                </a:solidFill>
              </a:rPr>
            </a:br>
            <a:r>
              <a:rPr lang="en">
                <a:solidFill>
                  <a:schemeClr val="dk1"/>
                </a:solidFill>
              </a:rPr>
              <a:t> This means tightening up the visual consistency, improving responsiveness, and making sure all interactions feel smooth and intuitive across different devices.</a:t>
            </a:r>
            <a:br>
              <a:rPr lang="en">
                <a:solidFill>
                  <a:schemeClr val="dk1"/>
                </a:solidFill>
              </a:rPr>
            </a:br>
            <a:r>
              <a:rPr lang="en">
                <a:solidFill>
                  <a:schemeClr val="dk1"/>
                </a:solidFill>
              </a:rPr>
              <a:t> It’s a small detail, but that last layer of polish really affects how users perceive the quality of the app.”</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finally, we plan to implement a </a:t>
            </a:r>
            <a:r>
              <a:rPr b="1" lang="en">
                <a:solidFill>
                  <a:schemeClr val="dk1"/>
                </a:solidFill>
              </a:rPr>
              <a:t>CI/CD pipeline</a:t>
            </a:r>
            <a:r>
              <a:rPr lang="en">
                <a:solidFill>
                  <a:schemeClr val="dk1"/>
                </a:solidFill>
              </a:rPr>
              <a:t> for releases.</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This will allow us to automatically build, test, and deploy app versions as we update the code — reducing manual errors and making our rollout process more reliable and scalable.</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It also means we can push updates faster if we fix bugs or add features</a:t>
            </a:r>
            <a:endParaRPr>
              <a:solidFill>
                <a:schemeClr val="dk1"/>
              </a:solidFill>
            </a:endParaRPr>
          </a:p>
          <a:p>
            <a:pPr indent="0" lvl="0" marL="381000" marR="38100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35931965617_1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35931965617_1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3593196561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3593196561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35931965617_0_1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35931965617_0_1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35931965617_0_1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35931965617_0_1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So gasoLEAN is mainly designed for </a:t>
            </a:r>
            <a:r>
              <a:rPr b="1" lang="en">
                <a:solidFill>
                  <a:schemeClr val="dk1"/>
                </a:solidFill>
              </a:rPr>
              <a:t>everyday drivers</a:t>
            </a:r>
            <a:r>
              <a:rPr lang="en">
                <a:solidFill>
                  <a:schemeClr val="dk1"/>
                </a:solidFill>
              </a:rPr>
              <a:t> — people who commute regularly and want to be more fuel-conscious without needing to be a car expert.It’s a </a:t>
            </a:r>
            <a:r>
              <a:rPr b="1" lang="en">
                <a:solidFill>
                  <a:schemeClr val="dk1"/>
                </a:solidFill>
              </a:rPr>
              <a:t>mobile app</a:t>
            </a:r>
            <a:r>
              <a:rPr lang="en">
                <a:solidFill>
                  <a:schemeClr val="dk1"/>
                </a:solidFill>
              </a:rPr>
              <a:t> that tracks your </a:t>
            </a:r>
            <a:r>
              <a:rPr b="1" lang="en">
                <a:solidFill>
                  <a:schemeClr val="dk1"/>
                </a:solidFill>
              </a:rPr>
              <a:t>fuel economy in real time</a:t>
            </a:r>
            <a:r>
              <a:rPr lang="en">
                <a:solidFill>
                  <a:schemeClr val="dk1"/>
                </a:solidFill>
              </a:rPr>
              <a:t>. So as you're done driving, it shows you how efficiently you used fuel.</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What makes our app different is that it </a:t>
            </a:r>
            <a:r>
              <a:rPr b="1" lang="en">
                <a:solidFill>
                  <a:schemeClr val="dk1"/>
                </a:solidFill>
              </a:rPr>
              <a:t>connects directly to the car’s OBD-II port</a:t>
            </a:r>
            <a:r>
              <a:rPr lang="en">
                <a:solidFill>
                  <a:schemeClr val="dk1"/>
                </a:solidFill>
              </a:rPr>
              <a:t> — the same system that mechanics use to read engine data. This lets us pull </a:t>
            </a:r>
            <a:r>
              <a:rPr b="1" lang="en">
                <a:solidFill>
                  <a:schemeClr val="dk1"/>
                </a:solidFill>
              </a:rPr>
              <a:t>actual vehicle diagnostics</a:t>
            </a:r>
            <a:r>
              <a:rPr lang="en">
                <a:solidFill>
                  <a:schemeClr val="dk1"/>
                </a:solidFill>
              </a:rPr>
              <a:t>, instead of just using GPS or rough estimates like most apps do.</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So we’re able to give users: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Live feedback</a:t>
            </a:r>
            <a:r>
              <a:rPr lang="en">
                <a:solidFill>
                  <a:schemeClr val="dk1"/>
                </a:solidFill>
              </a:rPr>
              <a:t> on how their car is performing,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Accurate fuel usage statistics</a:t>
            </a:r>
            <a:r>
              <a:rPr lang="en">
                <a:solidFill>
                  <a:schemeClr val="dk1"/>
                </a:solidFill>
              </a:rPr>
              <a:t> based on actual engine data, and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Helpful </a:t>
            </a:r>
            <a:r>
              <a:rPr b="1" lang="en">
                <a:solidFill>
                  <a:schemeClr val="dk1"/>
                </a:solidFill>
              </a:rPr>
              <a:t>environmental insights</a:t>
            </a:r>
            <a:r>
              <a:rPr lang="en">
                <a:solidFill>
                  <a:schemeClr val="dk1"/>
                </a:solidFill>
              </a:rPr>
              <a:t>, like how much CO₂ they’re potentially saving by driving better.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And one more thing — the app is </a:t>
            </a:r>
            <a:r>
              <a:rPr b="1" lang="en">
                <a:solidFill>
                  <a:schemeClr val="dk1"/>
                </a:solidFill>
              </a:rPr>
              <a:t>completely free to use</a:t>
            </a:r>
            <a:r>
              <a:rPr lang="en">
                <a:solidFill>
                  <a:schemeClr val="dk1"/>
                </a:solidFill>
              </a:rPr>
              <a:t>, so anyone can start tracking and improving their driving right away.</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35931965617_0_1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35931965617_0_1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35931965617_0_1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35931965617_0_1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35931965617_1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35931965617_1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the details get updated in real time, after we start tracking. The device collects a lot of information from the OBD-2 device in real time. However, it’s not always perfect especially with fuel percent tracking as there isn’t a direct straightforward way to query fuel consumption. We have to estimate the fuel consumption based on commands that indirectly display it. We aim to smoothen that out after we figure out a better way to </a:t>
            </a:r>
            <a:r>
              <a:rPr lang="en"/>
              <a:t>estimate how much fuel is left.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35931965617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35931965617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show off how the application looks. First, the application would need to add the OBD-2 device. Currently we support Bluetooth OBD-2 devices as they're the most popular choice with people who do buy these. We have a timeout of 5 seconds. If it isn't able to find a device within that time period. The attempt quits and we can start a scan again. After we discover a OBD-2 device, we fetch the car associated with it. Then we offer to start tracking. Once the trip is over, the user can stop tracking. The ride is stored locally. The user can see their rides on a dedicated Driving History page where the user can see their per ride statistic and overall statistics of their driving. There is also a profile page. It's not completely polished out yet, but essentially the user would login with their email. To make it even more secure, we use Clerk which would send a OTP to the email which the user would have to enter in order to create their profile. And that's about it. We are unfortunately not able to offer a live demo as this does require a physical OBD-2 device in a car.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TITLE_1">
    <p:bg>
      <p:bgPr>
        <a:solidFill>
          <a:schemeClr val="lt2"/>
        </a:solidFill>
      </p:bgPr>
    </p:bg>
    <p:spTree>
      <p:nvGrpSpPr>
        <p:cNvPr id="50" name="Shape 50"/>
        <p:cNvGrpSpPr/>
        <p:nvPr/>
      </p:nvGrpSpPr>
      <p:grpSpPr>
        <a:xfrm>
          <a:off x="0" y="0"/>
          <a:ext cx="0" cy="0"/>
          <a:chOff x="0" y="0"/>
          <a:chExt cx="0" cy="0"/>
        </a:xfrm>
      </p:grpSpPr>
      <p:sp>
        <p:nvSpPr>
          <p:cNvPr id="51" name="Google Shape;51;p13"/>
          <p:cNvSpPr/>
          <p:nvPr>
            <p:ph idx="2" type="pic"/>
          </p:nvPr>
        </p:nvSpPr>
        <p:spPr>
          <a:xfrm>
            <a:off x="0" y="0"/>
            <a:ext cx="9144000" cy="5143500"/>
          </a:xfrm>
          <a:prstGeom prst="rect">
            <a:avLst/>
          </a:prstGeom>
          <a:noFill/>
          <a:ln>
            <a:noFill/>
          </a:ln>
        </p:spPr>
      </p:sp>
      <p:sp>
        <p:nvSpPr>
          <p:cNvPr id="52" name="Google Shape;52;p13"/>
          <p:cNvSpPr txBox="1"/>
          <p:nvPr>
            <p:ph type="title"/>
          </p:nvPr>
        </p:nvSpPr>
        <p:spPr>
          <a:xfrm>
            <a:off x="285750" y="1639500"/>
            <a:ext cx="8572500" cy="18645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7200"/>
              <a:buNone/>
              <a:defRPr sz="7200"/>
            </a:lvl1pPr>
            <a:lvl2pPr lvl="1">
              <a:lnSpc>
                <a:spcPct val="80000"/>
              </a:lnSpc>
              <a:spcBef>
                <a:spcPts val="0"/>
              </a:spcBef>
              <a:spcAft>
                <a:spcPts val="0"/>
              </a:spcAft>
              <a:buClr>
                <a:schemeClr val="dk1"/>
              </a:buClr>
              <a:buSzPts val="7200"/>
              <a:buNone/>
              <a:defRPr sz="7200"/>
            </a:lvl2pPr>
            <a:lvl3pPr lvl="2">
              <a:lnSpc>
                <a:spcPct val="80000"/>
              </a:lnSpc>
              <a:spcBef>
                <a:spcPts val="0"/>
              </a:spcBef>
              <a:spcAft>
                <a:spcPts val="0"/>
              </a:spcAft>
              <a:buClr>
                <a:schemeClr val="dk1"/>
              </a:buClr>
              <a:buSzPts val="7200"/>
              <a:buNone/>
              <a:defRPr sz="7200"/>
            </a:lvl3pPr>
            <a:lvl4pPr lvl="3">
              <a:lnSpc>
                <a:spcPct val="80000"/>
              </a:lnSpc>
              <a:spcBef>
                <a:spcPts val="0"/>
              </a:spcBef>
              <a:spcAft>
                <a:spcPts val="0"/>
              </a:spcAft>
              <a:buClr>
                <a:schemeClr val="dk1"/>
              </a:buClr>
              <a:buSzPts val="7200"/>
              <a:buNone/>
              <a:defRPr sz="7200"/>
            </a:lvl4pPr>
            <a:lvl5pPr lvl="4">
              <a:lnSpc>
                <a:spcPct val="80000"/>
              </a:lnSpc>
              <a:spcBef>
                <a:spcPts val="0"/>
              </a:spcBef>
              <a:spcAft>
                <a:spcPts val="0"/>
              </a:spcAft>
              <a:buClr>
                <a:schemeClr val="dk1"/>
              </a:buClr>
              <a:buSzPts val="7200"/>
              <a:buNone/>
              <a:defRPr sz="7200"/>
            </a:lvl5pPr>
            <a:lvl6pPr lvl="5">
              <a:lnSpc>
                <a:spcPct val="80000"/>
              </a:lnSpc>
              <a:spcBef>
                <a:spcPts val="0"/>
              </a:spcBef>
              <a:spcAft>
                <a:spcPts val="0"/>
              </a:spcAft>
              <a:buClr>
                <a:schemeClr val="dk1"/>
              </a:buClr>
              <a:buSzPts val="7200"/>
              <a:buNone/>
              <a:defRPr sz="7200"/>
            </a:lvl6pPr>
            <a:lvl7pPr lvl="6">
              <a:lnSpc>
                <a:spcPct val="80000"/>
              </a:lnSpc>
              <a:spcBef>
                <a:spcPts val="0"/>
              </a:spcBef>
              <a:spcAft>
                <a:spcPts val="0"/>
              </a:spcAft>
              <a:buClr>
                <a:schemeClr val="dk1"/>
              </a:buClr>
              <a:buSzPts val="7200"/>
              <a:buNone/>
              <a:defRPr sz="7200"/>
            </a:lvl7pPr>
            <a:lvl8pPr lvl="7">
              <a:lnSpc>
                <a:spcPct val="80000"/>
              </a:lnSpc>
              <a:spcBef>
                <a:spcPts val="0"/>
              </a:spcBef>
              <a:spcAft>
                <a:spcPts val="0"/>
              </a:spcAft>
              <a:buClr>
                <a:schemeClr val="dk1"/>
              </a:buClr>
              <a:buSzPts val="7200"/>
              <a:buNone/>
              <a:defRPr sz="7200"/>
            </a:lvl8pPr>
            <a:lvl9pPr lvl="8">
              <a:lnSpc>
                <a:spcPct val="80000"/>
              </a:lnSpc>
              <a:spcBef>
                <a:spcPts val="0"/>
              </a:spcBef>
              <a:spcAft>
                <a:spcPts val="0"/>
              </a:spcAft>
              <a:buClr>
                <a:schemeClr val="dk1"/>
              </a:buClr>
              <a:buSzPts val="7200"/>
              <a:buNone/>
              <a:defRPr sz="7200"/>
            </a:lvl9pPr>
          </a:lstStyle>
          <a:p/>
        </p:txBody>
      </p:sp>
      <p:sp>
        <p:nvSpPr>
          <p:cNvPr id="53" name="Google Shape;53;p13"/>
          <p:cNvSpPr txBox="1"/>
          <p:nvPr>
            <p:ph idx="1" type="subTitle"/>
          </p:nvPr>
        </p:nvSpPr>
        <p:spPr>
          <a:xfrm>
            <a:off x="342750" y="3820125"/>
            <a:ext cx="2148300" cy="553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1800"/>
              <a:buNone/>
              <a:defRPr/>
            </a:lvl1pPr>
            <a:lvl2pPr lvl="1">
              <a:spcBef>
                <a:spcPts val="0"/>
              </a:spcBef>
              <a:spcAft>
                <a:spcPts val="0"/>
              </a:spcAft>
              <a:buClr>
                <a:schemeClr val="dk1"/>
              </a:buClr>
              <a:buSzPts val="1400"/>
              <a:buNone/>
              <a:defRPr/>
            </a:lvl2pPr>
            <a:lvl3pPr lvl="2">
              <a:spcBef>
                <a:spcPts val="0"/>
              </a:spcBef>
              <a:spcAft>
                <a:spcPts val="0"/>
              </a:spcAft>
              <a:buClr>
                <a:schemeClr val="dk1"/>
              </a:buClr>
              <a:buSzPts val="1400"/>
              <a:buNone/>
              <a:defRPr/>
            </a:lvl3pPr>
            <a:lvl4pPr lvl="3">
              <a:spcBef>
                <a:spcPts val="0"/>
              </a:spcBef>
              <a:spcAft>
                <a:spcPts val="0"/>
              </a:spcAft>
              <a:buClr>
                <a:schemeClr val="dk1"/>
              </a:buClr>
              <a:buSzPts val="1400"/>
              <a:buNone/>
              <a:defRPr/>
            </a:lvl4pPr>
            <a:lvl5pPr lvl="4">
              <a:spcBef>
                <a:spcPts val="0"/>
              </a:spcBef>
              <a:spcAft>
                <a:spcPts val="0"/>
              </a:spcAft>
              <a:buClr>
                <a:schemeClr val="dk1"/>
              </a:buClr>
              <a:buSzPts val="1400"/>
              <a:buNone/>
              <a:defRPr/>
            </a:lvl5pPr>
            <a:lvl6pPr lvl="5">
              <a:spcBef>
                <a:spcPts val="0"/>
              </a:spcBef>
              <a:spcAft>
                <a:spcPts val="0"/>
              </a:spcAft>
              <a:buClr>
                <a:schemeClr val="dk1"/>
              </a:buClr>
              <a:buSzPts val="1400"/>
              <a:buNone/>
              <a:defRPr/>
            </a:lvl6pPr>
            <a:lvl7pPr lvl="6">
              <a:spcBef>
                <a:spcPts val="0"/>
              </a:spcBef>
              <a:spcAft>
                <a:spcPts val="0"/>
              </a:spcAft>
              <a:buClr>
                <a:schemeClr val="dk1"/>
              </a:buClr>
              <a:buSzPts val="1400"/>
              <a:buNone/>
              <a:defRPr/>
            </a:lvl7pPr>
            <a:lvl8pPr lvl="7">
              <a:spcBef>
                <a:spcPts val="0"/>
              </a:spcBef>
              <a:spcAft>
                <a:spcPts val="0"/>
              </a:spcAft>
              <a:buClr>
                <a:schemeClr val="dk1"/>
              </a:buClr>
              <a:buSzPts val="1400"/>
              <a:buNone/>
              <a:defRPr/>
            </a:lvl8pPr>
            <a:lvl9pPr lvl="8">
              <a:spcBef>
                <a:spcPts val="0"/>
              </a:spcBef>
              <a:spcAft>
                <a:spcPts val="0"/>
              </a:spcAft>
              <a:buClr>
                <a:schemeClr val="dk1"/>
              </a:buClr>
              <a:buSzPts val="1400"/>
              <a:buNone/>
              <a:defRPr/>
            </a:lvl9pPr>
          </a:lstStyle>
          <a:p/>
        </p:txBody>
      </p:sp>
      <p:sp>
        <p:nvSpPr>
          <p:cNvPr id="54" name="Google Shape;54;p13"/>
          <p:cNvSpPr txBox="1"/>
          <p:nvPr>
            <p:ph idx="3" type="subTitle"/>
          </p:nvPr>
        </p:nvSpPr>
        <p:spPr>
          <a:xfrm>
            <a:off x="6652800" y="3820125"/>
            <a:ext cx="2148300" cy="553200"/>
          </a:xfrm>
          <a:prstGeom prst="rect">
            <a:avLst/>
          </a:prstGeom>
        </p:spPr>
        <p:txBody>
          <a:bodyPr anchorCtr="0" anchor="t" bIns="91425" lIns="91425" spcFirstLastPara="1" rIns="91425" wrap="square" tIns="91425">
            <a:normAutofit/>
          </a:bodyPr>
          <a:lstStyle>
            <a:lvl1pPr lvl="0"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lt2"/>
        </a:solidFill>
      </p:bgPr>
    </p:bg>
    <p:spTree>
      <p:nvGrpSpPr>
        <p:cNvPr id="58" name="Shape 58"/>
        <p:cNvGrpSpPr/>
        <p:nvPr/>
      </p:nvGrpSpPr>
      <p:grpSpPr>
        <a:xfrm>
          <a:off x="0" y="0"/>
          <a:ext cx="0" cy="0"/>
          <a:chOff x="0" y="0"/>
          <a:chExt cx="0" cy="0"/>
        </a:xfrm>
      </p:grpSpPr>
      <p:sp>
        <p:nvSpPr>
          <p:cNvPr id="59" name="Google Shape;59;p15"/>
          <p:cNvSpPr/>
          <p:nvPr>
            <p:ph idx="2" type="pic"/>
          </p:nvPr>
        </p:nvSpPr>
        <p:spPr>
          <a:xfrm>
            <a:off x="0" y="0"/>
            <a:ext cx="9144000" cy="5143500"/>
          </a:xfrm>
          <a:prstGeom prst="rect">
            <a:avLst/>
          </a:prstGeom>
          <a:noFill/>
          <a:ln>
            <a:noFill/>
          </a:ln>
        </p:spPr>
      </p:sp>
      <p:sp>
        <p:nvSpPr>
          <p:cNvPr id="60" name="Google Shape;60;p15"/>
          <p:cNvSpPr txBox="1"/>
          <p:nvPr>
            <p:ph type="title"/>
          </p:nvPr>
        </p:nvSpPr>
        <p:spPr>
          <a:xfrm>
            <a:off x="285750" y="1639500"/>
            <a:ext cx="8572500" cy="18645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1"/>
              </a:buClr>
              <a:buSzPts val="7200"/>
              <a:buNone/>
              <a:defRPr sz="7200"/>
            </a:lvl1pPr>
            <a:lvl2pPr lvl="1">
              <a:lnSpc>
                <a:spcPct val="80000"/>
              </a:lnSpc>
              <a:spcBef>
                <a:spcPts val="0"/>
              </a:spcBef>
              <a:spcAft>
                <a:spcPts val="0"/>
              </a:spcAft>
              <a:buClr>
                <a:schemeClr val="dk1"/>
              </a:buClr>
              <a:buSzPts val="7200"/>
              <a:buNone/>
              <a:defRPr sz="7200"/>
            </a:lvl2pPr>
            <a:lvl3pPr lvl="2">
              <a:lnSpc>
                <a:spcPct val="80000"/>
              </a:lnSpc>
              <a:spcBef>
                <a:spcPts val="0"/>
              </a:spcBef>
              <a:spcAft>
                <a:spcPts val="0"/>
              </a:spcAft>
              <a:buClr>
                <a:schemeClr val="dk1"/>
              </a:buClr>
              <a:buSzPts val="7200"/>
              <a:buNone/>
              <a:defRPr sz="7200"/>
            </a:lvl3pPr>
            <a:lvl4pPr lvl="3">
              <a:lnSpc>
                <a:spcPct val="80000"/>
              </a:lnSpc>
              <a:spcBef>
                <a:spcPts val="0"/>
              </a:spcBef>
              <a:spcAft>
                <a:spcPts val="0"/>
              </a:spcAft>
              <a:buClr>
                <a:schemeClr val="dk1"/>
              </a:buClr>
              <a:buSzPts val="7200"/>
              <a:buNone/>
              <a:defRPr sz="7200"/>
            </a:lvl4pPr>
            <a:lvl5pPr lvl="4">
              <a:lnSpc>
                <a:spcPct val="80000"/>
              </a:lnSpc>
              <a:spcBef>
                <a:spcPts val="0"/>
              </a:spcBef>
              <a:spcAft>
                <a:spcPts val="0"/>
              </a:spcAft>
              <a:buClr>
                <a:schemeClr val="dk1"/>
              </a:buClr>
              <a:buSzPts val="7200"/>
              <a:buNone/>
              <a:defRPr sz="7200"/>
            </a:lvl5pPr>
            <a:lvl6pPr lvl="5">
              <a:lnSpc>
                <a:spcPct val="80000"/>
              </a:lnSpc>
              <a:spcBef>
                <a:spcPts val="0"/>
              </a:spcBef>
              <a:spcAft>
                <a:spcPts val="0"/>
              </a:spcAft>
              <a:buClr>
                <a:schemeClr val="dk1"/>
              </a:buClr>
              <a:buSzPts val="7200"/>
              <a:buNone/>
              <a:defRPr sz="7200"/>
            </a:lvl6pPr>
            <a:lvl7pPr lvl="6">
              <a:lnSpc>
                <a:spcPct val="80000"/>
              </a:lnSpc>
              <a:spcBef>
                <a:spcPts val="0"/>
              </a:spcBef>
              <a:spcAft>
                <a:spcPts val="0"/>
              </a:spcAft>
              <a:buClr>
                <a:schemeClr val="dk1"/>
              </a:buClr>
              <a:buSzPts val="7200"/>
              <a:buNone/>
              <a:defRPr sz="7200"/>
            </a:lvl7pPr>
            <a:lvl8pPr lvl="7">
              <a:lnSpc>
                <a:spcPct val="80000"/>
              </a:lnSpc>
              <a:spcBef>
                <a:spcPts val="0"/>
              </a:spcBef>
              <a:spcAft>
                <a:spcPts val="0"/>
              </a:spcAft>
              <a:buClr>
                <a:schemeClr val="dk1"/>
              </a:buClr>
              <a:buSzPts val="7200"/>
              <a:buNone/>
              <a:defRPr sz="7200"/>
            </a:lvl8pPr>
            <a:lvl9pPr lvl="8">
              <a:lnSpc>
                <a:spcPct val="80000"/>
              </a:lnSpc>
              <a:spcBef>
                <a:spcPts val="0"/>
              </a:spcBef>
              <a:spcAft>
                <a:spcPts val="0"/>
              </a:spcAft>
              <a:buClr>
                <a:schemeClr val="dk1"/>
              </a:buClr>
              <a:buSzPts val="7200"/>
              <a:buNone/>
              <a:defRPr sz="7200"/>
            </a:lvl9pPr>
          </a:lstStyle>
          <a:p/>
        </p:txBody>
      </p:sp>
      <p:sp>
        <p:nvSpPr>
          <p:cNvPr id="61" name="Google Shape;61;p15"/>
          <p:cNvSpPr txBox="1"/>
          <p:nvPr>
            <p:ph idx="1" type="subTitle"/>
          </p:nvPr>
        </p:nvSpPr>
        <p:spPr>
          <a:xfrm>
            <a:off x="342750" y="3820125"/>
            <a:ext cx="2148300" cy="5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lvl1pPr>
            <a:lvl2pPr lvl="1">
              <a:spcBef>
                <a:spcPts val="0"/>
              </a:spcBef>
              <a:spcAft>
                <a:spcPts val="0"/>
              </a:spcAft>
              <a:buClr>
                <a:schemeClr val="dk1"/>
              </a:buClr>
              <a:buSzPts val="2400"/>
              <a:buNone/>
              <a:defRPr/>
            </a:lvl2pPr>
            <a:lvl3pPr lvl="2">
              <a:spcBef>
                <a:spcPts val="0"/>
              </a:spcBef>
              <a:spcAft>
                <a:spcPts val="0"/>
              </a:spcAft>
              <a:buClr>
                <a:schemeClr val="dk1"/>
              </a:buClr>
              <a:buSzPts val="2400"/>
              <a:buNone/>
              <a:defRPr/>
            </a:lvl3pPr>
            <a:lvl4pPr lvl="3">
              <a:spcBef>
                <a:spcPts val="0"/>
              </a:spcBef>
              <a:spcAft>
                <a:spcPts val="0"/>
              </a:spcAft>
              <a:buClr>
                <a:schemeClr val="dk1"/>
              </a:buClr>
              <a:buSzPts val="2400"/>
              <a:buNone/>
              <a:defRPr/>
            </a:lvl4pPr>
            <a:lvl5pPr lvl="4">
              <a:spcBef>
                <a:spcPts val="0"/>
              </a:spcBef>
              <a:spcAft>
                <a:spcPts val="0"/>
              </a:spcAft>
              <a:buClr>
                <a:schemeClr val="dk1"/>
              </a:buClr>
              <a:buSzPts val="2400"/>
              <a:buNone/>
              <a:defRPr/>
            </a:lvl5pPr>
            <a:lvl6pPr lvl="5">
              <a:spcBef>
                <a:spcPts val="0"/>
              </a:spcBef>
              <a:spcAft>
                <a:spcPts val="0"/>
              </a:spcAft>
              <a:buClr>
                <a:schemeClr val="dk1"/>
              </a:buClr>
              <a:buSzPts val="2400"/>
              <a:buNone/>
              <a:defRPr/>
            </a:lvl6pPr>
            <a:lvl7pPr lvl="6">
              <a:spcBef>
                <a:spcPts val="0"/>
              </a:spcBef>
              <a:spcAft>
                <a:spcPts val="0"/>
              </a:spcAft>
              <a:buClr>
                <a:schemeClr val="dk1"/>
              </a:buClr>
              <a:buSzPts val="2400"/>
              <a:buNone/>
              <a:defRPr/>
            </a:lvl7pPr>
            <a:lvl8pPr lvl="7">
              <a:spcBef>
                <a:spcPts val="0"/>
              </a:spcBef>
              <a:spcAft>
                <a:spcPts val="0"/>
              </a:spcAft>
              <a:buClr>
                <a:schemeClr val="dk1"/>
              </a:buClr>
              <a:buSzPts val="2400"/>
              <a:buNone/>
              <a:defRPr/>
            </a:lvl8pPr>
            <a:lvl9pPr lvl="8">
              <a:spcBef>
                <a:spcPts val="0"/>
              </a:spcBef>
              <a:spcAft>
                <a:spcPts val="0"/>
              </a:spcAft>
              <a:buClr>
                <a:schemeClr val="dk1"/>
              </a:buClr>
              <a:buSzPts val="2400"/>
              <a:buNone/>
              <a:defRPr/>
            </a:lvl9pPr>
          </a:lstStyle>
          <a:p/>
        </p:txBody>
      </p:sp>
      <p:sp>
        <p:nvSpPr>
          <p:cNvPr id="62" name="Google Shape;62;p15"/>
          <p:cNvSpPr txBox="1"/>
          <p:nvPr>
            <p:ph idx="3" type="subTitle"/>
          </p:nvPr>
        </p:nvSpPr>
        <p:spPr>
          <a:xfrm>
            <a:off x="6652800" y="3820125"/>
            <a:ext cx="2148300" cy="5532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type="secHead">
  <p:cSld name="SECTION_HEADER">
    <p:spTree>
      <p:nvGrpSpPr>
        <p:cNvPr id="63" name="Shape 63"/>
        <p:cNvGrpSpPr/>
        <p:nvPr/>
      </p:nvGrpSpPr>
      <p:grpSpPr>
        <a:xfrm>
          <a:off x="0" y="0"/>
          <a:ext cx="0" cy="0"/>
          <a:chOff x="0" y="0"/>
          <a:chExt cx="0" cy="0"/>
        </a:xfrm>
      </p:grpSpPr>
      <p:sp>
        <p:nvSpPr>
          <p:cNvPr id="64" name="Google Shape;64;p16"/>
          <p:cNvSpPr/>
          <p:nvPr>
            <p:ph idx="2" type="pic"/>
          </p:nvPr>
        </p:nvSpPr>
        <p:spPr>
          <a:xfrm>
            <a:off x="0" y="0"/>
            <a:ext cx="9144000" cy="5143500"/>
          </a:xfrm>
          <a:prstGeom prst="rect">
            <a:avLst/>
          </a:prstGeom>
          <a:noFill/>
          <a:ln>
            <a:noFill/>
          </a:ln>
        </p:spPr>
      </p:sp>
      <p:sp>
        <p:nvSpPr>
          <p:cNvPr id="65" name="Google Shape;65;p16"/>
          <p:cNvSpPr txBox="1"/>
          <p:nvPr>
            <p:ph type="title"/>
          </p:nvPr>
        </p:nvSpPr>
        <p:spPr>
          <a:xfrm>
            <a:off x="4634650" y="223475"/>
            <a:ext cx="4280700" cy="17313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1"/>
              </a:buClr>
              <a:buSzPts val="7200"/>
              <a:buNone/>
              <a:defRPr sz="7200"/>
            </a:lvl1pPr>
            <a:lvl2pPr lvl="1">
              <a:spcBef>
                <a:spcPts val="0"/>
              </a:spcBef>
              <a:spcAft>
                <a:spcPts val="0"/>
              </a:spcAft>
              <a:buClr>
                <a:schemeClr val="dk1"/>
              </a:buClr>
              <a:buSzPts val="7200"/>
              <a:buNone/>
              <a:defRPr sz="7200"/>
            </a:lvl2pPr>
            <a:lvl3pPr lvl="2">
              <a:spcBef>
                <a:spcPts val="0"/>
              </a:spcBef>
              <a:spcAft>
                <a:spcPts val="0"/>
              </a:spcAft>
              <a:buClr>
                <a:schemeClr val="dk1"/>
              </a:buClr>
              <a:buSzPts val="7200"/>
              <a:buNone/>
              <a:defRPr sz="7200"/>
            </a:lvl3pPr>
            <a:lvl4pPr lvl="3">
              <a:spcBef>
                <a:spcPts val="0"/>
              </a:spcBef>
              <a:spcAft>
                <a:spcPts val="0"/>
              </a:spcAft>
              <a:buClr>
                <a:schemeClr val="dk1"/>
              </a:buClr>
              <a:buSzPts val="7200"/>
              <a:buNone/>
              <a:defRPr sz="7200"/>
            </a:lvl4pPr>
            <a:lvl5pPr lvl="4">
              <a:spcBef>
                <a:spcPts val="0"/>
              </a:spcBef>
              <a:spcAft>
                <a:spcPts val="0"/>
              </a:spcAft>
              <a:buClr>
                <a:schemeClr val="dk1"/>
              </a:buClr>
              <a:buSzPts val="7200"/>
              <a:buNone/>
              <a:defRPr sz="7200"/>
            </a:lvl5pPr>
            <a:lvl6pPr lvl="5">
              <a:spcBef>
                <a:spcPts val="0"/>
              </a:spcBef>
              <a:spcAft>
                <a:spcPts val="0"/>
              </a:spcAft>
              <a:buClr>
                <a:schemeClr val="dk1"/>
              </a:buClr>
              <a:buSzPts val="7200"/>
              <a:buNone/>
              <a:defRPr sz="7200"/>
            </a:lvl6pPr>
            <a:lvl7pPr lvl="6">
              <a:spcBef>
                <a:spcPts val="0"/>
              </a:spcBef>
              <a:spcAft>
                <a:spcPts val="0"/>
              </a:spcAft>
              <a:buClr>
                <a:schemeClr val="dk1"/>
              </a:buClr>
              <a:buSzPts val="7200"/>
              <a:buNone/>
              <a:defRPr sz="7200"/>
            </a:lvl7pPr>
            <a:lvl8pPr lvl="7">
              <a:spcBef>
                <a:spcPts val="0"/>
              </a:spcBef>
              <a:spcAft>
                <a:spcPts val="0"/>
              </a:spcAft>
              <a:buClr>
                <a:schemeClr val="dk1"/>
              </a:buClr>
              <a:buSzPts val="7200"/>
              <a:buNone/>
              <a:defRPr sz="7200"/>
            </a:lvl8pPr>
            <a:lvl9pPr lvl="8">
              <a:spcBef>
                <a:spcPts val="0"/>
              </a:spcBef>
              <a:spcAft>
                <a:spcPts val="0"/>
              </a:spcAft>
              <a:buClr>
                <a:schemeClr val="dk1"/>
              </a:buClr>
              <a:buSzPts val="7200"/>
              <a:buNone/>
              <a:defRPr sz="7200"/>
            </a:lvl9pPr>
          </a:lstStyle>
          <a:p/>
        </p:txBody>
      </p:sp>
      <p:sp>
        <p:nvSpPr>
          <p:cNvPr id="66" name="Google Shape;66;p16"/>
          <p:cNvSpPr txBox="1"/>
          <p:nvPr>
            <p:ph idx="3" type="title"/>
          </p:nvPr>
        </p:nvSpPr>
        <p:spPr>
          <a:xfrm>
            <a:off x="0" y="3677475"/>
            <a:ext cx="2491200" cy="12426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6000"/>
              <a:buNone/>
              <a:defRPr sz="6000"/>
            </a:lvl1pPr>
            <a:lvl2pPr lvl="1" algn="ctr">
              <a:spcBef>
                <a:spcPts val="0"/>
              </a:spcBef>
              <a:spcAft>
                <a:spcPts val="0"/>
              </a:spcAft>
              <a:buClr>
                <a:schemeClr val="dk1"/>
              </a:buClr>
              <a:buSzPts val="6000"/>
              <a:buNone/>
              <a:defRPr sz="6000"/>
            </a:lvl2pPr>
            <a:lvl3pPr lvl="2" algn="ctr">
              <a:spcBef>
                <a:spcPts val="0"/>
              </a:spcBef>
              <a:spcAft>
                <a:spcPts val="0"/>
              </a:spcAft>
              <a:buClr>
                <a:schemeClr val="dk1"/>
              </a:buClr>
              <a:buSzPts val="6000"/>
              <a:buNone/>
              <a:defRPr sz="6000"/>
            </a:lvl3pPr>
            <a:lvl4pPr lvl="3" algn="ctr">
              <a:spcBef>
                <a:spcPts val="0"/>
              </a:spcBef>
              <a:spcAft>
                <a:spcPts val="0"/>
              </a:spcAft>
              <a:buClr>
                <a:schemeClr val="dk1"/>
              </a:buClr>
              <a:buSzPts val="6000"/>
              <a:buNone/>
              <a:defRPr sz="6000"/>
            </a:lvl4pPr>
            <a:lvl5pPr lvl="4" algn="ctr">
              <a:spcBef>
                <a:spcPts val="0"/>
              </a:spcBef>
              <a:spcAft>
                <a:spcPts val="0"/>
              </a:spcAft>
              <a:buClr>
                <a:schemeClr val="dk1"/>
              </a:buClr>
              <a:buSzPts val="6000"/>
              <a:buNone/>
              <a:defRPr sz="6000"/>
            </a:lvl5pPr>
            <a:lvl6pPr lvl="5" algn="ctr">
              <a:spcBef>
                <a:spcPts val="0"/>
              </a:spcBef>
              <a:spcAft>
                <a:spcPts val="0"/>
              </a:spcAft>
              <a:buClr>
                <a:schemeClr val="dk1"/>
              </a:buClr>
              <a:buSzPts val="6000"/>
              <a:buNone/>
              <a:defRPr sz="6000"/>
            </a:lvl6pPr>
            <a:lvl7pPr lvl="6" algn="ctr">
              <a:spcBef>
                <a:spcPts val="0"/>
              </a:spcBef>
              <a:spcAft>
                <a:spcPts val="0"/>
              </a:spcAft>
              <a:buClr>
                <a:schemeClr val="dk1"/>
              </a:buClr>
              <a:buSzPts val="6000"/>
              <a:buNone/>
              <a:defRPr sz="6000"/>
            </a:lvl7pPr>
            <a:lvl8pPr lvl="7" algn="ctr">
              <a:spcBef>
                <a:spcPts val="0"/>
              </a:spcBef>
              <a:spcAft>
                <a:spcPts val="0"/>
              </a:spcAft>
              <a:buClr>
                <a:schemeClr val="dk1"/>
              </a:buClr>
              <a:buSzPts val="6000"/>
              <a:buNone/>
              <a:defRPr sz="6000"/>
            </a:lvl8pPr>
            <a:lvl9pPr lvl="8" algn="ctr">
              <a:spcBef>
                <a:spcPts val="0"/>
              </a:spcBef>
              <a:spcAft>
                <a:spcPts val="0"/>
              </a:spcAft>
              <a:buClr>
                <a:schemeClr val="dk1"/>
              </a:buClr>
              <a:buSzPts val="6000"/>
              <a:buNone/>
              <a:defRPr sz="6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type="tx">
  <p:cSld name="TITLE_AND_BODY">
    <p:bg>
      <p:bgPr>
        <a:solidFill>
          <a:schemeClr val="dk1"/>
        </a:solidFill>
      </p:bgPr>
    </p:bg>
    <p:spTree>
      <p:nvGrpSpPr>
        <p:cNvPr id="67" name="Shape 67"/>
        <p:cNvGrpSpPr/>
        <p:nvPr/>
      </p:nvGrpSpPr>
      <p:grpSpPr>
        <a:xfrm>
          <a:off x="0" y="0"/>
          <a:ext cx="0" cy="0"/>
          <a:chOff x="0" y="0"/>
          <a:chExt cx="0" cy="0"/>
        </a:xfrm>
      </p:grpSpPr>
      <p:sp>
        <p:nvSpPr>
          <p:cNvPr id="68" name="Google Shape;68;p17"/>
          <p:cNvSpPr/>
          <p:nvPr>
            <p:ph idx="2" type="pic"/>
          </p:nvPr>
        </p:nvSpPr>
        <p:spPr>
          <a:xfrm flipH="1" rot="10800000">
            <a:off x="226950" y="1218789"/>
            <a:ext cx="2086200" cy="1883100"/>
          </a:xfrm>
          <a:prstGeom prst="corner">
            <a:avLst>
              <a:gd fmla="val 83590" name="adj1"/>
              <a:gd fmla="val 81097" name="adj2"/>
            </a:avLst>
          </a:prstGeom>
          <a:noFill/>
          <a:ln>
            <a:noFill/>
          </a:ln>
        </p:spPr>
      </p:sp>
      <p:sp>
        <p:nvSpPr>
          <p:cNvPr id="69" name="Google Shape;69;p17"/>
          <p:cNvSpPr/>
          <p:nvPr>
            <p:ph idx="3" type="pic"/>
          </p:nvPr>
        </p:nvSpPr>
        <p:spPr>
          <a:xfrm flipH="1">
            <a:off x="2428286" y="1218789"/>
            <a:ext cx="2086200" cy="1883100"/>
          </a:xfrm>
          <a:prstGeom prst="corner">
            <a:avLst>
              <a:gd fmla="val 83590" name="adj1"/>
              <a:gd fmla="val 81097" name="adj2"/>
            </a:avLst>
          </a:prstGeom>
          <a:noFill/>
          <a:ln>
            <a:noFill/>
          </a:ln>
        </p:spPr>
      </p:sp>
      <p:sp>
        <p:nvSpPr>
          <p:cNvPr id="70" name="Google Shape;70;p17"/>
          <p:cNvSpPr/>
          <p:nvPr>
            <p:ph idx="4" type="pic"/>
          </p:nvPr>
        </p:nvSpPr>
        <p:spPr>
          <a:xfrm rot="10800000">
            <a:off x="4629568" y="1218789"/>
            <a:ext cx="2086200" cy="1883100"/>
          </a:xfrm>
          <a:prstGeom prst="corner">
            <a:avLst>
              <a:gd fmla="val 83590" name="adj1"/>
              <a:gd fmla="val 81097" name="adj2"/>
            </a:avLst>
          </a:prstGeom>
          <a:noFill/>
          <a:ln>
            <a:noFill/>
          </a:ln>
        </p:spPr>
      </p:sp>
      <p:sp>
        <p:nvSpPr>
          <p:cNvPr id="71" name="Google Shape;71;p17"/>
          <p:cNvSpPr/>
          <p:nvPr>
            <p:ph idx="5" type="pic"/>
          </p:nvPr>
        </p:nvSpPr>
        <p:spPr>
          <a:xfrm flipH="1">
            <a:off x="6830850" y="1218789"/>
            <a:ext cx="2086200" cy="1883100"/>
          </a:xfrm>
          <a:prstGeom prst="corner">
            <a:avLst>
              <a:gd fmla="val 83590" name="adj1"/>
              <a:gd fmla="val 81097" name="adj2"/>
            </a:avLst>
          </a:prstGeom>
          <a:noFill/>
          <a:ln>
            <a:noFill/>
          </a:ln>
        </p:spPr>
      </p:sp>
      <p:sp>
        <p:nvSpPr>
          <p:cNvPr id="72" name="Google Shape;72;p17"/>
          <p:cNvSpPr txBox="1"/>
          <p:nvPr>
            <p:ph type="title"/>
          </p:nvPr>
        </p:nvSpPr>
        <p:spPr>
          <a:xfrm>
            <a:off x="211675" y="3093025"/>
            <a:ext cx="2101500" cy="44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sz="2000">
                <a:solidFill>
                  <a:schemeClr val="dk2"/>
                </a:solidFill>
              </a:defRPr>
            </a:lvl1pPr>
            <a:lvl2pPr lvl="1">
              <a:spcBef>
                <a:spcPts val="0"/>
              </a:spcBef>
              <a:spcAft>
                <a:spcPts val="0"/>
              </a:spcAft>
              <a:buClr>
                <a:schemeClr val="dk2"/>
              </a:buClr>
              <a:buSzPts val="4800"/>
              <a:buNone/>
              <a:defRPr>
                <a:solidFill>
                  <a:schemeClr val="dk2"/>
                </a:solidFill>
              </a:defRPr>
            </a:lvl2pPr>
            <a:lvl3pPr lvl="2">
              <a:spcBef>
                <a:spcPts val="0"/>
              </a:spcBef>
              <a:spcAft>
                <a:spcPts val="0"/>
              </a:spcAft>
              <a:buClr>
                <a:schemeClr val="dk2"/>
              </a:buClr>
              <a:buSzPts val="4800"/>
              <a:buNone/>
              <a:defRPr>
                <a:solidFill>
                  <a:schemeClr val="dk2"/>
                </a:solidFill>
              </a:defRPr>
            </a:lvl3pPr>
            <a:lvl4pPr lvl="3">
              <a:spcBef>
                <a:spcPts val="0"/>
              </a:spcBef>
              <a:spcAft>
                <a:spcPts val="0"/>
              </a:spcAft>
              <a:buClr>
                <a:schemeClr val="dk2"/>
              </a:buClr>
              <a:buSzPts val="4800"/>
              <a:buNone/>
              <a:defRPr>
                <a:solidFill>
                  <a:schemeClr val="dk2"/>
                </a:solidFill>
              </a:defRPr>
            </a:lvl4pPr>
            <a:lvl5pPr lvl="4">
              <a:spcBef>
                <a:spcPts val="0"/>
              </a:spcBef>
              <a:spcAft>
                <a:spcPts val="0"/>
              </a:spcAft>
              <a:buClr>
                <a:schemeClr val="dk2"/>
              </a:buClr>
              <a:buSzPts val="4800"/>
              <a:buNone/>
              <a:defRPr>
                <a:solidFill>
                  <a:schemeClr val="dk2"/>
                </a:solidFill>
              </a:defRPr>
            </a:lvl5pPr>
            <a:lvl6pPr lvl="5">
              <a:spcBef>
                <a:spcPts val="0"/>
              </a:spcBef>
              <a:spcAft>
                <a:spcPts val="0"/>
              </a:spcAft>
              <a:buClr>
                <a:schemeClr val="dk2"/>
              </a:buClr>
              <a:buSzPts val="4800"/>
              <a:buNone/>
              <a:defRPr>
                <a:solidFill>
                  <a:schemeClr val="dk2"/>
                </a:solidFill>
              </a:defRPr>
            </a:lvl6pPr>
            <a:lvl7pPr lvl="6">
              <a:spcBef>
                <a:spcPts val="0"/>
              </a:spcBef>
              <a:spcAft>
                <a:spcPts val="0"/>
              </a:spcAft>
              <a:buClr>
                <a:schemeClr val="dk2"/>
              </a:buClr>
              <a:buSzPts val="4800"/>
              <a:buNone/>
              <a:defRPr>
                <a:solidFill>
                  <a:schemeClr val="dk2"/>
                </a:solidFill>
              </a:defRPr>
            </a:lvl7pPr>
            <a:lvl8pPr lvl="7">
              <a:spcBef>
                <a:spcPts val="0"/>
              </a:spcBef>
              <a:spcAft>
                <a:spcPts val="0"/>
              </a:spcAft>
              <a:buClr>
                <a:schemeClr val="dk2"/>
              </a:buClr>
              <a:buSzPts val="4800"/>
              <a:buNone/>
              <a:defRPr>
                <a:solidFill>
                  <a:schemeClr val="dk2"/>
                </a:solidFill>
              </a:defRPr>
            </a:lvl8pPr>
            <a:lvl9pPr lvl="8">
              <a:spcBef>
                <a:spcPts val="0"/>
              </a:spcBef>
              <a:spcAft>
                <a:spcPts val="0"/>
              </a:spcAft>
              <a:buClr>
                <a:schemeClr val="dk2"/>
              </a:buClr>
              <a:buSzPts val="4800"/>
              <a:buNone/>
              <a:defRPr>
                <a:solidFill>
                  <a:schemeClr val="dk2"/>
                </a:solidFill>
              </a:defRPr>
            </a:lvl9pPr>
          </a:lstStyle>
          <a:p/>
        </p:txBody>
      </p:sp>
      <p:sp>
        <p:nvSpPr>
          <p:cNvPr id="73" name="Google Shape;73;p17"/>
          <p:cNvSpPr txBox="1"/>
          <p:nvPr>
            <p:ph idx="6" type="title"/>
          </p:nvPr>
        </p:nvSpPr>
        <p:spPr>
          <a:xfrm>
            <a:off x="2420625" y="3093025"/>
            <a:ext cx="2101500" cy="44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sz="2000">
                <a:solidFill>
                  <a:schemeClr val="dk2"/>
                </a:solidFill>
              </a:defRPr>
            </a:lvl1pPr>
            <a:lvl2pPr lvl="1">
              <a:spcBef>
                <a:spcPts val="0"/>
              </a:spcBef>
              <a:spcAft>
                <a:spcPts val="0"/>
              </a:spcAft>
              <a:buClr>
                <a:schemeClr val="dk2"/>
              </a:buClr>
              <a:buSzPts val="4800"/>
              <a:buNone/>
              <a:defRPr>
                <a:solidFill>
                  <a:schemeClr val="dk2"/>
                </a:solidFill>
              </a:defRPr>
            </a:lvl2pPr>
            <a:lvl3pPr lvl="2">
              <a:spcBef>
                <a:spcPts val="0"/>
              </a:spcBef>
              <a:spcAft>
                <a:spcPts val="0"/>
              </a:spcAft>
              <a:buClr>
                <a:schemeClr val="dk2"/>
              </a:buClr>
              <a:buSzPts val="4800"/>
              <a:buNone/>
              <a:defRPr>
                <a:solidFill>
                  <a:schemeClr val="dk2"/>
                </a:solidFill>
              </a:defRPr>
            </a:lvl3pPr>
            <a:lvl4pPr lvl="3">
              <a:spcBef>
                <a:spcPts val="0"/>
              </a:spcBef>
              <a:spcAft>
                <a:spcPts val="0"/>
              </a:spcAft>
              <a:buClr>
                <a:schemeClr val="dk2"/>
              </a:buClr>
              <a:buSzPts val="4800"/>
              <a:buNone/>
              <a:defRPr>
                <a:solidFill>
                  <a:schemeClr val="dk2"/>
                </a:solidFill>
              </a:defRPr>
            </a:lvl4pPr>
            <a:lvl5pPr lvl="4">
              <a:spcBef>
                <a:spcPts val="0"/>
              </a:spcBef>
              <a:spcAft>
                <a:spcPts val="0"/>
              </a:spcAft>
              <a:buClr>
                <a:schemeClr val="dk2"/>
              </a:buClr>
              <a:buSzPts val="4800"/>
              <a:buNone/>
              <a:defRPr>
                <a:solidFill>
                  <a:schemeClr val="dk2"/>
                </a:solidFill>
              </a:defRPr>
            </a:lvl5pPr>
            <a:lvl6pPr lvl="5">
              <a:spcBef>
                <a:spcPts val="0"/>
              </a:spcBef>
              <a:spcAft>
                <a:spcPts val="0"/>
              </a:spcAft>
              <a:buClr>
                <a:schemeClr val="dk2"/>
              </a:buClr>
              <a:buSzPts val="4800"/>
              <a:buNone/>
              <a:defRPr>
                <a:solidFill>
                  <a:schemeClr val="dk2"/>
                </a:solidFill>
              </a:defRPr>
            </a:lvl6pPr>
            <a:lvl7pPr lvl="6">
              <a:spcBef>
                <a:spcPts val="0"/>
              </a:spcBef>
              <a:spcAft>
                <a:spcPts val="0"/>
              </a:spcAft>
              <a:buClr>
                <a:schemeClr val="dk2"/>
              </a:buClr>
              <a:buSzPts val="4800"/>
              <a:buNone/>
              <a:defRPr>
                <a:solidFill>
                  <a:schemeClr val="dk2"/>
                </a:solidFill>
              </a:defRPr>
            </a:lvl7pPr>
            <a:lvl8pPr lvl="7">
              <a:spcBef>
                <a:spcPts val="0"/>
              </a:spcBef>
              <a:spcAft>
                <a:spcPts val="0"/>
              </a:spcAft>
              <a:buClr>
                <a:schemeClr val="dk2"/>
              </a:buClr>
              <a:buSzPts val="4800"/>
              <a:buNone/>
              <a:defRPr>
                <a:solidFill>
                  <a:schemeClr val="dk2"/>
                </a:solidFill>
              </a:defRPr>
            </a:lvl8pPr>
            <a:lvl9pPr lvl="8">
              <a:spcBef>
                <a:spcPts val="0"/>
              </a:spcBef>
              <a:spcAft>
                <a:spcPts val="0"/>
              </a:spcAft>
              <a:buClr>
                <a:schemeClr val="dk2"/>
              </a:buClr>
              <a:buSzPts val="4800"/>
              <a:buNone/>
              <a:defRPr>
                <a:solidFill>
                  <a:schemeClr val="dk2"/>
                </a:solidFill>
              </a:defRPr>
            </a:lvl9pPr>
          </a:lstStyle>
          <a:p/>
        </p:txBody>
      </p:sp>
      <p:sp>
        <p:nvSpPr>
          <p:cNvPr id="74" name="Google Shape;74;p17"/>
          <p:cNvSpPr txBox="1"/>
          <p:nvPr>
            <p:ph idx="7" type="title"/>
          </p:nvPr>
        </p:nvSpPr>
        <p:spPr>
          <a:xfrm>
            <a:off x="4629575" y="3093025"/>
            <a:ext cx="2101500" cy="44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sz="2000">
                <a:solidFill>
                  <a:schemeClr val="dk2"/>
                </a:solidFill>
              </a:defRPr>
            </a:lvl1pPr>
            <a:lvl2pPr lvl="1">
              <a:spcBef>
                <a:spcPts val="0"/>
              </a:spcBef>
              <a:spcAft>
                <a:spcPts val="0"/>
              </a:spcAft>
              <a:buClr>
                <a:schemeClr val="dk2"/>
              </a:buClr>
              <a:buSzPts val="4800"/>
              <a:buNone/>
              <a:defRPr>
                <a:solidFill>
                  <a:schemeClr val="dk2"/>
                </a:solidFill>
              </a:defRPr>
            </a:lvl2pPr>
            <a:lvl3pPr lvl="2">
              <a:spcBef>
                <a:spcPts val="0"/>
              </a:spcBef>
              <a:spcAft>
                <a:spcPts val="0"/>
              </a:spcAft>
              <a:buClr>
                <a:schemeClr val="dk2"/>
              </a:buClr>
              <a:buSzPts val="4800"/>
              <a:buNone/>
              <a:defRPr>
                <a:solidFill>
                  <a:schemeClr val="dk2"/>
                </a:solidFill>
              </a:defRPr>
            </a:lvl3pPr>
            <a:lvl4pPr lvl="3">
              <a:spcBef>
                <a:spcPts val="0"/>
              </a:spcBef>
              <a:spcAft>
                <a:spcPts val="0"/>
              </a:spcAft>
              <a:buClr>
                <a:schemeClr val="dk2"/>
              </a:buClr>
              <a:buSzPts val="4800"/>
              <a:buNone/>
              <a:defRPr>
                <a:solidFill>
                  <a:schemeClr val="dk2"/>
                </a:solidFill>
              </a:defRPr>
            </a:lvl4pPr>
            <a:lvl5pPr lvl="4">
              <a:spcBef>
                <a:spcPts val="0"/>
              </a:spcBef>
              <a:spcAft>
                <a:spcPts val="0"/>
              </a:spcAft>
              <a:buClr>
                <a:schemeClr val="dk2"/>
              </a:buClr>
              <a:buSzPts val="4800"/>
              <a:buNone/>
              <a:defRPr>
                <a:solidFill>
                  <a:schemeClr val="dk2"/>
                </a:solidFill>
              </a:defRPr>
            </a:lvl5pPr>
            <a:lvl6pPr lvl="5">
              <a:spcBef>
                <a:spcPts val="0"/>
              </a:spcBef>
              <a:spcAft>
                <a:spcPts val="0"/>
              </a:spcAft>
              <a:buClr>
                <a:schemeClr val="dk2"/>
              </a:buClr>
              <a:buSzPts val="4800"/>
              <a:buNone/>
              <a:defRPr>
                <a:solidFill>
                  <a:schemeClr val="dk2"/>
                </a:solidFill>
              </a:defRPr>
            </a:lvl6pPr>
            <a:lvl7pPr lvl="6">
              <a:spcBef>
                <a:spcPts val="0"/>
              </a:spcBef>
              <a:spcAft>
                <a:spcPts val="0"/>
              </a:spcAft>
              <a:buClr>
                <a:schemeClr val="dk2"/>
              </a:buClr>
              <a:buSzPts val="4800"/>
              <a:buNone/>
              <a:defRPr>
                <a:solidFill>
                  <a:schemeClr val="dk2"/>
                </a:solidFill>
              </a:defRPr>
            </a:lvl7pPr>
            <a:lvl8pPr lvl="7">
              <a:spcBef>
                <a:spcPts val="0"/>
              </a:spcBef>
              <a:spcAft>
                <a:spcPts val="0"/>
              </a:spcAft>
              <a:buClr>
                <a:schemeClr val="dk2"/>
              </a:buClr>
              <a:buSzPts val="4800"/>
              <a:buNone/>
              <a:defRPr>
                <a:solidFill>
                  <a:schemeClr val="dk2"/>
                </a:solidFill>
              </a:defRPr>
            </a:lvl8pPr>
            <a:lvl9pPr lvl="8">
              <a:spcBef>
                <a:spcPts val="0"/>
              </a:spcBef>
              <a:spcAft>
                <a:spcPts val="0"/>
              </a:spcAft>
              <a:buClr>
                <a:schemeClr val="dk2"/>
              </a:buClr>
              <a:buSzPts val="4800"/>
              <a:buNone/>
              <a:defRPr>
                <a:solidFill>
                  <a:schemeClr val="dk2"/>
                </a:solidFill>
              </a:defRPr>
            </a:lvl9pPr>
          </a:lstStyle>
          <a:p/>
        </p:txBody>
      </p:sp>
      <p:sp>
        <p:nvSpPr>
          <p:cNvPr id="75" name="Google Shape;75;p17"/>
          <p:cNvSpPr txBox="1"/>
          <p:nvPr>
            <p:ph idx="8" type="title"/>
          </p:nvPr>
        </p:nvSpPr>
        <p:spPr>
          <a:xfrm>
            <a:off x="6823200" y="3093025"/>
            <a:ext cx="2101500" cy="44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sz="2000">
                <a:solidFill>
                  <a:schemeClr val="dk2"/>
                </a:solidFill>
              </a:defRPr>
            </a:lvl1pPr>
            <a:lvl2pPr lvl="1">
              <a:spcBef>
                <a:spcPts val="0"/>
              </a:spcBef>
              <a:spcAft>
                <a:spcPts val="0"/>
              </a:spcAft>
              <a:buClr>
                <a:schemeClr val="dk2"/>
              </a:buClr>
              <a:buSzPts val="4800"/>
              <a:buNone/>
              <a:defRPr>
                <a:solidFill>
                  <a:schemeClr val="dk2"/>
                </a:solidFill>
              </a:defRPr>
            </a:lvl2pPr>
            <a:lvl3pPr lvl="2">
              <a:spcBef>
                <a:spcPts val="0"/>
              </a:spcBef>
              <a:spcAft>
                <a:spcPts val="0"/>
              </a:spcAft>
              <a:buClr>
                <a:schemeClr val="dk2"/>
              </a:buClr>
              <a:buSzPts val="4800"/>
              <a:buNone/>
              <a:defRPr>
                <a:solidFill>
                  <a:schemeClr val="dk2"/>
                </a:solidFill>
              </a:defRPr>
            </a:lvl3pPr>
            <a:lvl4pPr lvl="3">
              <a:spcBef>
                <a:spcPts val="0"/>
              </a:spcBef>
              <a:spcAft>
                <a:spcPts val="0"/>
              </a:spcAft>
              <a:buClr>
                <a:schemeClr val="dk2"/>
              </a:buClr>
              <a:buSzPts val="4800"/>
              <a:buNone/>
              <a:defRPr>
                <a:solidFill>
                  <a:schemeClr val="dk2"/>
                </a:solidFill>
              </a:defRPr>
            </a:lvl4pPr>
            <a:lvl5pPr lvl="4">
              <a:spcBef>
                <a:spcPts val="0"/>
              </a:spcBef>
              <a:spcAft>
                <a:spcPts val="0"/>
              </a:spcAft>
              <a:buClr>
                <a:schemeClr val="dk2"/>
              </a:buClr>
              <a:buSzPts val="4800"/>
              <a:buNone/>
              <a:defRPr>
                <a:solidFill>
                  <a:schemeClr val="dk2"/>
                </a:solidFill>
              </a:defRPr>
            </a:lvl5pPr>
            <a:lvl6pPr lvl="5">
              <a:spcBef>
                <a:spcPts val="0"/>
              </a:spcBef>
              <a:spcAft>
                <a:spcPts val="0"/>
              </a:spcAft>
              <a:buClr>
                <a:schemeClr val="dk2"/>
              </a:buClr>
              <a:buSzPts val="4800"/>
              <a:buNone/>
              <a:defRPr>
                <a:solidFill>
                  <a:schemeClr val="dk2"/>
                </a:solidFill>
              </a:defRPr>
            </a:lvl6pPr>
            <a:lvl7pPr lvl="6">
              <a:spcBef>
                <a:spcPts val="0"/>
              </a:spcBef>
              <a:spcAft>
                <a:spcPts val="0"/>
              </a:spcAft>
              <a:buClr>
                <a:schemeClr val="dk2"/>
              </a:buClr>
              <a:buSzPts val="4800"/>
              <a:buNone/>
              <a:defRPr>
                <a:solidFill>
                  <a:schemeClr val="dk2"/>
                </a:solidFill>
              </a:defRPr>
            </a:lvl7pPr>
            <a:lvl8pPr lvl="7">
              <a:spcBef>
                <a:spcPts val="0"/>
              </a:spcBef>
              <a:spcAft>
                <a:spcPts val="0"/>
              </a:spcAft>
              <a:buClr>
                <a:schemeClr val="dk2"/>
              </a:buClr>
              <a:buSzPts val="4800"/>
              <a:buNone/>
              <a:defRPr>
                <a:solidFill>
                  <a:schemeClr val="dk2"/>
                </a:solidFill>
              </a:defRPr>
            </a:lvl8pPr>
            <a:lvl9pPr lvl="8">
              <a:spcBef>
                <a:spcPts val="0"/>
              </a:spcBef>
              <a:spcAft>
                <a:spcPts val="0"/>
              </a:spcAft>
              <a:buClr>
                <a:schemeClr val="dk2"/>
              </a:buClr>
              <a:buSzPts val="4800"/>
              <a:buNone/>
              <a:defRPr>
                <a:solidFill>
                  <a:schemeClr val="dk2"/>
                </a:solidFill>
              </a:defRPr>
            </a:lvl9pPr>
          </a:lstStyle>
          <a:p/>
        </p:txBody>
      </p:sp>
      <p:sp>
        <p:nvSpPr>
          <p:cNvPr id="76" name="Google Shape;76;p17"/>
          <p:cNvSpPr txBox="1"/>
          <p:nvPr>
            <p:ph idx="1" type="subTitle"/>
          </p:nvPr>
        </p:nvSpPr>
        <p:spPr>
          <a:xfrm>
            <a:off x="230900" y="3518675"/>
            <a:ext cx="2086200" cy="34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Crimson Pro"/>
              <a:buNone/>
              <a:defRPr sz="1800">
                <a:solidFill>
                  <a:schemeClr val="dk2"/>
                </a:solidFill>
                <a:latin typeface="Crimson Pro"/>
                <a:ea typeface="Crimson Pro"/>
                <a:cs typeface="Crimson Pro"/>
                <a:sym typeface="Crimson Pro"/>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p:txBody>
      </p:sp>
      <p:sp>
        <p:nvSpPr>
          <p:cNvPr id="77" name="Google Shape;77;p17"/>
          <p:cNvSpPr txBox="1"/>
          <p:nvPr>
            <p:ph idx="9" type="subTitle"/>
          </p:nvPr>
        </p:nvSpPr>
        <p:spPr>
          <a:xfrm>
            <a:off x="2428275" y="3518675"/>
            <a:ext cx="2086200" cy="34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Crimson Pro"/>
              <a:buNone/>
              <a:defRPr sz="1800">
                <a:solidFill>
                  <a:schemeClr val="dk2"/>
                </a:solidFill>
                <a:latin typeface="Crimson Pro"/>
                <a:ea typeface="Crimson Pro"/>
                <a:cs typeface="Crimson Pro"/>
                <a:sym typeface="Crimson Pro"/>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p:txBody>
      </p:sp>
      <p:sp>
        <p:nvSpPr>
          <p:cNvPr id="78" name="Google Shape;78;p17"/>
          <p:cNvSpPr txBox="1"/>
          <p:nvPr>
            <p:ph idx="13" type="subTitle"/>
          </p:nvPr>
        </p:nvSpPr>
        <p:spPr>
          <a:xfrm>
            <a:off x="4625650" y="3518675"/>
            <a:ext cx="2086200" cy="34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Crimson Pro"/>
              <a:buNone/>
              <a:defRPr sz="1800">
                <a:solidFill>
                  <a:schemeClr val="dk2"/>
                </a:solidFill>
                <a:latin typeface="Crimson Pro"/>
                <a:ea typeface="Crimson Pro"/>
                <a:cs typeface="Crimson Pro"/>
                <a:sym typeface="Crimson Pro"/>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p:txBody>
      </p:sp>
      <p:sp>
        <p:nvSpPr>
          <p:cNvPr id="79" name="Google Shape;79;p17"/>
          <p:cNvSpPr txBox="1"/>
          <p:nvPr>
            <p:ph idx="14" type="subTitle"/>
          </p:nvPr>
        </p:nvSpPr>
        <p:spPr>
          <a:xfrm>
            <a:off x="6823025" y="3518675"/>
            <a:ext cx="2086200" cy="346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800"/>
              <a:buFont typeface="Crimson Pro"/>
              <a:buNone/>
              <a:defRPr sz="1800">
                <a:solidFill>
                  <a:schemeClr val="dk2"/>
                </a:solidFill>
                <a:latin typeface="Crimson Pro"/>
                <a:ea typeface="Crimson Pro"/>
                <a:cs typeface="Crimson Pro"/>
                <a:sym typeface="Crimson Pro"/>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p:txBody>
      </p:sp>
      <p:sp>
        <p:nvSpPr>
          <p:cNvPr id="80" name="Google Shape;80;p17"/>
          <p:cNvSpPr txBox="1"/>
          <p:nvPr>
            <p:ph idx="15" type="body"/>
          </p:nvPr>
        </p:nvSpPr>
        <p:spPr>
          <a:xfrm>
            <a:off x="219325" y="3935075"/>
            <a:ext cx="2086200" cy="984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2"/>
              </a:buClr>
              <a:buSzPts val="800"/>
              <a:buChar char="●"/>
              <a:defRPr sz="800">
                <a:solidFill>
                  <a:schemeClr val="dk2"/>
                </a:solidFill>
              </a:defRPr>
            </a:lvl1pPr>
            <a:lvl2pPr indent="-279400" lvl="1" marL="914400">
              <a:spcBef>
                <a:spcPts val="0"/>
              </a:spcBef>
              <a:spcAft>
                <a:spcPts val="0"/>
              </a:spcAft>
              <a:buClr>
                <a:schemeClr val="dk2"/>
              </a:buClr>
              <a:buSzPts val="800"/>
              <a:buChar char="○"/>
              <a:defRPr sz="800">
                <a:solidFill>
                  <a:schemeClr val="dk2"/>
                </a:solidFill>
              </a:defRPr>
            </a:lvl2pPr>
            <a:lvl3pPr indent="-279400" lvl="2" marL="1371600">
              <a:spcBef>
                <a:spcPts val="0"/>
              </a:spcBef>
              <a:spcAft>
                <a:spcPts val="0"/>
              </a:spcAft>
              <a:buClr>
                <a:schemeClr val="dk2"/>
              </a:buClr>
              <a:buSzPts val="800"/>
              <a:buChar char="■"/>
              <a:defRPr sz="800">
                <a:solidFill>
                  <a:schemeClr val="dk2"/>
                </a:solidFill>
              </a:defRPr>
            </a:lvl3pPr>
            <a:lvl4pPr indent="-279400" lvl="3" marL="1828800">
              <a:spcBef>
                <a:spcPts val="0"/>
              </a:spcBef>
              <a:spcAft>
                <a:spcPts val="0"/>
              </a:spcAft>
              <a:buClr>
                <a:schemeClr val="dk2"/>
              </a:buClr>
              <a:buSzPts val="800"/>
              <a:buChar char="●"/>
              <a:defRPr sz="800">
                <a:solidFill>
                  <a:schemeClr val="dk2"/>
                </a:solidFill>
              </a:defRPr>
            </a:lvl4pPr>
            <a:lvl5pPr indent="-279400" lvl="4" marL="2286000">
              <a:spcBef>
                <a:spcPts val="0"/>
              </a:spcBef>
              <a:spcAft>
                <a:spcPts val="0"/>
              </a:spcAft>
              <a:buClr>
                <a:schemeClr val="dk2"/>
              </a:buClr>
              <a:buSzPts val="800"/>
              <a:buChar char="○"/>
              <a:defRPr sz="800">
                <a:solidFill>
                  <a:schemeClr val="dk2"/>
                </a:solidFill>
              </a:defRPr>
            </a:lvl5pPr>
            <a:lvl6pPr indent="-279400" lvl="5" marL="2743200">
              <a:spcBef>
                <a:spcPts val="0"/>
              </a:spcBef>
              <a:spcAft>
                <a:spcPts val="0"/>
              </a:spcAft>
              <a:buClr>
                <a:schemeClr val="dk2"/>
              </a:buClr>
              <a:buSzPts val="800"/>
              <a:buChar char="■"/>
              <a:defRPr sz="800">
                <a:solidFill>
                  <a:schemeClr val="dk2"/>
                </a:solidFill>
              </a:defRPr>
            </a:lvl6pPr>
            <a:lvl7pPr indent="-279400" lvl="6" marL="3200400">
              <a:spcBef>
                <a:spcPts val="0"/>
              </a:spcBef>
              <a:spcAft>
                <a:spcPts val="0"/>
              </a:spcAft>
              <a:buClr>
                <a:schemeClr val="dk2"/>
              </a:buClr>
              <a:buSzPts val="800"/>
              <a:buChar char="●"/>
              <a:defRPr sz="800">
                <a:solidFill>
                  <a:schemeClr val="dk2"/>
                </a:solidFill>
              </a:defRPr>
            </a:lvl7pPr>
            <a:lvl8pPr indent="-279400" lvl="7" marL="3657600">
              <a:spcBef>
                <a:spcPts val="0"/>
              </a:spcBef>
              <a:spcAft>
                <a:spcPts val="0"/>
              </a:spcAft>
              <a:buClr>
                <a:schemeClr val="dk2"/>
              </a:buClr>
              <a:buSzPts val="800"/>
              <a:buChar char="○"/>
              <a:defRPr sz="800">
                <a:solidFill>
                  <a:schemeClr val="dk2"/>
                </a:solidFill>
              </a:defRPr>
            </a:lvl8pPr>
            <a:lvl9pPr indent="-279400" lvl="8" marL="4114800">
              <a:spcBef>
                <a:spcPts val="0"/>
              </a:spcBef>
              <a:spcAft>
                <a:spcPts val="0"/>
              </a:spcAft>
              <a:buClr>
                <a:schemeClr val="dk2"/>
              </a:buClr>
              <a:buSzPts val="800"/>
              <a:buChar char="■"/>
              <a:defRPr sz="800">
                <a:solidFill>
                  <a:schemeClr val="dk2"/>
                </a:solidFill>
              </a:defRPr>
            </a:lvl9pPr>
          </a:lstStyle>
          <a:p/>
        </p:txBody>
      </p:sp>
      <p:sp>
        <p:nvSpPr>
          <p:cNvPr id="81" name="Google Shape;81;p17"/>
          <p:cNvSpPr txBox="1"/>
          <p:nvPr>
            <p:ph idx="16" type="body"/>
          </p:nvPr>
        </p:nvSpPr>
        <p:spPr>
          <a:xfrm>
            <a:off x="2428275" y="3935075"/>
            <a:ext cx="2086200" cy="984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2"/>
              </a:buClr>
              <a:buSzPts val="800"/>
              <a:buChar char="●"/>
              <a:defRPr sz="800">
                <a:solidFill>
                  <a:schemeClr val="dk2"/>
                </a:solidFill>
              </a:defRPr>
            </a:lvl1pPr>
            <a:lvl2pPr indent="-279400" lvl="1" marL="914400">
              <a:spcBef>
                <a:spcPts val="0"/>
              </a:spcBef>
              <a:spcAft>
                <a:spcPts val="0"/>
              </a:spcAft>
              <a:buClr>
                <a:schemeClr val="dk2"/>
              </a:buClr>
              <a:buSzPts val="800"/>
              <a:buChar char="○"/>
              <a:defRPr sz="800">
                <a:solidFill>
                  <a:schemeClr val="dk2"/>
                </a:solidFill>
              </a:defRPr>
            </a:lvl2pPr>
            <a:lvl3pPr indent="-279400" lvl="2" marL="1371600">
              <a:spcBef>
                <a:spcPts val="0"/>
              </a:spcBef>
              <a:spcAft>
                <a:spcPts val="0"/>
              </a:spcAft>
              <a:buClr>
                <a:schemeClr val="dk2"/>
              </a:buClr>
              <a:buSzPts val="800"/>
              <a:buChar char="■"/>
              <a:defRPr sz="800">
                <a:solidFill>
                  <a:schemeClr val="dk2"/>
                </a:solidFill>
              </a:defRPr>
            </a:lvl3pPr>
            <a:lvl4pPr indent="-279400" lvl="3" marL="1828800">
              <a:spcBef>
                <a:spcPts val="0"/>
              </a:spcBef>
              <a:spcAft>
                <a:spcPts val="0"/>
              </a:spcAft>
              <a:buClr>
                <a:schemeClr val="dk2"/>
              </a:buClr>
              <a:buSzPts val="800"/>
              <a:buChar char="●"/>
              <a:defRPr sz="800">
                <a:solidFill>
                  <a:schemeClr val="dk2"/>
                </a:solidFill>
              </a:defRPr>
            </a:lvl4pPr>
            <a:lvl5pPr indent="-279400" lvl="4" marL="2286000">
              <a:spcBef>
                <a:spcPts val="0"/>
              </a:spcBef>
              <a:spcAft>
                <a:spcPts val="0"/>
              </a:spcAft>
              <a:buClr>
                <a:schemeClr val="dk2"/>
              </a:buClr>
              <a:buSzPts val="800"/>
              <a:buChar char="○"/>
              <a:defRPr sz="800">
                <a:solidFill>
                  <a:schemeClr val="dk2"/>
                </a:solidFill>
              </a:defRPr>
            </a:lvl5pPr>
            <a:lvl6pPr indent="-279400" lvl="5" marL="2743200">
              <a:spcBef>
                <a:spcPts val="0"/>
              </a:spcBef>
              <a:spcAft>
                <a:spcPts val="0"/>
              </a:spcAft>
              <a:buClr>
                <a:schemeClr val="dk2"/>
              </a:buClr>
              <a:buSzPts val="800"/>
              <a:buChar char="■"/>
              <a:defRPr sz="800">
                <a:solidFill>
                  <a:schemeClr val="dk2"/>
                </a:solidFill>
              </a:defRPr>
            </a:lvl6pPr>
            <a:lvl7pPr indent="-279400" lvl="6" marL="3200400">
              <a:spcBef>
                <a:spcPts val="0"/>
              </a:spcBef>
              <a:spcAft>
                <a:spcPts val="0"/>
              </a:spcAft>
              <a:buClr>
                <a:schemeClr val="dk2"/>
              </a:buClr>
              <a:buSzPts val="800"/>
              <a:buChar char="●"/>
              <a:defRPr sz="800">
                <a:solidFill>
                  <a:schemeClr val="dk2"/>
                </a:solidFill>
              </a:defRPr>
            </a:lvl7pPr>
            <a:lvl8pPr indent="-279400" lvl="7" marL="3657600">
              <a:spcBef>
                <a:spcPts val="0"/>
              </a:spcBef>
              <a:spcAft>
                <a:spcPts val="0"/>
              </a:spcAft>
              <a:buClr>
                <a:schemeClr val="dk2"/>
              </a:buClr>
              <a:buSzPts val="800"/>
              <a:buChar char="○"/>
              <a:defRPr sz="800">
                <a:solidFill>
                  <a:schemeClr val="dk2"/>
                </a:solidFill>
              </a:defRPr>
            </a:lvl8pPr>
            <a:lvl9pPr indent="-279400" lvl="8" marL="4114800">
              <a:spcBef>
                <a:spcPts val="0"/>
              </a:spcBef>
              <a:spcAft>
                <a:spcPts val="0"/>
              </a:spcAft>
              <a:buClr>
                <a:schemeClr val="dk2"/>
              </a:buClr>
              <a:buSzPts val="800"/>
              <a:buChar char="■"/>
              <a:defRPr sz="800">
                <a:solidFill>
                  <a:schemeClr val="dk2"/>
                </a:solidFill>
              </a:defRPr>
            </a:lvl9pPr>
          </a:lstStyle>
          <a:p/>
        </p:txBody>
      </p:sp>
      <p:sp>
        <p:nvSpPr>
          <p:cNvPr id="82" name="Google Shape;82;p17"/>
          <p:cNvSpPr txBox="1"/>
          <p:nvPr>
            <p:ph idx="17" type="body"/>
          </p:nvPr>
        </p:nvSpPr>
        <p:spPr>
          <a:xfrm>
            <a:off x="4637225" y="3935075"/>
            <a:ext cx="2086200" cy="984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2"/>
              </a:buClr>
              <a:buSzPts val="800"/>
              <a:buChar char="●"/>
              <a:defRPr sz="800">
                <a:solidFill>
                  <a:schemeClr val="dk2"/>
                </a:solidFill>
              </a:defRPr>
            </a:lvl1pPr>
            <a:lvl2pPr indent="-279400" lvl="1" marL="914400">
              <a:spcBef>
                <a:spcPts val="0"/>
              </a:spcBef>
              <a:spcAft>
                <a:spcPts val="0"/>
              </a:spcAft>
              <a:buClr>
                <a:schemeClr val="dk2"/>
              </a:buClr>
              <a:buSzPts val="800"/>
              <a:buChar char="○"/>
              <a:defRPr sz="800">
                <a:solidFill>
                  <a:schemeClr val="dk2"/>
                </a:solidFill>
              </a:defRPr>
            </a:lvl2pPr>
            <a:lvl3pPr indent="-279400" lvl="2" marL="1371600">
              <a:spcBef>
                <a:spcPts val="0"/>
              </a:spcBef>
              <a:spcAft>
                <a:spcPts val="0"/>
              </a:spcAft>
              <a:buClr>
                <a:schemeClr val="dk2"/>
              </a:buClr>
              <a:buSzPts val="800"/>
              <a:buChar char="■"/>
              <a:defRPr sz="800">
                <a:solidFill>
                  <a:schemeClr val="dk2"/>
                </a:solidFill>
              </a:defRPr>
            </a:lvl3pPr>
            <a:lvl4pPr indent="-279400" lvl="3" marL="1828800">
              <a:spcBef>
                <a:spcPts val="0"/>
              </a:spcBef>
              <a:spcAft>
                <a:spcPts val="0"/>
              </a:spcAft>
              <a:buClr>
                <a:schemeClr val="dk2"/>
              </a:buClr>
              <a:buSzPts val="800"/>
              <a:buChar char="●"/>
              <a:defRPr sz="800">
                <a:solidFill>
                  <a:schemeClr val="dk2"/>
                </a:solidFill>
              </a:defRPr>
            </a:lvl4pPr>
            <a:lvl5pPr indent="-279400" lvl="4" marL="2286000">
              <a:spcBef>
                <a:spcPts val="0"/>
              </a:spcBef>
              <a:spcAft>
                <a:spcPts val="0"/>
              </a:spcAft>
              <a:buClr>
                <a:schemeClr val="dk2"/>
              </a:buClr>
              <a:buSzPts val="800"/>
              <a:buChar char="○"/>
              <a:defRPr sz="800">
                <a:solidFill>
                  <a:schemeClr val="dk2"/>
                </a:solidFill>
              </a:defRPr>
            </a:lvl5pPr>
            <a:lvl6pPr indent="-279400" lvl="5" marL="2743200">
              <a:spcBef>
                <a:spcPts val="0"/>
              </a:spcBef>
              <a:spcAft>
                <a:spcPts val="0"/>
              </a:spcAft>
              <a:buClr>
                <a:schemeClr val="dk2"/>
              </a:buClr>
              <a:buSzPts val="800"/>
              <a:buChar char="■"/>
              <a:defRPr sz="800">
                <a:solidFill>
                  <a:schemeClr val="dk2"/>
                </a:solidFill>
              </a:defRPr>
            </a:lvl6pPr>
            <a:lvl7pPr indent="-279400" lvl="6" marL="3200400">
              <a:spcBef>
                <a:spcPts val="0"/>
              </a:spcBef>
              <a:spcAft>
                <a:spcPts val="0"/>
              </a:spcAft>
              <a:buClr>
                <a:schemeClr val="dk2"/>
              </a:buClr>
              <a:buSzPts val="800"/>
              <a:buChar char="●"/>
              <a:defRPr sz="800">
                <a:solidFill>
                  <a:schemeClr val="dk2"/>
                </a:solidFill>
              </a:defRPr>
            </a:lvl7pPr>
            <a:lvl8pPr indent="-279400" lvl="7" marL="3657600">
              <a:spcBef>
                <a:spcPts val="0"/>
              </a:spcBef>
              <a:spcAft>
                <a:spcPts val="0"/>
              </a:spcAft>
              <a:buClr>
                <a:schemeClr val="dk2"/>
              </a:buClr>
              <a:buSzPts val="800"/>
              <a:buChar char="○"/>
              <a:defRPr sz="800">
                <a:solidFill>
                  <a:schemeClr val="dk2"/>
                </a:solidFill>
              </a:defRPr>
            </a:lvl8pPr>
            <a:lvl9pPr indent="-279400" lvl="8" marL="4114800">
              <a:spcBef>
                <a:spcPts val="0"/>
              </a:spcBef>
              <a:spcAft>
                <a:spcPts val="0"/>
              </a:spcAft>
              <a:buClr>
                <a:schemeClr val="dk2"/>
              </a:buClr>
              <a:buSzPts val="800"/>
              <a:buChar char="■"/>
              <a:defRPr sz="800">
                <a:solidFill>
                  <a:schemeClr val="dk2"/>
                </a:solidFill>
              </a:defRPr>
            </a:lvl9pPr>
          </a:lstStyle>
          <a:p/>
        </p:txBody>
      </p:sp>
      <p:sp>
        <p:nvSpPr>
          <p:cNvPr id="83" name="Google Shape;83;p17"/>
          <p:cNvSpPr txBox="1"/>
          <p:nvPr>
            <p:ph idx="18" type="body"/>
          </p:nvPr>
        </p:nvSpPr>
        <p:spPr>
          <a:xfrm>
            <a:off x="6846175" y="3935075"/>
            <a:ext cx="2086200" cy="984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2"/>
              </a:buClr>
              <a:buSzPts val="800"/>
              <a:buChar char="●"/>
              <a:defRPr sz="800">
                <a:solidFill>
                  <a:schemeClr val="dk2"/>
                </a:solidFill>
              </a:defRPr>
            </a:lvl1pPr>
            <a:lvl2pPr indent="-279400" lvl="1" marL="914400">
              <a:spcBef>
                <a:spcPts val="0"/>
              </a:spcBef>
              <a:spcAft>
                <a:spcPts val="0"/>
              </a:spcAft>
              <a:buClr>
                <a:schemeClr val="dk2"/>
              </a:buClr>
              <a:buSzPts val="800"/>
              <a:buChar char="○"/>
              <a:defRPr sz="800">
                <a:solidFill>
                  <a:schemeClr val="dk2"/>
                </a:solidFill>
              </a:defRPr>
            </a:lvl2pPr>
            <a:lvl3pPr indent="-279400" lvl="2" marL="1371600">
              <a:spcBef>
                <a:spcPts val="0"/>
              </a:spcBef>
              <a:spcAft>
                <a:spcPts val="0"/>
              </a:spcAft>
              <a:buClr>
                <a:schemeClr val="dk2"/>
              </a:buClr>
              <a:buSzPts val="800"/>
              <a:buChar char="■"/>
              <a:defRPr sz="800">
                <a:solidFill>
                  <a:schemeClr val="dk2"/>
                </a:solidFill>
              </a:defRPr>
            </a:lvl3pPr>
            <a:lvl4pPr indent="-279400" lvl="3" marL="1828800">
              <a:spcBef>
                <a:spcPts val="0"/>
              </a:spcBef>
              <a:spcAft>
                <a:spcPts val="0"/>
              </a:spcAft>
              <a:buClr>
                <a:schemeClr val="dk2"/>
              </a:buClr>
              <a:buSzPts val="800"/>
              <a:buChar char="●"/>
              <a:defRPr sz="800">
                <a:solidFill>
                  <a:schemeClr val="dk2"/>
                </a:solidFill>
              </a:defRPr>
            </a:lvl4pPr>
            <a:lvl5pPr indent="-279400" lvl="4" marL="2286000">
              <a:spcBef>
                <a:spcPts val="0"/>
              </a:spcBef>
              <a:spcAft>
                <a:spcPts val="0"/>
              </a:spcAft>
              <a:buClr>
                <a:schemeClr val="dk2"/>
              </a:buClr>
              <a:buSzPts val="800"/>
              <a:buChar char="○"/>
              <a:defRPr sz="800">
                <a:solidFill>
                  <a:schemeClr val="dk2"/>
                </a:solidFill>
              </a:defRPr>
            </a:lvl5pPr>
            <a:lvl6pPr indent="-279400" lvl="5" marL="2743200">
              <a:spcBef>
                <a:spcPts val="0"/>
              </a:spcBef>
              <a:spcAft>
                <a:spcPts val="0"/>
              </a:spcAft>
              <a:buClr>
                <a:schemeClr val="dk2"/>
              </a:buClr>
              <a:buSzPts val="800"/>
              <a:buChar char="■"/>
              <a:defRPr sz="800">
                <a:solidFill>
                  <a:schemeClr val="dk2"/>
                </a:solidFill>
              </a:defRPr>
            </a:lvl6pPr>
            <a:lvl7pPr indent="-279400" lvl="6" marL="3200400">
              <a:spcBef>
                <a:spcPts val="0"/>
              </a:spcBef>
              <a:spcAft>
                <a:spcPts val="0"/>
              </a:spcAft>
              <a:buClr>
                <a:schemeClr val="dk2"/>
              </a:buClr>
              <a:buSzPts val="800"/>
              <a:buChar char="●"/>
              <a:defRPr sz="800">
                <a:solidFill>
                  <a:schemeClr val="dk2"/>
                </a:solidFill>
              </a:defRPr>
            </a:lvl7pPr>
            <a:lvl8pPr indent="-279400" lvl="7" marL="3657600">
              <a:spcBef>
                <a:spcPts val="0"/>
              </a:spcBef>
              <a:spcAft>
                <a:spcPts val="0"/>
              </a:spcAft>
              <a:buClr>
                <a:schemeClr val="dk2"/>
              </a:buClr>
              <a:buSzPts val="800"/>
              <a:buChar char="○"/>
              <a:defRPr sz="800">
                <a:solidFill>
                  <a:schemeClr val="dk2"/>
                </a:solidFill>
              </a:defRPr>
            </a:lvl8pPr>
            <a:lvl9pPr indent="-279400" lvl="8" marL="4114800">
              <a:spcBef>
                <a:spcPts val="0"/>
              </a:spcBef>
              <a:spcAft>
                <a:spcPts val="0"/>
              </a:spcAft>
              <a:buClr>
                <a:schemeClr val="dk2"/>
              </a:buClr>
              <a:buSzPts val="800"/>
              <a:buChar char="■"/>
              <a:defRPr sz="800">
                <a:solidFill>
                  <a:schemeClr val="dk2"/>
                </a:solidFill>
              </a:defRPr>
            </a:lvl9pPr>
          </a:lstStyle>
          <a:p/>
        </p:txBody>
      </p:sp>
      <p:sp>
        <p:nvSpPr>
          <p:cNvPr id="84" name="Google Shape;84;p17"/>
          <p:cNvSpPr txBox="1"/>
          <p:nvPr>
            <p:ph idx="19" type="title"/>
          </p:nvPr>
        </p:nvSpPr>
        <p:spPr>
          <a:xfrm>
            <a:off x="230900" y="454775"/>
            <a:ext cx="4406400" cy="44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600"/>
              <a:buNone/>
              <a:defRPr>
                <a:solidFill>
                  <a:schemeClr val="dk2"/>
                </a:solidFill>
              </a:defRPr>
            </a:lvl1pPr>
            <a:lvl2pPr lvl="1">
              <a:spcBef>
                <a:spcPts val="0"/>
              </a:spcBef>
              <a:spcAft>
                <a:spcPts val="0"/>
              </a:spcAft>
              <a:buClr>
                <a:schemeClr val="dk2"/>
              </a:buClr>
              <a:buSzPts val="3600"/>
              <a:buNone/>
              <a:defRPr sz="3600">
                <a:solidFill>
                  <a:schemeClr val="dk2"/>
                </a:solidFill>
              </a:defRPr>
            </a:lvl2pPr>
            <a:lvl3pPr lvl="2">
              <a:spcBef>
                <a:spcPts val="0"/>
              </a:spcBef>
              <a:spcAft>
                <a:spcPts val="0"/>
              </a:spcAft>
              <a:buClr>
                <a:schemeClr val="dk2"/>
              </a:buClr>
              <a:buSzPts val="3600"/>
              <a:buNone/>
              <a:defRPr sz="3600">
                <a:solidFill>
                  <a:schemeClr val="dk2"/>
                </a:solidFill>
              </a:defRPr>
            </a:lvl3pPr>
            <a:lvl4pPr lvl="3">
              <a:spcBef>
                <a:spcPts val="0"/>
              </a:spcBef>
              <a:spcAft>
                <a:spcPts val="0"/>
              </a:spcAft>
              <a:buClr>
                <a:schemeClr val="dk2"/>
              </a:buClr>
              <a:buSzPts val="3600"/>
              <a:buNone/>
              <a:defRPr sz="3600">
                <a:solidFill>
                  <a:schemeClr val="dk2"/>
                </a:solidFill>
              </a:defRPr>
            </a:lvl4pPr>
            <a:lvl5pPr lvl="4">
              <a:spcBef>
                <a:spcPts val="0"/>
              </a:spcBef>
              <a:spcAft>
                <a:spcPts val="0"/>
              </a:spcAft>
              <a:buClr>
                <a:schemeClr val="dk2"/>
              </a:buClr>
              <a:buSzPts val="3600"/>
              <a:buNone/>
              <a:defRPr sz="3600">
                <a:solidFill>
                  <a:schemeClr val="dk2"/>
                </a:solidFill>
              </a:defRPr>
            </a:lvl5pPr>
            <a:lvl6pPr lvl="5">
              <a:spcBef>
                <a:spcPts val="0"/>
              </a:spcBef>
              <a:spcAft>
                <a:spcPts val="0"/>
              </a:spcAft>
              <a:buClr>
                <a:schemeClr val="dk2"/>
              </a:buClr>
              <a:buSzPts val="3600"/>
              <a:buNone/>
              <a:defRPr sz="3600">
                <a:solidFill>
                  <a:schemeClr val="dk2"/>
                </a:solidFill>
              </a:defRPr>
            </a:lvl6pPr>
            <a:lvl7pPr lvl="6">
              <a:spcBef>
                <a:spcPts val="0"/>
              </a:spcBef>
              <a:spcAft>
                <a:spcPts val="0"/>
              </a:spcAft>
              <a:buClr>
                <a:schemeClr val="dk2"/>
              </a:buClr>
              <a:buSzPts val="3600"/>
              <a:buNone/>
              <a:defRPr sz="3600">
                <a:solidFill>
                  <a:schemeClr val="dk2"/>
                </a:solidFill>
              </a:defRPr>
            </a:lvl7pPr>
            <a:lvl8pPr lvl="7">
              <a:spcBef>
                <a:spcPts val="0"/>
              </a:spcBef>
              <a:spcAft>
                <a:spcPts val="0"/>
              </a:spcAft>
              <a:buClr>
                <a:schemeClr val="dk2"/>
              </a:buClr>
              <a:buSzPts val="3600"/>
              <a:buNone/>
              <a:defRPr sz="3600">
                <a:solidFill>
                  <a:schemeClr val="dk2"/>
                </a:solidFill>
              </a:defRPr>
            </a:lvl8pPr>
            <a:lvl9pPr lvl="8">
              <a:spcBef>
                <a:spcPts val="0"/>
              </a:spcBef>
              <a:spcAft>
                <a:spcPts val="0"/>
              </a:spcAft>
              <a:buClr>
                <a:schemeClr val="dk2"/>
              </a:buClr>
              <a:buSzPts val="3600"/>
              <a:buNone/>
              <a:defRPr sz="3600">
                <a:solidFill>
                  <a:schemeClr val="dk2"/>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s of contents" type="twoColTx">
  <p:cSld name="TITLE_AND_TWO_COLUMNS">
    <p:spTree>
      <p:nvGrpSpPr>
        <p:cNvPr id="85" name="Shape 85"/>
        <p:cNvGrpSpPr/>
        <p:nvPr/>
      </p:nvGrpSpPr>
      <p:grpSpPr>
        <a:xfrm>
          <a:off x="0" y="0"/>
          <a:ext cx="0" cy="0"/>
          <a:chOff x="0" y="0"/>
          <a:chExt cx="0" cy="0"/>
        </a:xfrm>
      </p:grpSpPr>
      <p:sp>
        <p:nvSpPr>
          <p:cNvPr id="86" name="Google Shape;86;p18"/>
          <p:cNvSpPr/>
          <p:nvPr>
            <p:ph idx="2" type="pic"/>
          </p:nvPr>
        </p:nvSpPr>
        <p:spPr>
          <a:xfrm>
            <a:off x="0" y="0"/>
            <a:ext cx="9144000" cy="5143500"/>
          </a:xfrm>
          <a:prstGeom prst="rect">
            <a:avLst/>
          </a:prstGeom>
          <a:noFill/>
          <a:ln>
            <a:noFill/>
          </a:ln>
        </p:spPr>
      </p:sp>
      <p:grpSp>
        <p:nvGrpSpPr>
          <p:cNvPr id="87" name="Google Shape;87;p18"/>
          <p:cNvGrpSpPr/>
          <p:nvPr/>
        </p:nvGrpSpPr>
        <p:grpSpPr>
          <a:xfrm>
            <a:off x="162" y="98"/>
            <a:ext cx="9143669" cy="5143312"/>
            <a:chOff x="238125" y="848375"/>
            <a:chExt cx="7144050" cy="4018527"/>
          </a:xfrm>
        </p:grpSpPr>
        <p:sp>
          <p:nvSpPr>
            <p:cNvPr id="88" name="Google Shape;88;p18"/>
            <p:cNvSpPr/>
            <p:nvPr/>
          </p:nvSpPr>
          <p:spPr>
            <a:xfrm>
              <a:off x="238125" y="848377"/>
              <a:ext cx="5017377" cy="4018525"/>
            </a:xfrm>
            <a:custGeom>
              <a:rect b="b" l="l" r="r" t="t"/>
              <a:pathLst>
                <a:path extrusionOk="0" h="160741" w="191211">
                  <a:moveTo>
                    <a:pt x="0" y="0"/>
                  </a:moveTo>
                  <a:lnTo>
                    <a:pt x="0" y="160741"/>
                  </a:lnTo>
                  <a:lnTo>
                    <a:pt x="118091" y="160741"/>
                  </a:lnTo>
                  <a:lnTo>
                    <a:pt x="117329" y="160729"/>
                  </a:lnTo>
                  <a:lnTo>
                    <a:pt x="115829" y="160574"/>
                  </a:lnTo>
                  <a:lnTo>
                    <a:pt x="114376" y="160277"/>
                  </a:lnTo>
                  <a:lnTo>
                    <a:pt x="112971" y="159848"/>
                  </a:lnTo>
                  <a:lnTo>
                    <a:pt x="111638" y="159276"/>
                  </a:lnTo>
                  <a:lnTo>
                    <a:pt x="110376" y="158586"/>
                  </a:lnTo>
                  <a:lnTo>
                    <a:pt x="109185" y="157788"/>
                  </a:lnTo>
                  <a:lnTo>
                    <a:pt x="108078" y="156883"/>
                  </a:lnTo>
                  <a:lnTo>
                    <a:pt x="107077" y="155871"/>
                  </a:lnTo>
                  <a:lnTo>
                    <a:pt x="106161" y="154764"/>
                  </a:lnTo>
                  <a:lnTo>
                    <a:pt x="105363" y="153573"/>
                  </a:lnTo>
                  <a:lnTo>
                    <a:pt x="104672" y="152311"/>
                  </a:lnTo>
                  <a:lnTo>
                    <a:pt x="104113" y="150977"/>
                  </a:lnTo>
                  <a:lnTo>
                    <a:pt x="103672" y="149584"/>
                  </a:lnTo>
                  <a:lnTo>
                    <a:pt x="103374" y="148132"/>
                  </a:lnTo>
                  <a:lnTo>
                    <a:pt x="103220" y="146620"/>
                  </a:lnTo>
                  <a:lnTo>
                    <a:pt x="103208" y="145857"/>
                  </a:lnTo>
                  <a:lnTo>
                    <a:pt x="103208" y="77846"/>
                  </a:lnTo>
                  <a:lnTo>
                    <a:pt x="103220" y="77072"/>
                  </a:lnTo>
                  <a:lnTo>
                    <a:pt x="103374" y="75572"/>
                  </a:lnTo>
                  <a:lnTo>
                    <a:pt x="103672" y="74119"/>
                  </a:lnTo>
                  <a:lnTo>
                    <a:pt x="104113" y="72714"/>
                  </a:lnTo>
                  <a:lnTo>
                    <a:pt x="104672" y="71381"/>
                  </a:lnTo>
                  <a:lnTo>
                    <a:pt x="105363" y="70119"/>
                  </a:lnTo>
                  <a:lnTo>
                    <a:pt x="106161" y="68928"/>
                  </a:lnTo>
                  <a:lnTo>
                    <a:pt x="107077" y="67833"/>
                  </a:lnTo>
                  <a:lnTo>
                    <a:pt x="108078" y="66821"/>
                  </a:lnTo>
                  <a:lnTo>
                    <a:pt x="109185" y="65904"/>
                  </a:lnTo>
                  <a:lnTo>
                    <a:pt x="110376" y="65106"/>
                  </a:lnTo>
                  <a:lnTo>
                    <a:pt x="111638" y="64415"/>
                  </a:lnTo>
                  <a:lnTo>
                    <a:pt x="112971" y="63856"/>
                  </a:lnTo>
                  <a:lnTo>
                    <a:pt x="114376" y="63415"/>
                  </a:lnTo>
                  <a:lnTo>
                    <a:pt x="115829" y="63118"/>
                  </a:lnTo>
                  <a:lnTo>
                    <a:pt x="117329" y="62975"/>
                  </a:lnTo>
                  <a:lnTo>
                    <a:pt x="118091" y="62963"/>
                  </a:lnTo>
                  <a:lnTo>
                    <a:pt x="161444" y="62963"/>
                  </a:lnTo>
                  <a:lnTo>
                    <a:pt x="162206" y="62939"/>
                  </a:lnTo>
                  <a:lnTo>
                    <a:pt x="163718" y="62796"/>
                  </a:lnTo>
                  <a:lnTo>
                    <a:pt x="165170" y="62498"/>
                  </a:lnTo>
                  <a:lnTo>
                    <a:pt x="166563" y="62058"/>
                  </a:lnTo>
                  <a:lnTo>
                    <a:pt x="167897" y="61498"/>
                  </a:lnTo>
                  <a:lnTo>
                    <a:pt x="169159" y="60808"/>
                  </a:lnTo>
                  <a:lnTo>
                    <a:pt x="170350" y="60010"/>
                  </a:lnTo>
                  <a:lnTo>
                    <a:pt x="171457" y="59093"/>
                  </a:lnTo>
                  <a:lnTo>
                    <a:pt x="172469" y="58081"/>
                  </a:lnTo>
                  <a:lnTo>
                    <a:pt x="173374" y="56986"/>
                  </a:lnTo>
                  <a:lnTo>
                    <a:pt x="174172" y="55795"/>
                  </a:lnTo>
                  <a:lnTo>
                    <a:pt x="174862" y="54533"/>
                  </a:lnTo>
                  <a:lnTo>
                    <a:pt x="175434" y="53199"/>
                  </a:lnTo>
                  <a:lnTo>
                    <a:pt x="175863" y="51794"/>
                  </a:lnTo>
                  <a:lnTo>
                    <a:pt x="176160" y="50342"/>
                  </a:lnTo>
                  <a:lnTo>
                    <a:pt x="176315" y="48841"/>
                  </a:lnTo>
                  <a:lnTo>
                    <a:pt x="176327" y="48079"/>
                  </a:lnTo>
                  <a:lnTo>
                    <a:pt x="176327" y="14883"/>
                  </a:lnTo>
                  <a:lnTo>
                    <a:pt x="176339" y="14121"/>
                  </a:lnTo>
                  <a:lnTo>
                    <a:pt x="176494" y="12609"/>
                  </a:lnTo>
                  <a:lnTo>
                    <a:pt x="176791" y="11157"/>
                  </a:lnTo>
                  <a:lnTo>
                    <a:pt x="177220" y="9764"/>
                  </a:lnTo>
                  <a:lnTo>
                    <a:pt x="177792" y="8430"/>
                  </a:lnTo>
                  <a:lnTo>
                    <a:pt x="178482" y="7168"/>
                  </a:lnTo>
                  <a:lnTo>
                    <a:pt x="179280" y="5977"/>
                  </a:lnTo>
                  <a:lnTo>
                    <a:pt x="180185" y="4870"/>
                  </a:lnTo>
                  <a:lnTo>
                    <a:pt x="181197" y="3858"/>
                  </a:lnTo>
                  <a:lnTo>
                    <a:pt x="182304" y="2953"/>
                  </a:lnTo>
                  <a:lnTo>
                    <a:pt x="183495" y="2155"/>
                  </a:lnTo>
                  <a:lnTo>
                    <a:pt x="184757" y="1465"/>
                  </a:lnTo>
                  <a:lnTo>
                    <a:pt x="186091" y="893"/>
                  </a:lnTo>
                  <a:lnTo>
                    <a:pt x="187484" y="464"/>
                  </a:lnTo>
                  <a:lnTo>
                    <a:pt x="188936" y="167"/>
                  </a:lnTo>
                  <a:lnTo>
                    <a:pt x="190448" y="12"/>
                  </a:lnTo>
                  <a:lnTo>
                    <a:pt x="1912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89" name="Google Shape;89;p18"/>
            <p:cNvSpPr/>
            <p:nvPr/>
          </p:nvSpPr>
          <p:spPr>
            <a:xfrm>
              <a:off x="7010075" y="848375"/>
              <a:ext cx="372100" cy="372100"/>
            </a:xfrm>
            <a:custGeom>
              <a:rect b="b" l="l" r="r" t="t"/>
              <a:pathLst>
                <a:path extrusionOk="0" h="14884" w="14884">
                  <a:moveTo>
                    <a:pt x="0" y="0"/>
                  </a:moveTo>
                  <a:lnTo>
                    <a:pt x="763" y="12"/>
                  </a:lnTo>
                  <a:lnTo>
                    <a:pt x="2275" y="167"/>
                  </a:lnTo>
                  <a:lnTo>
                    <a:pt x="3727" y="464"/>
                  </a:lnTo>
                  <a:lnTo>
                    <a:pt x="5120" y="893"/>
                  </a:lnTo>
                  <a:lnTo>
                    <a:pt x="6454" y="1465"/>
                  </a:lnTo>
                  <a:lnTo>
                    <a:pt x="7716" y="2155"/>
                  </a:lnTo>
                  <a:lnTo>
                    <a:pt x="8907" y="2953"/>
                  </a:lnTo>
                  <a:lnTo>
                    <a:pt x="10014" y="3858"/>
                  </a:lnTo>
                  <a:lnTo>
                    <a:pt x="11026" y="4870"/>
                  </a:lnTo>
                  <a:lnTo>
                    <a:pt x="11931" y="5977"/>
                  </a:lnTo>
                  <a:lnTo>
                    <a:pt x="12729" y="7168"/>
                  </a:lnTo>
                  <a:lnTo>
                    <a:pt x="13419" y="8430"/>
                  </a:lnTo>
                  <a:lnTo>
                    <a:pt x="13991" y="9764"/>
                  </a:lnTo>
                  <a:lnTo>
                    <a:pt x="14420" y="11157"/>
                  </a:lnTo>
                  <a:lnTo>
                    <a:pt x="14717" y="12609"/>
                  </a:lnTo>
                  <a:lnTo>
                    <a:pt x="14872" y="14121"/>
                  </a:lnTo>
                  <a:lnTo>
                    <a:pt x="14884" y="14883"/>
                  </a:lnTo>
                  <a:lnTo>
                    <a:pt x="148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0" name="Google Shape;90;p18"/>
            <p:cNvSpPr/>
            <p:nvPr/>
          </p:nvSpPr>
          <p:spPr>
            <a:xfrm>
              <a:off x="5182100" y="2921025"/>
              <a:ext cx="2200075" cy="1945875"/>
            </a:xfrm>
            <a:custGeom>
              <a:rect b="b" l="l" r="r" t="t"/>
              <a:pathLst>
                <a:path extrusionOk="0" h="77835" w="88003">
                  <a:moveTo>
                    <a:pt x="88003" y="1"/>
                  </a:moveTo>
                  <a:lnTo>
                    <a:pt x="87991" y="763"/>
                  </a:lnTo>
                  <a:lnTo>
                    <a:pt x="87836" y="2263"/>
                  </a:lnTo>
                  <a:lnTo>
                    <a:pt x="87539" y="3715"/>
                  </a:lnTo>
                  <a:lnTo>
                    <a:pt x="87110" y="5120"/>
                  </a:lnTo>
                  <a:lnTo>
                    <a:pt x="86538" y="6454"/>
                  </a:lnTo>
                  <a:lnTo>
                    <a:pt x="85848" y="7716"/>
                  </a:lnTo>
                  <a:lnTo>
                    <a:pt x="85050" y="8907"/>
                  </a:lnTo>
                  <a:lnTo>
                    <a:pt x="84145" y="10002"/>
                  </a:lnTo>
                  <a:lnTo>
                    <a:pt x="83133" y="11014"/>
                  </a:lnTo>
                  <a:lnTo>
                    <a:pt x="82026" y="11931"/>
                  </a:lnTo>
                  <a:lnTo>
                    <a:pt x="80835" y="12729"/>
                  </a:lnTo>
                  <a:lnTo>
                    <a:pt x="79573" y="13419"/>
                  </a:lnTo>
                  <a:lnTo>
                    <a:pt x="78239" y="13979"/>
                  </a:lnTo>
                  <a:lnTo>
                    <a:pt x="76846" y="14420"/>
                  </a:lnTo>
                  <a:lnTo>
                    <a:pt x="75394" y="14717"/>
                  </a:lnTo>
                  <a:lnTo>
                    <a:pt x="73882" y="14860"/>
                  </a:lnTo>
                  <a:lnTo>
                    <a:pt x="73119" y="14884"/>
                  </a:lnTo>
                  <a:lnTo>
                    <a:pt x="29767" y="14884"/>
                  </a:lnTo>
                  <a:lnTo>
                    <a:pt x="29005" y="14896"/>
                  </a:lnTo>
                  <a:lnTo>
                    <a:pt x="27505" y="15039"/>
                  </a:lnTo>
                  <a:lnTo>
                    <a:pt x="26052" y="15336"/>
                  </a:lnTo>
                  <a:lnTo>
                    <a:pt x="24647" y="15777"/>
                  </a:lnTo>
                  <a:lnTo>
                    <a:pt x="23314" y="16337"/>
                  </a:lnTo>
                  <a:lnTo>
                    <a:pt x="22051" y="17027"/>
                  </a:lnTo>
                  <a:lnTo>
                    <a:pt x="20861" y="17825"/>
                  </a:lnTo>
                  <a:lnTo>
                    <a:pt x="19765" y="18742"/>
                  </a:lnTo>
                  <a:lnTo>
                    <a:pt x="18753" y="19754"/>
                  </a:lnTo>
                  <a:lnTo>
                    <a:pt x="17836" y="20849"/>
                  </a:lnTo>
                  <a:lnTo>
                    <a:pt x="17039" y="22040"/>
                  </a:lnTo>
                  <a:lnTo>
                    <a:pt x="16348" y="23302"/>
                  </a:lnTo>
                  <a:lnTo>
                    <a:pt x="15788" y="24636"/>
                  </a:lnTo>
                  <a:lnTo>
                    <a:pt x="15348" y="26041"/>
                  </a:lnTo>
                  <a:lnTo>
                    <a:pt x="15050" y="27493"/>
                  </a:lnTo>
                  <a:lnTo>
                    <a:pt x="14895" y="28993"/>
                  </a:lnTo>
                  <a:lnTo>
                    <a:pt x="14884" y="29767"/>
                  </a:lnTo>
                  <a:lnTo>
                    <a:pt x="14884" y="62951"/>
                  </a:lnTo>
                  <a:lnTo>
                    <a:pt x="14872" y="63714"/>
                  </a:lnTo>
                  <a:lnTo>
                    <a:pt x="14717" y="65226"/>
                  </a:lnTo>
                  <a:lnTo>
                    <a:pt x="14431" y="66678"/>
                  </a:lnTo>
                  <a:lnTo>
                    <a:pt x="13991" y="68071"/>
                  </a:lnTo>
                  <a:lnTo>
                    <a:pt x="13431" y="69405"/>
                  </a:lnTo>
                  <a:lnTo>
                    <a:pt x="12740" y="70667"/>
                  </a:lnTo>
                  <a:lnTo>
                    <a:pt x="11931" y="71858"/>
                  </a:lnTo>
                  <a:lnTo>
                    <a:pt x="11026" y="72965"/>
                  </a:lnTo>
                  <a:lnTo>
                    <a:pt x="10014" y="73977"/>
                  </a:lnTo>
                  <a:lnTo>
                    <a:pt x="8918" y="74882"/>
                  </a:lnTo>
                  <a:lnTo>
                    <a:pt x="7728" y="75680"/>
                  </a:lnTo>
                  <a:lnTo>
                    <a:pt x="6466" y="76370"/>
                  </a:lnTo>
                  <a:lnTo>
                    <a:pt x="5120" y="76942"/>
                  </a:lnTo>
                  <a:lnTo>
                    <a:pt x="3727" y="77371"/>
                  </a:lnTo>
                  <a:lnTo>
                    <a:pt x="2274" y="77668"/>
                  </a:lnTo>
                  <a:lnTo>
                    <a:pt x="774" y="77823"/>
                  </a:lnTo>
                  <a:lnTo>
                    <a:pt x="0" y="77835"/>
                  </a:lnTo>
                  <a:lnTo>
                    <a:pt x="88003" y="77835"/>
                  </a:lnTo>
                  <a:lnTo>
                    <a:pt x="8800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91" name="Google Shape;91;p18"/>
          <p:cNvSpPr txBox="1"/>
          <p:nvPr>
            <p:ph type="title"/>
          </p:nvPr>
        </p:nvSpPr>
        <p:spPr>
          <a:xfrm>
            <a:off x="230900" y="457200"/>
            <a:ext cx="4406400" cy="1560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4800"/>
              <a:buNone/>
              <a:defRPr/>
            </a:lvl2pPr>
            <a:lvl3pPr lvl="2">
              <a:spcBef>
                <a:spcPts val="0"/>
              </a:spcBef>
              <a:spcAft>
                <a:spcPts val="0"/>
              </a:spcAft>
              <a:buClr>
                <a:schemeClr val="dk1"/>
              </a:buClr>
              <a:buSzPts val="4800"/>
              <a:buNone/>
              <a:defRPr/>
            </a:lvl3pPr>
            <a:lvl4pPr lvl="3">
              <a:spcBef>
                <a:spcPts val="0"/>
              </a:spcBef>
              <a:spcAft>
                <a:spcPts val="0"/>
              </a:spcAft>
              <a:buClr>
                <a:schemeClr val="dk1"/>
              </a:buClr>
              <a:buSzPts val="4800"/>
              <a:buNone/>
              <a:defRPr/>
            </a:lvl4pPr>
            <a:lvl5pPr lvl="4">
              <a:spcBef>
                <a:spcPts val="0"/>
              </a:spcBef>
              <a:spcAft>
                <a:spcPts val="0"/>
              </a:spcAft>
              <a:buClr>
                <a:schemeClr val="dk1"/>
              </a:buClr>
              <a:buSzPts val="4800"/>
              <a:buNone/>
              <a:defRPr/>
            </a:lvl5pPr>
            <a:lvl6pPr lvl="5">
              <a:spcBef>
                <a:spcPts val="0"/>
              </a:spcBef>
              <a:spcAft>
                <a:spcPts val="0"/>
              </a:spcAft>
              <a:buClr>
                <a:schemeClr val="dk1"/>
              </a:buClr>
              <a:buSzPts val="4800"/>
              <a:buNone/>
              <a:defRPr/>
            </a:lvl6pPr>
            <a:lvl7pPr lvl="6">
              <a:spcBef>
                <a:spcPts val="0"/>
              </a:spcBef>
              <a:spcAft>
                <a:spcPts val="0"/>
              </a:spcAft>
              <a:buClr>
                <a:schemeClr val="dk1"/>
              </a:buClr>
              <a:buSzPts val="4800"/>
              <a:buNone/>
              <a:defRPr/>
            </a:lvl7pPr>
            <a:lvl8pPr lvl="7">
              <a:spcBef>
                <a:spcPts val="0"/>
              </a:spcBef>
              <a:spcAft>
                <a:spcPts val="0"/>
              </a:spcAft>
              <a:buClr>
                <a:schemeClr val="dk1"/>
              </a:buClr>
              <a:buSzPts val="4800"/>
              <a:buNone/>
              <a:defRPr/>
            </a:lvl8pPr>
            <a:lvl9pPr lvl="8">
              <a:spcBef>
                <a:spcPts val="0"/>
              </a:spcBef>
              <a:spcAft>
                <a:spcPts val="0"/>
              </a:spcAft>
              <a:buClr>
                <a:schemeClr val="dk1"/>
              </a:buClr>
              <a:buSzPts val="4800"/>
              <a:buNone/>
              <a:defRPr/>
            </a:lvl9pPr>
          </a:lstStyle>
          <a:p/>
        </p:txBody>
      </p:sp>
      <p:sp>
        <p:nvSpPr>
          <p:cNvPr id="92" name="Google Shape;92;p18"/>
          <p:cNvSpPr txBox="1"/>
          <p:nvPr>
            <p:ph idx="1" type="body"/>
          </p:nvPr>
        </p:nvSpPr>
        <p:spPr>
          <a:xfrm>
            <a:off x="230900" y="2356825"/>
            <a:ext cx="2974800" cy="2563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dk1"/>
              </a:buClr>
              <a:buSzPts val="1800"/>
              <a:buChar char="●"/>
              <a:defRPr sz="1800"/>
            </a:lvl1pPr>
            <a:lvl2pPr indent="-342900" lvl="1" marL="914400">
              <a:spcBef>
                <a:spcPts val="0"/>
              </a:spcBef>
              <a:spcAft>
                <a:spcPts val="0"/>
              </a:spcAft>
              <a:buClr>
                <a:schemeClr val="dk1"/>
              </a:buClr>
              <a:buSzPts val="1800"/>
              <a:buChar char="○"/>
              <a:defRPr sz="1800"/>
            </a:lvl2pPr>
            <a:lvl3pPr indent="-342900" lvl="2" marL="1371600">
              <a:spcBef>
                <a:spcPts val="0"/>
              </a:spcBef>
              <a:spcAft>
                <a:spcPts val="0"/>
              </a:spcAft>
              <a:buClr>
                <a:schemeClr val="dk1"/>
              </a:buClr>
              <a:buSzPts val="1800"/>
              <a:buChar char="■"/>
              <a:defRPr sz="1800"/>
            </a:lvl3pPr>
            <a:lvl4pPr indent="-342900" lvl="3" marL="1828800">
              <a:spcBef>
                <a:spcPts val="0"/>
              </a:spcBef>
              <a:spcAft>
                <a:spcPts val="0"/>
              </a:spcAft>
              <a:buClr>
                <a:schemeClr val="dk1"/>
              </a:buClr>
              <a:buSzPts val="1800"/>
              <a:buChar char="●"/>
              <a:defRPr sz="1800"/>
            </a:lvl4pPr>
            <a:lvl5pPr indent="-342900" lvl="4" marL="2286000">
              <a:spcBef>
                <a:spcPts val="0"/>
              </a:spcBef>
              <a:spcAft>
                <a:spcPts val="0"/>
              </a:spcAft>
              <a:buClr>
                <a:schemeClr val="dk1"/>
              </a:buClr>
              <a:buSzPts val="1800"/>
              <a:buChar char="○"/>
              <a:defRPr sz="1800"/>
            </a:lvl5pPr>
            <a:lvl6pPr indent="-342900" lvl="5" marL="2743200">
              <a:spcBef>
                <a:spcPts val="0"/>
              </a:spcBef>
              <a:spcAft>
                <a:spcPts val="0"/>
              </a:spcAft>
              <a:buClr>
                <a:schemeClr val="dk1"/>
              </a:buClr>
              <a:buSzPts val="1800"/>
              <a:buChar char="■"/>
              <a:defRPr sz="1800"/>
            </a:lvl6pPr>
            <a:lvl7pPr indent="-342900" lvl="6" marL="3200400">
              <a:spcBef>
                <a:spcPts val="0"/>
              </a:spcBef>
              <a:spcAft>
                <a:spcPts val="0"/>
              </a:spcAft>
              <a:buClr>
                <a:schemeClr val="dk1"/>
              </a:buClr>
              <a:buSzPts val="1800"/>
              <a:buChar char="●"/>
              <a:defRPr sz="1800"/>
            </a:lvl7pPr>
            <a:lvl8pPr indent="-342900" lvl="7" marL="3657600">
              <a:spcBef>
                <a:spcPts val="0"/>
              </a:spcBef>
              <a:spcAft>
                <a:spcPts val="0"/>
              </a:spcAft>
              <a:buClr>
                <a:schemeClr val="dk1"/>
              </a:buClr>
              <a:buSzPts val="1800"/>
              <a:buChar char="○"/>
              <a:defRPr sz="1800"/>
            </a:lvl8pPr>
            <a:lvl9pPr indent="-342900" lvl="8" marL="4114800">
              <a:spcBef>
                <a:spcPts val="0"/>
              </a:spcBef>
              <a:spcAft>
                <a:spcPts val="0"/>
              </a:spcAft>
              <a:buClr>
                <a:schemeClr val="dk1"/>
              </a:buClr>
              <a:buSzPts val="1800"/>
              <a:buChar char="■"/>
              <a:defRPr sz="1800"/>
            </a:lvl9pPr>
          </a:lstStyle>
          <a:p/>
        </p:txBody>
      </p:sp>
      <p:sp>
        <p:nvSpPr>
          <p:cNvPr id="93" name="Google Shape;93;p1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19">
    <p:bg>
      <p:bgPr>
        <a:solidFill>
          <a:schemeClr val="lt1"/>
        </a:soli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230900" y="457200"/>
            <a:ext cx="2974800" cy="562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sz="3600"/>
            </a:lvl2pPr>
            <a:lvl3pPr lvl="2">
              <a:lnSpc>
                <a:spcPct val="80000"/>
              </a:lnSpc>
              <a:spcBef>
                <a:spcPts val="0"/>
              </a:spcBef>
              <a:spcAft>
                <a:spcPts val="0"/>
              </a:spcAft>
              <a:buClr>
                <a:schemeClr val="dk1"/>
              </a:buClr>
              <a:buSzPts val="3600"/>
              <a:buNone/>
              <a:defRPr sz="3600"/>
            </a:lvl3pPr>
            <a:lvl4pPr lvl="3">
              <a:lnSpc>
                <a:spcPct val="80000"/>
              </a:lnSpc>
              <a:spcBef>
                <a:spcPts val="0"/>
              </a:spcBef>
              <a:spcAft>
                <a:spcPts val="0"/>
              </a:spcAft>
              <a:buClr>
                <a:schemeClr val="dk1"/>
              </a:buClr>
              <a:buSzPts val="3600"/>
              <a:buNone/>
              <a:defRPr sz="3600"/>
            </a:lvl4pPr>
            <a:lvl5pPr lvl="4">
              <a:lnSpc>
                <a:spcPct val="80000"/>
              </a:lnSpc>
              <a:spcBef>
                <a:spcPts val="0"/>
              </a:spcBef>
              <a:spcAft>
                <a:spcPts val="0"/>
              </a:spcAft>
              <a:buClr>
                <a:schemeClr val="dk1"/>
              </a:buClr>
              <a:buSzPts val="3600"/>
              <a:buNone/>
              <a:defRPr sz="3600"/>
            </a:lvl5pPr>
            <a:lvl6pPr lvl="5">
              <a:lnSpc>
                <a:spcPct val="80000"/>
              </a:lnSpc>
              <a:spcBef>
                <a:spcPts val="0"/>
              </a:spcBef>
              <a:spcAft>
                <a:spcPts val="0"/>
              </a:spcAft>
              <a:buClr>
                <a:schemeClr val="dk1"/>
              </a:buClr>
              <a:buSzPts val="3600"/>
              <a:buNone/>
              <a:defRPr sz="3600"/>
            </a:lvl6pPr>
            <a:lvl7pPr lvl="6">
              <a:lnSpc>
                <a:spcPct val="80000"/>
              </a:lnSpc>
              <a:spcBef>
                <a:spcPts val="0"/>
              </a:spcBef>
              <a:spcAft>
                <a:spcPts val="0"/>
              </a:spcAft>
              <a:buClr>
                <a:schemeClr val="dk1"/>
              </a:buClr>
              <a:buSzPts val="3600"/>
              <a:buNone/>
              <a:defRPr sz="3600"/>
            </a:lvl7pPr>
            <a:lvl8pPr lvl="7">
              <a:lnSpc>
                <a:spcPct val="80000"/>
              </a:lnSpc>
              <a:spcBef>
                <a:spcPts val="0"/>
              </a:spcBef>
              <a:spcAft>
                <a:spcPts val="0"/>
              </a:spcAft>
              <a:buClr>
                <a:schemeClr val="dk1"/>
              </a:buClr>
              <a:buSzPts val="3600"/>
              <a:buNone/>
              <a:defRPr sz="3600"/>
            </a:lvl8pPr>
            <a:lvl9pPr lvl="8">
              <a:lnSpc>
                <a:spcPct val="80000"/>
              </a:lnSpc>
              <a:spcBef>
                <a:spcPts val="0"/>
              </a:spcBef>
              <a:spcAft>
                <a:spcPts val="0"/>
              </a:spcAft>
              <a:buClr>
                <a:schemeClr val="dk1"/>
              </a:buClr>
              <a:buSzPts val="3600"/>
              <a:buNone/>
              <a:defRPr sz="3600"/>
            </a:lvl9pPr>
          </a:lstStyle>
          <a:p/>
        </p:txBody>
      </p:sp>
      <p:graphicFrame>
        <p:nvGraphicFramePr>
          <p:cNvPr id="96" name="Google Shape;96;p19"/>
          <p:cNvGraphicFramePr/>
          <p:nvPr/>
        </p:nvGraphicFramePr>
        <p:xfrm>
          <a:off x="228588" y="2431250"/>
          <a:ext cx="3000000" cy="3000000"/>
        </p:xfrm>
        <a:graphic>
          <a:graphicData uri="http://schemas.openxmlformats.org/drawingml/2006/table">
            <a:tbl>
              <a:tblPr>
                <a:noFill/>
                <a:tableStyleId>{FBD1C9DA-2002-4BBD-AC55-7115404F6DE9}</a:tableStyleId>
              </a:tblPr>
              <a:tblGrid>
                <a:gridCol w="2711825"/>
              </a:tblGrid>
              <a:tr h="2712250">
                <a:tc>
                  <a:txBody>
                    <a:bodyPr/>
                    <a:lstStyle/>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alpha val="0"/>
                        </a:schemeClr>
                      </a:solidFill>
                      <a:prstDash val="solid"/>
                      <a:round/>
                      <a:headEnd len="sm" w="sm" type="none"/>
                      <a:tailEnd len="sm" w="sm" type="none"/>
                    </a:lnB>
                  </a:tcPr>
                </a:tc>
              </a:tr>
            </a:tbl>
          </a:graphicData>
        </a:graphic>
      </p:graphicFrame>
      <p:graphicFrame>
        <p:nvGraphicFramePr>
          <p:cNvPr id="97" name="Google Shape;97;p19"/>
          <p:cNvGraphicFramePr/>
          <p:nvPr/>
        </p:nvGraphicFramePr>
        <p:xfrm>
          <a:off x="3216075" y="2431250"/>
          <a:ext cx="3000000" cy="3000000"/>
        </p:xfrm>
        <a:graphic>
          <a:graphicData uri="http://schemas.openxmlformats.org/drawingml/2006/table">
            <a:tbl>
              <a:tblPr>
                <a:noFill/>
                <a:tableStyleId>{FBD1C9DA-2002-4BBD-AC55-7115404F6DE9}</a:tableStyleId>
              </a:tblPr>
              <a:tblGrid>
                <a:gridCol w="2711825"/>
              </a:tblGrid>
              <a:tr h="2712250">
                <a:tc>
                  <a:txBody>
                    <a:bodyPr/>
                    <a:lstStyle/>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alpha val="0"/>
                        </a:schemeClr>
                      </a:solidFill>
                      <a:prstDash val="solid"/>
                      <a:round/>
                      <a:headEnd len="sm" w="sm" type="none"/>
                      <a:tailEnd len="sm" w="sm" type="none"/>
                    </a:lnB>
                  </a:tcPr>
                </a:tc>
              </a:tr>
            </a:tbl>
          </a:graphicData>
        </a:graphic>
      </p:graphicFrame>
      <p:graphicFrame>
        <p:nvGraphicFramePr>
          <p:cNvPr id="98" name="Google Shape;98;p19"/>
          <p:cNvGraphicFramePr/>
          <p:nvPr/>
        </p:nvGraphicFramePr>
        <p:xfrm>
          <a:off x="6203563" y="2431250"/>
          <a:ext cx="3000000" cy="3000000"/>
        </p:xfrm>
        <a:graphic>
          <a:graphicData uri="http://schemas.openxmlformats.org/drawingml/2006/table">
            <a:tbl>
              <a:tblPr>
                <a:noFill/>
                <a:tableStyleId>{FBD1C9DA-2002-4BBD-AC55-7115404F6DE9}</a:tableStyleId>
              </a:tblPr>
              <a:tblGrid>
                <a:gridCol w="2711825"/>
              </a:tblGrid>
              <a:tr h="2712250">
                <a:tc>
                  <a:txBody>
                    <a:bodyPr/>
                    <a:lstStyle/>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alpha val="0"/>
                        </a:schemeClr>
                      </a:solidFill>
                      <a:prstDash val="solid"/>
                      <a:round/>
                      <a:headEnd len="sm" w="sm" type="none"/>
                      <a:tailEnd len="sm" w="sm" type="none"/>
                    </a:lnB>
                  </a:tcPr>
                </a:tc>
              </a:tr>
            </a:tbl>
          </a:graphicData>
        </a:graphic>
      </p:graphicFrame>
      <p:sp>
        <p:nvSpPr>
          <p:cNvPr id="99" name="Google Shape;99;p19"/>
          <p:cNvSpPr txBox="1"/>
          <p:nvPr>
            <p:ph idx="1" type="body"/>
          </p:nvPr>
        </p:nvSpPr>
        <p:spPr>
          <a:xfrm>
            <a:off x="356300" y="3285600"/>
            <a:ext cx="2456400" cy="16146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0" name="Google Shape;100;p19"/>
          <p:cNvSpPr txBox="1"/>
          <p:nvPr>
            <p:ph idx="2" type="body"/>
          </p:nvPr>
        </p:nvSpPr>
        <p:spPr>
          <a:xfrm>
            <a:off x="3343788" y="3285600"/>
            <a:ext cx="2456400" cy="16146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1" name="Google Shape;101;p19"/>
          <p:cNvSpPr txBox="1"/>
          <p:nvPr>
            <p:ph idx="3" type="body"/>
          </p:nvPr>
        </p:nvSpPr>
        <p:spPr>
          <a:xfrm>
            <a:off x="6331275" y="3285600"/>
            <a:ext cx="2456400" cy="16146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2" name="Google Shape;102;p19"/>
          <p:cNvSpPr txBox="1"/>
          <p:nvPr>
            <p:ph idx="4" type="title"/>
          </p:nvPr>
        </p:nvSpPr>
        <p:spPr>
          <a:xfrm>
            <a:off x="333350" y="2431250"/>
            <a:ext cx="2502300" cy="736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03" name="Google Shape;103;p19"/>
          <p:cNvSpPr txBox="1"/>
          <p:nvPr>
            <p:ph idx="5" type="title"/>
          </p:nvPr>
        </p:nvSpPr>
        <p:spPr>
          <a:xfrm>
            <a:off x="3320850" y="2431250"/>
            <a:ext cx="2502300" cy="736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04" name="Google Shape;104;p19"/>
          <p:cNvSpPr txBox="1"/>
          <p:nvPr>
            <p:ph idx="6" type="title"/>
          </p:nvPr>
        </p:nvSpPr>
        <p:spPr>
          <a:xfrm>
            <a:off x="6308325" y="2431250"/>
            <a:ext cx="2502300" cy="736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05" name="Google Shape;105;p19"/>
          <p:cNvSpPr txBox="1"/>
          <p:nvPr>
            <p:ph idx="7" type="body"/>
          </p:nvPr>
        </p:nvSpPr>
        <p:spPr>
          <a:xfrm>
            <a:off x="5349150" y="457200"/>
            <a:ext cx="3572700" cy="1544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6" name="Google Shape;106;p1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slide" type="titleOnly">
  <p:cSld name="TITLE_ONLY">
    <p:spTree>
      <p:nvGrpSpPr>
        <p:cNvPr id="107" name="Shape 107"/>
        <p:cNvGrpSpPr/>
        <p:nvPr/>
      </p:nvGrpSpPr>
      <p:grpSpPr>
        <a:xfrm>
          <a:off x="0" y="0"/>
          <a:ext cx="0" cy="0"/>
          <a:chOff x="0" y="0"/>
          <a:chExt cx="0" cy="0"/>
        </a:xfrm>
      </p:grpSpPr>
      <p:sp>
        <p:nvSpPr>
          <p:cNvPr id="108" name="Google Shape;108;p20"/>
          <p:cNvSpPr/>
          <p:nvPr>
            <p:ph idx="2" type="pic"/>
          </p:nvPr>
        </p:nvSpPr>
        <p:spPr>
          <a:xfrm>
            <a:off x="0" y="0"/>
            <a:ext cx="9144000" cy="5143500"/>
          </a:xfrm>
          <a:prstGeom prst="rect">
            <a:avLst/>
          </a:prstGeom>
          <a:noFill/>
          <a:ln>
            <a:noFill/>
          </a:ln>
        </p:spPr>
      </p:sp>
      <p:sp>
        <p:nvSpPr>
          <p:cNvPr id="109" name="Google Shape;109;p20"/>
          <p:cNvSpPr txBox="1"/>
          <p:nvPr>
            <p:ph type="title"/>
          </p:nvPr>
        </p:nvSpPr>
        <p:spPr>
          <a:xfrm>
            <a:off x="230900" y="457175"/>
            <a:ext cx="4403700" cy="687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600"/>
              <a:buNone/>
              <a:defRPr>
                <a:solidFill>
                  <a:schemeClr val="dk2"/>
                </a:solidFill>
              </a:defRPr>
            </a:lvl1pPr>
            <a:lvl2pPr lvl="1">
              <a:spcBef>
                <a:spcPts val="0"/>
              </a:spcBef>
              <a:spcAft>
                <a:spcPts val="0"/>
              </a:spcAft>
              <a:buClr>
                <a:schemeClr val="dk2"/>
              </a:buClr>
              <a:buSzPts val="4800"/>
              <a:buNone/>
              <a:defRPr>
                <a:solidFill>
                  <a:schemeClr val="dk2"/>
                </a:solidFill>
              </a:defRPr>
            </a:lvl2pPr>
            <a:lvl3pPr lvl="2">
              <a:spcBef>
                <a:spcPts val="0"/>
              </a:spcBef>
              <a:spcAft>
                <a:spcPts val="0"/>
              </a:spcAft>
              <a:buClr>
                <a:schemeClr val="dk2"/>
              </a:buClr>
              <a:buSzPts val="4800"/>
              <a:buNone/>
              <a:defRPr>
                <a:solidFill>
                  <a:schemeClr val="dk2"/>
                </a:solidFill>
              </a:defRPr>
            </a:lvl3pPr>
            <a:lvl4pPr lvl="3">
              <a:spcBef>
                <a:spcPts val="0"/>
              </a:spcBef>
              <a:spcAft>
                <a:spcPts val="0"/>
              </a:spcAft>
              <a:buClr>
                <a:schemeClr val="dk2"/>
              </a:buClr>
              <a:buSzPts val="4800"/>
              <a:buNone/>
              <a:defRPr>
                <a:solidFill>
                  <a:schemeClr val="dk2"/>
                </a:solidFill>
              </a:defRPr>
            </a:lvl4pPr>
            <a:lvl5pPr lvl="4">
              <a:spcBef>
                <a:spcPts val="0"/>
              </a:spcBef>
              <a:spcAft>
                <a:spcPts val="0"/>
              </a:spcAft>
              <a:buClr>
                <a:schemeClr val="dk2"/>
              </a:buClr>
              <a:buSzPts val="4800"/>
              <a:buNone/>
              <a:defRPr>
                <a:solidFill>
                  <a:schemeClr val="dk2"/>
                </a:solidFill>
              </a:defRPr>
            </a:lvl5pPr>
            <a:lvl6pPr lvl="5">
              <a:spcBef>
                <a:spcPts val="0"/>
              </a:spcBef>
              <a:spcAft>
                <a:spcPts val="0"/>
              </a:spcAft>
              <a:buClr>
                <a:schemeClr val="dk2"/>
              </a:buClr>
              <a:buSzPts val="4800"/>
              <a:buNone/>
              <a:defRPr>
                <a:solidFill>
                  <a:schemeClr val="dk2"/>
                </a:solidFill>
              </a:defRPr>
            </a:lvl6pPr>
            <a:lvl7pPr lvl="6">
              <a:spcBef>
                <a:spcPts val="0"/>
              </a:spcBef>
              <a:spcAft>
                <a:spcPts val="0"/>
              </a:spcAft>
              <a:buClr>
                <a:schemeClr val="dk2"/>
              </a:buClr>
              <a:buSzPts val="4800"/>
              <a:buNone/>
              <a:defRPr>
                <a:solidFill>
                  <a:schemeClr val="dk2"/>
                </a:solidFill>
              </a:defRPr>
            </a:lvl7pPr>
            <a:lvl8pPr lvl="7">
              <a:spcBef>
                <a:spcPts val="0"/>
              </a:spcBef>
              <a:spcAft>
                <a:spcPts val="0"/>
              </a:spcAft>
              <a:buClr>
                <a:schemeClr val="dk2"/>
              </a:buClr>
              <a:buSzPts val="4800"/>
              <a:buNone/>
              <a:defRPr>
                <a:solidFill>
                  <a:schemeClr val="dk2"/>
                </a:solidFill>
              </a:defRPr>
            </a:lvl8pPr>
            <a:lvl9pPr lvl="8">
              <a:spcBef>
                <a:spcPts val="0"/>
              </a:spcBef>
              <a:spcAft>
                <a:spcPts val="0"/>
              </a:spcAft>
              <a:buClr>
                <a:schemeClr val="dk2"/>
              </a:buClr>
              <a:buSzPts val="4800"/>
              <a:buNone/>
              <a:defRPr>
                <a:solidFill>
                  <a:schemeClr val="dk2"/>
                </a:solidFill>
              </a:defRPr>
            </a:lvl9pPr>
          </a:lstStyle>
          <a:p/>
        </p:txBody>
      </p:sp>
      <p:sp>
        <p:nvSpPr>
          <p:cNvPr id="110" name="Google Shape;110;p20"/>
          <p:cNvSpPr txBox="1"/>
          <p:nvPr>
            <p:ph idx="1" type="subTitle"/>
          </p:nvPr>
        </p:nvSpPr>
        <p:spPr>
          <a:xfrm>
            <a:off x="6057978" y="2290775"/>
            <a:ext cx="2857500" cy="4170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None/>
              <a:defRPr>
                <a:solidFill>
                  <a:schemeClr val="dk2"/>
                </a:solidFill>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p:txBody>
      </p:sp>
      <p:sp>
        <p:nvSpPr>
          <p:cNvPr id="111" name="Google Shape;111;p20"/>
          <p:cNvSpPr txBox="1"/>
          <p:nvPr>
            <p:ph idx="3" type="body"/>
          </p:nvPr>
        </p:nvSpPr>
        <p:spPr>
          <a:xfrm>
            <a:off x="6057900" y="2814700"/>
            <a:ext cx="2857500" cy="210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Char char="●"/>
              <a:defRPr>
                <a:solidFill>
                  <a:schemeClr val="dk2"/>
                </a:solidFill>
              </a:defRPr>
            </a:lvl1pPr>
            <a:lvl2pPr indent="-304800" lvl="1" marL="914400">
              <a:spcBef>
                <a:spcPts val="0"/>
              </a:spcBef>
              <a:spcAft>
                <a:spcPts val="0"/>
              </a:spcAft>
              <a:buClr>
                <a:schemeClr val="dk2"/>
              </a:buClr>
              <a:buSzPts val="1200"/>
              <a:buChar char="○"/>
              <a:defRPr>
                <a:solidFill>
                  <a:schemeClr val="dk2"/>
                </a:solidFill>
              </a:defRPr>
            </a:lvl2pPr>
            <a:lvl3pPr indent="-304800" lvl="2" marL="1371600">
              <a:spcBef>
                <a:spcPts val="0"/>
              </a:spcBef>
              <a:spcAft>
                <a:spcPts val="0"/>
              </a:spcAft>
              <a:buClr>
                <a:schemeClr val="dk2"/>
              </a:buClr>
              <a:buSzPts val="1200"/>
              <a:buChar char="■"/>
              <a:defRPr>
                <a:solidFill>
                  <a:schemeClr val="dk2"/>
                </a:solidFill>
              </a:defRPr>
            </a:lvl3pPr>
            <a:lvl4pPr indent="-304800" lvl="3" marL="1828800">
              <a:spcBef>
                <a:spcPts val="0"/>
              </a:spcBef>
              <a:spcAft>
                <a:spcPts val="0"/>
              </a:spcAft>
              <a:buClr>
                <a:schemeClr val="dk2"/>
              </a:buClr>
              <a:buSzPts val="1200"/>
              <a:buChar char="●"/>
              <a:defRPr>
                <a:solidFill>
                  <a:schemeClr val="dk2"/>
                </a:solidFill>
              </a:defRPr>
            </a:lvl4pPr>
            <a:lvl5pPr indent="-304800" lvl="4" marL="2286000">
              <a:spcBef>
                <a:spcPts val="0"/>
              </a:spcBef>
              <a:spcAft>
                <a:spcPts val="0"/>
              </a:spcAft>
              <a:buClr>
                <a:schemeClr val="dk2"/>
              </a:buClr>
              <a:buSzPts val="1200"/>
              <a:buChar char="○"/>
              <a:defRPr>
                <a:solidFill>
                  <a:schemeClr val="dk2"/>
                </a:solidFill>
              </a:defRPr>
            </a:lvl5pPr>
            <a:lvl6pPr indent="-304800" lvl="5" marL="2743200">
              <a:spcBef>
                <a:spcPts val="0"/>
              </a:spcBef>
              <a:spcAft>
                <a:spcPts val="0"/>
              </a:spcAft>
              <a:buClr>
                <a:schemeClr val="dk2"/>
              </a:buClr>
              <a:buSzPts val="1200"/>
              <a:buChar char="■"/>
              <a:defRPr>
                <a:solidFill>
                  <a:schemeClr val="dk2"/>
                </a:solidFill>
              </a:defRPr>
            </a:lvl6pPr>
            <a:lvl7pPr indent="-304800" lvl="6" marL="3200400">
              <a:spcBef>
                <a:spcPts val="0"/>
              </a:spcBef>
              <a:spcAft>
                <a:spcPts val="0"/>
              </a:spcAft>
              <a:buClr>
                <a:schemeClr val="dk2"/>
              </a:buClr>
              <a:buSzPts val="1200"/>
              <a:buChar char="●"/>
              <a:defRPr>
                <a:solidFill>
                  <a:schemeClr val="dk2"/>
                </a:solidFill>
              </a:defRPr>
            </a:lvl7pPr>
            <a:lvl8pPr indent="-304800" lvl="7" marL="3657600">
              <a:spcBef>
                <a:spcPts val="0"/>
              </a:spcBef>
              <a:spcAft>
                <a:spcPts val="0"/>
              </a:spcAft>
              <a:buClr>
                <a:schemeClr val="dk2"/>
              </a:buClr>
              <a:buSzPts val="1200"/>
              <a:buChar char="○"/>
              <a:defRPr>
                <a:solidFill>
                  <a:schemeClr val="dk2"/>
                </a:solidFill>
              </a:defRPr>
            </a:lvl8pPr>
            <a:lvl9pPr indent="-304800" lvl="8" marL="4114800">
              <a:spcBef>
                <a:spcPts val="0"/>
              </a:spcBef>
              <a:spcAft>
                <a:spcPts val="0"/>
              </a:spcAft>
              <a:buClr>
                <a:schemeClr val="dk2"/>
              </a:buClr>
              <a:buSzPts val="1200"/>
              <a:buChar char="■"/>
              <a:defRPr>
                <a:solidFill>
                  <a:schemeClr val="dk2"/>
                </a:solidFill>
              </a:defRPr>
            </a:lvl9pPr>
          </a:lstStyle>
          <a:p/>
        </p:txBody>
      </p:sp>
      <p:sp>
        <p:nvSpPr>
          <p:cNvPr id="112" name="Google Shape;112;p2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1 slide">
  <p:cSld name="ONE_COLUMN_TEXT">
    <p:spTree>
      <p:nvGrpSpPr>
        <p:cNvPr id="113" name="Shape 113"/>
        <p:cNvGrpSpPr/>
        <p:nvPr/>
      </p:nvGrpSpPr>
      <p:grpSpPr>
        <a:xfrm>
          <a:off x="0" y="0"/>
          <a:ext cx="0" cy="0"/>
          <a:chOff x="0" y="0"/>
          <a:chExt cx="0" cy="0"/>
        </a:xfrm>
      </p:grpSpPr>
      <p:graphicFrame>
        <p:nvGraphicFramePr>
          <p:cNvPr id="114" name="Google Shape;114;p21"/>
          <p:cNvGraphicFramePr/>
          <p:nvPr/>
        </p:nvGraphicFramePr>
        <p:xfrm>
          <a:off x="228588" y="673800"/>
          <a:ext cx="3000000" cy="3000000"/>
        </p:xfrm>
        <a:graphic>
          <a:graphicData uri="http://schemas.openxmlformats.org/drawingml/2006/table">
            <a:tbl>
              <a:tblPr>
                <a:noFill/>
                <a:tableStyleId>{FBD1C9DA-2002-4BBD-AC55-7115404F6DE9}</a:tableStyleId>
              </a:tblPr>
              <a:tblGrid>
                <a:gridCol w="8686800"/>
              </a:tblGrid>
              <a:tr h="1578575">
                <a:tc>
                  <a:txBody>
                    <a:bodyPr/>
                    <a:lstStyle/>
                    <a:p>
                      <a:pPr indent="0" lvl="0" marL="0" rtl="0" algn="l">
                        <a:spcBef>
                          <a:spcPts val="0"/>
                        </a:spcBef>
                        <a:spcAft>
                          <a:spcPts val="0"/>
                        </a:spcAft>
                        <a:buNone/>
                      </a:pPr>
                      <a:r>
                        <a:t/>
                      </a:r>
                      <a:endParaRPr/>
                    </a:p>
                  </a:txBody>
                  <a:tcPr marT="91425" marB="91425" marR="91425" marL="91425">
                    <a:lnL cap="flat" cmpd="sng" w="28575">
                      <a:solidFill>
                        <a:srgbClr val="FFFCE9">
                          <a:alpha val="0"/>
                        </a:srgbClr>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15" name="Google Shape;115;p21"/>
          <p:cNvSpPr txBox="1"/>
          <p:nvPr>
            <p:ph type="title"/>
          </p:nvPr>
        </p:nvSpPr>
        <p:spPr>
          <a:xfrm>
            <a:off x="5351675" y="760825"/>
            <a:ext cx="3449400" cy="1404300"/>
          </a:xfrm>
          <a:prstGeom prst="rect">
            <a:avLst/>
          </a:prstGeom>
        </p:spPr>
        <p:txBody>
          <a:bodyPr anchorCtr="0" anchor="ctr" bIns="91425" lIns="91425" spcFirstLastPara="1" rIns="91425" wrap="square" tIns="91425">
            <a:normAutofit/>
          </a:bodyPr>
          <a:lstStyle>
            <a:lvl1pPr lvl="0" algn="r">
              <a:spcBef>
                <a:spcPts val="0"/>
              </a:spcBef>
              <a:spcAft>
                <a:spcPts val="0"/>
              </a:spcAft>
              <a:buClr>
                <a:schemeClr val="dk1"/>
              </a:buClr>
              <a:buSzPts val="9600"/>
              <a:buNone/>
              <a:defRPr sz="9600"/>
            </a:lvl1pPr>
            <a:lvl2pPr lvl="1" algn="r">
              <a:spcBef>
                <a:spcPts val="0"/>
              </a:spcBef>
              <a:spcAft>
                <a:spcPts val="0"/>
              </a:spcAft>
              <a:buSzPts val="4800"/>
              <a:buNone/>
              <a:defRPr/>
            </a:lvl2pPr>
            <a:lvl3pPr lvl="2" algn="r">
              <a:spcBef>
                <a:spcPts val="0"/>
              </a:spcBef>
              <a:spcAft>
                <a:spcPts val="0"/>
              </a:spcAft>
              <a:buSzPts val="4800"/>
              <a:buNone/>
              <a:defRPr/>
            </a:lvl3pPr>
            <a:lvl4pPr lvl="3" algn="r">
              <a:spcBef>
                <a:spcPts val="0"/>
              </a:spcBef>
              <a:spcAft>
                <a:spcPts val="0"/>
              </a:spcAft>
              <a:buSzPts val="4800"/>
              <a:buNone/>
              <a:defRPr/>
            </a:lvl4pPr>
            <a:lvl5pPr lvl="4" algn="r">
              <a:spcBef>
                <a:spcPts val="0"/>
              </a:spcBef>
              <a:spcAft>
                <a:spcPts val="0"/>
              </a:spcAft>
              <a:buSzPts val="4800"/>
              <a:buNone/>
              <a:defRPr/>
            </a:lvl5pPr>
            <a:lvl6pPr lvl="5" algn="r">
              <a:spcBef>
                <a:spcPts val="0"/>
              </a:spcBef>
              <a:spcAft>
                <a:spcPts val="0"/>
              </a:spcAft>
              <a:buSzPts val="4800"/>
              <a:buNone/>
              <a:defRPr/>
            </a:lvl6pPr>
            <a:lvl7pPr lvl="6" algn="r">
              <a:spcBef>
                <a:spcPts val="0"/>
              </a:spcBef>
              <a:spcAft>
                <a:spcPts val="0"/>
              </a:spcAft>
              <a:buSzPts val="4800"/>
              <a:buNone/>
              <a:defRPr/>
            </a:lvl7pPr>
            <a:lvl8pPr lvl="7" algn="r">
              <a:spcBef>
                <a:spcPts val="0"/>
              </a:spcBef>
              <a:spcAft>
                <a:spcPts val="0"/>
              </a:spcAft>
              <a:buSzPts val="4800"/>
              <a:buNone/>
              <a:defRPr/>
            </a:lvl8pPr>
            <a:lvl9pPr lvl="8" algn="r">
              <a:spcBef>
                <a:spcPts val="0"/>
              </a:spcBef>
              <a:spcAft>
                <a:spcPts val="0"/>
              </a:spcAft>
              <a:buSzPts val="4800"/>
              <a:buNone/>
              <a:defRPr/>
            </a:lvl9pPr>
          </a:lstStyle>
          <a:p/>
        </p:txBody>
      </p:sp>
      <p:sp>
        <p:nvSpPr>
          <p:cNvPr id="116" name="Google Shape;116;p21"/>
          <p:cNvSpPr txBox="1"/>
          <p:nvPr>
            <p:ph idx="1" type="subTitle"/>
          </p:nvPr>
        </p:nvSpPr>
        <p:spPr>
          <a:xfrm>
            <a:off x="227975" y="2357950"/>
            <a:ext cx="3572100" cy="460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lvl1pPr>
            <a:lvl2pPr lvl="1">
              <a:spcBef>
                <a:spcPts val="0"/>
              </a:spcBef>
              <a:spcAft>
                <a:spcPts val="0"/>
              </a:spcAft>
              <a:buClr>
                <a:schemeClr val="dk1"/>
              </a:buClr>
              <a:buSzPts val="2400"/>
              <a:buNone/>
              <a:defRPr/>
            </a:lvl2pPr>
            <a:lvl3pPr lvl="2">
              <a:spcBef>
                <a:spcPts val="0"/>
              </a:spcBef>
              <a:spcAft>
                <a:spcPts val="0"/>
              </a:spcAft>
              <a:buClr>
                <a:schemeClr val="dk1"/>
              </a:buClr>
              <a:buSzPts val="2400"/>
              <a:buNone/>
              <a:defRPr/>
            </a:lvl3pPr>
            <a:lvl4pPr lvl="3">
              <a:spcBef>
                <a:spcPts val="0"/>
              </a:spcBef>
              <a:spcAft>
                <a:spcPts val="0"/>
              </a:spcAft>
              <a:buClr>
                <a:schemeClr val="dk1"/>
              </a:buClr>
              <a:buSzPts val="2400"/>
              <a:buNone/>
              <a:defRPr/>
            </a:lvl4pPr>
            <a:lvl5pPr lvl="4">
              <a:spcBef>
                <a:spcPts val="0"/>
              </a:spcBef>
              <a:spcAft>
                <a:spcPts val="0"/>
              </a:spcAft>
              <a:buClr>
                <a:schemeClr val="dk1"/>
              </a:buClr>
              <a:buSzPts val="2400"/>
              <a:buNone/>
              <a:defRPr/>
            </a:lvl5pPr>
            <a:lvl6pPr lvl="5">
              <a:spcBef>
                <a:spcPts val="0"/>
              </a:spcBef>
              <a:spcAft>
                <a:spcPts val="0"/>
              </a:spcAft>
              <a:buClr>
                <a:schemeClr val="dk1"/>
              </a:buClr>
              <a:buSzPts val="2400"/>
              <a:buNone/>
              <a:defRPr/>
            </a:lvl6pPr>
            <a:lvl7pPr lvl="6">
              <a:spcBef>
                <a:spcPts val="0"/>
              </a:spcBef>
              <a:spcAft>
                <a:spcPts val="0"/>
              </a:spcAft>
              <a:buClr>
                <a:schemeClr val="dk1"/>
              </a:buClr>
              <a:buSzPts val="2400"/>
              <a:buNone/>
              <a:defRPr/>
            </a:lvl7pPr>
            <a:lvl8pPr lvl="7">
              <a:spcBef>
                <a:spcPts val="0"/>
              </a:spcBef>
              <a:spcAft>
                <a:spcPts val="0"/>
              </a:spcAft>
              <a:buClr>
                <a:schemeClr val="dk1"/>
              </a:buClr>
              <a:buSzPts val="2400"/>
              <a:buNone/>
              <a:defRPr/>
            </a:lvl8pPr>
            <a:lvl9pPr lvl="8">
              <a:spcBef>
                <a:spcPts val="0"/>
              </a:spcBef>
              <a:spcAft>
                <a:spcPts val="0"/>
              </a:spcAft>
              <a:buClr>
                <a:schemeClr val="dk1"/>
              </a:buClr>
              <a:buSzPts val="2400"/>
              <a:buNone/>
              <a:defRPr/>
            </a:lvl9pPr>
          </a:lstStyle>
          <a:p/>
        </p:txBody>
      </p:sp>
      <p:sp>
        <p:nvSpPr>
          <p:cNvPr id="117" name="Google Shape;117;p21"/>
          <p:cNvSpPr txBox="1"/>
          <p:nvPr>
            <p:ph idx="2" type="body"/>
          </p:nvPr>
        </p:nvSpPr>
        <p:spPr>
          <a:xfrm>
            <a:off x="227875" y="2923725"/>
            <a:ext cx="3692400" cy="199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cxnSp>
        <p:nvCxnSpPr>
          <p:cNvPr id="118" name="Google Shape;118;p21"/>
          <p:cNvCxnSpPr/>
          <p:nvPr/>
        </p:nvCxnSpPr>
        <p:spPr>
          <a:xfrm>
            <a:off x="7700100" y="2252375"/>
            <a:ext cx="0" cy="281400"/>
          </a:xfrm>
          <a:prstGeom prst="straightConnector1">
            <a:avLst/>
          </a:prstGeom>
          <a:noFill/>
          <a:ln cap="flat" cmpd="sng" w="28575">
            <a:solidFill>
              <a:schemeClr val="dk1"/>
            </a:solidFill>
            <a:prstDash val="solid"/>
            <a:round/>
            <a:headEnd len="med" w="med" type="none"/>
            <a:tailEnd len="med" w="med" type="none"/>
          </a:ln>
        </p:spPr>
      </p:cxnSp>
      <p:sp>
        <p:nvSpPr>
          <p:cNvPr id="119" name="Google Shape;119;p21"/>
          <p:cNvSpPr txBox="1"/>
          <p:nvPr>
            <p:ph idx="3" type="subTitle"/>
          </p:nvPr>
        </p:nvSpPr>
        <p:spPr>
          <a:xfrm>
            <a:off x="5351675" y="2357950"/>
            <a:ext cx="591900" cy="460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lvl1pPr>
            <a:lvl2pPr lvl="1">
              <a:spcBef>
                <a:spcPts val="0"/>
              </a:spcBef>
              <a:spcAft>
                <a:spcPts val="0"/>
              </a:spcAft>
              <a:buClr>
                <a:schemeClr val="dk1"/>
              </a:buClr>
              <a:buSzPts val="2400"/>
              <a:buNone/>
              <a:defRPr/>
            </a:lvl2pPr>
            <a:lvl3pPr lvl="2">
              <a:spcBef>
                <a:spcPts val="0"/>
              </a:spcBef>
              <a:spcAft>
                <a:spcPts val="0"/>
              </a:spcAft>
              <a:buClr>
                <a:schemeClr val="dk1"/>
              </a:buClr>
              <a:buSzPts val="2400"/>
              <a:buNone/>
              <a:defRPr/>
            </a:lvl3pPr>
            <a:lvl4pPr lvl="3">
              <a:spcBef>
                <a:spcPts val="0"/>
              </a:spcBef>
              <a:spcAft>
                <a:spcPts val="0"/>
              </a:spcAft>
              <a:buClr>
                <a:schemeClr val="dk1"/>
              </a:buClr>
              <a:buSzPts val="2400"/>
              <a:buNone/>
              <a:defRPr/>
            </a:lvl4pPr>
            <a:lvl5pPr lvl="4">
              <a:spcBef>
                <a:spcPts val="0"/>
              </a:spcBef>
              <a:spcAft>
                <a:spcPts val="0"/>
              </a:spcAft>
              <a:buClr>
                <a:schemeClr val="dk1"/>
              </a:buClr>
              <a:buSzPts val="2400"/>
              <a:buNone/>
              <a:defRPr/>
            </a:lvl5pPr>
            <a:lvl6pPr lvl="5">
              <a:spcBef>
                <a:spcPts val="0"/>
              </a:spcBef>
              <a:spcAft>
                <a:spcPts val="0"/>
              </a:spcAft>
              <a:buClr>
                <a:schemeClr val="dk1"/>
              </a:buClr>
              <a:buSzPts val="2400"/>
              <a:buNone/>
              <a:defRPr/>
            </a:lvl6pPr>
            <a:lvl7pPr lvl="6">
              <a:spcBef>
                <a:spcPts val="0"/>
              </a:spcBef>
              <a:spcAft>
                <a:spcPts val="0"/>
              </a:spcAft>
              <a:buClr>
                <a:schemeClr val="dk1"/>
              </a:buClr>
              <a:buSzPts val="2400"/>
              <a:buNone/>
              <a:defRPr/>
            </a:lvl7pPr>
            <a:lvl8pPr lvl="7">
              <a:spcBef>
                <a:spcPts val="0"/>
              </a:spcBef>
              <a:spcAft>
                <a:spcPts val="0"/>
              </a:spcAft>
              <a:buClr>
                <a:schemeClr val="dk1"/>
              </a:buClr>
              <a:buSzPts val="2400"/>
              <a:buNone/>
              <a:defRPr/>
            </a:lvl8pPr>
            <a:lvl9pPr lvl="8">
              <a:spcBef>
                <a:spcPts val="0"/>
              </a:spcBef>
              <a:spcAft>
                <a:spcPts val="0"/>
              </a:spcAft>
              <a:buClr>
                <a:schemeClr val="dk1"/>
              </a:buClr>
              <a:buSzPts val="2400"/>
              <a:buNone/>
              <a:defRPr/>
            </a:lvl9pPr>
          </a:lstStyle>
          <a:p/>
        </p:txBody>
      </p:sp>
      <p:sp>
        <p:nvSpPr>
          <p:cNvPr id="120" name="Google Shape;120;p2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 Updates">
  <p:cSld name="MAIN_POINT">
    <p:bg>
      <p:bgPr>
        <a:solidFill>
          <a:schemeClr val="lt1"/>
        </a:solidFill>
      </p:bgPr>
    </p:bg>
    <p:spTree>
      <p:nvGrpSpPr>
        <p:cNvPr id="121" name="Shape 121"/>
        <p:cNvGrpSpPr/>
        <p:nvPr/>
      </p:nvGrpSpPr>
      <p:grpSpPr>
        <a:xfrm>
          <a:off x="0" y="0"/>
          <a:ext cx="0" cy="0"/>
          <a:chOff x="0" y="0"/>
          <a:chExt cx="0" cy="0"/>
        </a:xfrm>
      </p:grpSpPr>
      <p:graphicFrame>
        <p:nvGraphicFramePr>
          <p:cNvPr id="122" name="Google Shape;122;p22"/>
          <p:cNvGraphicFramePr/>
          <p:nvPr/>
        </p:nvGraphicFramePr>
        <p:xfrm>
          <a:off x="226313" y="1420925"/>
          <a:ext cx="3000000" cy="3000000"/>
        </p:xfrm>
        <a:graphic>
          <a:graphicData uri="http://schemas.openxmlformats.org/drawingml/2006/table">
            <a:tbl>
              <a:tblPr>
                <a:noFill/>
                <a:tableStyleId>{FBD1C9DA-2002-4BBD-AC55-7115404F6DE9}</a:tableStyleId>
              </a:tblPr>
              <a:tblGrid>
                <a:gridCol w="8691375"/>
              </a:tblGrid>
              <a:tr h="987150">
                <a:tc>
                  <a:txBody>
                    <a:bodyPr/>
                    <a:lstStyle/>
                    <a:p>
                      <a:pPr indent="0" lvl="0" marL="0" rtl="0" algn="l">
                        <a:spcBef>
                          <a:spcPts val="0"/>
                        </a:spcBef>
                        <a:spcAft>
                          <a:spcPts val="0"/>
                        </a:spcAft>
                        <a:buNone/>
                      </a:pPr>
                      <a:r>
                        <a:t/>
                      </a:r>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23" name="Google Shape;123;p22"/>
          <p:cNvGraphicFramePr/>
          <p:nvPr/>
        </p:nvGraphicFramePr>
        <p:xfrm>
          <a:off x="226300" y="2657563"/>
          <a:ext cx="3000000" cy="3000000"/>
        </p:xfrm>
        <a:graphic>
          <a:graphicData uri="http://schemas.openxmlformats.org/drawingml/2006/table">
            <a:tbl>
              <a:tblPr>
                <a:noFill/>
                <a:tableStyleId>{FBD1C9DA-2002-4BBD-AC55-7115404F6DE9}</a:tableStyleId>
              </a:tblPr>
              <a:tblGrid>
                <a:gridCol w="8691375"/>
              </a:tblGrid>
              <a:tr h="987150">
                <a:tc>
                  <a:txBody>
                    <a:bodyPr/>
                    <a:lstStyle/>
                    <a:p>
                      <a:pPr indent="0" lvl="0" marL="0" rtl="0" algn="l">
                        <a:spcBef>
                          <a:spcPts val="0"/>
                        </a:spcBef>
                        <a:spcAft>
                          <a:spcPts val="0"/>
                        </a:spcAft>
                        <a:buNone/>
                      </a:pPr>
                      <a:r>
                        <a:t/>
                      </a:r>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24" name="Google Shape;124;p22"/>
          <p:cNvGraphicFramePr/>
          <p:nvPr/>
        </p:nvGraphicFramePr>
        <p:xfrm>
          <a:off x="226300" y="3894500"/>
          <a:ext cx="3000000" cy="3000000"/>
        </p:xfrm>
        <a:graphic>
          <a:graphicData uri="http://schemas.openxmlformats.org/drawingml/2006/table">
            <a:tbl>
              <a:tblPr>
                <a:noFill/>
                <a:tableStyleId>{FBD1C9DA-2002-4BBD-AC55-7115404F6DE9}</a:tableStyleId>
              </a:tblPr>
              <a:tblGrid>
                <a:gridCol w="8691375"/>
              </a:tblGrid>
              <a:tr h="987150">
                <a:tc>
                  <a:txBody>
                    <a:bodyPr/>
                    <a:lstStyle/>
                    <a:p>
                      <a:pPr indent="0" lvl="0" marL="0" rtl="0" algn="l">
                        <a:spcBef>
                          <a:spcPts val="0"/>
                        </a:spcBef>
                        <a:spcAft>
                          <a:spcPts val="0"/>
                        </a:spcAft>
                        <a:buNone/>
                      </a:pPr>
                      <a:r>
                        <a:t/>
                      </a:r>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25" name="Google Shape;125;p22"/>
          <p:cNvSpPr txBox="1"/>
          <p:nvPr>
            <p:ph type="title"/>
          </p:nvPr>
        </p:nvSpPr>
        <p:spPr>
          <a:xfrm>
            <a:off x="230900" y="457200"/>
            <a:ext cx="4406400" cy="56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sp>
        <p:nvSpPr>
          <p:cNvPr id="126" name="Google Shape;126;p22"/>
          <p:cNvSpPr txBox="1"/>
          <p:nvPr>
            <p:ph idx="1" type="subTitle"/>
          </p:nvPr>
        </p:nvSpPr>
        <p:spPr>
          <a:xfrm>
            <a:off x="230900" y="1420775"/>
            <a:ext cx="2140200" cy="987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400"/>
              <a:buNone/>
              <a:defRPr/>
            </a:lvl1pPr>
            <a:lvl2pPr lvl="1">
              <a:spcBef>
                <a:spcPts val="0"/>
              </a:spcBef>
              <a:spcAft>
                <a:spcPts val="0"/>
              </a:spcAft>
              <a:buClr>
                <a:schemeClr val="dk1"/>
              </a:buClr>
              <a:buSzPts val="2400"/>
              <a:buNone/>
              <a:defRPr/>
            </a:lvl2pPr>
            <a:lvl3pPr lvl="2">
              <a:spcBef>
                <a:spcPts val="0"/>
              </a:spcBef>
              <a:spcAft>
                <a:spcPts val="0"/>
              </a:spcAft>
              <a:buClr>
                <a:schemeClr val="dk1"/>
              </a:buClr>
              <a:buSzPts val="2400"/>
              <a:buNone/>
              <a:defRPr/>
            </a:lvl3pPr>
            <a:lvl4pPr lvl="3">
              <a:spcBef>
                <a:spcPts val="0"/>
              </a:spcBef>
              <a:spcAft>
                <a:spcPts val="0"/>
              </a:spcAft>
              <a:buClr>
                <a:schemeClr val="dk1"/>
              </a:buClr>
              <a:buSzPts val="2400"/>
              <a:buNone/>
              <a:defRPr/>
            </a:lvl4pPr>
            <a:lvl5pPr lvl="4">
              <a:spcBef>
                <a:spcPts val="0"/>
              </a:spcBef>
              <a:spcAft>
                <a:spcPts val="0"/>
              </a:spcAft>
              <a:buClr>
                <a:schemeClr val="dk1"/>
              </a:buClr>
              <a:buSzPts val="2400"/>
              <a:buNone/>
              <a:defRPr/>
            </a:lvl5pPr>
            <a:lvl6pPr lvl="5">
              <a:spcBef>
                <a:spcPts val="0"/>
              </a:spcBef>
              <a:spcAft>
                <a:spcPts val="0"/>
              </a:spcAft>
              <a:buClr>
                <a:schemeClr val="dk1"/>
              </a:buClr>
              <a:buSzPts val="2400"/>
              <a:buNone/>
              <a:defRPr/>
            </a:lvl6pPr>
            <a:lvl7pPr lvl="6">
              <a:spcBef>
                <a:spcPts val="0"/>
              </a:spcBef>
              <a:spcAft>
                <a:spcPts val="0"/>
              </a:spcAft>
              <a:buClr>
                <a:schemeClr val="dk1"/>
              </a:buClr>
              <a:buSzPts val="2400"/>
              <a:buNone/>
              <a:defRPr/>
            </a:lvl7pPr>
            <a:lvl8pPr lvl="7">
              <a:spcBef>
                <a:spcPts val="0"/>
              </a:spcBef>
              <a:spcAft>
                <a:spcPts val="0"/>
              </a:spcAft>
              <a:buClr>
                <a:schemeClr val="dk1"/>
              </a:buClr>
              <a:buSzPts val="2400"/>
              <a:buNone/>
              <a:defRPr/>
            </a:lvl8pPr>
            <a:lvl9pPr lvl="8">
              <a:spcBef>
                <a:spcPts val="0"/>
              </a:spcBef>
              <a:spcAft>
                <a:spcPts val="0"/>
              </a:spcAft>
              <a:buClr>
                <a:schemeClr val="dk1"/>
              </a:buClr>
              <a:buSzPts val="2400"/>
              <a:buNone/>
              <a:defRPr/>
            </a:lvl9pPr>
          </a:lstStyle>
          <a:p/>
        </p:txBody>
      </p:sp>
      <p:sp>
        <p:nvSpPr>
          <p:cNvPr id="127" name="Google Shape;127;p22"/>
          <p:cNvSpPr txBox="1"/>
          <p:nvPr>
            <p:ph idx="2" type="subTitle"/>
          </p:nvPr>
        </p:nvSpPr>
        <p:spPr>
          <a:xfrm>
            <a:off x="230900" y="2657638"/>
            <a:ext cx="2140200" cy="987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400"/>
              <a:buNone/>
              <a:defRPr/>
            </a:lvl1pPr>
            <a:lvl2pPr lvl="1">
              <a:spcBef>
                <a:spcPts val="0"/>
              </a:spcBef>
              <a:spcAft>
                <a:spcPts val="0"/>
              </a:spcAft>
              <a:buClr>
                <a:schemeClr val="dk1"/>
              </a:buClr>
              <a:buSzPts val="2400"/>
              <a:buNone/>
              <a:defRPr/>
            </a:lvl2pPr>
            <a:lvl3pPr lvl="2">
              <a:spcBef>
                <a:spcPts val="0"/>
              </a:spcBef>
              <a:spcAft>
                <a:spcPts val="0"/>
              </a:spcAft>
              <a:buClr>
                <a:schemeClr val="dk1"/>
              </a:buClr>
              <a:buSzPts val="2400"/>
              <a:buNone/>
              <a:defRPr/>
            </a:lvl3pPr>
            <a:lvl4pPr lvl="3">
              <a:spcBef>
                <a:spcPts val="0"/>
              </a:spcBef>
              <a:spcAft>
                <a:spcPts val="0"/>
              </a:spcAft>
              <a:buClr>
                <a:schemeClr val="dk1"/>
              </a:buClr>
              <a:buSzPts val="2400"/>
              <a:buNone/>
              <a:defRPr/>
            </a:lvl4pPr>
            <a:lvl5pPr lvl="4">
              <a:spcBef>
                <a:spcPts val="0"/>
              </a:spcBef>
              <a:spcAft>
                <a:spcPts val="0"/>
              </a:spcAft>
              <a:buClr>
                <a:schemeClr val="dk1"/>
              </a:buClr>
              <a:buSzPts val="2400"/>
              <a:buNone/>
              <a:defRPr/>
            </a:lvl5pPr>
            <a:lvl6pPr lvl="5">
              <a:spcBef>
                <a:spcPts val="0"/>
              </a:spcBef>
              <a:spcAft>
                <a:spcPts val="0"/>
              </a:spcAft>
              <a:buClr>
                <a:schemeClr val="dk1"/>
              </a:buClr>
              <a:buSzPts val="2400"/>
              <a:buNone/>
              <a:defRPr/>
            </a:lvl6pPr>
            <a:lvl7pPr lvl="6">
              <a:spcBef>
                <a:spcPts val="0"/>
              </a:spcBef>
              <a:spcAft>
                <a:spcPts val="0"/>
              </a:spcAft>
              <a:buClr>
                <a:schemeClr val="dk1"/>
              </a:buClr>
              <a:buSzPts val="2400"/>
              <a:buNone/>
              <a:defRPr/>
            </a:lvl7pPr>
            <a:lvl8pPr lvl="7">
              <a:spcBef>
                <a:spcPts val="0"/>
              </a:spcBef>
              <a:spcAft>
                <a:spcPts val="0"/>
              </a:spcAft>
              <a:buClr>
                <a:schemeClr val="dk1"/>
              </a:buClr>
              <a:buSzPts val="2400"/>
              <a:buNone/>
              <a:defRPr/>
            </a:lvl8pPr>
            <a:lvl9pPr lvl="8">
              <a:spcBef>
                <a:spcPts val="0"/>
              </a:spcBef>
              <a:spcAft>
                <a:spcPts val="0"/>
              </a:spcAft>
              <a:buClr>
                <a:schemeClr val="dk1"/>
              </a:buClr>
              <a:buSzPts val="2400"/>
              <a:buNone/>
              <a:defRPr/>
            </a:lvl9pPr>
          </a:lstStyle>
          <a:p/>
        </p:txBody>
      </p:sp>
      <p:sp>
        <p:nvSpPr>
          <p:cNvPr id="128" name="Google Shape;128;p22"/>
          <p:cNvSpPr txBox="1"/>
          <p:nvPr>
            <p:ph idx="3" type="subTitle"/>
          </p:nvPr>
        </p:nvSpPr>
        <p:spPr>
          <a:xfrm>
            <a:off x="230900" y="3894525"/>
            <a:ext cx="2140200" cy="987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400"/>
              <a:buNone/>
              <a:defRPr/>
            </a:lvl1pPr>
            <a:lvl2pPr lvl="1">
              <a:spcBef>
                <a:spcPts val="0"/>
              </a:spcBef>
              <a:spcAft>
                <a:spcPts val="0"/>
              </a:spcAft>
              <a:buClr>
                <a:schemeClr val="dk1"/>
              </a:buClr>
              <a:buSzPts val="2400"/>
              <a:buNone/>
              <a:defRPr/>
            </a:lvl2pPr>
            <a:lvl3pPr lvl="2">
              <a:spcBef>
                <a:spcPts val="0"/>
              </a:spcBef>
              <a:spcAft>
                <a:spcPts val="0"/>
              </a:spcAft>
              <a:buClr>
                <a:schemeClr val="dk1"/>
              </a:buClr>
              <a:buSzPts val="2400"/>
              <a:buNone/>
              <a:defRPr/>
            </a:lvl3pPr>
            <a:lvl4pPr lvl="3">
              <a:spcBef>
                <a:spcPts val="0"/>
              </a:spcBef>
              <a:spcAft>
                <a:spcPts val="0"/>
              </a:spcAft>
              <a:buClr>
                <a:schemeClr val="dk1"/>
              </a:buClr>
              <a:buSzPts val="2400"/>
              <a:buNone/>
              <a:defRPr/>
            </a:lvl4pPr>
            <a:lvl5pPr lvl="4">
              <a:spcBef>
                <a:spcPts val="0"/>
              </a:spcBef>
              <a:spcAft>
                <a:spcPts val="0"/>
              </a:spcAft>
              <a:buClr>
                <a:schemeClr val="dk1"/>
              </a:buClr>
              <a:buSzPts val="2400"/>
              <a:buNone/>
              <a:defRPr/>
            </a:lvl5pPr>
            <a:lvl6pPr lvl="5">
              <a:spcBef>
                <a:spcPts val="0"/>
              </a:spcBef>
              <a:spcAft>
                <a:spcPts val="0"/>
              </a:spcAft>
              <a:buClr>
                <a:schemeClr val="dk1"/>
              </a:buClr>
              <a:buSzPts val="2400"/>
              <a:buNone/>
              <a:defRPr/>
            </a:lvl6pPr>
            <a:lvl7pPr lvl="6">
              <a:spcBef>
                <a:spcPts val="0"/>
              </a:spcBef>
              <a:spcAft>
                <a:spcPts val="0"/>
              </a:spcAft>
              <a:buClr>
                <a:schemeClr val="dk1"/>
              </a:buClr>
              <a:buSzPts val="2400"/>
              <a:buNone/>
              <a:defRPr/>
            </a:lvl7pPr>
            <a:lvl8pPr lvl="7">
              <a:spcBef>
                <a:spcPts val="0"/>
              </a:spcBef>
              <a:spcAft>
                <a:spcPts val="0"/>
              </a:spcAft>
              <a:buClr>
                <a:schemeClr val="dk1"/>
              </a:buClr>
              <a:buSzPts val="2400"/>
              <a:buNone/>
              <a:defRPr/>
            </a:lvl8pPr>
            <a:lvl9pPr lvl="8">
              <a:spcBef>
                <a:spcPts val="0"/>
              </a:spcBef>
              <a:spcAft>
                <a:spcPts val="0"/>
              </a:spcAft>
              <a:buClr>
                <a:schemeClr val="dk1"/>
              </a:buClr>
              <a:buSzPts val="2400"/>
              <a:buNone/>
              <a:defRPr/>
            </a:lvl9pPr>
          </a:lstStyle>
          <a:p/>
        </p:txBody>
      </p:sp>
      <p:sp>
        <p:nvSpPr>
          <p:cNvPr id="129" name="Google Shape;129;p22"/>
          <p:cNvSpPr txBox="1"/>
          <p:nvPr>
            <p:ph idx="4" type="body"/>
          </p:nvPr>
        </p:nvSpPr>
        <p:spPr>
          <a:xfrm>
            <a:off x="3086100" y="1420975"/>
            <a:ext cx="2857500" cy="9870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dk1"/>
              </a:buClr>
              <a:buSzPts val="1000"/>
              <a:buChar char="●"/>
              <a:defRPr sz="1000"/>
            </a:lvl1pPr>
            <a:lvl2pPr indent="-292100" lvl="1" marL="914400">
              <a:spcBef>
                <a:spcPts val="0"/>
              </a:spcBef>
              <a:spcAft>
                <a:spcPts val="0"/>
              </a:spcAft>
              <a:buClr>
                <a:schemeClr val="dk1"/>
              </a:buClr>
              <a:buSzPts val="1000"/>
              <a:buChar char="○"/>
              <a:defRPr sz="1000"/>
            </a:lvl2pPr>
            <a:lvl3pPr indent="-292100" lvl="2" marL="1371600">
              <a:spcBef>
                <a:spcPts val="0"/>
              </a:spcBef>
              <a:spcAft>
                <a:spcPts val="0"/>
              </a:spcAft>
              <a:buClr>
                <a:schemeClr val="dk1"/>
              </a:buClr>
              <a:buSzPts val="1000"/>
              <a:buChar char="■"/>
              <a:defRPr sz="1000"/>
            </a:lvl3pPr>
            <a:lvl4pPr indent="-292100" lvl="3" marL="1828800">
              <a:spcBef>
                <a:spcPts val="0"/>
              </a:spcBef>
              <a:spcAft>
                <a:spcPts val="0"/>
              </a:spcAft>
              <a:buClr>
                <a:schemeClr val="dk1"/>
              </a:buClr>
              <a:buSzPts val="1000"/>
              <a:buChar char="●"/>
              <a:defRPr sz="1000"/>
            </a:lvl4pPr>
            <a:lvl5pPr indent="-292100" lvl="4" marL="2286000">
              <a:spcBef>
                <a:spcPts val="0"/>
              </a:spcBef>
              <a:spcAft>
                <a:spcPts val="0"/>
              </a:spcAft>
              <a:buClr>
                <a:schemeClr val="dk1"/>
              </a:buClr>
              <a:buSzPts val="1000"/>
              <a:buChar char="○"/>
              <a:defRPr sz="1000"/>
            </a:lvl5pPr>
            <a:lvl6pPr indent="-292100" lvl="5" marL="2743200">
              <a:spcBef>
                <a:spcPts val="0"/>
              </a:spcBef>
              <a:spcAft>
                <a:spcPts val="0"/>
              </a:spcAft>
              <a:buClr>
                <a:schemeClr val="dk1"/>
              </a:buClr>
              <a:buSzPts val="1000"/>
              <a:buChar char="■"/>
              <a:defRPr sz="1000"/>
            </a:lvl6pPr>
            <a:lvl7pPr indent="-292100" lvl="6" marL="3200400">
              <a:spcBef>
                <a:spcPts val="0"/>
              </a:spcBef>
              <a:spcAft>
                <a:spcPts val="0"/>
              </a:spcAft>
              <a:buClr>
                <a:schemeClr val="dk1"/>
              </a:buClr>
              <a:buSzPts val="1000"/>
              <a:buChar char="●"/>
              <a:defRPr sz="1000"/>
            </a:lvl7pPr>
            <a:lvl8pPr indent="-292100" lvl="7" marL="3657600">
              <a:spcBef>
                <a:spcPts val="0"/>
              </a:spcBef>
              <a:spcAft>
                <a:spcPts val="0"/>
              </a:spcAft>
              <a:buClr>
                <a:schemeClr val="dk1"/>
              </a:buClr>
              <a:buSzPts val="1000"/>
              <a:buChar char="○"/>
              <a:defRPr sz="1000"/>
            </a:lvl8pPr>
            <a:lvl9pPr indent="-292100" lvl="8" marL="4114800">
              <a:spcBef>
                <a:spcPts val="0"/>
              </a:spcBef>
              <a:spcAft>
                <a:spcPts val="0"/>
              </a:spcAft>
              <a:buClr>
                <a:schemeClr val="dk1"/>
              </a:buClr>
              <a:buSzPts val="1000"/>
              <a:buChar char="■"/>
              <a:defRPr sz="1000"/>
            </a:lvl9pPr>
          </a:lstStyle>
          <a:p/>
        </p:txBody>
      </p:sp>
      <p:sp>
        <p:nvSpPr>
          <p:cNvPr id="130" name="Google Shape;130;p22"/>
          <p:cNvSpPr txBox="1"/>
          <p:nvPr>
            <p:ph idx="5" type="body"/>
          </p:nvPr>
        </p:nvSpPr>
        <p:spPr>
          <a:xfrm>
            <a:off x="3086100" y="2657788"/>
            <a:ext cx="2857500" cy="9870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dk1"/>
              </a:buClr>
              <a:buSzPts val="1000"/>
              <a:buChar char="●"/>
              <a:defRPr sz="1000"/>
            </a:lvl1pPr>
            <a:lvl2pPr indent="-292100" lvl="1" marL="914400">
              <a:spcBef>
                <a:spcPts val="0"/>
              </a:spcBef>
              <a:spcAft>
                <a:spcPts val="0"/>
              </a:spcAft>
              <a:buClr>
                <a:schemeClr val="dk1"/>
              </a:buClr>
              <a:buSzPts val="1000"/>
              <a:buChar char="○"/>
              <a:defRPr sz="1000"/>
            </a:lvl2pPr>
            <a:lvl3pPr indent="-292100" lvl="2" marL="1371600">
              <a:spcBef>
                <a:spcPts val="0"/>
              </a:spcBef>
              <a:spcAft>
                <a:spcPts val="0"/>
              </a:spcAft>
              <a:buClr>
                <a:schemeClr val="dk1"/>
              </a:buClr>
              <a:buSzPts val="1000"/>
              <a:buChar char="■"/>
              <a:defRPr sz="1000"/>
            </a:lvl3pPr>
            <a:lvl4pPr indent="-292100" lvl="3" marL="1828800">
              <a:spcBef>
                <a:spcPts val="0"/>
              </a:spcBef>
              <a:spcAft>
                <a:spcPts val="0"/>
              </a:spcAft>
              <a:buClr>
                <a:schemeClr val="dk1"/>
              </a:buClr>
              <a:buSzPts val="1000"/>
              <a:buChar char="●"/>
              <a:defRPr sz="1000"/>
            </a:lvl4pPr>
            <a:lvl5pPr indent="-292100" lvl="4" marL="2286000">
              <a:spcBef>
                <a:spcPts val="0"/>
              </a:spcBef>
              <a:spcAft>
                <a:spcPts val="0"/>
              </a:spcAft>
              <a:buClr>
                <a:schemeClr val="dk1"/>
              </a:buClr>
              <a:buSzPts val="1000"/>
              <a:buChar char="○"/>
              <a:defRPr sz="1000"/>
            </a:lvl5pPr>
            <a:lvl6pPr indent="-292100" lvl="5" marL="2743200">
              <a:spcBef>
                <a:spcPts val="0"/>
              </a:spcBef>
              <a:spcAft>
                <a:spcPts val="0"/>
              </a:spcAft>
              <a:buClr>
                <a:schemeClr val="dk1"/>
              </a:buClr>
              <a:buSzPts val="1000"/>
              <a:buChar char="■"/>
              <a:defRPr sz="1000"/>
            </a:lvl6pPr>
            <a:lvl7pPr indent="-292100" lvl="6" marL="3200400">
              <a:spcBef>
                <a:spcPts val="0"/>
              </a:spcBef>
              <a:spcAft>
                <a:spcPts val="0"/>
              </a:spcAft>
              <a:buClr>
                <a:schemeClr val="dk1"/>
              </a:buClr>
              <a:buSzPts val="1000"/>
              <a:buChar char="●"/>
              <a:defRPr sz="1000"/>
            </a:lvl7pPr>
            <a:lvl8pPr indent="-292100" lvl="7" marL="3657600">
              <a:spcBef>
                <a:spcPts val="0"/>
              </a:spcBef>
              <a:spcAft>
                <a:spcPts val="0"/>
              </a:spcAft>
              <a:buClr>
                <a:schemeClr val="dk1"/>
              </a:buClr>
              <a:buSzPts val="1000"/>
              <a:buChar char="○"/>
              <a:defRPr sz="1000"/>
            </a:lvl8pPr>
            <a:lvl9pPr indent="-292100" lvl="8" marL="4114800">
              <a:spcBef>
                <a:spcPts val="0"/>
              </a:spcBef>
              <a:spcAft>
                <a:spcPts val="0"/>
              </a:spcAft>
              <a:buClr>
                <a:schemeClr val="dk1"/>
              </a:buClr>
              <a:buSzPts val="1000"/>
              <a:buChar char="■"/>
              <a:defRPr sz="1000"/>
            </a:lvl9pPr>
          </a:lstStyle>
          <a:p/>
        </p:txBody>
      </p:sp>
      <p:sp>
        <p:nvSpPr>
          <p:cNvPr id="131" name="Google Shape;131;p22"/>
          <p:cNvSpPr txBox="1"/>
          <p:nvPr>
            <p:ph idx="6" type="body"/>
          </p:nvPr>
        </p:nvSpPr>
        <p:spPr>
          <a:xfrm>
            <a:off x="3085975" y="3894525"/>
            <a:ext cx="2857500" cy="9870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dk1"/>
              </a:buClr>
              <a:buSzPts val="1000"/>
              <a:buChar char="●"/>
              <a:defRPr sz="1000"/>
            </a:lvl1pPr>
            <a:lvl2pPr indent="-292100" lvl="1" marL="914400">
              <a:spcBef>
                <a:spcPts val="0"/>
              </a:spcBef>
              <a:spcAft>
                <a:spcPts val="0"/>
              </a:spcAft>
              <a:buClr>
                <a:schemeClr val="dk1"/>
              </a:buClr>
              <a:buSzPts val="1000"/>
              <a:buChar char="○"/>
              <a:defRPr sz="1000"/>
            </a:lvl2pPr>
            <a:lvl3pPr indent="-292100" lvl="2" marL="1371600">
              <a:spcBef>
                <a:spcPts val="0"/>
              </a:spcBef>
              <a:spcAft>
                <a:spcPts val="0"/>
              </a:spcAft>
              <a:buClr>
                <a:schemeClr val="dk1"/>
              </a:buClr>
              <a:buSzPts val="1000"/>
              <a:buChar char="■"/>
              <a:defRPr sz="1000"/>
            </a:lvl3pPr>
            <a:lvl4pPr indent="-292100" lvl="3" marL="1828800">
              <a:spcBef>
                <a:spcPts val="0"/>
              </a:spcBef>
              <a:spcAft>
                <a:spcPts val="0"/>
              </a:spcAft>
              <a:buClr>
                <a:schemeClr val="dk1"/>
              </a:buClr>
              <a:buSzPts val="1000"/>
              <a:buChar char="●"/>
              <a:defRPr sz="1000"/>
            </a:lvl4pPr>
            <a:lvl5pPr indent="-292100" lvl="4" marL="2286000">
              <a:spcBef>
                <a:spcPts val="0"/>
              </a:spcBef>
              <a:spcAft>
                <a:spcPts val="0"/>
              </a:spcAft>
              <a:buClr>
                <a:schemeClr val="dk1"/>
              </a:buClr>
              <a:buSzPts val="1000"/>
              <a:buChar char="○"/>
              <a:defRPr sz="1000"/>
            </a:lvl5pPr>
            <a:lvl6pPr indent="-292100" lvl="5" marL="2743200">
              <a:spcBef>
                <a:spcPts val="0"/>
              </a:spcBef>
              <a:spcAft>
                <a:spcPts val="0"/>
              </a:spcAft>
              <a:buClr>
                <a:schemeClr val="dk1"/>
              </a:buClr>
              <a:buSzPts val="1000"/>
              <a:buChar char="■"/>
              <a:defRPr sz="1000"/>
            </a:lvl6pPr>
            <a:lvl7pPr indent="-292100" lvl="6" marL="3200400">
              <a:spcBef>
                <a:spcPts val="0"/>
              </a:spcBef>
              <a:spcAft>
                <a:spcPts val="0"/>
              </a:spcAft>
              <a:buClr>
                <a:schemeClr val="dk1"/>
              </a:buClr>
              <a:buSzPts val="1000"/>
              <a:buChar char="●"/>
              <a:defRPr sz="1000"/>
            </a:lvl7pPr>
            <a:lvl8pPr indent="-292100" lvl="7" marL="3657600">
              <a:spcBef>
                <a:spcPts val="0"/>
              </a:spcBef>
              <a:spcAft>
                <a:spcPts val="0"/>
              </a:spcAft>
              <a:buClr>
                <a:schemeClr val="dk1"/>
              </a:buClr>
              <a:buSzPts val="1000"/>
              <a:buChar char="○"/>
              <a:defRPr sz="1000"/>
            </a:lvl8pPr>
            <a:lvl9pPr indent="-292100" lvl="8" marL="4114800">
              <a:spcBef>
                <a:spcPts val="0"/>
              </a:spcBef>
              <a:spcAft>
                <a:spcPts val="0"/>
              </a:spcAft>
              <a:buClr>
                <a:schemeClr val="dk1"/>
              </a:buClr>
              <a:buSzPts val="1000"/>
              <a:buChar char="■"/>
              <a:defRPr sz="1000"/>
            </a:lvl9pPr>
          </a:lstStyle>
          <a:p/>
        </p:txBody>
      </p:sp>
      <p:sp>
        <p:nvSpPr>
          <p:cNvPr id="132" name="Google Shape;132;p22"/>
          <p:cNvSpPr txBox="1"/>
          <p:nvPr>
            <p:ph idx="7" type="title"/>
          </p:nvPr>
        </p:nvSpPr>
        <p:spPr>
          <a:xfrm>
            <a:off x="6106025" y="1421125"/>
            <a:ext cx="2811900" cy="987000"/>
          </a:xfrm>
          <a:prstGeom prst="rect">
            <a:avLst/>
          </a:prstGeom>
        </p:spPr>
        <p:txBody>
          <a:bodyPr anchorCtr="0" anchor="ctr" bIns="91425" lIns="91425" spcFirstLastPara="1" rIns="91425" wrap="square" tIns="91425">
            <a:normAutofit/>
          </a:bodyPr>
          <a:lstStyle>
            <a:lvl1pPr lvl="0" algn="r">
              <a:spcBef>
                <a:spcPts val="0"/>
              </a:spcBef>
              <a:spcAft>
                <a:spcPts val="0"/>
              </a:spcAft>
              <a:buClr>
                <a:schemeClr val="dk1"/>
              </a:buClr>
              <a:buSzPts val="7200"/>
              <a:buNone/>
              <a:defRPr sz="7200"/>
            </a:lvl1pPr>
            <a:lvl2pPr lvl="1" algn="r">
              <a:spcBef>
                <a:spcPts val="0"/>
              </a:spcBef>
              <a:spcAft>
                <a:spcPts val="0"/>
              </a:spcAft>
              <a:buSzPts val="7200"/>
              <a:buNone/>
              <a:defRPr sz="7200"/>
            </a:lvl2pPr>
            <a:lvl3pPr lvl="2" algn="r">
              <a:spcBef>
                <a:spcPts val="0"/>
              </a:spcBef>
              <a:spcAft>
                <a:spcPts val="0"/>
              </a:spcAft>
              <a:buSzPts val="7200"/>
              <a:buNone/>
              <a:defRPr sz="7200"/>
            </a:lvl3pPr>
            <a:lvl4pPr lvl="3" algn="r">
              <a:spcBef>
                <a:spcPts val="0"/>
              </a:spcBef>
              <a:spcAft>
                <a:spcPts val="0"/>
              </a:spcAft>
              <a:buSzPts val="7200"/>
              <a:buNone/>
              <a:defRPr sz="7200"/>
            </a:lvl4pPr>
            <a:lvl5pPr lvl="4" algn="r">
              <a:spcBef>
                <a:spcPts val="0"/>
              </a:spcBef>
              <a:spcAft>
                <a:spcPts val="0"/>
              </a:spcAft>
              <a:buSzPts val="7200"/>
              <a:buNone/>
              <a:defRPr sz="7200"/>
            </a:lvl5pPr>
            <a:lvl6pPr lvl="5" algn="r">
              <a:spcBef>
                <a:spcPts val="0"/>
              </a:spcBef>
              <a:spcAft>
                <a:spcPts val="0"/>
              </a:spcAft>
              <a:buSzPts val="7200"/>
              <a:buNone/>
              <a:defRPr sz="7200"/>
            </a:lvl6pPr>
            <a:lvl7pPr lvl="6" algn="r">
              <a:spcBef>
                <a:spcPts val="0"/>
              </a:spcBef>
              <a:spcAft>
                <a:spcPts val="0"/>
              </a:spcAft>
              <a:buSzPts val="7200"/>
              <a:buNone/>
              <a:defRPr sz="7200"/>
            </a:lvl7pPr>
            <a:lvl8pPr lvl="7" algn="r">
              <a:spcBef>
                <a:spcPts val="0"/>
              </a:spcBef>
              <a:spcAft>
                <a:spcPts val="0"/>
              </a:spcAft>
              <a:buSzPts val="7200"/>
              <a:buNone/>
              <a:defRPr sz="7200"/>
            </a:lvl8pPr>
            <a:lvl9pPr lvl="8" algn="r">
              <a:spcBef>
                <a:spcPts val="0"/>
              </a:spcBef>
              <a:spcAft>
                <a:spcPts val="0"/>
              </a:spcAft>
              <a:buSzPts val="7200"/>
              <a:buNone/>
              <a:defRPr sz="7200"/>
            </a:lvl9pPr>
          </a:lstStyle>
          <a:p/>
        </p:txBody>
      </p:sp>
      <p:sp>
        <p:nvSpPr>
          <p:cNvPr id="133" name="Google Shape;133;p22"/>
          <p:cNvSpPr txBox="1"/>
          <p:nvPr>
            <p:ph idx="8" type="title"/>
          </p:nvPr>
        </p:nvSpPr>
        <p:spPr>
          <a:xfrm>
            <a:off x="6106025" y="2657788"/>
            <a:ext cx="2811900" cy="987000"/>
          </a:xfrm>
          <a:prstGeom prst="rect">
            <a:avLst/>
          </a:prstGeom>
        </p:spPr>
        <p:txBody>
          <a:bodyPr anchorCtr="0" anchor="ctr" bIns="91425" lIns="91425" spcFirstLastPara="1" rIns="91425" wrap="square" tIns="91425">
            <a:normAutofit/>
          </a:bodyPr>
          <a:lstStyle>
            <a:lvl1pPr lvl="0" algn="r">
              <a:spcBef>
                <a:spcPts val="0"/>
              </a:spcBef>
              <a:spcAft>
                <a:spcPts val="0"/>
              </a:spcAft>
              <a:buClr>
                <a:schemeClr val="dk1"/>
              </a:buClr>
              <a:buSzPts val="7200"/>
              <a:buNone/>
              <a:defRPr sz="7200"/>
            </a:lvl1pPr>
            <a:lvl2pPr lvl="1" algn="r">
              <a:spcBef>
                <a:spcPts val="0"/>
              </a:spcBef>
              <a:spcAft>
                <a:spcPts val="0"/>
              </a:spcAft>
              <a:buSzPts val="7200"/>
              <a:buNone/>
              <a:defRPr sz="7200"/>
            </a:lvl2pPr>
            <a:lvl3pPr lvl="2" algn="r">
              <a:spcBef>
                <a:spcPts val="0"/>
              </a:spcBef>
              <a:spcAft>
                <a:spcPts val="0"/>
              </a:spcAft>
              <a:buSzPts val="7200"/>
              <a:buNone/>
              <a:defRPr sz="7200"/>
            </a:lvl3pPr>
            <a:lvl4pPr lvl="3" algn="r">
              <a:spcBef>
                <a:spcPts val="0"/>
              </a:spcBef>
              <a:spcAft>
                <a:spcPts val="0"/>
              </a:spcAft>
              <a:buSzPts val="7200"/>
              <a:buNone/>
              <a:defRPr sz="7200"/>
            </a:lvl4pPr>
            <a:lvl5pPr lvl="4" algn="r">
              <a:spcBef>
                <a:spcPts val="0"/>
              </a:spcBef>
              <a:spcAft>
                <a:spcPts val="0"/>
              </a:spcAft>
              <a:buSzPts val="7200"/>
              <a:buNone/>
              <a:defRPr sz="7200"/>
            </a:lvl5pPr>
            <a:lvl6pPr lvl="5" algn="r">
              <a:spcBef>
                <a:spcPts val="0"/>
              </a:spcBef>
              <a:spcAft>
                <a:spcPts val="0"/>
              </a:spcAft>
              <a:buSzPts val="7200"/>
              <a:buNone/>
              <a:defRPr sz="7200"/>
            </a:lvl6pPr>
            <a:lvl7pPr lvl="6" algn="r">
              <a:spcBef>
                <a:spcPts val="0"/>
              </a:spcBef>
              <a:spcAft>
                <a:spcPts val="0"/>
              </a:spcAft>
              <a:buSzPts val="7200"/>
              <a:buNone/>
              <a:defRPr sz="7200"/>
            </a:lvl7pPr>
            <a:lvl8pPr lvl="7" algn="r">
              <a:spcBef>
                <a:spcPts val="0"/>
              </a:spcBef>
              <a:spcAft>
                <a:spcPts val="0"/>
              </a:spcAft>
              <a:buSzPts val="7200"/>
              <a:buNone/>
              <a:defRPr sz="7200"/>
            </a:lvl8pPr>
            <a:lvl9pPr lvl="8" algn="r">
              <a:spcBef>
                <a:spcPts val="0"/>
              </a:spcBef>
              <a:spcAft>
                <a:spcPts val="0"/>
              </a:spcAft>
              <a:buSzPts val="7200"/>
              <a:buNone/>
              <a:defRPr sz="7200"/>
            </a:lvl9pPr>
          </a:lstStyle>
          <a:p/>
        </p:txBody>
      </p:sp>
      <p:sp>
        <p:nvSpPr>
          <p:cNvPr id="134" name="Google Shape;134;p22"/>
          <p:cNvSpPr txBox="1"/>
          <p:nvPr>
            <p:ph idx="9" type="title"/>
          </p:nvPr>
        </p:nvSpPr>
        <p:spPr>
          <a:xfrm>
            <a:off x="6106025" y="3894475"/>
            <a:ext cx="2811900" cy="987000"/>
          </a:xfrm>
          <a:prstGeom prst="rect">
            <a:avLst/>
          </a:prstGeom>
        </p:spPr>
        <p:txBody>
          <a:bodyPr anchorCtr="0" anchor="ctr" bIns="91425" lIns="91425" spcFirstLastPara="1" rIns="91425" wrap="square" tIns="91425">
            <a:normAutofit/>
          </a:bodyPr>
          <a:lstStyle>
            <a:lvl1pPr lvl="0" algn="r">
              <a:spcBef>
                <a:spcPts val="0"/>
              </a:spcBef>
              <a:spcAft>
                <a:spcPts val="0"/>
              </a:spcAft>
              <a:buClr>
                <a:schemeClr val="dk1"/>
              </a:buClr>
              <a:buSzPts val="7200"/>
              <a:buNone/>
              <a:defRPr sz="7200"/>
            </a:lvl1pPr>
            <a:lvl2pPr lvl="1" algn="r">
              <a:spcBef>
                <a:spcPts val="0"/>
              </a:spcBef>
              <a:spcAft>
                <a:spcPts val="0"/>
              </a:spcAft>
              <a:buSzPts val="7200"/>
              <a:buNone/>
              <a:defRPr sz="7200"/>
            </a:lvl2pPr>
            <a:lvl3pPr lvl="2" algn="r">
              <a:spcBef>
                <a:spcPts val="0"/>
              </a:spcBef>
              <a:spcAft>
                <a:spcPts val="0"/>
              </a:spcAft>
              <a:buSzPts val="7200"/>
              <a:buNone/>
              <a:defRPr sz="7200"/>
            </a:lvl3pPr>
            <a:lvl4pPr lvl="3" algn="r">
              <a:spcBef>
                <a:spcPts val="0"/>
              </a:spcBef>
              <a:spcAft>
                <a:spcPts val="0"/>
              </a:spcAft>
              <a:buSzPts val="7200"/>
              <a:buNone/>
              <a:defRPr sz="7200"/>
            </a:lvl4pPr>
            <a:lvl5pPr lvl="4" algn="r">
              <a:spcBef>
                <a:spcPts val="0"/>
              </a:spcBef>
              <a:spcAft>
                <a:spcPts val="0"/>
              </a:spcAft>
              <a:buSzPts val="7200"/>
              <a:buNone/>
              <a:defRPr sz="7200"/>
            </a:lvl5pPr>
            <a:lvl6pPr lvl="5" algn="r">
              <a:spcBef>
                <a:spcPts val="0"/>
              </a:spcBef>
              <a:spcAft>
                <a:spcPts val="0"/>
              </a:spcAft>
              <a:buSzPts val="7200"/>
              <a:buNone/>
              <a:defRPr sz="7200"/>
            </a:lvl6pPr>
            <a:lvl7pPr lvl="6" algn="r">
              <a:spcBef>
                <a:spcPts val="0"/>
              </a:spcBef>
              <a:spcAft>
                <a:spcPts val="0"/>
              </a:spcAft>
              <a:buSzPts val="7200"/>
              <a:buNone/>
              <a:defRPr sz="7200"/>
            </a:lvl7pPr>
            <a:lvl8pPr lvl="7" algn="r">
              <a:spcBef>
                <a:spcPts val="0"/>
              </a:spcBef>
              <a:spcAft>
                <a:spcPts val="0"/>
              </a:spcAft>
              <a:buSzPts val="7200"/>
              <a:buNone/>
              <a:defRPr sz="7200"/>
            </a:lvl8pPr>
            <a:lvl9pPr lvl="8" algn="r">
              <a:spcBef>
                <a:spcPts val="0"/>
              </a:spcBef>
              <a:spcAft>
                <a:spcPts val="0"/>
              </a:spcAft>
              <a:buSzPts val="7200"/>
              <a:buNone/>
              <a:defRPr sz="7200"/>
            </a:lvl9pPr>
          </a:lstStyle>
          <a:p/>
        </p:txBody>
      </p:sp>
      <p:sp>
        <p:nvSpPr>
          <p:cNvPr id="135" name="Google Shape;135;p2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ing pan">
  <p:cSld name="CUSTOM_7">
    <p:bg>
      <p:bgPr>
        <a:solidFill>
          <a:schemeClr val="dk1"/>
        </a:solidFill>
      </p:bgPr>
    </p:bg>
    <p:spTree>
      <p:nvGrpSpPr>
        <p:cNvPr id="136" name="Shape 136"/>
        <p:cNvGrpSpPr/>
        <p:nvPr/>
      </p:nvGrpSpPr>
      <p:grpSpPr>
        <a:xfrm>
          <a:off x="0" y="0"/>
          <a:ext cx="0" cy="0"/>
          <a:chOff x="0" y="0"/>
          <a:chExt cx="0" cy="0"/>
        </a:xfrm>
      </p:grpSpPr>
      <p:graphicFrame>
        <p:nvGraphicFramePr>
          <p:cNvPr id="137" name="Google Shape;137;p23"/>
          <p:cNvGraphicFramePr/>
          <p:nvPr/>
        </p:nvGraphicFramePr>
        <p:xfrm>
          <a:off x="228588" y="1424250"/>
          <a:ext cx="3000000" cy="3000000"/>
        </p:xfrm>
        <a:graphic>
          <a:graphicData uri="http://schemas.openxmlformats.org/drawingml/2006/table">
            <a:tbl>
              <a:tblPr>
                <a:noFill/>
                <a:tableStyleId>{FBD1C9DA-2002-4BBD-AC55-7115404F6DE9}</a:tableStyleId>
              </a:tblPr>
              <a:tblGrid>
                <a:gridCol w="2711825"/>
              </a:tblGrid>
              <a:tr h="3719250">
                <a:tc>
                  <a:txBody>
                    <a:bodyPr/>
                    <a:lstStyle/>
                    <a:p>
                      <a:pPr indent="0" lvl="0" marL="0" rtl="0" algn="l">
                        <a:spcBef>
                          <a:spcPts val="0"/>
                        </a:spcBef>
                        <a:spcAft>
                          <a:spcPts val="0"/>
                        </a:spcAft>
                        <a:buNone/>
                      </a:pPr>
                      <a:r>
                        <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alpha val="0"/>
                        </a:schemeClr>
                      </a:solidFill>
                      <a:prstDash val="solid"/>
                      <a:round/>
                      <a:headEnd len="sm" w="sm" type="none"/>
                      <a:tailEnd len="sm" w="sm" type="none"/>
                    </a:lnB>
                  </a:tcPr>
                </a:tc>
              </a:tr>
            </a:tbl>
          </a:graphicData>
        </a:graphic>
      </p:graphicFrame>
      <p:graphicFrame>
        <p:nvGraphicFramePr>
          <p:cNvPr id="138" name="Google Shape;138;p23"/>
          <p:cNvGraphicFramePr/>
          <p:nvPr/>
        </p:nvGraphicFramePr>
        <p:xfrm>
          <a:off x="3216075" y="1424250"/>
          <a:ext cx="3000000" cy="3000000"/>
        </p:xfrm>
        <a:graphic>
          <a:graphicData uri="http://schemas.openxmlformats.org/drawingml/2006/table">
            <a:tbl>
              <a:tblPr>
                <a:noFill/>
                <a:tableStyleId>{FBD1C9DA-2002-4BBD-AC55-7115404F6DE9}</a:tableStyleId>
              </a:tblPr>
              <a:tblGrid>
                <a:gridCol w="2711825"/>
              </a:tblGrid>
              <a:tr h="3719250">
                <a:tc>
                  <a:txBody>
                    <a:bodyPr/>
                    <a:lstStyle/>
                    <a:p>
                      <a:pPr indent="0" lvl="0" marL="0" rtl="0" algn="l">
                        <a:spcBef>
                          <a:spcPts val="0"/>
                        </a:spcBef>
                        <a:spcAft>
                          <a:spcPts val="0"/>
                        </a:spcAft>
                        <a:buNone/>
                      </a:pPr>
                      <a:r>
                        <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alpha val="0"/>
                        </a:schemeClr>
                      </a:solidFill>
                      <a:prstDash val="solid"/>
                      <a:round/>
                      <a:headEnd len="sm" w="sm" type="none"/>
                      <a:tailEnd len="sm" w="sm" type="none"/>
                    </a:lnB>
                  </a:tcPr>
                </a:tc>
              </a:tr>
            </a:tbl>
          </a:graphicData>
        </a:graphic>
      </p:graphicFrame>
      <p:graphicFrame>
        <p:nvGraphicFramePr>
          <p:cNvPr id="139" name="Google Shape;139;p23"/>
          <p:cNvGraphicFramePr/>
          <p:nvPr/>
        </p:nvGraphicFramePr>
        <p:xfrm>
          <a:off x="6203563" y="1424250"/>
          <a:ext cx="3000000" cy="3000000"/>
        </p:xfrm>
        <a:graphic>
          <a:graphicData uri="http://schemas.openxmlformats.org/drawingml/2006/table">
            <a:tbl>
              <a:tblPr>
                <a:noFill/>
                <a:tableStyleId>{FBD1C9DA-2002-4BBD-AC55-7115404F6DE9}</a:tableStyleId>
              </a:tblPr>
              <a:tblGrid>
                <a:gridCol w="2711825"/>
              </a:tblGrid>
              <a:tr h="3719250">
                <a:tc>
                  <a:txBody>
                    <a:bodyPr/>
                    <a:lstStyle/>
                    <a:p>
                      <a:pPr indent="0" lvl="0" marL="0" rtl="0" algn="l">
                        <a:spcBef>
                          <a:spcPts val="0"/>
                        </a:spcBef>
                        <a:spcAft>
                          <a:spcPts val="0"/>
                        </a:spcAft>
                        <a:buNone/>
                      </a:pPr>
                      <a:r>
                        <a:t/>
                      </a:r>
                      <a:endParaRPr/>
                    </a:p>
                  </a:txBody>
                  <a:tcPr marT="91425" marB="91425" marR="91425" marL="91425">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alpha val="0"/>
                        </a:schemeClr>
                      </a:solidFill>
                      <a:prstDash val="solid"/>
                      <a:round/>
                      <a:headEnd len="sm" w="sm" type="none"/>
                      <a:tailEnd len="sm" w="sm" type="none"/>
                    </a:lnB>
                  </a:tcPr>
                </a:tc>
              </a:tr>
            </a:tbl>
          </a:graphicData>
        </a:graphic>
      </p:graphicFrame>
      <p:sp>
        <p:nvSpPr>
          <p:cNvPr id="140" name="Google Shape;140;p23"/>
          <p:cNvSpPr txBox="1"/>
          <p:nvPr>
            <p:ph type="title"/>
          </p:nvPr>
        </p:nvSpPr>
        <p:spPr>
          <a:xfrm>
            <a:off x="230900" y="454775"/>
            <a:ext cx="4406400" cy="442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600"/>
              <a:buNone/>
              <a:defRPr>
                <a:solidFill>
                  <a:schemeClr val="dk2"/>
                </a:solidFill>
              </a:defRPr>
            </a:lvl1pPr>
            <a:lvl2pPr lvl="1">
              <a:spcBef>
                <a:spcPts val="0"/>
              </a:spcBef>
              <a:spcAft>
                <a:spcPts val="0"/>
              </a:spcAft>
              <a:buClr>
                <a:schemeClr val="dk2"/>
              </a:buClr>
              <a:buSzPts val="3600"/>
              <a:buNone/>
              <a:defRPr sz="3600">
                <a:solidFill>
                  <a:schemeClr val="dk2"/>
                </a:solidFill>
              </a:defRPr>
            </a:lvl2pPr>
            <a:lvl3pPr lvl="2">
              <a:spcBef>
                <a:spcPts val="0"/>
              </a:spcBef>
              <a:spcAft>
                <a:spcPts val="0"/>
              </a:spcAft>
              <a:buClr>
                <a:schemeClr val="dk2"/>
              </a:buClr>
              <a:buSzPts val="3600"/>
              <a:buNone/>
              <a:defRPr sz="3600">
                <a:solidFill>
                  <a:schemeClr val="dk2"/>
                </a:solidFill>
              </a:defRPr>
            </a:lvl3pPr>
            <a:lvl4pPr lvl="3">
              <a:spcBef>
                <a:spcPts val="0"/>
              </a:spcBef>
              <a:spcAft>
                <a:spcPts val="0"/>
              </a:spcAft>
              <a:buClr>
                <a:schemeClr val="dk2"/>
              </a:buClr>
              <a:buSzPts val="3600"/>
              <a:buNone/>
              <a:defRPr sz="3600">
                <a:solidFill>
                  <a:schemeClr val="dk2"/>
                </a:solidFill>
              </a:defRPr>
            </a:lvl4pPr>
            <a:lvl5pPr lvl="4">
              <a:spcBef>
                <a:spcPts val="0"/>
              </a:spcBef>
              <a:spcAft>
                <a:spcPts val="0"/>
              </a:spcAft>
              <a:buClr>
                <a:schemeClr val="dk2"/>
              </a:buClr>
              <a:buSzPts val="3600"/>
              <a:buNone/>
              <a:defRPr sz="3600">
                <a:solidFill>
                  <a:schemeClr val="dk2"/>
                </a:solidFill>
              </a:defRPr>
            </a:lvl5pPr>
            <a:lvl6pPr lvl="5">
              <a:spcBef>
                <a:spcPts val="0"/>
              </a:spcBef>
              <a:spcAft>
                <a:spcPts val="0"/>
              </a:spcAft>
              <a:buClr>
                <a:schemeClr val="dk2"/>
              </a:buClr>
              <a:buSzPts val="3600"/>
              <a:buNone/>
              <a:defRPr sz="3600">
                <a:solidFill>
                  <a:schemeClr val="dk2"/>
                </a:solidFill>
              </a:defRPr>
            </a:lvl6pPr>
            <a:lvl7pPr lvl="6">
              <a:spcBef>
                <a:spcPts val="0"/>
              </a:spcBef>
              <a:spcAft>
                <a:spcPts val="0"/>
              </a:spcAft>
              <a:buClr>
                <a:schemeClr val="dk2"/>
              </a:buClr>
              <a:buSzPts val="3600"/>
              <a:buNone/>
              <a:defRPr sz="3600">
                <a:solidFill>
                  <a:schemeClr val="dk2"/>
                </a:solidFill>
              </a:defRPr>
            </a:lvl7pPr>
            <a:lvl8pPr lvl="7">
              <a:spcBef>
                <a:spcPts val="0"/>
              </a:spcBef>
              <a:spcAft>
                <a:spcPts val="0"/>
              </a:spcAft>
              <a:buClr>
                <a:schemeClr val="dk2"/>
              </a:buClr>
              <a:buSzPts val="3600"/>
              <a:buNone/>
              <a:defRPr sz="3600">
                <a:solidFill>
                  <a:schemeClr val="dk2"/>
                </a:solidFill>
              </a:defRPr>
            </a:lvl8pPr>
            <a:lvl9pPr lvl="8">
              <a:spcBef>
                <a:spcPts val="0"/>
              </a:spcBef>
              <a:spcAft>
                <a:spcPts val="0"/>
              </a:spcAft>
              <a:buClr>
                <a:schemeClr val="dk2"/>
              </a:buClr>
              <a:buSzPts val="3600"/>
              <a:buNone/>
              <a:defRPr sz="3600">
                <a:solidFill>
                  <a:schemeClr val="dk2"/>
                </a:solidFill>
              </a:defRPr>
            </a:lvl9pPr>
          </a:lstStyle>
          <a:p/>
        </p:txBody>
      </p:sp>
      <p:sp>
        <p:nvSpPr>
          <p:cNvPr id="141" name="Google Shape;141;p23"/>
          <p:cNvSpPr txBox="1"/>
          <p:nvPr>
            <p:ph idx="1" type="body"/>
          </p:nvPr>
        </p:nvSpPr>
        <p:spPr>
          <a:xfrm>
            <a:off x="356300" y="2437750"/>
            <a:ext cx="2456400" cy="24624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dk2"/>
              </a:buClr>
              <a:buSzPts val="1200"/>
              <a:buChar char="●"/>
              <a:defRPr>
                <a:solidFill>
                  <a:schemeClr val="dk2"/>
                </a:solidFill>
              </a:defRPr>
            </a:lvl1pPr>
            <a:lvl2pPr indent="-304800" lvl="1" marL="914400">
              <a:spcBef>
                <a:spcPts val="0"/>
              </a:spcBef>
              <a:spcAft>
                <a:spcPts val="0"/>
              </a:spcAft>
              <a:buClr>
                <a:schemeClr val="dk2"/>
              </a:buClr>
              <a:buSzPts val="1200"/>
              <a:buChar char="○"/>
              <a:defRPr>
                <a:solidFill>
                  <a:schemeClr val="dk2"/>
                </a:solidFill>
              </a:defRPr>
            </a:lvl2pPr>
            <a:lvl3pPr indent="-304800" lvl="2" marL="1371600">
              <a:spcBef>
                <a:spcPts val="0"/>
              </a:spcBef>
              <a:spcAft>
                <a:spcPts val="0"/>
              </a:spcAft>
              <a:buClr>
                <a:schemeClr val="dk2"/>
              </a:buClr>
              <a:buSzPts val="1200"/>
              <a:buChar char="■"/>
              <a:defRPr>
                <a:solidFill>
                  <a:schemeClr val="dk2"/>
                </a:solidFill>
              </a:defRPr>
            </a:lvl3pPr>
            <a:lvl4pPr indent="-304800" lvl="3" marL="1828800">
              <a:spcBef>
                <a:spcPts val="0"/>
              </a:spcBef>
              <a:spcAft>
                <a:spcPts val="0"/>
              </a:spcAft>
              <a:buClr>
                <a:schemeClr val="dk2"/>
              </a:buClr>
              <a:buSzPts val="1200"/>
              <a:buChar char="●"/>
              <a:defRPr>
                <a:solidFill>
                  <a:schemeClr val="dk2"/>
                </a:solidFill>
              </a:defRPr>
            </a:lvl4pPr>
            <a:lvl5pPr indent="-304800" lvl="4" marL="2286000">
              <a:spcBef>
                <a:spcPts val="0"/>
              </a:spcBef>
              <a:spcAft>
                <a:spcPts val="0"/>
              </a:spcAft>
              <a:buClr>
                <a:schemeClr val="dk2"/>
              </a:buClr>
              <a:buSzPts val="1200"/>
              <a:buChar char="○"/>
              <a:defRPr>
                <a:solidFill>
                  <a:schemeClr val="dk2"/>
                </a:solidFill>
              </a:defRPr>
            </a:lvl5pPr>
            <a:lvl6pPr indent="-304800" lvl="5" marL="2743200">
              <a:spcBef>
                <a:spcPts val="0"/>
              </a:spcBef>
              <a:spcAft>
                <a:spcPts val="0"/>
              </a:spcAft>
              <a:buClr>
                <a:schemeClr val="dk2"/>
              </a:buClr>
              <a:buSzPts val="1200"/>
              <a:buChar char="■"/>
              <a:defRPr>
                <a:solidFill>
                  <a:schemeClr val="dk2"/>
                </a:solidFill>
              </a:defRPr>
            </a:lvl6pPr>
            <a:lvl7pPr indent="-304800" lvl="6" marL="3200400">
              <a:spcBef>
                <a:spcPts val="0"/>
              </a:spcBef>
              <a:spcAft>
                <a:spcPts val="0"/>
              </a:spcAft>
              <a:buClr>
                <a:schemeClr val="dk2"/>
              </a:buClr>
              <a:buSzPts val="1200"/>
              <a:buChar char="●"/>
              <a:defRPr>
                <a:solidFill>
                  <a:schemeClr val="dk2"/>
                </a:solidFill>
              </a:defRPr>
            </a:lvl7pPr>
            <a:lvl8pPr indent="-304800" lvl="7" marL="3657600">
              <a:spcBef>
                <a:spcPts val="0"/>
              </a:spcBef>
              <a:spcAft>
                <a:spcPts val="0"/>
              </a:spcAft>
              <a:buClr>
                <a:schemeClr val="dk2"/>
              </a:buClr>
              <a:buSzPts val="1200"/>
              <a:buChar char="○"/>
              <a:defRPr>
                <a:solidFill>
                  <a:schemeClr val="dk2"/>
                </a:solidFill>
              </a:defRPr>
            </a:lvl8pPr>
            <a:lvl9pPr indent="-304800" lvl="8" marL="4114800">
              <a:spcBef>
                <a:spcPts val="0"/>
              </a:spcBef>
              <a:spcAft>
                <a:spcPts val="0"/>
              </a:spcAft>
              <a:buClr>
                <a:schemeClr val="dk2"/>
              </a:buClr>
              <a:buSzPts val="1200"/>
              <a:buChar char="■"/>
              <a:defRPr>
                <a:solidFill>
                  <a:schemeClr val="dk2"/>
                </a:solidFill>
              </a:defRPr>
            </a:lvl9pPr>
          </a:lstStyle>
          <a:p/>
        </p:txBody>
      </p:sp>
      <p:sp>
        <p:nvSpPr>
          <p:cNvPr id="142" name="Google Shape;142;p23"/>
          <p:cNvSpPr txBox="1"/>
          <p:nvPr>
            <p:ph idx="2" type="body"/>
          </p:nvPr>
        </p:nvSpPr>
        <p:spPr>
          <a:xfrm>
            <a:off x="3343788" y="2437750"/>
            <a:ext cx="2456400" cy="24624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dk2"/>
              </a:buClr>
              <a:buSzPts val="1200"/>
              <a:buChar char="●"/>
              <a:defRPr>
                <a:solidFill>
                  <a:schemeClr val="dk2"/>
                </a:solidFill>
              </a:defRPr>
            </a:lvl1pPr>
            <a:lvl2pPr indent="-304800" lvl="1" marL="914400">
              <a:spcBef>
                <a:spcPts val="0"/>
              </a:spcBef>
              <a:spcAft>
                <a:spcPts val="0"/>
              </a:spcAft>
              <a:buClr>
                <a:schemeClr val="dk2"/>
              </a:buClr>
              <a:buSzPts val="1200"/>
              <a:buChar char="○"/>
              <a:defRPr>
                <a:solidFill>
                  <a:schemeClr val="dk2"/>
                </a:solidFill>
              </a:defRPr>
            </a:lvl2pPr>
            <a:lvl3pPr indent="-304800" lvl="2" marL="1371600">
              <a:spcBef>
                <a:spcPts val="0"/>
              </a:spcBef>
              <a:spcAft>
                <a:spcPts val="0"/>
              </a:spcAft>
              <a:buClr>
                <a:schemeClr val="dk2"/>
              </a:buClr>
              <a:buSzPts val="1200"/>
              <a:buChar char="■"/>
              <a:defRPr>
                <a:solidFill>
                  <a:schemeClr val="dk2"/>
                </a:solidFill>
              </a:defRPr>
            </a:lvl3pPr>
            <a:lvl4pPr indent="-304800" lvl="3" marL="1828800">
              <a:spcBef>
                <a:spcPts val="0"/>
              </a:spcBef>
              <a:spcAft>
                <a:spcPts val="0"/>
              </a:spcAft>
              <a:buClr>
                <a:schemeClr val="dk2"/>
              </a:buClr>
              <a:buSzPts val="1200"/>
              <a:buChar char="●"/>
              <a:defRPr>
                <a:solidFill>
                  <a:schemeClr val="dk2"/>
                </a:solidFill>
              </a:defRPr>
            </a:lvl4pPr>
            <a:lvl5pPr indent="-304800" lvl="4" marL="2286000">
              <a:spcBef>
                <a:spcPts val="0"/>
              </a:spcBef>
              <a:spcAft>
                <a:spcPts val="0"/>
              </a:spcAft>
              <a:buClr>
                <a:schemeClr val="dk2"/>
              </a:buClr>
              <a:buSzPts val="1200"/>
              <a:buChar char="○"/>
              <a:defRPr>
                <a:solidFill>
                  <a:schemeClr val="dk2"/>
                </a:solidFill>
              </a:defRPr>
            </a:lvl5pPr>
            <a:lvl6pPr indent="-304800" lvl="5" marL="2743200">
              <a:spcBef>
                <a:spcPts val="0"/>
              </a:spcBef>
              <a:spcAft>
                <a:spcPts val="0"/>
              </a:spcAft>
              <a:buClr>
                <a:schemeClr val="dk2"/>
              </a:buClr>
              <a:buSzPts val="1200"/>
              <a:buChar char="■"/>
              <a:defRPr>
                <a:solidFill>
                  <a:schemeClr val="dk2"/>
                </a:solidFill>
              </a:defRPr>
            </a:lvl6pPr>
            <a:lvl7pPr indent="-304800" lvl="6" marL="3200400">
              <a:spcBef>
                <a:spcPts val="0"/>
              </a:spcBef>
              <a:spcAft>
                <a:spcPts val="0"/>
              </a:spcAft>
              <a:buClr>
                <a:schemeClr val="dk2"/>
              </a:buClr>
              <a:buSzPts val="1200"/>
              <a:buChar char="●"/>
              <a:defRPr>
                <a:solidFill>
                  <a:schemeClr val="dk2"/>
                </a:solidFill>
              </a:defRPr>
            </a:lvl7pPr>
            <a:lvl8pPr indent="-304800" lvl="7" marL="3657600">
              <a:spcBef>
                <a:spcPts val="0"/>
              </a:spcBef>
              <a:spcAft>
                <a:spcPts val="0"/>
              </a:spcAft>
              <a:buClr>
                <a:schemeClr val="dk2"/>
              </a:buClr>
              <a:buSzPts val="1200"/>
              <a:buChar char="○"/>
              <a:defRPr>
                <a:solidFill>
                  <a:schemeClr val="dk2"/>
                </a:solidFill>
              </a:defRPr>
            </a:lvl8pPr>
            <a:lvl9pPr indent="-304800" lvl="8" marL="4114800">
              <a:spcBef>
                <a:spcPts val="0"/>
              </a:spcBef>
              <a:spcAft>
                <a:spcPts val="0"/>
              </a:spcAft>
              <a:buClr>
                <a:schemeClr val="dk2"/>
              </a:buClr>
              <a:buSzPts val="1200"/>
              <a:buChar char="■"/>
              <a:defRPr>
                <a:solidFill>
                  <a:schemeClr val="dk2"/>
                </a:solidFill>
              </a:defRPr>
            </a:lvl9pPr>
          </a:lstStyle>
          <a:p/>
        </p:txBody>
      </p:sp>
      <p:sp>
        <p:nvSpPr>
          <p:cNvPr id="143" name="Google Shape;143;p23"/>
          <p:cNvSpPr txBox="1"/>
          <p:nvPr>
            <p:ph idx="3" type="body"/>
          </p:nvPr>
        </p:nvSpPr>
        <p:spPr>
          <a:xfrm>
            <a:off x="6331275" y="2437750"/>
            <a:ext cx="2456400" cy="24624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dk2"/>
              </a:buClr>
              <a:buSzPts val="1200"/>
              <a:buChar char="●"/>
              <a:defRPr>
                <a:solidFill>
                  <a:schemeClr val="dk2"/>
                </a:solidFill>
              </a:defRPr>
            </a:lvl1pPr>
            <a:lvl2pPr indent="-304800" lvl="1" marL="914400">
              <a:spcBef>
                <a:spcPts val="0"/>
              </a:spcBef>
              <a:spcAft>
                <a:spcPts val="0"/>
              </a:spcAft>
              <a:buClr>
                <a:schemeClr val="dk2"/>
              </a:buClr>
              <a:buSzPts val="1200"/>
              <a:buChar char="○"/>
              <a:defRPr>
                <a:solidFill>
                  <a:schemeClr val="dk2"/>
                </a:solidFill>
              </a:defRPr>
            </a:lvl2pPr>
            <a:lvl3pPr indent="-304800" lvl="2" marL="1371600">
              <a:spcBef>
                <a:spcPts val="0"/>
              </a:spcBef>
              <a:spcAft>
                <a:spcPts val="0"/>
              </a:spcAft>
              <a:buClr>
                <a:schemeClr val="dk2"/>
              </a:buClr>
              <a:buSzPts val="1200"/>
              <a:buChar char="■"/>
              <a:defRPr>
                <a:solidFill>
                  <a:schemeClr val="dk2"/>
                </a:solidFill>
              </a:defRPr>
            </a:lvl3pPr>
            <a:lvl4pPr indent="-304800" lvl="3" marL="1828800">
              <a:spcBef>
                <a:spcPts val="0"/>
              </a:spcBef>
              <a:spcAft>
                <a:spcPts val="0"/>
              </a:spcAft>
              <a:buClr>
                <a:schemeClr val="dk2"/>
              </a:buClr>
              <a:buSzPts val="1200"/>
              <a:buChar char="●"/>
              <a:defRPr>
                <a:solidFill>
                  <a:schemeClr val="dk2"/>
                </a:solidFill>
              </a:defRPr>
            </a:lvl4pPr>
            <a:lvl5pPr indent="-304800" lvl="4" marL="2286000">
              <a:spcBef>
                <a:spcPts val="0"/>
              </a:spcBef>
              <a:spcAft>
                <a:spcPts val="0"/>
              </a:spcAft>
              <a:buClr>
                <a:schemeClr val="dk2"/>
              </a:buClr>
              <a:buSzPts val="1200"/>
              <a:buChar char="○"/>
              <a:defRPr>
                <a:solidFill>
                  <a:schemeClr val="dk2"/>
                </a:solidFill>
              </a:defRPr>
            </a:lvl5pPr>
            <a:lvl6pPr indent="-304800" lvl="5" marL="2743200">
              <a:spcBef>
                <a:spcPts val="0"/>
              </a:spcBef>
              <a:spcAft>
                <a:spcPts val="0"/>
              </a:spcAft>
              <a:buClr>
                <a:schemeClr val="dk2"/>
              </a:buClr>
              <a:buSzPts val="1200"/>
              <a:buChar char="■"/>
              <a:defRPr>
                <a:solidFill>
                  <a:schemeClr val="dk2"/>
                </a:solidFill>
              </a:defRPr>
            </a:lvl6pPr>
            <a:lvl7pPr indent="-304800" lvl="6" marL="3200400">
              <a:spcBef>
                <a:spcPts val="0"/>
              </a:spcBef>
              <a:spcAft>
                <a:spcPts val="0"/>
              </a:spcAft>
              <a:buClr>
                <a:schemeClr val="dk2"/>
              </a:buClr>
              <a:buSzPts val="1200"/>
              <a:buChar char="●"/>
              <a:defRPr>
                <a:solidFill>
                  <a:schemeClr val="dk2"/>
                </a:solidFill>
              </a:defRPr>
            </a:lvl7pPr>
            <a:lvl8pPr indent="-304800" lvl="7" marL="3657600">
              <a:spcBef>
                <a:spcPts val="0"/>
              </a:spcBef>
              <a:spcAft>
                <a:spcPts val="0"/>
              </a:spcAft>
              <a:buClr>
                <a:schemeClr val="dk2"/>
              </a:buClr>
              <a:buSzPts val="1200"/>
              <a:buChar char="○"/>
              <a:defRPr>
                <a:solidFill>
                  <a:schemeClr val="dk2"/>
                </a:solidFill>
              </a:defRPr>
            </a:lvl8pPr>
            <a:lvl9pPr indent="-304800" lvl="8" marL="4114800">
              <a:spcBef>
                <a:spcPts val="0"/>
              </a:spcBef>
              <a:spcAft>
                <a:spcPts val="0"/>
              </a:spcAft>
              <a:buClr>
                <a:schemeClr val="dk2"/>
              </a:buClr>
              <a:buSzPts val="1200"/>
              <a:buChar char="■"/>
              <a:defRPr>
                <a:solidFill>
                  <a:schemeClr val="dk2"/>
                </a:solidFill>
              </a:defRPr>
            </a:lvl9pPr>
          </a:lstStyle>
          <a:p/>
        </p:txBody>
      </p:sp>
      <p:sp>
        <p:nvSpPr>
          <p:cNvPr id="144" name="Google Shape;144;p23"/>
          <p:cNvSpPr txBox="1"/>
          <p:nvPr>
            <p:ph idx="4" type="title"/>
          </p:nvPr>
        </p:nvSpPr>
        <p:spPr>
          <a:xfrm>
            <a:off x="333350" y="1565975"/>
            <a:ext cx="2502300" cy="6780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sz="2000">
                <a:solidFill>
                  <a:schemeClr val="dk2"/>
                </a:solidFill>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45" name="Google Shape;145;p23"/>
          <p:cNvSpPr txBox="1"/>
          <p:nvPr>
            <p:ph idx="5" type="title"/>
          </p:nvPr>
        </p:nvSpPr>
        <p:spPr>
          <a:xfrm>
            <a:off x="3320850" y="1565975"/>
            <a:ext cx="2502300" cy="6780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sz="2000">
                <a:solidFill>
                  <a:schemeClr val="dk2"/>
                </a:solidFill>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46" name="Google Shape;146;p23"/>
          <p:cNvSpPr txBox="1"/>
          <p:nvPr>
            <p:ph idx="6" type="title"/>
          </p:nvPr>
        </p:nvSpPr>
        <p:spPr>
          <a:xfrm>
            <a:off x="6308325" y="1565975"/>
            <a:ext cx="2502300" cy="6780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000"/>
              <a:buNone/>
              <a:defRPr sz="2000">
                <a:solidFill>
                  <a:schemeClr val="dk2"/>
                </a:solidFill>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147" name="Google Shape;147;p2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amp; Key Results">
  <p:cSld name="CUSTOM_8">
    <p:spTree>
      <p:nvGrpSpPr>
        <p:cNvPr id="148" name="Shape 148"/>
        <p:cNvGrpSpPr/>
        <p:nvPr/>
      </p:nvGrpSpPr>
      <p:grpSpPr>
        <a:xfrm>
          <a:off x="0" y="0"/>
          <a:ext cx="0" cy="0"/>
          <a:chOff x="0" y="0"/>
          <a:chExt cx="0" cy="0"/>
        </a:xfrm>
      </p:grpSpPr>
      <p:sp>
        <p:nvSpPr>
          <p:cNvPr id="149" name="Google Shape;149;p24"/>
          <p:cNvSpPr txBox="1"/>
          <p:nvPr>
            <p:ph type="title"/>
          </p:nvPr>
        </p:nvSpPr>
        <p:spPr>
          <a:xfrm>
            <a:off x="230900" y="457200"/>
            <a:ext cx="7261800" cy="56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sp>
        <p:nvSpPr>
          <p:cNvPr id="150" name="Google Shape;150;p24"/>
          <p:cNvSpPr/>
          <p:nvPr/>
        </p:nvSpPr>
        <p:spPr>
          <a:xfrm>
            <a:off x="230900" y="1552700"/>
            <a:ext cx="8684400" cy="78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151" name="Google Shape;151;p24"/>
          <p:cNvSpPr/>
          <p:nvPr/>
        </p:nvSpPr>
        <p:spPr>
          <a:xfrm>
            <a:off x="229800" y="2414133"/>
            <a:ext cx="8684400" cy="78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152" name="Google Shape;152;p24"/>
          <p:cNvSpPr/>
          <p:nvPr/>
        </p:nvSpPr>
        <p:spPr>
          <a:xfrm>
            <a:off x="229800" y="3275567"/>
            <a:ext cx="8684400" cy="78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153" name="Google Shape;153;p24"/>
          <p:cNvSpPr/>
          <p:nvPr/>
        </p:nvSpPr>
        <p:spPr>
          <a:xfrm>
            <a:off x="229800" y="4137000"/>
            <a:ext cx="8684400" cy="78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154" name="Google Shape;154;p24"/>
          <p:cNvSpPr txBox="1"/>
          <p:nvPr>
            <p:ph idx="1" type="subTitle"/>
          </p:nvPr>
        </p:nvSpPr>
        <p:spPr>
          <a:xfrm>
            <a:off x="228600" y="1552700"/>
            <a:ext cx="1782300" cy="783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1pPr>
            <a:lvl2pPr lvl="1">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2pPr>
            <a:lvl3pPr lvl="2">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3pPr>
            <a:lvl4pPr lvl="3">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4pPr>
            <a:lvl5pPr lvl="4">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5pPr>
            <a:lvl6pPr lvl="5">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6pPr>
            <a:lvl7pPr lvl="6">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7pPr>
            <a:lvl8pPr lvl="7">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8pPr>
            <a:lvl9pPr lvl="8">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9pPr>
          </a:lstStyle>
          <a:p/>
        </p:txBody>
      </p:sp>
      <p:sp>
        <p:nvSpPr>
          <p:cNvPr id="155" name="Google Shape;155;p24"/>
          <p:cNvSpPr txBox="1"/>
          <p:nvPr>
            <p:ph idx="2" type="subTitle"/>
          </p:nvPr>
        </p:nvSpPr>
        <p:spPr>
          <a:xfrm>
            <a:off x="228600" y="2414138"/>
            <a:ext cx="1782300" cy="783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1pPr>
            <a:lvl2pPr lvl="1">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2pPr>
            <a:lvl3pPr lvl="2">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3pPr>
            <a:lvl4pPr lvl="3">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4pPr>
            <a:lvl5pPr lvl="4">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5pPr>
            <a:lvl6pPr lvl="5">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6pPr>
            <a:lvl7pPr lvl="6">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7pPr>
            <a:lvl8pPr lvl="7">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8pPr>
            <a:lvl9pPr lvl="8">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9pPr>
          </a:lstStyle>
          <a:p/>
        </p:txBody>
      </p:sp>
      <p:sp>
        <p:nvSpPr>
          <p:cNvPr id="156" name="Google Shape;156;p24"/>
          <p:cNvSpPr txBox="1"/>
          <p:nvPr>
            <p:ph idx="3" type="subTitle"/>
          </p:nvPr>
        </p:nvSpPr>
        <p:spPr>
          <a:xfrm>
            <a:off x="228600" y="3275563"/>
            <a:ext cx="1782300" cy="783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1pPr>
            <a:lvl2pPr lvl="1">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2pPr>
            <a:lvl3pPr lvl="2">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3pPr>
            <a:lvl4pPr lvl="3">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4pPr>
            <a:lvl5pPr lvl="4">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5pPr>
            <a:lvl6pPr lvl="5">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6pPr>
            <a:lvl7pPr lvl="6">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7pPr>
            <a:lvl8pPr lvl="7">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8pPr>
            <a:lvl9pPr lvl="8">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9pPr>
          </a:lstStyle>
          <a:p/>
        </p:txBody>
      </p:sp>
      <p:sp>
        <p:nvSpPr>
          <p:cNvPr id="157" name="Google Shape;157;p24"/>
          <p:cNvSpPr txBox="1"/>
          <p:nvPr>
            <p:ph idx="4" type="subTitle"/>
          </p:nvPr>
        </p:nvSpPr>
        <p:spPr>
          <a:xfrm>
            <a:off x="228600" y="4136988"/>
            <a:ext cx="1782300" cy="783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1pPr>
            <a:lvl2pPr lvl="1">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2pPr>
            <a:lvl3pPr lvl="2">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3pPr>
            <a:lvl4pPr lvl="3">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4pPr>
            <a:lvl5pPr lvl="4">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5pPr>
            <a:lvl6pPr lvl="5">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6pPr>
            <a:lvl7pPr lvl="6">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7pPr>
            <a:lvl8pPr lvl="7">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8pPr>
            <a:lvl9pPr lvl="8">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9pPr>
          </a:lstStyle>
          <a:p/>
        </p:txBody>
      </p:sp>
      <p:sp>
        <p:nvSpPr>
          <p:cNvPr id="158" name="Google Shape;158;p24"/>
          <p:cNvSpPr txBox="1"/>
          <p:nvPr>
            <p:ph idx="5" type="body"/>
          </p:nvPr>
        </p:nvSpPr>
        <p:spPr>
          <a:xfrm>
            <a:off x="3940475" y="1552850"/>
            <a:ext cx="4973700" cy="7830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Clr>
                <a:schemeClr val="dk2"/>
              </a:buClr>
              <a:buSzPts val="1200"/>
              <a:buChar char="●"/>
              <a:defRPr>
                <a:solidFill>
                  <a:schemeClr val="dk2"/>
                </a:solidFill>
              </a:defRPr>
            </a:lvl1pPr>
            <a:lvl2pPr indent="-304800" lvl="1" marL="914400">
              <a:spcBef>
                <a:spcPts val="0"/>
              </a:spcBef>
              <a:spcAft>
                <a:spcPts val="0"/>
              </a:spcAft>
              <a:buClr>
                <a:schemeClr val="dk2"/>
              </a:buClr>
              <a:buSzPts val="1200"/>
              <a:buChar char="○"/>
              <a:defRPr>
                <a:solidFill>
                  <a:schemeClr val="dk2"/>
                </a:solidFill>
              </a:defRPr>
            </a:lvl2pPr>
            <a:lvl3pPr indent="-304800" lvl="2" marL="1371600">
              <a:spcBef>
                <a:spcPts val="0"/>
              </a:spcBef>
              <a:spcAft>
                <a:spcPts val="0"/>
              </a:spcAft>
              <a:buClr>
                <a:schemeClr val="dk2"/>
              </a:buClr>
              <a:buSzPts val="1200"/>
              <a:buChar char="■"/>
              <a:defRPr>
                <a:solidFill>
                  <a:schemeClr val="dk2"/>
                </a:solidFill>
              </a:defRPr>
            </a:lvl3pPr>
            <a:lvl4pPr indent="-304800" lvl="3" marL="1828800">
              <a:spcBef>
                <a:spcPts val="0"/>
              </a:spcBef>
              <a:spcAft>
                <a:spcPts val="0"/>
              </a:spcAft>
              <a:buClr>
                <a:schemeClr val="dk2"/>
              </a:buClr>
              <a:buSzPts val="1200"/>
              <a:buChar char="●"/>
              <a:defRPr>
                <a:solidFill>
                  <a:schemeClr val="dk2"/>
                </a:solidFill>
              </a:defRPr>
            </a:lvl4pPr>
            <a:lvl5pPr indent="-304800" lvl="4" marL="2286000">
              <a:spcBef>
                <a:spcPts val="0"/>
              </a:spcBef>
              <a:spcAft>
                <a:spcPts val="0"/>
              </a:spcAft>
              <a:buClr>
                <a:schemeClr val="dk2"/>
              </a:buClr>
              <a:buSzPts val="1200"/>
              <a:buChar char="○"/>
              <a:defRPr>
                <a:solidFill>
                  <a:schemeClr val="dk2"/>
                </a:solidFill>
              </a:defRPr>
            </a:lvl5pPr>
            <a:lvl6pPr indent="-304800" lvl="5" marL="2743200">
              <a:spcBef>
                <a:spcPts val="0"/>
              </a:spcBef>
              <a:spcAft>
                <a:spcPts val="0"/>
              </a:spcAft>
              <a:buClr>
                <a:schemeClr val="dk2"/>
              </a:buClr>
              <a:buSzPts val="1200"/>
              <a:buChar char="■"/>
              <a:defRPr>
                <a:solidFill>
                  <a:schemeClr val="dk2"/>
                </a:solidFill>
              </a:defRPr>
            </a:lvl6pPr>
            <a:lvl7pPr indent="-304800" lvl="6" marL="3200400">
              <a:spcBef>
                <a:spcPts val="0"/>
              </a:spcBef>
              <a:spcAft>
                <a:spcPts val="0"/>
              </a:spcAft>
              <a:buClr>
                <a:schemeClr val="dk2"/>
              </a:buClr>
              <a:buSzPts val="1200"/>
              <a:buChar char="●"/>
              <a:defRPr>
                <a:solidFill>
                  <a:schemeClr val="dk2"/>
                </a:solidFill>
              </a:defRPr>
            </a:lvl7pPr>
            <a:lvl8pPr indent="-304800" lvl="7" marL="3657600">
              <a:spcBef>
                <a:spcPts val="0"/>
              </a:spcBef>
              <a:spcAft>
                <a:spcPts val="0"/>
              </a:spcAft>
              <a:buClr>
                <a:schemeClr val="dk2"/>
              </a:buClr>
              <a:buSzPts val="1200"/>
              <a:buChar char="○"/>
              <a:defRPr>
                <a:solidFill>
                  <a:schemeClr val="dk2"/>
                </a:solidFill>
              </a:defRPr>
            </a:lvl8pPr>
            <a:lvl9pPr indent="-304800" lvl="8" marL="4114800">
              <a:spcBef>
                <a:spcPts val="0"/>
              </a:spcBef>
              <a:spcAft>
                <a:spcPts val="0"/>
              </a:spcAft>
              <a:buClr>
                <a:schemeClr val="dk2"/>
              </a:buClr>
              <a:buSzPts val="1200"/>
              <a:buChar char="■"/>
              <a:defRPr>
                <a:solidFill>
                  <a:schemeClr val="dk2"/>
                </a:solidFill>
              </a:defRPr>
            </a:lvl9pPr>
          </a:lstStyle>
          <a:p/>
        </p:txBody>
      </p:sp>
      <p:sp>
        <p:nvSpPr>
          <p:cNvPr id="159" name="Google Shape;159;p24"/>
          <p:cNvSpPr txBox="1"/>
          <p:nvPr>
            <p:ph idx="6" type="body"/>
          </p:nvPr>
        </p:nvSpPr>
        <p:spPr>
          <a:xfrm>
            <a:off x="3940475" y="2414213"/>
            <a:ext cx="4973700" cy="7830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Clr>
                <a:schemeClr val="dk2"/>
              </a:buClr>
              <a:buSzPts val="1200"/>
              <a:buChar char="●"/>
              <a:defRPr>
                <a:solidFill>
                  <a:schemeClr val="dk2"/>
                </a:solidFill>
              </a:defRPr>
            </a:lvl1pPr>
            <a:lvl2pPr indent="-304800" lvl="1" marL="914400">
              <a:spcBef>
                <a:spcPts val="0"/>
              </a:spcBef>
              <a:spcAft>
                <a:spcPts val="0"/>
              </a:spcAft>
              <a:buClr>
                <a:schemeClr val="dk2"/>
              </a:buClr>
              <a:buSzPts val="1200"/>
              <a:buChar char="○"/>
              <a:defRPr>
                <a:solidFill>
                  <a:schemeClr val="dk2"/>
                </a:solidFill>
              </a:defRPr>
            </a:lvl2pPr>
            <a:lvl3pPr indent="-304800" lvl="2" marL="1371600">
              <a:spcBef>
                <a:spcPts val="0"/>
              </a:spcBef>
              <a:spcAft>
                <a:spcPts val="0"/>
              </a:spcAft>
              <a:buClr>
                <a:schemeClr val="dk2"/>
              </a:buClr>
              <a:buSzPts val="1200"/>
              <a:buChar char="■"/>
              <a:defRPr>
                <a:solidFill>
                  <a:schemeClr val="dk2"/>
                </a:solidFill>
              </a:defRPr>
            </a:lvl3pPr>
            <a:lvl4pPr indent="-304800" lvl="3" marL="1828800">
              <a:spcBef>
                <a:spcPts val="0"/>
              </a:spcBef>
              <a:spcAft>
                <a:spcPts val="0"/>
              </a:spcAft>
              <a:buClr>
                <a:schemeClr val="dk2"/>
              </a:buClr>
              <a:buSzPts val="1200"/>
              <a:buChar char="●"/>
              <a:defRPr>
                <a:solidFill>
                  <a:schemeClr val="dk2"/>
                </a:solidFill>
              </a:defRPr>
            </a:lvl4pPr>
            <a:lvl5pPr indent="-304800" lvl="4" marL="2286000">
              <a:spcBef>
                <a:spcPts val="0"/>
              </a:spcBef>
              <a:spcAft>
                <a:spcPts val="0"/>
              </a:spcAft>
              <a:buClr>
                <a:schemeClr val="dk2"/>
              </a:buClr>
              <a:buSzPts val="1200"/>
              <a:buChar char="○"/>
              <a:defRPr>
                <a:solidFill>
                  <a:schemeClr val="dk2"/>
                </a:solidFill>
              </a:defRPr>
            </a:lvl5pPr>
            <a:lvl6pPr indent="-304800" lvl="5" marL="2743200">
              <a:spcBef>
                <a:spcPts val="0"/>
              </a:spcBef>
              <a:spcAft>
                <a:spcPts val="0"/>
              </a:spcAft>
              <a:buClr>
                <a:schemeClr val="dk2"/>
              </a:buClr>
              <a:buSzPts val="1200"/>
              <a:buChar char="■"/>
              <a:defRPr>
                <a:solidFill>
                  <a:schemeClr val="dk2"/>
                </a:solidFill>
              </a:defRPr>
            </a:lvl6pPr>
            <a:lvl7pPr indent="-304800" lvl="6" marL="3200400">
              <a:spcBef>
                <a:spcPts val="0"/>
              </a:spcBef>
              <a:spcAft>
                <a:spcPts val="0"/>
              </a:spcAft>
              <a:buClr>
                <a:schemeClr val="dk2"/>
              </a:buClr>
              <a:buSzPts val="1200"/>
              <a:buChar char="●"/>
              <a:defRPr>
                <a:solidFill>
                  <a:schemeClr val="dk2"/>
                </a:solidFill>
              </a:defRPr>
            </a:lvl7pPr>
            <a:lvl8pPr indent="-304800" lvl="7" marL="3657600">
              <a:spcBef>
                <a:spcPts val="0"/>
              </a:spcBef>
              <a:spcAft>
                <a:spcPts val="0"/>
              </a:spcAft>
              <a:buClr>
                <a:schemeClr val="dk2"/>
              </a:buClr>
              <a:buSzPts val="1200"/>
              <a:buChar char="○"/>
              <a:defRPr>
                <a:solidFill>
                  <a:schemeClr val="dk2"/>
                </a:solidFill>
              </a:defRPr>
            </a:lvl8pPr>
            <a:lvl9pPr indent="-304800" lvl="8" marL="4114800">
              <a:spcBef>
                <a:spcPts val="0"/>
              </a:spcBef>
              <a:spcAft>
                <a:spcPts val="0"/>
              </a:spcAft>
              <a:buClr>
                <a:schemeClr val="dk2"/>
              </a:buClr>
              <a:buSzPts val="1200"/>
              <a:buChar char="■"/>
              <a:defRPr>
                <a:solidFill>
                  <a:schemeClr val="dk2"/>
                </a:solidFill>
              </a:defRPr>
            </a:lvl9pPr>
          </a:lstStyle>
          <a:p/>
        </p:txBody>
      </p:sp>
      <p:sp>
        <p:nvSpPr>
          <p:cNvPr id="160" name="Google Shape;160;p24"/>
          <p:cNvSpPr txBox="1"/>
          <p:nvPr>
            <p:ph idx="7" type="body"/>
          </p:nvPr>
        </p:nvSpPr>
        <p:spPr>
          <a:xfrm>
            <a:off x="3940475" y="3275613"/>
            <a:ext cx="4973700" cy="7830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Clr>
                <a:schemeClr val="dk2"/>
              </a:buClr>
              <a:buSzPts val="1200"/>
              <a:buChar char="●"/>
              <a:defRPr>
                <a:solidFill>
                  <a:schemeClr val="dk2"/>
                </a:solidFill>
              </a:defRPr>
            </a:lvl1pPr>
            <a:lvl2pPr indent="-304800" lvl="1" marL="914400">
              <a:spcBef>
                <a:spcPts val="0"/>
              </a:spcBef>
              <a:spcAft>
                <a:spcPts val="0"/>
              </a:spcAft>
              <a:buClr>
                <a:schemeClr val="dk2"/>
              </a:buClr>
              <a:buSzPts val="1200"/>
              <a:buChar char="○"/>
              <a:defRPr>
                <a:solidFill>
                  <a:schemeClr val="dk2"/>
                </a:solidFill>
              </a:defRPr>
            </a:lvl2pPr>
            <a:lvl3pPr indent="-304800" lvl="2" marL="1371600">
              <a:spcBef>
                <a:spcPts val="0"/>
              </a:spcBef>
              <a:spcAft>
                <a:spcPts val="0"/>
              </a:spcAft>
              <a:buClr>
                <a:schemeClr val="dk2"/>
              </a:buClr>
              <a:buSzPts val="1200"/>
              <a:buChar char="■"/>
              <a:defRPr>
                <a:solidFill>
                  <a:schemeClr val="dk2"/>
                </a:solidFill>
              </a:defRPr>
            </a:lvl3pPr>
            <a:lvl4pPr indent="-304800" lvl="3" marL="1828800">
              <a:spcBef>
                <a:spcPts val="0"/>
              </a:spcBef>
              <a:spcAft>
                <a:spcPts val="0"/>
              </a:spcAft>
              <a:buClr>
                <a:schemeClr val="dk2"/>
              </a:buClr>
              <a:buSzPts val="1200"/>
              <a:buChar char="●"/>
              <a:defRPr>
                <a:solidFill>
                  <a:schemeClr val="dk2"/>
                </a:solidFill>
              </a:defRPr>
            </a:lvl4pPr>
            <a:lvl5pPr indent="-304800" lvl="4" marL="2286000">
              <a:spcBef>
                <a:spcPts val="0"/>
              </a:spcBef>
              <a:spcAft>
                <a:spcPts val="0"/>
              </a:spcAft>
              <a:buClr>
                <a:schemeClr val="dk2"/>
              </a:buClr>
              <a:buSzPts val="1200"/>
              <a:buChar char="○"/>
              <a:defRPr>
                <a:solidFill>
                  <a:schemeClr val="dk2"/>
                </a:solidFill>
              </a:defRPr>
            </a:lvl5pPr>
            <a:lvl6pPr indent="-304800" lvl="5" marL="2743200">
              <a:spcBef>
                <a:spcPts val="0"/>
              </a:spcBef>
              <a:spcAft>
                <a:spcPts val="0"/>
              </a:spcAft>
              <a:buClr>
                <a:schemeClr val="dk2"/>
              </a:buClr>
              <a:buSzPts val="1200"/>
              <a:buChar char="■"/>
              <a:defRPr>
                <a:solidFill>
                  <a:schemeClr val="dk2"/>
                </a:solidFill>
              </a:defRPr>
            </a:lvl6pPr>
            <a:lvl7pPr indent="-304800" lvl="6" marL="3200400">
              <a:spcBef>
                <a:spcPts val="0"/>
              </a:spcBef>
              <a:spcAft>
                <a:spcPts val="0"/>
              </a:spcAft>
              <a:buClr>
                <a:schemeClr val="dk2"/>
              </a:buClr>
              <a:buSzPts val="1200"/>
              <a:buChar char="●"/>
              <a:defRPr>
                <a:solidFill>
                  <a:schemeClr val="dk2"/>
                </a:solidFill>
              </a:defRPr>
            </a:lvl7pPr>
            <a:lvl8pPr indent="-304800" lvl="7" marL="3657600">
              <a:spcBef>
                <a:spcPts val="0"/>
              </a:spcBef>
              <a:spcAft>
                <a:spcPts val="0"/>
              </a:spcAft>
              <a:buClr>
                <a:schemeClr val="dk2"/>
              </a:buClr>
              <a:buSzPts val="1200"/>
              <a:buChar char="○"/>
              <a:defRPr>
                <a:solidFill>
                  <a:schemeClr val="dk2"/>
                </a:solidFill>
              </a:defRPr>
            </a:lvl8pPr>
            <a:lvl9pPr indent="-304800" lvl="8" marL="4114800">
              <a:spcBef>
                <a:spcPts val="0"/>
              </a:spcBef>
              <a:spcAft>
                <a:spcPts val="0"/>
              </a:spcAft>
              <a:buClr>
                <a:schemeClr val="dk2"/>
              </a:buClr>
              <a:buSzPts val="1200"/>
              <a:buChar char="■"/>
              <a:defRPr>
                <a:solidFill>
                  <a:schemeClr val="dk2"/>
                </a:solidFill>
              </a:defRPr>
            </a:lvl9pPr>
          </a:lstStyle>
          <a:p/>
        </p:txBody>
      </p:sp>
      <p:sp>
        <p:nvSpPr>
          <p:cNvPr id="161" name="Google Shape;161;p24"/>
          <p:cNvSpPr txBox="1"/>
          <p:nvPr>
            <p:ph idx="8" type="body"/>
          </p:nvPr>
        </p:nvSpPr>
        <p:spPr>
          <a:xfrm>
            <a:off x="3940475" y="4137013"/>
            <a:ext cx="4973700" cy="7830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Clr>
                <a:schemeClr val="dk2"/>
              </a:buClr>
              <a:buSzPts val="1200"/>
              <a:buChar char="●"/>
              <a:defRPr>
                <a:solidFill>
                  <a:schemeClr val="dk2"/>
                </a:solidFill>
              </a:defRPr>
            </a:lvl1pPr>
            <a:lvl2pPr indent="-304800" lvl="1" marL="914400">
              <a:spcBef>
                <a:spcPts val="0"/>
              </a:spcBef>
              <a:spcAft>
                <a:spcPts val="0"/>
              </a:spcAft>
              <a:buClr>
                <a:schemeClr val="dk2"/>
              </a:buClr>
              <a:buSzPts val="1200"/>
              <a:buChar char="○"/>
              <a:defRPr>
                <a:solidFill>
                  <a:schemeClr val="dk2"/>
                </a:solidFill>
              </a:defRPr>
            </a:lvl2pPr>
            <a:lvl3pPr indent="-304800" lvl="2" marL="1371600">
              <a:spcBef>
                <a:spcPts val="0"/>
              </a:spcBef>
              <a:spcAft>
                <a:spcPts val="0"/>
              </a:spcAft>
              <a:buClr>
                <a:schemeClr val="dk2"/>
              </a:buClr>
              <a:buSzPts val="1200"/>
              <a:buChar char="■"/>
              <a:defRPr>
                <a:solidFill>
                  <a:schemeClr val="dk2"/>
                </a:solidFill>
              </a:defRPr>
            </a:lvl3pPr>
            <a:lvl4pPr indent="-304800" lvl="3" marL="1828800">
              <a:spcBef>
                <a:spcPts val="0"/>
              </a:spcBef>
              <a:spcAft>
                <a:spcPts val="0"/>
              </a:spcAft>
              <a:buClr>
                <a:schemeClr val="dk2"/>
              </a:buClr>
              <a:buSzPts val="1200"/>
              <a:buChar char="●"/>
              <a:defRPr>
                <a:solidFill>
                  <a:schemeClr val="dk2"/>
                </a:solidFill>
              </a:defRPr>
            </a:lvl4pPr>
            <a:lvl5pPr indent="-304800" lvl="4" marL="2286000">
              <a:spcBef>
                <a:spcPts val="0"/>
              </a:spcBef>
              <a:spcAft>
                <a:spcPts val="0"/>
              </a:spcAft>
              <a:buClr>
                <a:schemeClr val="dk2"/>
              </a:buClr>
              <a:buSzPts val="1200"/>
              <a:buChar char="○"/>
              <a:defRPr>
                <a:solidFill>
                  <a:schemeClr val="dk2"/>
                </a:solidFill>
              </a:defRPr>
            </a:lvl5pPr>
            <a:lvl6pPr indent="-304800" lvl="5" marL="2743200">
              <a:spcBef>
                <a:spcPts val="0"/>
              </a:spcBef>
              <a:spcAft>
                <a:spcPts val="0"/>
              </a:spcAft>
              <a:buClr>
                <a:schemeClr val="dk2"/>
              </a:buClr>
              <a:buSzPts val="1200"/>
              <a:buChar char="■"/>
              <a:defRPr>
                <a:solidFill>
                  <a:schemeClr val="dk2"/>
                </a:solidFill>
              </a:defRPr>
            </a:lvl6pPr>
            <a:lvl7pPr indent="-304800" lvl="6" marL="3200400">
              <a:spcBef>
                <a:spcPts val="0"/>
              </a:spcBef>
              <a:spcAft>
                <a:spcPts val="0"/>
              </a:spcAft>
              <a:buClr>
                <a:schemeClr val="dk2"/>
              </a:buClr>
              <a:buSzPts val="1200"/>
              <a:buChar char="●"/>
              <a:defRPr>
                <a:solidFill>
                  <a:schemeClr val="dk2"/>
                </a:solidFill>
              </a:defRPr>
            </a:lvl7pPr>
            <a:lvl8pPr indent="-304800" lvl="7" marL="3657600">
              <a:spcBef>
                <a:spcPts val="0"/>
              </a:spcBef>
              <a:spcAft>
                <a:spcPts val="0"/>
              </a:spcAft>
              <a:buClr>
                <a:schemeClr val="dk2"/>
              </a:buClr>
              <a:buSzPts val="1200"/>
              <a:buChar char="○"/>
              <a:defRPr>
                <a:solidFill>
                  <a:schemeClr val="dk2"/>
                </a:solidFill>
              </a:defRPr>
            </a:lvl8pPr>
            <a:lvl9pPr indent="-304800" lvl="8" marL="4114800">
              <a:spcBef>
                <a:spcPts val="0"/>
              </a:spcBef>
              <a:spcAft>
                <a:spcPts val="0"/>
              </a:spcAft>
              <a:buClr>
                <a:schemeClr val="dk2"/>
              </a:buClr>
              <a:buSzPts val="1200"/>
              <a:buChar char="■"/>
              <a:defRPr>
                <a:solidFill>
                  <a:schemeClr val="dk2"/>
                </a:solidFill>
              </a:defRPr>
            </a:lvl9pPr>
          </a:lstStyle>
          <a:p/>
        </p:txBody>
      </p:sp>
      <p:sp>
        <p:nvSpPr>
          <p:cNvPr id="162" name="Google Shape;162;p24"/>
          <p:cNvSpPr txBox="1"/>
          <p:nvPr>
            <p:ph idx="9" type="subTitle"/>
          </p:nvPr>
        </p:nvSpPr>
        <p:spPr>
          <a:xfrm>
            <a:off x="3205625" y="1552850"/>
            <a:ext cx="714600" cy="783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1pPr>
            <a:lvl2pPr lvl="1">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2pPr>
            <a:lvl3pPr lvl="2">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3pPr>
            <a:lvl4pPr lvl="3">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4pPr>
            <a:lvl5pPr lvl="4">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5pPr>
            <a:lvl6pPr lvl="5">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6pPr>
            <a:lvl7pPr lvl="6">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7pPr>
            <a:lvl8pPr lvl="7">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8pPr>
            <a:lvl9pPr lvl="8">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9pPr>
          </a:lstStyle>
          <a:p/>
        </p:txBody>
      </p:sp>
      <p:sp>
        <p:nvSpPr>
          <p:cNvPr id="163" name="Google Shape;163;p24"/>
          <p:cNvSpPr txBox="1"/>
          <p:nvPr>
            <p:ph idx="13" type="subTitle"/>
          </p:nvPr>
        </p:nvSpPr>
        <p:spPr>
          <a:xfrm>
            <a:off x="3205625" y="2414292"/>
            <a:ext cx="714600" cy="783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1pPr>
            <a:lvl2pPr lvl="1">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2pPr>
            <a:lvl3pPr lvl="2">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3pPr>
            <a:lvl4pPr lvl="3">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4pPr>
            <a:lvl5pPr lvl="4">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5pPr>
            <a:lvl6pPr lvl="5">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6pPr>
            <a:lvl7pPr lvl="6">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7pPr>
            <a:lvl8pPr lvl="7">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8pPr>
            <a:lvl9pPr lvl="8">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9pPr>
          </a:lstStyle>
          <a:p/>
        </p:txBody>
      </p:sp>
      <p:sp>
        <p:nvSpPr>
          <p:cNvPr id="164" name="Google Shape;164;p24"/>
          <p:cNvSpPr txBox="1"/>
          <p:nvPr>
            <p:ph idx="14" type="subTitle"/>
          </p:nvPr>
        </p:nvSpPr>
        <p:spPr>
          <a:xfrm>
            <a:off x="3205625" y="3275721"/>
            <a:ext cx="714600" cy="783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1pPr>
            <a:lvl2pPr lvl="1">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2pPr>
            <a:lvl3pPr lvl="2">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3pPr>
            <a:lvl4pPr lvl="3">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4pPr>
            <a:lvl5pPr lvl="4">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5pPr>
            <a:lvl6pPr lvl="5">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6pPr>
            <a:lvl7pPr lvl="6">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7pPr>
            <a:lvl8pPr lvl="7">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8pPr>
            <a:lvl9pPr lvl="8">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9pPr>
          </a:lstStyle>
          <a:p/>
        </p:txBody>
      </p:sp>
      <p:sp>
        <p:nvSpPr>
          <p:cNvPr id="165" name="Google Shape;165;p24"/>
          <p:cNvSpPr txBox="1"/>
          <p:nvPr>
            <p:ph idx="15" type="subTitle"/>
          </p:nvPr>
        </p:nvSpPr>
        <p:spPr>
          <a:xfrm>
            <a:off x="3205625" y="4137150"/>
            <a:ext cx="714600" cy="783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1pPr>
            <a:lvl2pPr lvl="1">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2pPr>
            <a:lvl3pPr lvl="2">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3pPr>
            <a:lvl4pPr lvl="3">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4pPr>
            <a:lvl5pPr lvl="4">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5pPr>
            <a:lvl6pPr lvl="5">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6pPr>
            <a:lvl7pPr lvl="6">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7pPr>
            <a:lvl8pPr lvl="7">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8pPr>
            <a:lvl9pPr lvl="8">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9pPr>
          </a:lstStyle>
          <a:p/>
        </p:txBody>
      </p:sp>
      <p:sp>
        <p:nvSpPr>
          <p:cNvPr id="166" name="Google Shape;166;p2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Takeaway">
  <p:cSld name="CUSTOM_9">
    <p:bg>
      <p:bgPr>
        <a:solidFill>
          <a:schemeClr val="lt1"/>
        </a:solidFill>
      </p:bgPr>
    </p:bg>
    <p:spTree>
      <p:nvGrpSpPr>
        <p:cNvPr id="167" name="Shape 167"/>
        <p:cNvGrpSpPr/>
        <p:nvPr/>
      </p:nvGrpSpPr>
      <p:grpSpPr>
        <a:xfrm>
          <a:off x="0" y="0"/>
          <a:ext cx="0" cy="0"/>
          <a:chOff x="0" y="0"/>
          <a:chExt cx="0" cy="0"/>
        </a:xfrm>
      </p:grpSpPr>
      <p:sp>
        <p:nvSpPr>
          <p:cNvPr id="168" name="Google Shape;168;p25"/>
          <p:cNvSpPr txBox="1"/>
          <p:nvPr>
            <p:ph type="title"/>
          </p:nvPr>
        </p:nvSpPr>
        <p:spPr>
          <a:xfrm>
            <a:off x="230900" y="457200"/>
            <a:ext cx="4406400" cy="56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sp>
        <p:nvSpPr>
          <p:cNvPr id="169" name="Google Shape;169;p2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ing Channel Activation">
  <p:cSld name="CUSTOM_9_1">
    <p:bg>
      <p:bgPr>
        <a:solidFill>
          <a:schemeClr val="lt1"/>
        </a:solidFill>
      </p:bgPr>
    </p:bg>
    <p:spTree>
      <p:nvGrpSpPr>
        <p:cNvPr id="170" name="Shape 170"/>
        <p:cNvGrpSpPr/>
        <p:nvPr/>
      </p:nvGrpSpPr>
      <p:grpSpPr>
        <a:xfrm>
          <a:off x="0" y="0"/>
          <a:ext cx="0" cy="0"/>
          <a:chOff x="0" y="0"/>
          <a:chExt cx="0" cy="0"/>
        </a:xfrm>
      </p:grpSpPr>
      <p:grpSp>
        <p:nvGrpSpPr>
          <p:cNvPr id="171" name="Google Shape;171;p26"/>
          <p:cNvGrpSpPr/>
          <p:nvPr/>
        </p:nvGrpSpPr>
        <p:grpSpPr>
          <a:xfrm>
            <a:off x="4637287" y="1494264"/>
            <a:ext cx="4163582" cy="3311923"/>
            <a:chOff x="376350" y="1494264"/>
            <a:chExt cx="6291300" cy="3311923"/>
          </a:xfrm>
        </p:grpSpPr>
        <p:cxnSp>
          <p:nvCxnSpPr>
            <p:cNvPr id="172" name="Google Shape;172;p26"/>
            <p:cNvCxnSpPr/>
            <p:nvPr/>
          </p:nvCxnSpPr>
          <p:spPr>
            <a:xfrm>
              <a:off x="376350" y="1494264"/>
              <a:ext cx="6291300" cy="0"/>
            </a:xfrm>
            <a:prstGeom prst="straightConnector1">
              <a:avLst/>
            </a:prstGeom>
            <a:noFill/>
            <a:ln cap="flat" cmpd="sng" w="19050">
              <a:solidFill>
                <a:schemeClr val="dk1"/>
              </a:solidFill>
              <a:prstDash val="solid"/>
              <a:round/>
              <a:headEnd len="med" w="med" type="none"/>
              <a:tailEnd len="med" w="med" type="none"/>
            </a:ln>
          </p:spPr>
        </p:cxnSp>
        <p:cxnSp>
          <p:nvCxnSpPr>
            <p:cNvPr id="173" name="Google Shape;173;p26"/>
            <p:cNvCxnSpPr/>
            <p:nvPr/>
          </p:nvCxnSpPr>
          <p:spPr>
            <a:xfrm>
              <a:off x="376350" y="2317875"/>
              <a:ext cx="6291300" cy="0"/>
            </a:xfrm>
            <a:prstGeom prst="straightConnector1">
              <a:avLst/>
            </a:prstGeom>
            <a:noFill/>
            <a:ln cap="flat" cmpd="sng" w="19050">
              <a:solidFill>
                <a:schemeClr val="dk1"/>
              </a:solidFill>
              <a:prstDash val="solid"/>
              <a:round/>
              <a:headEnd len="med" w="med" type="none"/>
              <a:tailEnd len="med" w="med" type="none"/>
            </a:ln>
          </p:spPr>
        </p:cxnSp>
        <p:cxnSp>
          <p:nvCxnSpPr>
            <p:cNvPr id="174" name="Google Shape;174;p26"/>
            <p:cNvCxnSpPr/>
            <p:nvPr/>
          </p:nvCxnSpPr>
          <p:spPr>
            <a:xfrm>
              <a:off x="376350" y="3150225"/>
              <a:ext cx="6291300" cy="0"/>
            </a:xfrm>
            <a:prstGeom prst="straightConnector1">
              <a:avLst/>
            </a:prstGeom>
            <a:noFill/>
            <a:ln cap="flat" cmpd="sng" w="19050">
              <a:solidFill>
                <a:schemeClr val="dk1"/>
              </a:solidFill>
              <a:prstDash val="solid"/>
              <a:round/>
              <a:headEnd len="med" w="med" type="none"/>
              <a:tailEnd len="med" w="med" type="none"/>
            </a:ln>
          </p:spPr>
        </p:cxnSp>
        <p:cxnSp>
          <p:nvCxnSpPr>
            <p:cNvPr id="175" name="Google Shape;175;p26"/>
            <p:cNvCxnSpPr/>
            <p:nvPr/>
          </p:nvCxnSpPr>
          <p:spPr>
            <a:xfrm>
              <a:off x="376350" y="3982575"/>
              <a:ext cx="6291300" cy="0"/>
            </a:xfrm>
            <a:prstGeom prst="straightConnector1">
              <a:avLst/>
            </a:prstGeom>
            <a:noFill/>
            <a:ln cap="flat" cmpd="sng" w="19050">
              <a:solidFill>
                <a:schemeClr val="dk1"/>
              </a:solidFill>
              <a:prstDash val="solid"/>
              <a:round/>
              <a:headEnd len="med" w="med" type="none"/>
              <a:tailEnd len="med" w="med" type="none"/>
            </a:ln>
          </p:spPr>
        </p:cxnSp>
        <p:cxnSp>
          <p:nvCxnSpPr>
            <p:cNvPr id="176" name="Google Shape;176;p26"/>
            <p:cNvCxnSpPr/>
            <p:nvPr/>
          </p:nvCxnSpPr>
          <p:spPr>
            <a:xfrm>
              <a:off x="376350" y="4806186"/>
              <a:ext cx="6291300" cy="0"/>
            </a:xfrm>
            <a:prstGeom prst="straightConnector1">
              <a:avLst/>
            </a:prstGeom>
            <a:noFill/>
            <a:ln cap="flat" cmpd="sng" w="19050">
              <a:solidFill>
                <a:schemeClr val="dk1"/>
              </a:solidFill>
              <a:prstDash val="solid"/>
              <a:round/>
              <a:headEnd len="med" w="med" type="none"/>
              <a:tailEnd len="med" w="med" type="none"/>
            </a:ln>
          </p:spPr>
        </p:cxnSp>
      </p:grpSp>
      <p:sp>
        <p:nvSpPr>
          <p:cNvPr id="177" name="Google Shape;177;p26"/>
          <p:cNvSpPr/>
          <p:nvPr/>
        </p:nvSpPr>
        <p:spPr>
          <a:xfrm rot="10800000">
            <a:off x="342900" y="1485525"/>
            <a:ext cx="6358200" cy="3329400"/>
          </a:xfrm>
          <a:prstGeom prst="trapezoid">
            <a:avLst>
              <a:gd fmla="val 57745"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178" name="Google Shape;178;p26"/>
          <p:cNvSpPr txBox="1"/>
          <p:nvPr>
            <p:ph type="title"/>
          </p:nvPr>
        </p:nvSpPr>
        <p:spPr>
          <a:xfrm>
            <a:off x="230900" y="457200"/>
            <a:ext cx="4406400" cy="56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grpSp>
        <p:nvGrpSpPr>
          <p:cNvPr id="179" name="Google Shape;179;p26"/>
          <p:cNvGrpSpPr/>
          <p:nvPr/>
        </p:nvGrpSpPr>
        <p:grpSpPr>
          <a:xfrm>
            <a:off x="342887" y="2317875"/>
            <a:ext cx="5878660" cy="1664700"/>
            <a:chOff x="376350" y="2317875"/>
            <a:chExt cx="5817000" cy="1664700"/>
          </a:xfrm>
        </p:grpSpPr>
        <p:cxnSp>
          <p:nvCxnSpPr>
            <p:cNvPr id="180" name="Google Shape;180;p26"/>
            <p:cNvCxnSpPr/>
            <p:nvPr/>
          </p:nvCxnSpPr>
          <p:spPr>
            <a:xfrm>
              <a:off x="376350" y="2317875"/>
              <a:ext cx="5817000" cy="0"/>
            </a:xfrm>
            <a:prstGeom prst="straightConnector1">
              <a:avLst/>
            </a:prstGeom>
            <a:noFill/>
            <a:ln cap="flat" cmpd="sng" w="19050">
              <a:solidFill>
                <a:schemeClr val="lt1"/>
              </a:solidFill>
              <a:prstDash val="solid"/>
              <a:round/>
              <a:headEnd len="med" w="med" type="none"/>
              <a:tailEnd len="med" w="med" type="none"/>
            </a:ln>
          </p:spPr>
        </p:cxnSp>
        <p:cxnSp>
          <p:nvCxnSpPr>
            <p:cNvPr id="181" name="Google Shape;181;p26"/>
            <p:cNvCxnSpPr>
              <a:endCxn id="177" idx="1"/>
            </p:cNvCxnSpPr>
            <p:nvPr/>
          </p:nvCxnSpPr>
          <p:spPr>
            <a:xfrm>
              <a:off x="376374" y="3150225"/>
              <a:ext cx="5340300" cy="0"/>
            </a:xfrm>
            <a:prstGeom prst="straightConnector1">
              <a:avLst/>
            </a:prstGeom>
            <a:noFill/>
            <a:ln cap="flat" cmpd="sng" w="19050">
              <a:solidFill>
                <a:schemeClr val="lt1"/>
              </a:solidFill>
              <a:prstDash val="solid"/>
              <a:round/>
              <a:headEnd len="med" w="med" type="none"/>
              <a:tailEnd len="med" w="med" type="none"/>
            </a:ln>
          </p:spPr>
        </p:cxnSp>
        <p:cxnSp>
          <p:nvCxnSpPr>
            <p:cNvPr id="182" name="Google Shape;182;p26"/>
            <p:cNvCxnSpPr/>
            <p:nvPr/>
          </p:nvCxnSpPr>
          <p:spPr>
            <a:xfrm>
              <a:off x="376350" y="3982575"/>
              <a:ext cx="4865700" cy="0"/>
            </a:xfrm>
            <a:prstGeom prst="straightConnector1">
              <a:avLst/>
            </a:prstGeom>
            <a:noFill/>
            <a:ln cap="flat" cmpd="sng" w="19050">
              <a:solidFill>
                <a:schemeClr val="lt1"/>
              </a:solidFill>
              <a:prstDash val="solid"/>
              <a:round/>
              <a:headEnd len="med" w="med" type="none"/>
              <a:tailEnd len="med" w="med" type="none"/>
            </a:ln>
          </p:spPr>
        </p:cxnSp>
      </p:grpSp>
      <p:sp>
        <p:nvSpPr>
          <p:cNvPr id="183" name="Google Shape;183;p26"/>
          <p:cNvSpPr txBox="1"/>
          <p:nvPr>
            <p:ph idx="1" type="subTitle"/>
          </p:nvPr>
        </p:nvSpPr>
        <p:spPr>
          <a:xfrm>
            <a:off x="2630850" y="1503002"/>
            <a:ext cx="1782300" cy="783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1pPr>
            <a:lvl2pPr lvl="1"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2pPr>
            <a:lvl3pPr lvl="2"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3pPr>
            <a:lvl4pPr lvl="3"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4pPr>
            <a:lvl5pPr lvl="4"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5pPr>
            <a:lvl6pPr lvl="5"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6pPr>
            <a:lvl7pPr lvl="6"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7pPr>
            <a:lvl8pPr lvl="7"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8pPr>
            <a:lvl9pPr lvl="8"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9pPr>
          </a:lstStyle>
          <a:p/>
        </p:txBody>
      </p:sp>
      <p:sp>
        <p:nvSpPr>
          <p:cNvPr id="184" name="Google Shape;184;p26"/>
          <p:cNvSpPr txBox="1"/>
          <p:nvPr>
            <p:ph idx="2" type="subTitle"/>
          </p:nvPr>
        </p:nvSpPr>
        <p:spPr>
          <a:xfrm>
            <a:off x="2630850" y="2359377"/>
            <a:ext cx="1782300" cy="783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1pPr>
            <a:lvl2pPr lvl="1"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2pPr>
            <a:lvl3pPr lvl="2"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3pPr>
            <a:lvl4pPr lvl="3"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4pPr>
            <a:lvl5pPr lvl="4"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5pPr>
            <a:lvl6pPr lvl="5"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6pPr>
            <a:lvl7pPr lvl="6"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7pPr>
            <a:lvl8pPr lvl="7"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8pPr>
            <a:lvl9pPr lvl="8"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9pPr>
          </a:lstStyle>
          <a:p/>
        </p:txBody>
      </p:sp>
      <p:sp>
        <p:nvSpPr>
          <p:cNvPr id="185" name="Google Shape;185;p26"/>
          <p:cNvSpPr txBox="1"/>
          <p:nvPr>
            <p:ph idx="3" type="subTitle"/>
          </p:nvPr>
        </p:nvSpPr>
        <p:spPr>
          <a:xfrm>
            <a:off x="2630850" y="3142377"/>
            <a:ext cx="1782300" cy="783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1pPr>
            <a:lvl2pPr lvl="1"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2pPr>
            <a:lvl3pPr lvl="2"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3pPr>
            <a:lvl4pPr lvl="3"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4pPr>
            <a:lvl5pPr lvl="4"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5pPr>
            <a:lvl6pPr lvl="5"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6pPr>
            <a:lvl7pPr lvl="6"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7pPr>
            <a:lvl8pPr lvl="7"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8pPr>
            <a:lvl9pPr lvl="8"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9pPr>
          </a:lstStyle>
          <a:p/>
        </p:txBody>
      </p:sp>
      <p:sp>
        <p:nvSpPr>
          <p:cNvPr id="186" name="Google Shape;186;p26"/>
          <p:cNvSpPr txBox="1"/>
          <p:nvPr>
            <p:ph idx="4" type="subTitle"/>
          </p:nvPr>
        </p:nvSpPr>
        <p:spPr>
          <a:xfrm>
            <a:off x="2630850" y="3998752"/>
            <a:ext cx="1782300" cy="783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1pPr>
            <a:lvl2pPr lvl="1"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2pPr>
            <a:lvl3pPr lvl="2"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3pPr>
            <a:lvl4pPr lvl="3"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4pPr>
            <a:lvl5pPr lvl="4"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5pPr>
            <a:lvl6pPr lvl="5"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6pPr>
            <a:lvl7pPr lvl="6"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7pPr>
            <a:lvl8pPr lvl="7"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8pPr>
            <a:lvl9pPr lvl="8"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9pPr>
          </a:lstStyle>
          <a:p/>
        </p:txBody>
      </p:sp>
      <p:sp>
        <p:nvSpPr>
          <p:cNvPr id="187" name="Google Shape;187;p26"/>
          <p:cNvSpPr txBox="1"/>
          <p:nvPr>
            <p:ph idx="5" type="title"/>
          </p:nvPr>
        </p:nvSpPr>
        <p:spPr>
          <a:xfrm>
            <a:off x="6658275" y="1539825"/>
            <a:ext cx="2142600" cy="67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8" name="Google Shape;188;p26"/>
          <p:cNvSpPr txBox="1"/>
          <p:nvPr>
            <p:ph idx="6" type="title"/>
          </p:nvPr>
        </p:nvSpPr>
        <p:spPr>
          <a:xfrm>
            <a:off x="6156125" y="2372675"/>
            <a:ext cx="2644500" cy="67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9" name="Google Shape;189;p26"/>
          <p:cNvSpPr txBox="1"/>
          <p:nvPr>
            <p:ph idx="7" type="title"/>
          </p:nvPr>
        </p:nvSpPr>
        <p:spPr>
          <a:xfrm>
            <a:off x="5724800" y="3197675"/>
            <a:ext cx="3075900" cy="67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90" name="Google Shape;190;p26"/>
          <p:cNvSpPr txBox="1"/>
          <p:nvPr>
            <p:ph idx="8" type="title"/>
          </p:nvPr>
        </p:nvSpPr>
        <p:spPr>
          <a:xfrm>
            <a:off x="5229250" y="4051250"/>
            <a:ext cx="3571500" cy="678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91" name="Google Shape;191;p2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SECTION_TITLE_AND_DESCRIPTION">
    <p:spTree>
      <p:nvGrpSpPr>
        <p:cNvPr id="192" name="Shape 192"/>
        <p:cNvGrpSpPr/>
        <p:nvPr/>
      </p:nvGrpSpPr>
      <p:grpSpPr>
        <a:xfrm>
          <a:off x="0" y="0"/>
          <a:ext cx="0" cy="0"/>
          <a:chOff x="0" y="0"/>
          <a:chExt cx="0" cy="0"/>
        </a:xfrm>
      </p:grpSpPr>
      <p:sp>
        <p:nvSpPr>
          <p:cNvPr id="193" name="Google Shape;193;p27"/>
          <p:cNvSpPr/>
          <p:nvPr>
            <p:ph idx="2" type="pic"/>
          </p:nvPr>
        </p:nvSpPr>
        <p:spPr>
          <a:xfrm>
            <a:off x="0" y="0"/>
            <a:ext cx="9144000" cy="5143500"/>
          </a:xfrm>
          <a:prstGeom prst="rect">
            <a:avLst/>
          </a:prstGeom>
          <a:noFill/>
          <a:ln>
            <a:noFill/>
          </a:ln>
        </p:spPr>
      </p:sp>
      <p:sp>
        <p:nvSpPr>
          <p:cNvPr id="194" name="Google Shape;194;p27"/>
          <p:cNvSpPr txBox="1"/>
          <p:nvPr>
            <p:ph type="title"/>
          </p:nvPr>
        </p:nvSpPr>
        <p:spPr>
          <a:xfrm>
            <a:off x="4634650" y="0"/>
            <a:ext cx="4280700" cy="19548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7200"/>
              <a:buNone/>
              <a:defRPr sz="7200"/>
            </a:lvl1pPr>
            <a:lvl2pPr lvl="1">
              <a:spcBef>
                <a:spcPts val="0"/>
              </a:spcBef>
              <a:spcAft>
                <a:spcPts val="0"/>
              </a:spcAft>
              <a:buClr>
                <a:schemeClr val="dk1"/>
              </a:buClr>
              <a:buSzPts val="7200"/>
              <a:buNone/>
              <a:defRPr sz="7200"/>
            </a:lvl2pPr>
            <a:lvl3pPr lvl="2">
              <a:spcBef>
                <a:spcPts val="0"/>
              </a:spcBef>
              <a:spcAft>
                <a:spcPts val="0"/>
              </a:spcAft>
              <a:buClr>
                <a:schemeClr val="dk1"/>
              </a:buClr>
              <a:buSzPts val="7200"/>
              <a:buNone/>
              <a:defRPr sz="7200"/>
            </a:lvl3pPr>
            <a:lvl4pPr lvl="3">
              <a:spcBef>
                <a:spcPts val="0"/>
              </a:spcBef>
              <a:spcAft>
                <a:spcPts val="0"/>
              </a:spcAft>
              <a:buClr>
                <a:schemeClr val="dk1"/>
              </a:buClr>
              <a:buSzPts val="7200"/>
              <a:buNone/>
              <a:defRPr sz="7200"/>
            </a:lvl4pPr>
            <a:lvl5pPr lvl="4">
              <a:spcBef>
                <a:spcPts val="0"/>
              </a:spcBef>
              <a:spcAft>
                <a:spcPts val="0"/>
              </a:spcAft>
              <a:buClr>
                <a:schemeClr val="dk1"/>
              </a:buClr>
              <a:buSzPts val="7200"/>
              <a:buNone/>
              <a:defRPr sz="7200"/>
            </a:lvl5pPr>
            <a:lvl6pPr lvl="5">
              <a:spcBef>
                <a:spcPts val="0"/>
              </a:spcBef>
              <a:spcAft>
                <a:spcPts val="0"/>
              </a:spcAft>
              <a:buClr>
                <a:schemeClr val="dk1"/>
              </a:buClr>
              <a:buSzPts val="7200"/>
              <a:buNone/>
              <a:defRPr sz="7200"/>
            </a:lvl6pPr>
            <a:lvl7pPr lvl="6">
              <a:spcBef>
                <a:spcPts val="0"/>
              </a:spcBef>
              <a:spcAft>
                <a:spcPts val="0"/>
              </a:spcAft>
              <a:buClr>
                <a:schemeClr val="dk1"/>
              </a:buClr>
              <a:buSzPts val="7200"/>
              <a:buNone/>
              <a:defRPr sz="7200"/>
            </a:lvl7pPr>
            <a:lvl8pPr lvl="7">
              <a:spcBef>
                <a:spcPts val="0"/>
              </a:spcBef>
              <a:spcAft>
                <a:spcPts val="0"/>
              </a:spcAft>
              <a:buClr>
                <a:schemeClr val="dk1"/>
              </a:buClr>
              <a:buSzPts val="7200"/>
              <a:buNone/>
              <a:defRPr sz="7200"/>
            </a:lvl8pPr>
            <a:lvl9pPr lvl="8">
              <a:spcBef>
                <a:spcPts val="0"/>
              </a:spcBef>
              <a:spcAft>
                <a:spcPts val="0"/>
              </a:spcAft>
              <a:buClr>
                <a:schemeClr val="dk1"/>
              </a:buClr>
              <a:buSzPts val="7200"/>
              <a:buNone/>
              <a:defRPr sz="7200"/>
            </a:lvl9pPr>
          </a:lstStyle>
          <a:p/>
        </p:txBody>
      </p:sp>
      <p:sp>
        <p:nvSpPr>
          <p:cNvPr id="195" name="Google Shape;195;p27"/>
          <p:cNvSpPr txBox="1"/>
          <p:nvPr>
            <p:ph idx="3" type="title"/>
          </p:nvPr>
        </p:nvSpPr>
        <p:spPr>
          <a:xfrm>
            <a:off x="0" y="3677475"/>
            <a:ext cx="2491200" cy="1385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7200"/>
              <a:buNone/>
              <a:defRPr sz="7200"/>
            </a:lvl1pPr>
            <a:lvl2pPr lvl="1" algn="ctr">
              <a:spcBef>
                <a:spcPts val="0"/>
              </a:spcBef>
              <a:spcAft>
                <a:spcPts val="0"/>
              </a:spcAft>
              <a:buClr>
                <a:schemeClr val="dk1"/>
              </a:buClr>
              <a:buSzPts val="7200"/>
              <a:buNone/>
              <a:defRPr sz="7200"/>
            </a:lvl2pPr>
            <a:lvl3pPr lvl="2" algn="ctr">
              <a:spcBef>
                <a:spcPts val="0"/>
              </a:spcBef>
              <a:spcAft>
                <a:spcPts val="0"/>
              </a:spcAft>
              <a:buClr>
                <a:schemeClr val="dk1"/>
              </a:buClr>
              <a:buSzPts val="7200"/>
              <a:buNone/>
              <a:defRPr sz="7200"/>
            </a:lvl3pPr>
            <a:lvl4pPr lvl="3" algn="ctr">
              <a:spcBef>
                <a:spcPts val="0"/>
              </a:spcBef>
              <a:spcAft>
                <a:spcPts val="0"/>
              </a:spcAft>
              <a:buClr>
                <a:schemeClr val="dk1"/>
              </a:buClr>
              <a:buSzPts val="7200"/>
              <a:buNone/>
              <a:defRPr sz="7200"/>
            </a:lvl4pPr>
            <a:lvl5pPr lvl="4" algn="ctr">
              <a:spcBef>
                <a:spcPts val="0"/>
              </a:spcBef>
              <a:spcAft>
                <a:spcPts val="0"/>
              </a:spcAft>
              <a:buClr>
                <a:schemeClr val="dk1"/>
              </a:buClr>
              <a:buSzPts val="7200"/>
              <a:buNone/>
              <a:defRPr sz="7200"/>
            </a:lvl5pPr>
            <a:lvl6pPr lvl="5" algn="ctr">
              <a:spcBef>
                <a:spcPts val="0"/>
              </a:spcBef>
              <a:spcAft>
                <a:spcPts val="0"/>
              </a:spcAft>
              <a:buClr>
                <a:schemeClr val="dk1"/>
              </a:buClr>
              <a:buSzPts val="7200"/>
              <a:buNone/>
              <a:defRPr sz="7200"/>
            </a:lvl6pPr>
            <a:lvl7pPr lvl="6" algn="ctr">
              <a:spcBef>
                <a:spcPts val="0"/>
              </a:spcBef>
              <a:spcAft>
                <a:spcPts val="0"/>
              </a:spcAft>
              <a:buClr>
                <a:schemeClr val="dk1"/>
              </a:buClr>
              <a:buSzPts val="7200"/>
              <a:buNone/>
              <a:defRPr sz="7200"/>
            </a:lvl7pPr>
            <a:lvl8pPr lvl="7" algn="ctr">
              <a:spcBef>
                <a:spcPts val="0"/>
              </a:spcBef>
              <a:spcAft>
                <a:spcPts val="0"/>
              </a:spcAft>
              <a:buClr>
                <a:schemeClr val="dk1"/>
              </a:buClr>
              <a:buSzPts val="7200"/>
              <a:buNone/>
              <a:defRPr sz="7200"/>
            </a:lvl8pPr>
            <a:lvl9pPr lvl="8" algn="ctr">
              <a:spcBef>
                <a:spcPts val="0"/>
              </a:spcBef>
              <a:spcAft>
                <a:spcPts val="0"/>
              </a:spcAft>
              <a:buClr>
                <a:schemeClr val="dk1"/>
              </a:buClr>
              <a:buSzPts val="7200"/>
              <a:buNone/>
              <a:defRPr sz="7200"/>
            </a:lvl9pPr>
          </a:lstStyle>
          <a:p/>
        </p:txBody>
      </p:sp>
      <p:sp>
        <p:nvSpPr>
          <p:cNvPr id="196" name="Google Shape;196;p2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hoto">
  <p:cSld name="CAPTION_ONLY">
    <p:spTree>
      <p:nvGrpSpPr>
        <p:cNvPr id="197" name="Shape 197"/>
        <p:cNvGrpSpPr/>
        <p:nvPr/>
      </p:nvGrpSpPr>
      <p:grpSpPr>
        <a:xfrm>
          <a:off x="0" y="0"/>
          <a:ext cx="0" cy="0"/>
          <a:chOff x="0" y="0"/>
          <a:chExt cx="0" cy="0"/>
        </a:xfrm>
      </p:grpSpPr>
      <p:sp>
        <p:nvSpPr>
          <p:cNvPr id="198" name="Google Shape;198;p28"/>
          <p:cNvSpPr/>
          <p:nvPr>
            <p:ph idx="2" type="pic"/>
          </p:nvPr>
        </p:nvSpPr>
        <p:spPr>
          <a:xfrm>
            <a:off x="0" y="0"/>
            <a:ext cx="9144000" cy="5143500"/>
          </a:xfrm>
          <a:prstGeom prst="rect">
            <a:avLst/>
          </a:prstGeom>
          <a:noFill/>
          <a:ln>
            <a:noFill/>
          </a:ln>
        </p:spPr>
      </p:sp>
      <p:sp>
        <p:nvSpPr>
          <p:cNvPr id="199" name="Google Shape;199;p28"/>
          <p:cNvSpPr txBox="1"/>
          <p:nvPr>
            <p:ph idx="1" type="subTitle"/>
          </p:nvPr>
        </p:nvSpPr>
        <p:spPr>
          <a:xfrm>
            <a:off x="6079775" y="3835075"/>
            <a:ext cx="2835600" cy="1231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Font typeface="Crimson Pro"/>
              <a:buNone/>
              <a:defRPr>
                <a:latin typeface="Crimson Pro"/>
                <a:ea typeface="Crimson Pro"/>
                <a:cs typeface="Crimson Pro"/>
                <a:sym typeface="Crimson Pro"/>
              </a:defRPr>
            </a:lvl1pPr>
            <a:lvl2pPr lvl="1">
              <a:spcBef>
                <a:spcPts val="0"/>
              </a:spcBef>
              <a:spcAft>
                <a:spcPts val="0"/>
              </a:spcAft>
              <a:buSzPts val="2400"/>
              <a:buFont typeface="Crimson Pro"/>
              <a:buNone/>
              <a:defRPr>
                <a:latin typeface="Crimson Pro"/>
                <a:ea typeface="Crimson Pro"/>
                <a:cs typeface="Crimson Pro"/>
                <a:sym typeface="Crimson Pro"/>
              </a:defRPr>
            </a:lvl2pPr>
            <a:lvl3pPr lvl="2">
              <a:spcBef>
                <a:spcPts val="0"/>
              </a:spcBef>
              <a:spcAft>
                <a:spcPts val="0"/>
              </a:spcAft>
              <a:buSzPts val="2400"/>
              <a:buFont typeface="Crimson Pro"/>
              <a:buNone/>
              <a:defRPr>
                <a:latin typeface="Crimson Pro"/>
                <a:ea typeface="Crimson Pro"/>
                <a:cs typeface="Crimson Pro"/>
                <a:sym typeface="Crimson Pro"/>
              </a:defRPr>
            </a:lvl3pPr>
            <a:lvl4pPr lvl="3">
              <a:spcBef>
                <a:spcPts val="0"/>
              </a:spcBef>
              <a:spcAft>
                <a:spcPts val="0"/>
              </a:spcAft>
              <a:buSzPts val="2400"/>
              <a:buFont typeface="Crimson Pro"/>
              <a:buNone/>
              <a:defRPr>
                <a:latin typeface="Crimson Pro"/>
                <a:ea typeface="Crimson Pro"/>
                <a:cs typeface="Crimson Pro"/>
                <a:sym typeface="Crimson Pro"/>
              </a:defRPr>
            </a:lvl4pPr>
            <a:lvl5pPr lvl="4">
              <a:spcBef>
                <a:spcPts val="0"/>
              </a:spcBef>
              <a:spcAft>
                <a:spcPts val="0"/>
              </a:spcAft>
              <a:buSzPts val="2400"/>
              <a:buFont typeface="Crimson Pro"/>
              <a:buNone/>
              <a:defRPr>
                <a:latin typeface="Crimson Pro"/>
                <a:ea typeface="Crimson Pro"/>
                <a:cs typeface="Crimson Pro"/>
                <a:sym typeface="Crimson Pro"/>
              </a:defRPr>
            </a:lvl5pPr>
            <a:lvl6pPr lvl="5">
              <a:spcBef>
                <a:spcPts val="0"/>
              </a:spcBef>
              <a:spcAft>
                <a:spcPts val="0"/>
              </a:spcAft>
              <a:buSzPts val="2400"/>
              <a:buFont typeface="Crimson Pro"/>
              <a:buNone/>
              <a:defRPr>
                <a:latin typeface="Crimson Pro"/>
                <a:ea typeface="Crimson Pro"/>
                <a:cs typeface="Crimson Pro"/>
                <a:sym typeface="Crimson Pro"/>
              </a:defRPr>
            </a:lvl6pPr>
            <a:lvl7pPr lvl="6">
              <a:spcBef>
                <a:spcPts val="0"/>
              </a:spcBef>
              <a:spcAft>
                <a:spcPts val="0"/>
              </a:spcAft>
              <a:buSzPts val="2400"/>
              <a:buFont typeface="Crimson Pro"/>
              <a:buNone/>
              <a:defRPr>
                <a:latin typeface="Crimson Pro"/>
                <a:ea typeface="Crimson Pro"/>
                <a:cs typeface="Crimson Pro"/>
                <a:sym typeface="Crimson Pro"/>
              </a:defRPr>
            </a:lvl7pPr>
            <a:lvl8pPr lvl="7">
              <a:spcBef>
                <a:spcPts val="0"/>
              </a:spcBef>
              <a:spcAft>
                <a:spcPts val="0"/>
              </a:spcAft>
              <a:buSzPts val="2400"/>
              <a:buFont typeface="Crimson Pro"/>
              <a:buNone/>
              <a:defRPr>
                <a:latin typeface="Crimson Pro"/>
                <a:ea typeface="Crimson Pro"/>
                <a:cs typeface="Crimson Pro"/>
                <a:sym typeface="Crimson Pro"/>
              </a:defRPr>
            </a:lvl8pPr>
            <a:lvl9pPr lvl="8">
              <a:spcBef>
                <a:spcPts val="0"/>
              </a:spcBef>
              <a:spcAft>
                <a:spcPts val="0"/>
              </a:spcAft>
              <a:buSzPts val="2400"/>
              <a:buFont typeface="Crimson Pro"/>
              <a:buNone/>
              <a:defRPr>
                <a:latin typeface="Crimson Pro"/>
                <a:ea typeface="Crimson Pro"/>
                <a:cs typeface="Crimson Pro"/>
                <a:sym typeface="Crimson Pro"/>
              </a:defRPr>
            </a:lvl9pPr>
          </a:lstStyle>
          <a:p/>
        </p:txBody>
      </p:sp>
      <p:sp>
        <p:nvSpPr>
          <p:cNvPr id="200" name="Google Shape;200;p2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slide 2">
  <p:cSld name="BIG_NUMBER">
    <p:spTree>
      <p:nvGrpSpPr>
        <p:cNvPr id="201" name="Shape 201"/>
        <p:cNvGrpSpPr/>
        <p:nvPr/>
      </p:nvGrpSpPr>
      <p:grpSpPr>
        <a:xfrm>
          <a:off x="0" y="0"/>
          <a:ext cx="0" cy="0"/>
          <a:chOff x="0" y="0"/>
          <a:chExt cx="0" cy="0"/>
        </a:xfrm>
      </p:grpSpPr>
      <p:sp>
        <p:nvSpPr>
          <p:cNvPr id="202" name="Google Shape;202;p29"/>
          <p:cNvSpPr/>
          <p:nvPr>
            <p:ph idx="2" type="pic"/>
          </p:nvPr>
        </p:nvSpPr>
        <p:spPr>
          <a:xfrm>
            <a:off x="0" y="0"/>
            <a:ext cx="9144000" cy="5143500"/>
          </a:xfrm>
          <a:prstGeom prst="rect">
            <a:avLst/>
          </a:prstGeom>
          <a:noFill/>
          <a:ln>
            <a:noFill/>
          </a:ln>
        </p:spPr>
      </p:sp>
      <p:sp>
        <p:nvSpPr>
          <p:cNvPr id="203" name="Google Shape;203;p29"/>
          <p:cNvSpPr txBox="1"/>
          <p:nvPr>
            <p:ph type="title"/>
          </p:nvPr>
        </p:nvSpPr>
        <p:spPr>
          <a:xfrm>
            <a:off x="230900" y="457200"/>
            <a:ext cx="6427500" cy="1560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1"/>
              </a:buClr>
              <a:buSzPts val="7200"/>
              <a:buNone/>
              <a:defRPr sz="7200"/>
            </a:lvl1pPr>
            <a:lvl2pPr lvl="1">
              <a:lnSpc>
                <a:spcPct val="80000"/>
              </a:lnSpc>
              <a:spcBef>
                <a:spcPts val="0"/>
              </a:spcBef>
              <a:spcAft>
                <a:spcPts val="0"/>
              </a:spcAft>
              <a:buClr>
                <a:schemeClr val="dk1"/>
              </a:buClr>
              <a:buSzPts val="7200"/>
              <a:buNone/>
              <a:defRPr sz="7200"/>
            </a:lvl2pPr>
            <a:lvl3pPr lvl="2">
              <a:lnSpc>
                <a:spcPct val="80000"/>
              </a:lnSpc>
              <a:spcBef>
                <a:spcPts val="0"/>
              </a:spcBef>
              <a:spcAft>
                <a:spcPts val="0"/>
              </a:spcAft>
              <a:buClr>
                <a:schemeClr val="dk1"/>
              </a:buClr>
              <a:buSzPts val="7200"/>
              <a:buNone/>
              <a:defRPr sz="7200"/>
            </a:lvl3pPr>
            <a:lvl4pPr lvl="3">
              <a:lnSpc>
                <a:spcPct val="80000"/>
              </a:lnSpc>
              <a:spcBef>
                <a:spcPts val="0"/>
              </a:spcBef>
              <a:spcAft>
                <a:spcPts val="0"/>
              </a:spcAft>
              <a:buClr>
                <a:schemeClr val="dk1"/>
              </a:buClr>
              <a:buSzPts val="7200"/>
              <a:buNone/>
              <a:defRPr sz="7200"/>
            </a:lvl4pPr>
            <a:lvl5pPr lvl="4">
              <a:lnSpc>
                <a:spcPct val="80000"/>
              </a:lnSpc>
              <a:spcBef>
                <a:spcPts val="0"/>
              </a:spcBef>
              <a:spcAft>
                <a:spcPts val="0"/>
              </a:spcAft>
              <a:buClr>
                <a:schemeClr val="dk1"/>
              </a:buClr>
              <a:buSzPts val="7200"/>
              <a:buNone/>
              <a:defRPr sz="7200"/>
            </a:lvl5pPr>
            <a:lvl6pPr lvl="5">
              <a:lnSpc>
                <a:spcPct val="80000"/>
              </a:lnSpc>
              <a:spcBef>
                <a:spcPts val="0"/>
              </a:spcBef>
              <a:spcAft>
                <a:spcPts val="0"/>
              </a:spcAft>
              <a:buClr>
                <a:schemeClr val="dk1"/>
              </a:buClr>
              <a:buSzPts val="7200"/>
              <a:buNone/>
              <a:defRPr sz="7200"/>
            </a:lvl6pPr>
            <a:lvl7pPr lvl="6">
              <a:lnSpc>
                <a:spcPct val="80000"/>
              </a:lnSpc>
              <a:spcBef>
                <a:spcPts val="0"/>
              </a:spcBef>
              <a:spcAft>
                <a:spcPts val="0"/>
              </a:spcAft>
              <a:buClr>
                <a:schemeClr val="dk1"/>
              </a:buClr>
              <a:buSzPts val="7200"/>
              <a:buNone/>
              <a:defRPr sz="7200"/>
            </a:lvl7pPr>
            <a:lvl8pPr lvl="7">
              <a:lnSpc>
                <a:spcPct val="80000"/>
              </a:lnSpc>
              <a:spcBef>
                <a:spcPts val="0"/>
              </a:spcBef>
              <a:spcAft>
                <a:spcPts val="0"/>
              </a:spcAft>
              <a:buClr>
                <a:schemeClr val="dk1"/>
              </a:buClr>
              <a:buSzPts val="7200"/>
              <a:buNone/>
              <a:defRPr sz="7200"/>
            </a:lvl8pPr>
            <a:lvl9pPr lvl="8">
              <a:lnSpc>
                <a:spcPct val="80000"/>
              </a:lnSpc>
              <a:spcBef>
                <a:spcPts val="0"/>
              </a:spcBef>
              <a:spcAft>
                <a:spcPts val="0"/>
              </a:spcAft>
              <a:buClr>
                <a:schemeClr val="dk1"/>
              </a:buClr>
              <a:buSzPts val="7200"/>
              <a:buNone/>
              <a:defRPr sz="7200"/>
            </a:lvl9pPr>
          </a:lstStyle>
          <a:p/>
        </p:txBody>
      </p:sp>
      <p:sp>
        <p:nvSpPr>
          <p:cNvPr id="204" name="Google Shape;204;p29"/>
          <p:cNvSpPr txBox="1"/>
          <p:nvPr>
            <p:ph idx="1" type="body"/>
          </p:nvPr>
        </p:nvSpPr>
        <p:spPr>
          <a:xfrm>
            <a:off x="5349150" y="2957175"/>
            <a:ext cx="3452100" cy="19632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205" name="Google Shape;205;p29"/>
          <p:cNvSpPr txBox="1"/>
          <p:nvPr>
            <p:ph idx="3" type="subTitle"/>
          </p:nvPr>
        </p:nvSpPr>
        <p:spPr>
          <a:xfrm>
            <a:off x="235575" y="3861200"/>
            <a:ext cx="2857500" cy="10587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2400"/>
              <a:buNone/>
              <a:defRPr/>
            </a:lvl1pPr>
            <a:lvl2pPr lvl="1">
              <a:spcBef>
                <a:spcPts val="0"/>
              </a:spcBef>
              <a:spcAft>
                <a:spcPts val="0"/>
              </a:spcAft>
              <a:buClr>
                <a:schemeClr val="dk1"/>
              </a:buClr>
              <a:buSzPts val="2400"/>
              <a:buNone/>
              <a:defRPr/>
            </a:lvl2pPr>
            <a:lvl3pPr lvl="2">
              <a:spcBef>
                <a:spcPts val="0"/>
              </a:spcBef>
              <a:spcAft>
                <a:spcPts val="0"/>
              </a:spcAft>
              <a:buClr>
                <a:schemeClr val="dk1"/>
              </a:buClr>
              <a:buSzPts val="2400"/>
              <a:buNone/>
              <a:defRPr/>
            </a:lvl3pPr>
            <a:lvl4pPr lvl="3">
              <a:spcBef>
                <a:spcPts val="0"/>
              </a:spcBef>
              <a:spcAft>
                <a:spcPts val="0"/>
              </a:spcAft>
              <a:buClr>
                <a:schemeClr val="dk1"/>
              </a:buClr>
              <a:buSzPts val="2400"/>
              <a:buNone/>
              <a:defRPr/>
            </a:lvl4pPr>
            <a:lvl5pPr lvl="4">
              <a:spcBef>
                <a:spcPts val="0"/>
              </a:spcBef>
              <a:spcAft>
                <a:spcPts val="0"/>
              </a:spcAft>
              <a:buClr>
                <a:schemeClr val="dk1"/>
              </a:buClr>
              <a:buSzPts val="2400"/>
              <a:buNone/>
              <a:defRPr/>
            </a:lvl5pPr>
            <a:lvl6pPr lvl="5">
              <a:spcBef>
                <a:spcPts val="0"/>
              </a:spcBef>
              <a:spcAft>
                <a:spcPts val="0"/>
              </a:spcAft>
              <a:buClr>
                <a:schemeClr val="dk1"/>
              </a:buClr>
              <a:buSzPts val="2400"/>
              <a:buNone/>
              <a:defRPr/>
            </a:lvl6pPr>
            <a:lvl7pPr lvl="6">
              <a:spcBef>
                <a:spcPts val="0"/>
              </a:spcBef>
              <a:spcAft>
                <a:spcPts val="0"/>
              </a:spcAft>
              <a:buClr>
                <a:schemeClr val="dk1"/>
              </a:buClr>
              <a:buSzPts val="2400"/>
              <a:buNone/>
              <a:defRPr/>
            </a:lvl7pPr>
            <a:lvl8pPr lvl="7">
              <a:spcBef>
                <a:spcPts val="0"/>
              </a:spcBef>
              <a:spcAft>
                <a:spcPts val="0"/>
              </a:spcAft>
              <a:buClr>
                <a:schemeClr val="dk1"/>
              </a:buClr>
              <a:buSzPts val="2400"/>
              <a:buNone/>
              <a:defRPr/>
            </a:lvl8pPr>
            <a:lvl9pPr lvl="8">
              <a:spcBef>
                <a:spcPts val="0"/>
              </a:spcBef>
              <a:spcAft>
                <a:spcPts val="0"/>
              </a:spcAft>
              <a:buClr>
                <a:schemeClr val="dk1"/>
              </a:buClr>
              <a:buSzPts val="2400"/>
              <a:buNone/>
              <a:defRPr/>
            </a:lvl9pPr>
          </a:lstStyle>
          <a:p/>
        </p:txBody>
      </p:sp>
      <p:sp>
        <p:nvSpPr>
          <p:cNvPr id="206" name="Google Shape;206;p2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slide 3">
  <p:cSld name="CUSTOM_4">
    <p:bg>
      <p:bgPr>
        <a:solidFill>
          <a:schemeClr val="lt2"/>
        </a:solidFill>
      </p:bgPr>
    </p:bg>
    <p:spTree>
      <p:nvGrpSpPr>
        <p:cNvPr id="207" name="Shape 207"/>
        <p:cNvGrpSpPr/>
        <p:nvPr/>
      </p:nvGrpSpPr>
      <p:grpSpPr>
        <a:xfrm>
          <a:off x="0" y="0"/>
          <a:ext cx="0" cy="0"/>
          <a:chOff x="0" y="0"/>
          <a:chExt cx="0" cy="0"/>
        </a:xfrm>
      </p:grpSpPr>
      <p:sp>
        <p:nvSpPr>
          <p:cNvPr id="208" name="Google Shape;208;p30"/>
          <p:cNvSpPr/>
          <p:nvPr>
            <p:ph idx="2" type="pic"/>
          </p:nvPr>
        </p:nvSpPr>
        <p:spPr>
          <a:xfrm>
            <a:off x="0" y="0"/>
            <a:ext cx="9144000" cy="5143500"/>
          </a:xfrm>
          <a:prstGeom prst="rect">
            <a:avLst/>
          </a:prstGeom>
          <a:noFill/>
          <a:ln>
            <a:noFill/>
          </a:ln>
        </p:spPr>
      </p:sp>
      <p:sp>
        <p:nvSpPr>
          <p:cNvPr id="209" name="Google Shape;209;p30"/>
          <p:cNvSpPr txBox="1"/>
          <p:nvPr>
            <p:ph type="title"/>
          </p:nvPr>
        </p:nvSpPr>
        <p:spPr>
          <a:xfrm>
            <a:off x="230900" y="457200"/>
            <a:ext cx="6427500" cy="1560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1"/>
              </a:buClr>
              <a:buSzPts val="7200"/>
              <a:buNone/>
              <a:defRPr sz="7200"/>
            </a:lvl1pPr>
            <a:lvl2pPr lvl="1">
              <a:lnSpc>
                <a:spcPct val="80000"/>
              </a:lnSpc>
              <a:spcBef>
                <a:spcPts val="0"/>
              </a:spcBef>
              <a:spcAft>
                <a:spcPts val="0"/>
              </a:spcAft>
              <a:buClr>
                <a:schemeClr val="dk1"/>
              </a:buClr>
              <a:buSzPts val="7200"/>
              <a:buNone/>
              <a:defRPr sz="7200"/>
            </a:lvl2pPr>
            <a:lvl3pPr lvl="2">
              <a:lnSpc>
                <a:spcPct val="80000"/>
              </a:lnSpc>
              <a:spcBef>
                <a:spcPts val="0"/>
              </a:spcBef>
              <a:spcAft>
                <a:spcPts val="0"/>
              </a:spcAft>
              <a:buClr>
                <a:schemeClr val="dk1"/>
              </a:buClr>
              <a:buSzPts val="7200"/>
              <a:buNone/>
              <a:defRPr sz="7200"/>
            </a:lvl3pPr>
            <a:lvl4pPr lvl="3">
              <a:lnSpc>
                <a:spcPct val="80000"/>
              </a:lnSpc>
              <a:spcBef>
                <a:spcPts val="0"/>
              </a:spcBef>
              <a:spcAft>
                <a:spcPts val="0"/>
              </a:spcAft>
              <a:buClr>
                <a:schemeClr val="dk1"/>
              </a:buClr>
              <a:buSzPts val="7200"/>
              <a:buNone/>
              <a:defRPr sz="7200"/>
            </a:lvl4pPr>
            <a:lvl5pPr lvl="4">
              <a:lnSpc>
                <a:spcPct val="80000"/>
              </a:lnSpc>
              <a:spcBef>
                <a:spcPts val="0"/>
              </a:spcBef>
              <a:spcAft>
                <a:spcPts val="0"/>
              </a:spcAft>
              <a:buClr>
                <a:schemeClr val="dk1"/>
              </a:buClr>
              <a:buSzPts val="7200"/>
              <a:buNone/>
              <a:defRPr sz="7200"/>
            </a:lvl5pPr>
            <a:lvl6pPr lvl="5">
              <a:lnSpc>
                <a:spcPct val="80000"/>
              </a:lnSpc>
              <a:spcBef>
                <a:spcPts val="0"/>
              </a:spcBef>
              <a:spcAft>
                <a:spcPts val="0"/>
              </a:spcAft>
              <a:buClr>
                <a:schemeClr val="dk1"/>
              </a:buClr>
              <a:buSzPts val="7200"/>
              <a:buNone/>
              <a:defRPr sz="7200"/>
            </a:lvl6pPr>
            <a:lvl7pPr lvl="6">
              <a:lnSpc>
                <a:spcPct val="80000"/>
              </a:lnSpc>
              <a:spcBef>
                <a:spcPts val="0"/>
              </a:spcBef>
              <a:spcAft>
                <a:spcPts val="0"/>
              </a:spcAft>
              <a:buClr>
                <a:schemeClr val="dk1"/>
              </a:buClr>
              <a:buSzPts val="7200"/>
              <a:buNone/>
              <a:defRPr sz="7200"/>
            </a:lvl7pPr>
            <a:lvl8pPr lvl="7">
              <a:lnSpc>
                <a:spcPct val="80000"/>
              </a:lnSpc>
              <a:spcBef>
                <a:spcPts val="0"/>
              </a:spcBef>
              <a:spcAft>
                <a:spcPts val="0"/>
              </a:spcAft>
              <a:buClr>
                <a:schemeClr val="dk1"/>
              </a:buClr>
              <a:buSzPts val="7200"/>
              <a:buNone/>
              <a:defRPr sz="7200"/>
            </a:lvl8pPr>
            <a:lvl9pPr lvl="8">
              <a:lnSpc>
                <a:spcPct val="80000"/>
              </a:lnSpc>
              <a:spcBef>
                <a:spcPts val="0"/>
              </a:spcBef>
              <a:spcAft>
                <a:spcPts val="0"/>
              </a:spcAft>
              <a:buClr>
                <a:schemeClr val="dk1"/>
              </a:buClr>
              <a:buSzPts val="7200"/>
              <a:buNone/>
              <a:defRPr sz="7200"/>
            </a:lvl9pPr>
          </a:lstStyle>
          <a:p/>
        </p:txBody>
      </p:sp>
      <p:sp>
        <p:nvSpPr>
          <p:cNvPr id="210" name="Google Shape;210;p30"/>
          <p:cNvSpPr txBox="1"/>
          <p:nvPr>
            <p:ph idx="1" type="body"/>
          </p:nvPr>
        </p:nvSpPr>
        <p:spPr>
          <a:xfrm>
            <a:off x="230900" y="2957175"/>
            <a:ext cx="3452100" cy="19632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dk1"/>
              </a:buClr>
              <a:buSzPts val="1200"/>
              <a:buChar char="●"/>
              <a:defRPr/>
            </a:lvl1pPr>
            <a:lvl2pPr indent="-304800" lvl="1" marL="914400">
              <a:spcBef>
                <a:spcPts val="0"/>
              </a:spcBef>
              <a:spcAft>
                <a:spcPts val="0"/>
              </a:spcAft>
              <a:buClr>
                <a:schemeClr val="dk1"/>
              </a:buClr>
              <a:buSzPts val="1200"/>
              <a:buChar char="○"/>
              <a:defRPr/>
            </a:lvl2pPr>
            <a:lvl3pPr indent="-304800" lvl="2" marL="1371600">
              <a:spcBef>
                <a:spcPts val="0"/>
              </a:spcBef>
              <a:spcAft>
                <a:spcPts val="0"/>
              </a:spcAft>
              <a:buClr>
                <a:schemeClr val="dk1"/>
              </a:buClr>
              <a:buSzPts val="1200"/>
              <a:buChar char="■"/>
              <a:defRPr/>
            </a:lvl3pPr>
            <a:lvl4pPr indent="-304800" lvl="3" marL="1828800">
              <a:spcBef>
                <a:spcPts val="0"/>
              </a:spcBef>
              <a:spcAft>
                <a:spcPts val="0"/>
              </a:spcAft>
              <a:buClr>
                <a:schemeClr val="dk1"/>
              </a:buClr>
              <a:buSzPts val="1200"/>
              <a:buChar char="●"/>
              <a:defRPr/>
            </a:lvl4pPr>
            <a:lvl5pPr indent="-304800" lvl="4" marL="2286000">
              <a:spcBef>
                <a:spcPts val="0"/>
              </a:spcBef>
              <a:spcAft>
                <a:spcPts val="0"/>
              </a:spcAft>
              <a:buClr>
                <a:schemeClr val="dk1"/>
              </a:buClr>
              <a:buSzPts val="1200"/>
              <a:buChar char="○"/>
              <a:defRPr/>
            </a:lvl5pPr>
            <a:lvl6pPr indent="-304800" lvl="5" marL="2743200">
              <a:spcBef>
                <a:spcPts val="0"/>
              </a:spcBef>
              <a:spcAft>
                <a:spcPts val="0"/>
              </a:spcAft>
              <a:buClr>
                <a:schemeClr val="dk1"/>
              </a:buClr>
              <a:buSzPts val="1200"/>
              <a:buChar char="■"/>
              <a:defRPr/>
            </a:lvl6pPr>
            <a:lvl7pPr indent="-304800" lvl="6" marL="3200400">
              <a:spcBef>
                <a:spcPts val="0"/>
              </a:spcBef>
              <a:spcAft>
                <a:spcPts val="0"/>
              </a:spcAft>
              <a:buClr>
                <a:schemeClr val="dk1"/>
              </a:buClr>
              <a:buSzPts val="1200"/>
              <a:buChar char="●"/>
              <a:defRPr/>
            </a:lvl7pPr>
            <a:lvl8pPr indent="-304800" lvl="7" marL="3657600">
              <a:spcBef>
                <a:spcPts val="0"/>
              </a:spcBef>
              <a:spcAft>
                <a:spcPts val="0"/>
              </a:spcAft>
              <a:buClr>
                <a:schemeClr val="dk1"/>
              </a:buClr>
              <a:buSzPts val="1200"/>
              <a:buChar char="○"/>
              <a:defRPr/>
            </a:lvl8pPr>
            <a:lvl9pPr indent="-304800" lvl="8" marL="4114800">
              <a:spcBef>
                <a:spcPts val="0"/>
              </a:spcBef>
              <a:spcAft>
                <a:spcPts val="0"/>
              </a:spcAft>
              <a:buClr>
                <a:schemeClr val="dk1"/>
              </a:buClr>
              <a:buSzPts val="1200"/>
              <a:buChar char="■"/>
              <a:defRPr/>
            </a:lvl9pPr>
          </a:lstStyle>
          <a:p/>
        </p:txBody>
      </p:sp>
      <p:sp>
        <p:nvSpPr>
          <p:cNvPr id="211" name="Google Shape;211;p30"/>
          <p:cNvSpPr txBox="1"/>
          <p:nvPr>
            <p:ph idx="3" type="subTitle"/>
          </p:nvPr>
        </p:nvSpPr>
        <p:spPr>
          <a:xfrm>
            <a:off x="6063950" y="3083100"/>
            <a:ext cx="2857500" cy="1836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1"/>
              </a:buClr>
              <a:buSzPts val="3200"/>
              <a:buNone/>
              <a:defRPr sz="3200"/>
            </a:lvl1pPr>
            <a:lvl2pPr lvl="1">
              <a:spcBef>
                <a:spcPts val="0"/>
              </a:spcBef>
              <a:spcAft>
                <a:spcPts val="0"/>
              </a:spcAft>
              <a:buClr>
                <a:schemeClr val="dk1"/>
              </a:buClr>
              <a:buSzPts val="3200"/>
              <a:buNone/>
              <a:defRPr sz="3200"/>
            </a:lvl2pPr>
            <a:lvl3pPr lvl="2">
              <a:spcBef>
                <a:spcPts val="0"/>
              </a:spcBef>
              <a:spcAft>
                <a:spcPts val="0"/>
              </a:spcAft>
              <a:buClr>
                <a:schemeClr val="dk1"/>
              </a:buClr>
              <a:buSzPts val="3200"/>
              <a:buNone/>
              <a:defRPr sz="3200"/>
            </a:lvl3pPr>
            <a:lvl4pPr lvl="3">
              <a:spcBef>
                <a:spcPts val="0"/>
              </a:spcBef>
              <a:spcAft>
                <a:spcPts val="0"/>
              </a:spcAft>
              <a:buClr>
                <a:schemeClr val="dk1"/>
              </a:buClr>
              <a:buSzPts val="3200"/>
              <a:buNone/>
              <a:defRPr sz="3200"/>
            </a:lvl4pPr>
            <a:lvl5pPr lvl="4">
              <a:spcBef>
                <a:spcPts val="0"/>
              </a:spcBef>
              <a:spcAft>
                <a:spcPts val="0"/>
              </a:spcAft>
              <a:buClr>
                <a:schemeClr val="dk1"/>
              </a:buClr>
              <a:buSzPts val="3200"/>
              <a:buNone/>
              <a:defRPr sz="3200"/>
            </a:lvl5pPr>
            <a:lvl6pPr lvl="5">
              <a:spcBef>
                <a:spcPts val="0"/>
              </a:spcBef>
              <a:spcAft>
                <a:spcPts val="0"/>
              </a:spcAft>
              <a:buClr>
                <a:schemeClr val="dk1"/>
              </a:buClr>
              <a:buSzPts val="3200"/>
              <a:buNone/>
              <a:defRPr sz="3200"/>
            </a:lvl6pPr>
            <a:lvl7pPr lvl="6">
              <a:spcBef>
                <a:spcPts val="0"/>
              </a:spcBef>
              <a:spcAft>
                <a:spcPts val="0"/>
              </a:spcAft>
              <a:buClr>
                <a:schemeClr val="dk1"/>
              </a:buClr>
              <a:buSzPts val="3200"/>
              <a:buNone/>
              <a:defRPr sz="3200"/>
            </a:lvl7pPr>
            <a:lvl8pPr lvl="7">
              <a:spcBef>
                <a:spcPts val="0"/>
              </a:spcBef>
              <a:spcAft>
                <a:spcPts val="0"/>
              </a:spcAft>
              <a:buClr>
                <a:schemeClr val="dk1"/>
              </a:buClr>
              <a:buSzPts val="3200"/>
              <a:buNone/>
              <a:defRPr sz="3200"/>
            </a:lvl8pPr>
            <a:lvl9pPr lvl="8">
              <a:spcBef>
                <a:spcPts val="0"/>
              </a:spcBef>
              <a:spcAft>
                <a:spcPts val="0"/>
              </a:spcAft>
              <a:buClr>
                <a:schemeClr val="dk1"/>
              </a:buClr>
              <a:buSzPts val="3200"/>
              <a:buNone/>
              <a:defRPr sz="3200"/>
            </a:lvl9pPr>
          </a:lstStyle>
          <a:p/>
        </p:txBody>
      </p:sp>
      <p:sp>
        <p:nvSpPr>
          <p:cNvPr id="212" name="Google Shape;212;p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Snapshot">
  <p:cSld name="CUSTOM_17">
    <p:bg>
      <p:bgPr>
        <a:solidFill>
          <a:schemeClr val="lt1"/>
        </a:solidFill>
      </p:bgPr>
    </p:bg>
    <p:spTree>
      <p:nvGrpSpPr>
        <p:cNvPr id="213" name="Shape 213"/>
        <p:cNvGrpSpPr/>
        <p:nvPr/>
      </p:nvGrpSpPr>
      <p:grpSpPr>
        <a:xfrm>
          <a:off x="0" y="0"/>
          <a:ext cx="0" cy="0"/>
          <a:chOff x="0" y="0"/>
          <a:chExt cx="0" cy="0"/>
        </a:xfrm>
      </p:grpSpPr>
      <p:sp>
        <p:nvSpPr>
          <p:cNvPr id="214" name="Google Shape;214;p31"/>
          <p:cNvSpPr txBox="1"/>
          <p:nvPr>
            <p:ph type="title"/>
          </p:nvPr>
        </p:nvSpPr>
        <p:spPr>
          <a:xfrm>
            <a:off x="230900" y="457200"/>
            <a:ext cx="4406400" cy="11070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sp>
        <p:nvSpPr>
          <p:cNvPr id="215" name="Google Shape;215;p31"/>
          <p:cNvSpPr txBox="1"/>
          <p:nvPr>
            <p:ph idx="2" type="title"/>
          </p:nvPr>
        </p:nvSpPr>
        <p:spPr>
          <a:xfrm>
            <a:off x="4514725" y="457200"/>
            <a:ext cx="4400700" cy="12009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3600"/>
              <a:buNone/>
              <a:defRPr/>
            </a:lvl1pPr>
            <a:lvl2pPr lvl="1" algn="r">
              <a:spcBef>
                <a:spcPts val="0"/>
              </a:spcBef>
              <a:spcAft>
                <a:spcPts val="0"/>
              </a:spcAft>
              <a:buClr>
                <a:schemeClr val="dk1"/>
              </a:buClr>
              <a:buSzPts val="3600"/>
              <a:buNone/>
              <a:defRPr sz="3600"/>
            </a:lvl2pPr>
            <a:lvl3pPr lvl="2" algn="r">
              <a:spcBef>
                <a:spcPts val="0"/>
              </a:spcBef>
              <a:spcAft>
                <a:spcPts val="0"/>
              </a:spcAft>
              <a:buClr>
                <a:schemeClr val="dk1"/>
              </a:buClr>
              <a:buSzPts val="3600"/>
              <a:buNone/>
              <a:defRPr sz="3600"/>
            </a:lvl3pPr>
            <a:lvl4pPr lvl="3" algn="r">
              <a:spcBef>
                <a:spcPts val="0"/>
              </a:spcBef>
              <a:spcAft>
                <a:spcPts val="0"/>
              </a:spcAft>
              <a:buClr>
                <a:schemeClr val="dk1"/>
              </a:buClr>
              <a:buSzPts val="3600"/>
              <a:buNone/>
              <a:defRPr sz="3600"/>
            </a:lvl4pPr>
            <a:lvl5pPr lvl="4" algn="r">
              <a:spcBef>
                <a:spcPts val="0"/>
              </a:spcBef>
              <a:spcAft>
                <a:spcPts val="0"/>
              </a:spcAft>
              <a:buClr>
                <a:schemeClr val="dk1"/>
              </a:buClr>
              <a:buSzPts val="3600"/>
              <a:buNone/>
              <a:defRPr sz="3600"/>
            </a:lvl5pPr>
            <a:lvl6pPr lvl="5" algn="r">
              <a:spcBef>
                <a:spcPts val="0"/>
              </a:spcBef>
              <a:spcAft>
                <a:spcPts val="0"/>
              </a:spcAft>
              <a:buClr>
                <a:schemeClr val="dk1"/>
              </a:buClr>
              <a:buSzPts val="3600"/>
              <a:buNone/>
              <a:defRPr sz="3600"/>
            </a:lvl6pPr>
            <a:lvl7pPr lvl="6" algn="r">
              <a:spcBef>
                <a:spcPts val="0"/>
              </a:spcBef>
              <a:spcAft>
                <a:spcPts val="0"/>
              </a:spcAft>
              <a:buClr>
                <a:schemeClr val="dk1"/>
              </a:buClr>
              <a:buSzPts val="3600"/>
              <a:buNone/>
              <a:defRPr sz="3600"/>
            </a:lvl7pPr>
            <a:lvl8pPr lvl="7" algn="r">
              <a:spcBef>
                <a:spcPts val="0"/>
              </a:spcBef>
              <a:spcAft>
                <a:spcPts val="0"/>
              </a:spcAft>
              <a:buClr>
                <a:schemeClr val="dk1"/>
              </a:buClr>
              <a:buSzPts val="3600"/>
              <a:buNone/>
              <a:defRPr sz="3600"/>
            </a:lvl8pPr>
            <a:lvl9pPr lvl="8" algn="r">
              <a:spcBef>
                <a:spcPts val="0"/>
              </a:spcBef>
              <a:spcAft>
                <a:spcPts val="0"/>
              </a:spcAft>
              <a:buClr>
                <a:schemeClr val="dk1"/>
              </a:buClr>
              <a:buSzPts val="3600"/>
              <a:buNone/>
              <a:defRPr sz="3600"/>
            </a:lvl9pPr>
          </a:lstStyle>
          <a:p/>
        </p:txBody>
      </p:sp>
      <p:cxnSp>
        <p:nvCxnSpPr>
          <p:cNvPr id="216" name="Google Shape;216;p31"/>
          <p:cNvCxnSpPr/>
          <p:nvPr/>
        </p:nvCxnSpPr>
        <p:spPr>
          <a:xfrm>
            <a:off x="228593" y="2547947"/>
            <a:ext cx="4130400" cy="0"/>
          </a:xfrm>
          <a:prstGeom prst="straightConnector1">
            <a:avLst/>
          </a:prstGeom>
          <a:noFill/>
          <a:ln cap="flat" cmpd="sng" w="28575">
            <a:solidFill>
              <a:schemeClr val="dk1"/>
            </a:solidFill>
            <a:prstDash val="solid"/>
            <a:round/>
            <a:headEnd len="med" w="med" type="none"/>
            <a:tailEnd len="med" w="med" type="none"/>
          </a:ln>
        </p:spPr>
      </p:cxnSp>
      <p:cxnSp>
        <p:nvCxnSpPr>
          <p:cNvPr id="217" name="Google Shape;217;p31"/>
          <p:cNvCxnSpPr/>
          <p:nvPr/>
        </p:nvCxnSpPr>
        <p:spPr>
          <a:xfrm>
            <a:off x="228593" y="3141710"/>
            <a:ext cx="4130400" cy="0"/>
          </a:xfrm>
          <a:prstGeom prst="straightConnector1">
            <a:avLst/>
          </a:prstGeom>
          <a:noFill/>
          <a:ln cap="flat" cmpd="sng" w="76200">
            <a:solidFill>
              <a:schemeClr val="dk1"/>
            </a:solidFill>
            <a:prstDash val="solid"/>
            <a:round/>
            <a:headEnd len="med" w="med" type="none"/>
            <a:tailEnd len="med" w="med" type="none"/>
          </a:ln>
        </p:spPr>
      </p:cxnSp>
      <p:cxnSp>
        <p:nvCxnSpPr>
          <p:cNvPr id="218" name="Google Shape;218;p31"/>
          <p:cNvCxnSpPr/>
          <p:nvPr/>
        </p:nvCxnSpPr>
        <p:spPr>
          <a:xfrm>
            <a:off x="4787401" y="3156573"/>
            <a:ext cx="4128000" cy="0"/>
          </a:xfrm>
          <a:prstGeom prst="straightConnector1">
            <a:avLst/>
          </a:prstGeom>
          <a:noFill/>
          <a:ln cap="flat" cmpd="sng" w="28575">
            <a:solidFill>
              <a:schemeClr val="dk1"/>
            </a:solidFill>
            <a:prstDash val="solid"/>
            <a:round/>
            <a:headEnd len="med" w="med" type="none"/>
            <a:tailEnd len="med" w="med" type="none"/>
          </a:ln>
        </p:spPr>
      </p:cxnSp>
      <p:cxnSp>
        <p:nvCxnSpPr>
          <p:cNvPr id="219" name="Google Shape;219;p31"/>
          <p:cNvCxnSpPr/>
          <p:nvPr/>
        </p:nvCxnSpPr>
        <p:spPr>
          <a:xfrm>
            <a:off x="4787401" y="4383431"/>
            <a:ext cx="4128000" cy="0"/>
          </a:xfrm>
          <a:prstGeom prst="straightConnector1">
            <a:avLst/>
          </a:prstGeom>
          <a:noFill/>
          <a:ln cap="flat" cmpd="sng" w="76200">
            <a:solidFill>
              <a:schemeClr val="dk1"/>
            </a:solidFill>
            <a:prstDash val="solid"/>
            <a:round/>
            <a:headEnd len="med" w="med" type="none"/>
            <a:tailEnd len="med" w="med" type="none"/>
          </a:ln>
        </p:spPr>
      </p:cxnSp>
      <p:cxnSp>
        <p:nvCxnSpPr>
          <p:cNvPr id="220" name="Google Shape;220;p31"/>
          <p:cNvCxnSpPr/>
          <p:nvPr/>
        </p:nvCxnSpPr>
        <p:spPr>
          <a:xfrm>
            <a:off x="4787401" y="2541925"/>
            <a:ext cx="4128000" cy="0"/>
          </a:xfrm>
          <a:prstGeom prst="straightConnector1">
            <a:avLst/>
          </a:prstGeom>
          <a:noFill/>
          <a:ln cap="flat" cmpd="sng" w="28575">
            <a:solidFill>
              <a:schemeClr val="dk1"/>
            </a:solidFill>
            <a:prstDash val="solid"/>
            <a:round/>
            <a:headEnd len="med" w="med" type="none"/>
            <a:tailEnd len="med" w="med" type="none"/>
          </a:ln>
        </p:spPr>
      </p:cxnSp>
      <p:cxnSp>
        <p:nvCxnSpPr>
          <p:cNvPr id="221" name="Google Shape;221;p31"/>
          <p:cNvCxnSpPr/>
          <p:nvPr/>
        </p:nvCxnSpPr>
        <p:spPr>
          <a:xfrm>
            <a:off x="4787401" y="3789668"/>
            <a:ext cx="4128000" cy="0"/>
          </a:xfrm>
          <a:prstGeom prst="straightConnector1">
            <a:avLst/>
          </a:prstGeom>
          <a:noFill/>
          <a:ln cap="flat" cmpd="sng" w="28575">
            <a:solidFill>
              <a:schemeClr val="dk1"/>
            </a:solidFill>
            <a:prstDash val="solid"/>
            <a:round/>
            <a:headEnd len="med" w="med" type="none"/>
            <a:tailEnd len="med" w="med" type="none"/>
          </a:ln>
        </p:spPr>
      </p:cxnSp>
      <p:cxnSp>
        <p:nvCxnSpPr>
          <p:cNvPr id="222" name="Google Shape;222;p31"/>
          <p:cNvCxnSpPr/>
          <p:nvPr/>
        </p:nvCxnSpPr>
        <p:spPr>
          <a:xfrm>
            <a:off x="4787387" y="1954430"/>
            <a:ext cx="4128000" cy="0"/>
          </a:xfrm>
          <a:prstGeom prst="straightConnector1">
            <a:avLst/>
          </a:prstGeom>
          <a:noFill/>
          <a:ln cap="flat" cmpd="sng" w="28575">
            <a:solidFill>
              <a:schemeClr val="dk1"/>
            </a:solidFill>
            <a:prstDash val="solid"/>
            <a:round/>
            <a:headEnd len="med" w="med" type="none"/>
            <a:tailEnd len="med" w="med" type="none"/>
          </a:ln>
        </p:spPr>
      </p:cxnSp>
      <p:cxnSp>
        <p:nvCxnSpPr>
          <p:cNvPr id="223" name="Google Shape;223;p31"/>
          <p:cNvCxnSpPr/>
          <p:nvPr/>
        </p:nvCxnSpPr>
        <p:spPr>
          <a:xfrm>
            <a:off x="229798" y="1954430"/>
            <a:ext cx="4128000" cy="0"/>
          </a:xfrm>
          <a:prstGeom prst="straightConnector1">
            <a:avLst/>
          </a:prstGeom>
          <a:noFill/>
          <a:ln cap="flat" cmpd="sng" w="28575">
            <a:solidFill>
              <a:schemeClr val="dk1"/>
            </a:solidFill>
            <a:prstDash val="solid"/>
            <a:round/>
            <a:headEnd len="med" w="med" type="none"/>
            <a:tailEnd len="med" w="med" type="none"/>
          </a:ln>
        </p:spPr>
      </p:cxnSp>
      <p:sp>
        <p:nvSpPr>
          <p:cNvPr id="224" name="Google Shape;224;p31"/>
          <p:cNvSpPr txBox="1"/>
          <p:nvPr>
            <p:ph idx="1" type="subTitle"/>
          </p:nvPr>
        </p:nvSpPr>
        <p:spPr>
          <a:xfrm>
            <a:off x="228600" y="1384300"/>
            <a:ext cx="3060600" cy="558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25" name="Google Shape;225;p31"/>
          <p:cNvSpPr txBox="1"/>
          <p:nvPr>
            <p:ph idx="3" type="subTitle"/>
          </p:nvPr>
        </p:nvSpPr>
        <p:spPr>
          <a:xfrm>
            <a:off x="4787400" y="1384300"/>
            <a:ext cx="3060600" cy="558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26" name="Google Shape;226;p31"/>
          <p:cNvSpPr txBox="1"/>
          <p:nvPr>
            <p:ph idx="4" type="subTitle"/>
          </p:nvPr>
        </p:nvSpPr>
        <p:spPr>
          <a:xfrm>
            <a:off x="228600" y="1971750"/>
            <a:ext cx="1598100" cy="5589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227" name="Google Shape;227;p31"/>
          <p:cNvSpPr txBox="1"/>
          <p:nvPr>
            <p:ph idx="5" type="subTitle"/>
          </p:nvPr>
        </p:nvSpPr>
        <p:spPr>
          <a:xfrm>
            <a:off x="236041" y="2565375"/>
            <a:ext cx="1598100" cy="5589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228" name="Google Shape;228;p31"/>
          <p:cNvSpPr txBox="1"/>
          <p:nvPr>
            <p:ph idx="6" type="title"/>
          </p:nvPr>
        </p:nvSpPr>
        <p:spPr>
          <a:xfrm>
            <a:off x="2438400" y="1981200"/>
            <a:ext cx="1929900" cy="558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29" name="Google Shape;229;p31"/>
          <p:cNvSpPr txBox="1"/>
          <p:nvPr>
            <p:ph idx="7" type="title"/>
          </p:nvPr>
        </p:nvSpPr>
        <p:spPr>
          <a:xfrm>
            <a:off x="2438400" y="2565375"/>
            <a:ext cx="1929900" cy="558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30" name="Google Shape;230;p31"/>
          <p:cNvSpPr txBox="1"/>
          <p:nvPr>
            <p:ph idx="8" type="subTitle"/>
          </p:nvPr>
        </p:nvSpPr>
        <p:spPr>
          <a:xfrm>
            <a:off x="243403" y="3159125"/>
            <a:ext cx="1598100" cy="558900"/>
          </a:xfrm>
          <a:prstGeom prst="rect">
            <a:avLst/>
          </a:prstGeom>
        </p:spPr>
        <p:txBody>
          <a:bodyPr anchorCtr="0" anchor="ctr" bIns="91425" lIns="91425" spcFirstLastPara="1" rIns="91425" wrap="square" tIns="91425">
            <a:noAutofit/>
          </a:bodyPr>
          <a:lstStyle>
            <a:lvl1pPr lvl="0">
              <a:spcBef>
                <a:spcPts val="0"/>
              </a:spcBef>
              <a:spcAft>
                <a:spcPts val="0"/>
              </a:spcAft>
              <a:buSzPts val="1600"/>
              <a:buFont typeface="Crimson Pro"/>
              <a:buNone/>
              <a:defRPr b="1" sz="1600">
                <a:latin typeface="Crimson Pro"/>
                <a:ea typeface="Crimson Pro"/>
                <a:cs typeface="Crimson Pro"/>
                <a:sym typeface="Crimson Pro"/>
              </a:defRPr>
            </a:lvl1pPr>
            <a:lvl2pPr lvl="1">
              <a:spcBef>
                <a:spcPts val="0"/>
              </a:spcBef>
              <a:spcAft>
                <a:spcPts val="0"/>
              </a:spcAft>
              <a:buSzPts val="1600"/>
              <a:buFont typeface="Crimson Pro"/>
              <a:buNone/>
              <a:defRPr b="1" sz="1600">
                <a:latin typeface="Crimson Pro"/>
                <a:ea typeface="Crimson Pro"/>
                <a:cs typeface="Crimson Pro"/>
                <a:sym typeface="Crimson Pro"/>
              </a:defRPr>
            </a:lvl2pPr>
            <a:lvl3pPr lvl="2">
              <a:spcBef>
                <a:spcPts val="0"/>
              </a:spcBef>
              <a:spcAft>
                <a:spcPts val="0"/>
              </a:spcAft>
              <a:buSzPts val="1600"/>
              <a:buFont typeface="Crimson Pro"/>
              <a:buNone/>
              <a:defRPr b="1" sz="1600">
                <a:latin typeface="Crimson Pro"/>
                <a:ea typeface="Crimson Pro"/>
                <a:cs typeface="Crimson Pro"/>
                <a:sym typeface="Crimson Pro"/>
              </a:defRPr>
            </a:lvl3pPr>
            <a:lvl4pPr lvl="3">
              <a:spcBef>
                <a:spcPts val="0"/>
              </a:spcBef>
              <a:spcAft>
                <a:spcPts val="0"/>
              </a:spcAft>
              <a:buSzPts val="1600"/>
              <a:buFont typeface="Crimson Pro"/>
              <a:buNone/>
              <a:defRPr b="1" sz="1600">
                <a:latin typeface="Crimson Pro"/>
                <a:ea typeface="Crimson Pro"/>
                <a:cs typeface="Crimson Pro"/>
                <a:sym typeface="Crimson Pro"/>
              </a:defRPr>
            </a:lvl4pPr>
            <a:lvl5pPr lvl="4">
              <a:spcBef>
                <a:spcPts val="0"/>
              </a:spcBef>
              <a:spcAft>
                <a:spcPts val="0"/>
              </a:spcAft>
              <a:buSzPts val="1600"/>
              <a:buFont typeface="Crimson Pro"/>
              <a:buNone/>
              <a:defRPr b="1" sz="1600">
                <a:latin typeface="Crimson Pro"/>
                <a:ea typeface="Crimson Pro"/>
                <a:cs typeface="Crimson Pro"/>
                <a:sym typeface="Crimson Pro"/>
              </a:defRPr>
            </a:lvl5pPr>
            <a:lvl6pPr lvl="5">
              <a:spcBef>
                <a:spcPts val="0"/>
              </a:spcBef>
              <a:spcAft>
                <a:spcPts val="0"/>
              </a:spcAft>
              <a:buSzPts val="1600"/>
              <a:buFont typeface="Crimson Pro"/>
              <a:buNone/>
              <a:defRPr b="1" sz="1600">
                <a:latin typeface="Crimson Pro"/>
                <a:ea typeface="Crimson Pro"/>
                <a:cs typeface="Crimson Pro"/>
                <a:sym typeface="Crimson Pro"/>
              </a:defRPr>
            </a:lvl6pPr>
            <a:lvl7pPr lvl="6">
              <a:spcBef>
                <a:spcPts val="0"/>
              </a:spcBef>
              <a:spcAft>
                <a:spcPts val="0"/>
              </a:spcAft>
              <a:buSzPts val="1600"/>
              <a:buFont typeface="Crimson Pro"/>
              <a:buNone/>
              <a:defRPr b="1" sz="1600">
                <a:latin typeface="Crimson Pro"/>
                <a:ea typeface="Crimson Pro"/>
                <a:cs typeface="Crimson Pro"/>
                <a:sym typeface="Crimson Pro"/>
              </a:defRPr>
            </a:lvl7pPr>
            <a:lvl8pPr lvl="7">
              <a:spcBef>
                <a:spcPts val="0"/>
              </a:spcBef>
              <a:spcAft>
                <a:spcPts val="0"/>
              </a:spcAft>
              <a:buSzPts val="1600"/>
              <a:buFont typeface="Crimson Pro"/>
              <a:buNone/>
              <a:defRPr b="1" sz="1600">
                <a:latin typeface="Crimson Pro"/>
                <a:ea typeface="Crimson Pro"/>
                <a:cs typeface="Crimson Pro"/>
                <a:sym typeface="Crimson Pro"/>
              </a:defRPr>
            </a:lvl8pPr>
            <a:lvl9pPr lvl="8">
              <a:spcBef>
                <a:spcPts val="0"/>
              </a:spcBef>
              <a:spcAft>
                <a:spcPts val="0"/>
              </a:spcAft>
              <a:buSzPts val="1600"/>
              <a:buFont typeface="Crimson Pro"/>
              <a:buNone/>
              <a:defRPr b="1" sz="1600">
                <a:latin typeface="Crimson Pro"/>
                <a:ea typeface="Crimson Pro"/>
                <a:cs typeface="Crimson Pro"/>
                <a:sym typeface="Crimson Pro"/>
              </a:defRPr>
            </a:lvl9pPr>
          </a:lstStyle>
          <a:p/>
        </p:txBody>
      </p:sp>
      <p:sp>
        <p:nvSpPr>
          <p:cNvPr id="231" name="Google Shape;231;p31"/>
          <p:cNvSpPr txBox="1"/>
          <p:nvPr>
            <p:ph idx="9" type="title"/>
          </p:nvPr>
        </p:nvSpPr>
        <p:spPr>
          <a:xfrm>
            <a:off x="2445532" y="3159125"/>
            <a:ext cx="1929900" cy="558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32" name="Google Shape;232;p31"/>
          <p:cNvSpPr txBox="1"/>
          <p:nvPr>
            <p:ph idx="13" type="subTitle"/>
          </p:nvPr>
        </p:nvSpPr>
        <p:spPr>
          <a:xfrm>
            <a:off x="4781550" y="1958400"/>
            <a:ext cx="1876800" cy="5589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233" name="Google Shape;233;p31"/>
          <p:cNvSpPr txBox="1"/>
          <p:nvPr>
            <p:ph idx="14" type="title"/>
          </p:nvPr>
        </p:nvSpPr>
        <p:spPr>
          <a:xfrm>
            <a:off x="6991350" y="1967838"/>
            <a:ext cx="1929900" cy="558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34" name="Google Shape;234;p31"/>
          <p:cNvSpPr txBox="1"/>
          <p:nvPr>
            <p:ph idx="15" type="subTitle"/>
          </p:nvPr>
        </p:nvSpPr>
        <p:spPr>
          <a:xfrm>
            <a:off x="4781550" y="2552763"/>
            <a:ext cx="1876800" cy="5589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235" name="Google Shape;235;p31"/>
          <p:cNvSpPr txBox="1"/>
          <p:nvPr>
            <p:ph idx="16" type="title"/>
          </p:nvPr>
        </p:nvSpPr>
        <p:spPr>
          <a:xfrm>
            <a:off x="6991350" y="2562200"/>
            <a:ext cx="1929900" cy="558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36" name="Google Shape;236;p31"/>
          <p:cNvSpPr txBox="1"/>
          <p:nvPr>
            <p:ph idx="17" type="subTitle"/>
          </p:nvPr>
        </p:nvSpPr>
        <p:spPr>
          <a:xfrm>
            <a:off x="4781550" y="3188950"/>
            <a:ext cx="1876800" cy="5589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237" name="Google Shape;237;p31"/>
          <p:cNvSpPr txBox="1"/>
          <p:nvPr>
            <p:ph idx="18" type="title"/>
          </p:nvPr>
        </p:nvSpPr>
        <p:spPr>
          <a:xfrm>
            <a:off x="6991350" y="3198388"/>
            <a:ext cx="1929900" cy="558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38" name="Google Shape;238;p31"/>
          <p:cNvSpPr txBox="1"/>
          <p:nvPr>
            <p:ph idx="19" type="subTitle"/>
          </p:nvPr>
        </p:nvSpPr>
        <p:spPr>
          <a:xfrm>
            <a:off x="4781550" y="3802375"/>
            <a:ext cx="1876800" cy="5589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239" name="Google Shape;239;p31"/>
          <p:cNvSpPr txBox="1"/>
          <p:nvPr>
            <p:ph idx="20" type="title"/>
          </p:nvPr>
        </p:nvSpPr>
        <p:spPr>
          <a:xfrm>
            <a:off x="6991350" y="3811813"/>
            <a:ext cx="1929900" cy="558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40" name="Google Shape;240;p31"/>
          <p:cNvSpPr txBox="1"/>
          <p:nvPr>
            <p:ph idx="21" type="subTitle"/>
          </p:nvPr>
        </p:nvSpPr>
        <p:spPr>
          <a:xfrm>
            <a:off x="4781550" y="4405575"/>
            <a:ext cx="1876800" cy="558900"/>
          </a:xfrm>
          <a:prstGeom prst="rect">
            <a:avLst/>
          </a:prstGeom>
        </p:spPr>
        <p:txBody>
          <a:bodyPr anchorCtr="0" anchor="ctr" bIns="91425" lIns="91425" spcFirstLastPara="1" rIns="91425" wrap="square" tIns="91425">
            <a:noAutofit/>
          </a:bodyPr>
          <a:lstStyle>
            <a:lvl1pPr lvl="0">
              <a:spcBef>
                <a:spcPts val="0"/>
              </a:spcBef>
              <a:spcAft>
                <a:spcPts val="0"/>
              </a:spcAft>
              <a:buSzPts val="1600"/>
              <a:buFont typeface="Crimson Pro"/>
              <a:buNone/>
              <a:defRPr b="1" sz="1600">
                <a:latin typeface="Crimson Pro"/>
                <a:ea typeface="Crimson Pro"/>
                <a:cs typeface="Crimson Pro"/>
                <a:sym typeface="Crimson Pro"/>
              </a:defRPr>
            </a:lvl1pPr>
            <a:lvl2pPr lvl="1">
              <a:spcBef>
                <a:spcPts val="0"/>
              </a:spcBef>
              <a:spcAft>
                <a:spcPts val="0"/>
              </a:spcAft>
              <a:buSzPts val="1600"/>
              <a:buFont typeface="Crimson Pro"/>
              <a:buNone/>
              <a:defRPr b="1" sz="1600">
                <a:latin typeface="Crimson Pro"/>
                <a:ea typeface="Crimson Pro"/>
                <a:cs typeface="Crimson Pro"/>
                <a:sym typeface="Crimson Pro"/>
              </a:defRPr>
            </a:lvl2pPr>
            <a:lvl3pPr lvl="2">
              <a:spcBef>
                <a:spcPts val="0"/>
              </a:spcBef>
              <a:spcAft>
                <a:spcPts val="0"/>
              </a:spcAft>
              <a:buSzPts val="1600"/>
              <a:buFont typeface="Crimson Pro"/>
              <a:buNone/>
              <a:defRPr b="1" sz="1600">
                <a:latin typeface="Crimson Pro"/>
                <a:ea typeface="Crimson Pro"/>
                <a:cs typeface="Crimson Pro"/>
                <a:sym typeface="Crimson Pro"/>
              </a:defRPr>
            </a:lvl3pPr>
            <a:lvl4pPr lvl="3">
              <a:spcBef>
                <a:spcPts val="0"/>
              </a:spcBef>
              <a:spcAft>
                <a:spcPts val="0"/>
              </a:spcAft>
              <a:buSzPts val="1600"/>
              <a:buFont typeface="Crimson Pro"/>
              <a:buNone/>
              <a:defRPr b="1" sz="1600">
                <a:latin typeface="Crimson Pro"/>
                <a:ea typeface="Crimson Pro"/>
                <a:cs typeface="Crimson Pro"/>
                <a:sym typeface="Crimson Pro"/>
              </a:defRPr>
            </a:lvl4pPr>
            <a:lvl5pPr lvl="4">
              <a:spcBef>
                <a:spcPts val="0"/>
              </a:spcBef>
              <a:spcAft>
                <a:spcPts val="0"/>
              </a:spcAft>
              <a:buSzPts val="1600"/>
              <a:buFont typeface="Crimson Pro"/>
              <a:buNone/>
              <a:defRPr b="1" sz="1600">
                <a:latin typeface="Crimson Pro"/>
                <a:ea typeface="Crimson Pro"/>
                <a:cs typeface="Crimson Pro"/>
                <a:sym typeface="Crimson Pro"/>
              </a:defRPr>
            </a:lvl5pPr>
            <a:lvl6pPr lvl="5">
              <a:spcBef>
                <a:spcPts val="0"/>
              </a:spcBef>
              <a:spcAft>
                <a:spcPts val="0"/>
              </a:spcAft>
              <a:buSzPts val="1600"/>
              <a:buFont typeface="Crimson Pro"/>
              <a:buNone/>
              <a:defRPr b="1" sz="1600">
                <a:latin typeface="Crimson Pro"/>
                <a:ea typeface="Crimson Pro"/>
                <a:cs typeface="Crimson Pro"/>
                <a:sym typeface="Crimson Pro"/>
              </a:defRPr>
            </a:lvl6pPr>
            <a:lvl7pPr lvl="6">
              <a:spcBef>
                <a:spcPts val="0"/>
              </a:spcBef>
              <a:spcAft>
                <a:spcPts val="0"/>
              </a:spcAft>
              <a:buSzPts val="1600"/>
              <a:buFont typeface="Crimson Pro"/>
              <a:buNone/>
              <a:defRPr b="1" sz="1600">
                <a:latin typeface="Crimson Pro"/>
                <a:ea typeface="Crimson Pro"/>
                <a:cs typeface="Crimson Pro"/>
                <a:sym typeface="Crimson Pro"/>
              </a:defRPr>
            </a:lvl7pPr>
            <a:lvl8pPr lvl="7">
              <a:spcBef>
                <a:spcPts val="0"/>
              </a:spcBef>
              <a:spcAft>
                <a:spcPts val="0"/>
              </a:spcAft>
              <a:buSzPts val="1600"/>
              <a:buFont typeface="Crimson Pro"/>
              <a:buNone/>
              <a:defRPr b="1" sz="1600">
                <a:latin typeface="Crimson Pro"/>
                <a:ea typeface="Crimson Pro"/>
                <a:cs typeface="Crimson Pro"/>
                <a:sym typeface="Crimson Pro"/>
              </a:defRPr>
            </a:lvl8pPr>
            <a:lvl9pPr lvl="8">
              <a:spcBef>
                <a:spcPts val="0"/>
              </a:spcBef>
              <a:spcAft>
                <a:spcPts val="0"/>
              </a:spcAft>
              <a:buSzPts val="1600"/>
              <a:buFont typeface="Crimson Pro"/>
              <a:buNone/>
              <a:defRPr b="1" sz="1600">
                <a:latin typeface="Crimson Pro"/>
                <a:ea typeface="Crimson Pro"/>
                <a:cs typeface="Crimson Pro"/>
                <a:sym typeface="Crimson Pro"/>
              </a:defRPr>
            </a:lvl9pPr>
          </a:lstStyle>
          <a:p/>
        </p:txBody>
      </p:sp>
      <p:sp>
        <p:nvSpPr>
          <p:cNvPr id="241" name="Google Shape;241;p31"/>
          <p:cNvSpPr txBox="1"/>
          <p:nvPr>
            <p:ph idx="22" type="title"/>
          </p:nvPr>
        </p:nvSpPr>
        <p:spPr>
          <a:xfrm>
            <a:off x="6991350" y="4415013"/>
            <a:ext cx="1929900" cy="5589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42" name="Google Shape;242;p3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s" type="blank">
  <p:cSld name="BLANK">
    <p:spTree>
      <p:nvGrpSpPr>
        <p:cNvPr id="243" name="Shape 243"/>
        <p:cNvGrpSpPr/>
        <p:nvPr/>
      </p:nvGrpSpPr>
      <p:grpSpPr>
        <a:xfrm>
          <a:off x="0" y="0"/>
          <a:ext cx="0" cy="0"/>
          <a:chOff x="0" y="0"/>
          <a:chExt cx="0" cy="0"/>
        </a:xfrm>
      </p:grpSpPr>
      <p:cxnSp>
        <p:nvCxnSpPr>
          <p:cNvPr id="244" name="Google Shape;244;p32"/>
          <p:cNvCxnSpPr/>
          <p:nvPr/>
        </p:nvCxnSpPr>
        <p:spPr>
          <a:xfrm>
            <a:off x="230900" y="1913425"/>
            <a:ext cx="8684700" cy="0"/>
          </a:xfrm>
          <a:prstGeom prst="straightConnector1">
            <a:avLst/>
          </a:prstGeom>
          <a:noFill/>
          <a:ln cap="flat" cmpd="sng" w="28575">
            <a:solidFill>
              <a:schemeClr val="dk1"/>
            </a:solidFill>
            <a:prstDash val="solid"/>
            <a:round/>
            <a:headEnd len="med" w="med" type="none"/>
            <a:tailEnd len="med" w="med" type="none"/>
          </a:ln>
        </p:spPr>
      </p:cxnSp>
      <p:cxnSp>
        <p:nvCxnSpPr>
          <p:cNvPr id="245" name="Google Shape;245;p32"/>
          <p:cNvCxnSpPr/>
          <p:nvPr/>
        </p:nvCxnSpPr>
        <p:spPr>
          <a:xfrm>
            <a:off x="230900" y="2646088"/>
            <a:ext cx="8684700" cy="0"/>
          </a:xfrm>
          <a:prstGeom prst="straightConnector1">
            <a:avLst/>
          </a:prstGeom>
          <a:noFill/>
          <a:ln cap="flat" cmpd="sng" w="28575">
            <a:solidFill>
              <a:schemeClr val="dk1"/>
            </a:solidFill>
            <a:prstDash val="solid"/>
            <a:round/>
            <a:headEnd len="med" w="med" type="none"/>
            <a:tailEnd len="med" w="med" type="none"/>
          </a:ln>
        </p:spPr>
      </p:cxnSp>
      <p:cxnSp>
        <p:nvCxnSpPr>
          <p:cNvPr id="246" name="Google Shape;246;p32"/>
          <p:cNvCxnSpPr/>
          <p:nvPr/>
        </p:nvCxnSpPr>
        <p:spPr>
          <a:xfrm>
            <a:off x="230900" y="3378750"/>
            <a:ext cx="8684700" cy="0"/>
          </a:xfrm>
          <a:prstGeom prst="straightConnector1">
            <a:avLst/>
          </a:prstGeom>
          <a:noFill/>
          <a:ln cap="flat" cmpd="sng" w="28575">
            <a:solidFill>
              <a:schemeClr val="dk1"/>
            </a:solidFill>
            <a:prstDash val="solid"/>
            <a:round/>
            <a:headEnd len="med" w="med" type="none"/>
            <a:tailEnd len="med" w="med" type="none"/>
          </a:ln>
        </p:spPr>
      </p:cxnSp>
      <p:cxnSp>
        <p:nvCxnSpPr>
          <p:cNvPr id="247" name="Google Shape;247;p32"/>
          <p:cNvCxnSpPr/>
          <p:nvPr/>
        </p:nvCxnSpPr>
        <p:spPr>
          <a:xfrm>
            <a:off x="230900" y="4111413"/>
            <a:ext cx="8684700" cy="0"/>
          </a:xfrm>
          <a:prstGeom prst="straightConnector1">
            <a:avLst/>
          </a:prstGeom>
          <a:noFill/>
          <a:ln cap="flat" cmpd="sng" w="28575">
            <a:solidFill>
              <a:schemeClr val="dk1"/>
            </a:solidFill>
            <a:prstDash val="solid"/>
            <a:round/>
            <a:headEnd len="med" w="med" type="none"/>
            <a:tailEnd len="med" w="med" type="none"/>
          </a:ln>
        </p:spPr>
      </p:cxnSp>
      <p:cxnSp>
        <p:nvCxnSpPr>
          <p:cNvPr id="248" name="Google Shape;248;p32"/>
          <p:cNvCxnSpPr/>
          <p:nvPr/>
        </p:nvCxnSpPr>
        <p:spPr>
          <a:xfrm>
            <a:off x="230900" y="4844075"/>
            <a:ext cx="8684700" cy="0"/>
          </a:xfrm>
          <a:prstGeom prst="straightConnector1">
            <a:avLst/>
          </a:prstGeom>
          <a:noFill/>
          <a:ln cap="flat" cmpd="sng" w="76200">
            <a:solidFill>
              <a:schemeClr val="dk1"/>
            </a:solidFill>
            <a:prstDash val="solid"/>
            <a:round/>
            <a:headEnd len="med" w="med" type="none"/>
            <a:tailEnd len="med" w="med" type="none"/>
          </a:ln>
        </p:spPr>
      </p:cxnSp>
      <p:sp>
        <p:nvSpPr>
          <p:cNvPr id="249" name="Google Shape;249;p32"/>
          <p:cNvSpPr txBox="1"/>
          <p:nvPr>
            <p:ph type="title"/>
          </p:nvPr>
        </p:nvSpPr>
        <p:spPr>
          <a:xfrm>
            <a:off x="230900" y="457200"/>
            <a:ext cx="4406400" cy="11070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4800"/>
              <a:buNone/>
              <a:defRPr/>
            </a:lvl2pPr>
            <a:lvl3pPr lvl="2">
              <a:spcBef>
                <a:spcPts val="0"/>
              </a:spcBef>
              <a:spcAft>
                <a:spcPts val="0"/>
              </a:spcAft>
              <a:buClr>
                <a:schemeClr val="dk1"/>
              </a:buClr>
              <a:buSzPts val="4800"/>
              <a:buNone/>
              <a:defRPr/>
            </a:lvl3pPr>
            <a:lvl4pPr lvl="3">
              <a:spcBef>
                <a:spcPts val="0"/>
              </a:spcBef>
              <a:spcAft>
                <a:spcPts val="0"/>
              </a:spcAft>
              <a:buClr>
                <a:schemeClr val="dk1"/>
              </a:buClr>
              <a:buSzPts val="4800"/>
              <a:buNone/>
              <a:defRPr/>
            </a:lvl4pPr>
            <a:lvl5pPr lvl="4">
              <a:spcBef>
                <a:spcPts val="0"/>
              </a:spcBef>
              <a:spcAft>
                <a:spcPts val="0"/>
              </a:spcAft>
              <a:buClr>
                <a:schemeClr val="dk1"/>
              </a:buClr>
              <a:buSzPts val="4800"/>
              <a:buNone/>
              <a:defRPr/>
            </a:lvl5pPr>
            <a:lvl6pPr lvl="5">
              <a:spcBef>
                <a:spcPts val="0"/>
              </a:spcBef>
              <a:spcAft>
                <a:spcPts val="0"/>
              </a:spcAft>
              <a:buClr>
                <a:schemeClr val="dk1"/>
              </a:buClr>
              <a:buSzPts val="4800"/>
              <a:buNone/>
              <a:defRPr/>
            </a:lvl6pPr>
            <a:lvl7pPr lvl="6">
              <a:spcBef>
                <a:spcPts val="0"/>
              </a:spcBef>
              <a:spcAft>
                <a:spcPts val="0"/>
              </a:spcAft>
              <a:buClr>
                <a:schemeClr val="dk1"/>
              </a:buClr>
              <a:buSzPts val="4800"/>
              <a:buNone/>
              <a:defRPr/>
            </a:lvl7pPr>
            <a:lvl8pPr lvl="7">
              <a:spcBef>
                <a:spcPts val="0"/>
              </a:spcBef>
              <a:spcAft>
                <a:spcPts val="0"/>
              </a:spcAft>
              <a:buClr>
                <a:schemeClr val="dk1"/>
              </a:buClr>
              <a:buSzPts val="4800"/>
              <a:buNone/>
              <a:defRPr/>
            </a:lvl8pPr>
            <a:lvl9pPr lvl="8">
              <a:spcBef>
                <a:spcPts val="0"/>
              </a:spcBef>
              <a:spcAft>
                <a:spcPts val="0"/>
              </a:spcAft>
              <a:buClr>
                <a:schemeClr val="dk1"/>
              </a:buClr>
              <a:buSzPts val="4800"/>
              <a:buNone/>
              <a:defRPr/>
            </a:lvl9pPr>
          </a:lstStyle>
          <a:p/>
        </p:txBody>
      </p:sp>
      <p:sp>
        <p:nvSpPr>
          <p:cNvPr id="250" name="Google Shape;250;p32"/>
          <p:cNvSpPr txBox="1"/>
          <p:nvPr>
            <p:ph idx="2" type="title"/>
          </p:nvPr>
        </p:nvSpPr>
        <p:spPr>
          <a:xfrm>
            <a:off x="4514725" y="457200"/>
            <a:ext cx="4400700" cy="11070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3600"/>
              <a:buNone/>
              <a:defRPr/>
            </a:lvl1pPr>
            <a:lvl2pPr lvl="1" algn="r">
              <a:spcBef>
                <a:spcPts val="0"/>
              </a:spcBef>
              <a:spcAft>
                <a:spcPts val="0"/>
              </a:spcAft>
              <a:buClr>
                <a:schemeClr val="dk1"/>
              </a:buClr>
              <a:buSzPts val="4800"/>
              <a:buNone/>
              <a:defRPr/>
            </a:lvl2pPr>
            <a:lvl3pPr lvl="2" algn="r">
              <a:spcBef>
                <a:spcPts val="0"/>
              </a:spcBef>
              <a:spcAft>
                <a:spcPts val="0"/>
              </a:spcAft>
              <a:buClr>
                <a:schemeClr val="dk1"/>
              </a:buClr>
              <a:buSzPts val="4800"/>
              <a:buNone/>
              <a:defRPr/>
            </a:lvl3pPr>
            <a:lvl4pPr lvl="3" algn="r">
              <a:spcBef>
                <a:spcPts val="0"/>
              </a:spcBef>
              <a:spcAft>
                <a:spcPts val="0"/>
              </a:spcAft>
              <a:buClr>
                <a:schemeClr val="dk1"/>
              </a:buClr>
              <a:buSzPts val="4800"/>
              <a:buNone/>
              <a:defRPr/>
            </a:lvl4pPr>
            <a:lvl5pPr lvl="4" algn="r">
              <a:spcBef>
                <a:spcPts val="0"/>
              </a:spcBef>
              <a:spcAft>
                <a:spcPts val="0"/>
              </a:spcAft>
              <a:buClr>
                <a:schemeClr val="dk1"/>
              </a:buClr>
              <a:buSzPts val="4800"/>
              <a:buNone/>
              <a:defRPr/>
            </a:lvl5pPr>
            <a:lvl6pPr lvl="5" algn="r">
              <a:spcBef>
                <a:spcPts val="0"/>
              </a:spcBef>
              <a:spcAft>
                <a:spcPts val="0"/>
              </a:spcAft>
              <a:buClr>
                <a:schemeClr val="dk1"/>
              </a:buClr>
              <a:buSzPts val="4800"/>
              <a:buNone/>
              <a:defRPr/>
            </a:lvl6pPr>
            <a:lvl7pPr lvl="6" algn="r">
              <a:spcBef>
                <a:spcPts val="0"/>
              </a:spcBef>
              <a:spcAft>
                <a:spcPts val="0"/>
              </a:spcAft>
              <a:buClr>
                <a:schemeClr val="dk1"/>
              </a:buClr>
              <a:buSzPts val="4800"/>
              <a:buNone/>
              <a:defRPr/>
            </a:lvl7pPr>
            <a:lvl8pPr lvl="7" algn="r">
              <a:spcBef>
                <a:spcPts val="0"/>
              </a:spcBef>
              <a:spcAft>
                <a:spcPts val="0"/>
              </a:spcAft>
              <a:buClr>
                <a:schemeClr val="dk1"/>
              </a:buClr>
              <a:buSzPts val="4800"/>
              <a:buNone/>
              <a:defRPr/>
            </a:lvl8pPr>
            <a:lvl9pPr lvl="8" algn="r">
              <a:spcBef>
                <a:spcPts val="0"/>
              </a:spcBef>
              <a:spcAft>
                <a:spcPts val="0"/>
              </a:spcAft>
              <a:buClr>
                <a:schemeClr val="dk1"/>
              </a:buClr>
              <a:buSzPts val="4800"/>
              <a:buNone/>
              <a:defRPr/>
            </a:lvl9pPr>
          </a:lstStyle>
          <a:p/>
        </p:txBody>
      </p:sp>
      <p:sp>
        <p:nvSpPr>
          <p:cNvPr id="251" name="Google Shape;251;p32"/>
          <p:cNvSpPr txBox="1"/>
          <p:nvPr>
            <p:ph idx="1" type="subTitle"/>
          </p:nvPr>
        </p:nvSpPr>
        <p:spPr>
          <a:xfrm>
            <a:off x="230900" y="4111523"/>
            <a:ext cx="1782300" cy="73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p:txBody>
      </p:sp>
      <p:sp>
        <p:nvSpPr>
          <p:cNvPr id="252" name="Google Shape;252;p32"/>
          <p:cNvSpPr txBox="1"/>
          <p:nvPr>
            <p:ph idx="3" type="subTitle"/>
          </p:nvPr>
        </p:nvSpPr>
        <p:spPr>
          <a:xfrm>
            <a:off x="2532658" y="4111500"/>
            <a:ext cx="1782300" cy="73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p:txBody>
      </p:sp>
      <p:sp>
        <p:nvSpPr>
          <p:cNvPr id="253" name="Google Shape;253;p32"/>
          <p:cNvSpPr txBox="1"/>
          <p:nvPr>
            <p:ph idx="4" type="subTitle"/>
          </p:nvPr>
        </p:nvSpPr>
        <p:spPr>
          <a:xfrm>
            <a:off x="7138846" y="4111500"/>
            <a:ext cx="1779600" cy="73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p:txBody>
      </p:sp>
      <p:sp>
        <p:nvSpPr>
          <p:cNvPr id="254" name="Google Shape;254;p32"/>
          <p:cNvSpPr txBox="1"/>
          <p:nvPr>
            <p:ph idx="5" type="subTitle"/>
          </p:nvPr>
        </p:nvSpPr>
        <p:spPr>
          <a:xfrm>
            <a:off x="4834417" y="4111500"/>
            <a:ext cx="1782300" cy="73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p:txBody>
      </p:sp>
      <p:sp>
        <p:nvSpPr>
          <p:cNvPr id="255" name="Google Shape;255;p32"/>
          <p:cNvSpPr txBox="1"/>
          <p:nvPr>
            <p:ph idx="6" type="subTitle"/>
          </p:nvPr>
        </p:nvSpPr>
        <p:spPr>
          <a:xfrm>
            <a:off x="228225" y="3378773"/>
            <a:ext cx="1782300" cy="73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p:txBody>
      </p:sp>
      <p:sp>
        <p:nvSpPr>
          <p:cNvPr id="256" name="Google Shape;256;p32"/>
          <p:cNvSpPr txBox="1"/>
          <p:nvPr>
            <p:ph idx="7" type="subTitle"/>
          </p:nvPr>
        </p:nvSpPr>
        <p:spPr>
          <a:xfrm>
            <a:off x="2529983" y="3378750"/>
            <a:ext cx="1782300" cy="73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p:txBody>
      </p:sp>
      <p:sp>
        <p:nvSpPr>
          <p:cNvPr id="257" name="Google Shape;257;p32"/>
          <p:cNvSpPr txBox="1"/>
          <p:nvPr>
            <p:ph idx="8" type="subTitle"/>
          </p:nvPr>
        </p:nvSpPr>
        <p:spPr>
          <a:xfrm>
            <a:off x="7136175" y="3378750"/>
            <a:ext cx="1779600" cy="73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p:txBody>
      </p:sp>
      <p:sp>
        <p:nvSpPr>
          <p:cNvPr id="258" name="Google Shape;258;p32"/>
          <p:cNvSpPr txBox="1"/>
          <p:nvPr>
            <p:ph idx="9" type="subTitle"/>
          </p:nvPr>
        </p:nvSpPr>
        <p:spPr>
          <a:xfrm>
            <a:off x="4831742" y="3378750"/>
            <a:ext cx="1782300" cy="73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p:txBody>
      </p:sp>
      <p:sp>
        <p:nvSpPr>
          <p:cNvPr id="259" name="Google Shape;259;p32"/>
          <p:cNvSpPr txBox="1"/>
          <p:nvPr>
            <p:ph idx="13" type="subTitle"/>
          </p:nvPr>
        </p:nvSpPr>
        <p:spPr>
          <a:xfrm>
            <a:off x="228225" y="2646123"/>
            <a:ext cx="1782300" cy="73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p:txBody>
      </p:sp>
      <p:sp>
        <p:nvSpPr>
          <p:cNvPr id="260" name="Google Shape;260;p32"/>
          <p:cNvSpPr txBox="1"/>
          <p:nvPr>
            <p:ph idx="14" type="subTitle"/>
          </p:nvPr>
        </p:nvSpPr>
        <p:spPr>
          <a:xfrm>
            <a:off x="2529983" y="2646100"/>
            <a:ext cx="1782300" cy="73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p:txBody>
      </p:sp>
      <p:sp>
        <p:nvSpPr>
          <p:cNvPr id="261" name="Google Shape;261;p32"/>
          <p:cNvSpPr txBox="1"/>
          <p:nvPr>
            <p:ph idx="15" type="subTitle"/>
          </p:nvPr>
        </p:nvSpPr>
        <p:spPr>
          <a:xfrm>
            <a:off x="7136175" y="2646100"/>
            <a:ext cx="1779600" cy="73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p:txBody>
      </p:sp>
      <p:sp>
        <p:nvSpPr>
          <p:cNvPr id="262" name="Google Shape;262;p32"/>
          <p:cNvSpPr txBox="1"/>
          <p:nvPr>
            <p:ph idx="16" type="subTitle"/>
          </p:nvPr>
        </p:nvSpPr>
        <p:spPr>
          <a:xfrm>
            <a:off x="4831742" y="2646100"/>
            <a:ext cx="1782300" cy="73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p:txBody>
      </p:sp>
      <p:sp>
        <p:nvSpPr>
          <p:cNvPr id="263" name="Google Shape;263;p32"/>
          <p:cNvSpPr txBox="1"/>
          <p:nvPr>
            <p:ph idx="17" type="subTitle"/>
          </p:nvPr>
        </p:nvSpPr>
        <p:spPr>
          <a:xfrm>
            <a:off x="228225" y="1913448"/>
            <a:ext cx="1782300" cy="73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p:txBody>
      </p:sp>
      <p:sp>
        <p:nvSpPr>
          <p:cNvPr id="264" name="Google Shape;264;p32"/>
          <p:cNvSpPr txBox="1"/>
          <p:nvPr>
            <p:ph idx="18" type="subTitle"/>
          </p:nvPr>
        </p:nvSpPr>
        <p:spPr>
          <a:xfrm>
            <a:off x="2529983" y="1913425"/>
            <a:ext cx="1782300" cy="73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p:txBody>
      </p:sp>
      <p:sp>
        <p:nvSpPr>
          <p:cNvPr id="265" name="Google Shape;265;p32"/>
          <p:cNvSpPr txBox="1"/>
          <p:nvPr>
            <p:ph idx="19" type="subTitle"/>
          </p:nvPr>
        </p:nvSpPr>
        <p:spPr>
          <a:xfrm>
            <a:off x="7136175" y="1913425"/>
            <a:ext cx="1779600" cy="73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p:txBody>
      </p:sp>
      <p:sp>
        <p:nvSpPr>
          <p:cNvPr id="266" name="Google Shape;266;p32"/>
          <p:cNvSpPr txBox="1"/>
          <p:nvPr>
            <p:ph idx="20" type="subTitle"/>
          </p:nvPr>
        </p:nvSpPr>
        <p:spPr>
          <a:xfrm>
            <a:off x="4831742" y="1913425"/>
            <a:ext cx="1782300" cy="73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p:txBody>
      </p:sp>
      <p:sp>
        <p:nvSpPr>
          <p:cNvPr id="267" name="Google Shape;267;p3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amp; Answers">
  <p:cSld name="CUSTOM_5">
    <p:bg>
      <p:bgPr>
        <a:solidFill>
          <a:schemeClr val="lt1"/>
        </a:solidFill>
      </p:bgPr>
    </p:bg>
    <p:spTree>
      <p:nvGrpSpPr>
        <p:cNvPr id="268" name="Shape 268"/>
        <p:cNvGrpSpPr/>
        <p:nvPr/>
      </p:nvGrpSpPr>
      <p:grpSpPr>
        <a:xfrm>
          <a:off x="0" y="0"/>
          <a:ext cx="0" cy="0"/>
          <a:chOff x="0" y="0"/>
          <a:chExt cx="0" cy="0"/>
        </a:xfrm>
      </p:grpSpPr>
      <p:cxnSp>
        <p:nvCxnSpPr>
          <p:cNvPr id="269" name="Google Shape;269;p33"/>
          <p:cNvCxnSpPr/>
          <p:nvPr/>
        </p:nvCxnSpPr>
        <p:spPr>
          <a:xfrm>
            <a:off x="230900" y="2446575"/>
            <a:ext cx="4283700" cy="0"/>
          </a:xfrm>
          <a:prstGeom prst="straightConnector1">
            <a:avLst/>
          </a:prstGeom>
          <a:noFill/>
          <a:ln cap="flat" cmpd="sng" w="28575">
            <a:solidFill>
              <a:schemeClr val="dk1"/>
            </a:solidFill>
            <a:prstDash val="solid"/>
            <a:round/>
            <a:headEnd len="med" w="med" type="none"/>
            <a:tailEnd len="med" w="med" type="none"/>
          </a:ln>
        </p:spPr>
      </p:cxnSp>
      <p:cxnSp>
        <p:nvCxnSpPr>
          <p:cNvPr id="270" name="Google Shape;270;p33"/>
          <p:cNvCxnSpPr/>
          <p:nvPr/>
        </p:nvCxnSpPr>
        <p:spPr>
          <a:xfrm>
            <a:off x="230900" y="3234225"/>
            <a:ext cx="4283700" cy="0"/>
          </a:xfrm>
          <a:prstGeom prst="straightConnector1">
            <a:avLst/>
          </a:prstGeom>
          <a:noFill/>
          <a:ln cap="flat" cmpd="sng" w="28575">
            <a:solidFill>
              <a:schemeClr val="dk1"/>
            </a:solidFill>
            <a:prstDash val="solid"/>
            <a:round/>
            <a:headEnd len="med" w="med" type="none"/>
            <a:tailEnd len="med" w="med" type="none"/>
          </a:ln>
        </p:spPr>
      </p:cxnSp>
      <p:cxnSp>
        <p:nvCxnSpPr>
          <p:cNvPr id="271" name="Google Shape;271;p33"/>
          <p:cNvCxnSpPr/>
          <p:nvPr/>
        </p:nvCxnSpPr>
        <p:spPr>
          <a:xfrm>
            <a:off x="230900" y="4920000"/>
            <a:ext cx="8684400" cy="0"/>
          </a:xfrm>
          <a:prstGeom prst="straightConnector1">
            <a:avLst/>
          </a:prstGeom>
          <a:noFill/>
          <a:ln cap="flat" cmpd="sng" w="76200">
            <a:solidFill>
              <a:schemeClr val="dk1"/>
            </a:solidFill>
            <a:prstDash val="solid"/>
            <a:round/>
            <a:headEnd len="med" w="med" type="none"/>
            <a:tailEnd len="med" w="med" type="none"/>
          </a:ln>
        </p:spPr>
      </p:cxnSp>
      <p:cxnSp>
        <p:nvCxnSpPr>
          <p:cNvPr id="272" name="Google Shape;272;p33"/>
          <p:cNvCxnSpPr/>
          <p:nvPr/>
        </p:nvCxnSpPr>
        <p:spPr>
          <a:xfrm>
            <a:off x="230900" y="4021850"/>
            <a:ext cx="4283700" cy="0"/>
          </a:xfrm>
          <a:prstGeom prst="straightConnector1">
            <a:avLst/>
          </a:prstGeom>
          <a:noFill/>
          <a:ln cap="flat" cmpd="sng" w="28575">
            <a:solidFill>
              <a:schemeClr val="dk1"/>
            </a:solidFill>
            <a:prstDash val="solid"/>
            <a:round/>
            <a:headEnd len="med" w="med" type="none"/>
            <a:tailEnd len="med" w="med" type="none"/>
          </a:ln>
        </p:spPr>
      </p:cxnSp>
      <p:cxnSp>
        <p:nvCxnSpPr>
          <p:cNvPr id="273" name="Google Shape;273;p33"/>
          <p:cNvCxnSpPr/>
          <p:nvPr/>
        </p:nvCxnSpPr>
        <p:spPr>
          <a:xfrm>
            <a:off x="4637300" y="2446575"/>
            <a:ext cx="4283700" cy="0"/>
          </a:xfrm>
          <a:prstGeom prst="straightConnector1">
            <a:avLst/>
          </a:prstGeom>
          <a:noFill/>
          <a:ln cap="flat" cmpd="sng" w="28575">
            <a:solidFill>
              <a:schemeClr val="dk1"/>
            </a:solidFill>
            <a:prstDash val="solid"/>
            <a:round/>
            <a:headEnd len="med" w="med" type="none"/>
            <a:tailEnd len="med" w="med" type="none"/>
          </a:ln>
        </p:spPr>
      </p:cxnSp>
      <p:cxnSp>
        <p:nvCxnSpPr>
          <p:cNvPr id="274" name="Google Shape;274;p33"/>
          <p:cNvCxnSpPr/>
          <p:nvPr/>
        </p:nvCxnSpPr>
        <p:spPr>
          <a:xfrm>
            <a:off x="4637300" y="3234225"/>
            <a:ext cx="4283700" cy="0"/>
          </a:xfrm>
          <a:prstGeom prst="straightConnector1">
            <a:avLst/>
          </a:prstGeom>
          <a:noFill/>
          <a:ln cap="flat" cmpd="sng" w="28575">
            <a:solidFill>
              <a:schemeClr val="dk1"/>
            </a:solidFill>
            <a:prstDash val="solid"/>
            <a:round/>
            <a:headEnd len="med" w="med" type="none"/>
            <a:tailEnd len="med" w="med" type="none"/>
          </a:ln>
        </p:spPr>
      </p:cxnSp>
      <p:cxnSp>
        <p:nvCxnSpPr>
          <p:cNvPr id="275" name="Google Shape;275;p33"/>
          <p:cNvCxnSpPr/>
          <p:nvPr/>
        </p:nvCxnSpPr>
        <p:spPr>
          <a:xfrm>
            <a:off x="4637300" y="4021850"/>
            <a:ext cx="4283700" cy="0"/>
          </a:xfrm>
          <a:prstGeom prst="straightConnector1">
            <a:avLst/>
          </a:prstGeom>
          <a:noFill/>
          <a:ln cap="flat" cmpd="sng" w="28575">
            <a:solidFill>
              <a:schemeClr val="dk1"/>
            </a:solidFill>
            <a:prstDash val="solid"/>
            <a:round/>
            <a:headEnd len="med" w="med" type="none"/>
            <a:tailEnd len="med" w="med" type="none"/>
          </a:ln>
        </p:spPr>
      </p:cxnSp>
      <p:sp>
        <p:nvSpPr>
          <p:cNvPr id="276" name="Google Shape;276;p33"/>
          <p:cNvSpPr txBox="1"/>
          <p:nvPr>
            <p:ph type="title"/>
          </p:nvPr>
        </p:nvSpPr>
        <p:spPr>
          <a:xfrm>
            <a:off x="230900" y="457200"/>
            <a:ext cx="4280700" cy="16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sz="3600"/>
            </a:lvl2pPr>
            <a:lvl3pPr lvl="2">
              <a:lnSpc>
                <a:spcPct val="80000"/>
              </a:lnSpc>
              <a:spcBef>
                <a:spcPts val="0"/>
              </a:spcBef>
              <a:spcAft>
                <a:spcPts val="0"/>
              </a:spcAft>
              <a:buClr>
                <a:schemeClr val="dk1"/>
              </a:buClr>
              <a:buSzPts val="3600"/>
              <a:buNone/>
              <a:defRPr sz="3600"/>
            </a:lvl3pPr>
            <a:lvl4pPr lvl="3">
              <a:lnSpc>
                <a:spcPct val="80000"/>
              </a:lnSpc>
              <a:spcBef>
                <a:spcPts val="0"/>
              </a:spcBef>
              <a:spcAft>
                <a:spcPts val="0"/>
              </a:spcAft>
              <a:buClr>
                <a:schemeClr val="dk1"/>
              </a:buClr>
              <a:buSzPts val="3600"/>
              <a:buNone/>
              <a:defRPr sz="3600"/>
            </a:lvl4pPr>
            <a:lvl5pPr lvl="4">
              <a:lnSpc>
                <a:spcPct val="80000"/>
              </a:lnSpc>
              <a:spcBef>
                <a:spcPts val="0"/>
              </a:spcBef>
              <a:spcAft>
                <a:spcPts val="0"/>
              </a:spcAft>
              <a:buClr>
                <a:schemeClr val="dk1"/>
              </a:buClr>
              <a:buSzPts val="3600"/>
              <a:buNone/>
              <a:defRPr sz="3600"/>
            </a:lvl5pPr>
            <a:lvl6pPr lvl="5">
              <a:lnSpc>
                <a:spcPct val="80000"/>
              </a:lnSpc>
              <a:spcBef>
                <a:spcPts val="0"/>
              </a:spcBef>
              <a:spcAft>
                <a:spcPts val="0"/>
              </a:spcAft>
              <a:buClr>
                <a:schemeClr val="dk1"/>
              </a:buClr>
              <a:buSzPts val="3600"/>
              <a:buNone/>
              <a:defRPr sz="3600"/>
            </a:lvl6pPr>
            <a:lvl7pPr lvl="6">
              <a:lnSpc>
                <a:spcPct val="80000"/>
              </a:lnSpc>
              <a:spcBef>
                <a:spcPts val="0"/>
              </a:spcBef>
              <a:spcAft>
                <a:spcPts val="0"/>
              </a:spcAft>
              <a:buClr>
                <a:schemeClr val="dk1"/>
              </a:buClr>
              <a:buSzPts val="3600"/>
              <a:buNone/>
              <a:defRPr sz="3600"/>
            </a:lvl7pPr>
            <a:lvl8pPr lvl="7">
              <a:lnSpc>
                <a:spcPct val="80000"/>
              </a:lnSpc>
              <a:spcBef>
                <a:spcPts val="0"/>
              </a:spcBef>
              <a:spcAft>
                <a:spcPts val="0"/>
              </a:spcAft>
              <a:buClr>
                <a:schemeClr val="dk1"/>
              </a:buClr>
              <a:buSzPts val="3600"/>
              <a:buNone/>
              <a:defRPr sz="3600"/>
            </a:lvl8pPr>
            <a:lvl9pPr lvl="8">
              <a:lnSpc>
                <a:spcPct val="80000"/>
              </a:lnSpc>
              <a:spcBef>
                <a:spcPts val="0"/>
              </a:spcBef>
              <a:spcAft>
                <a:spcPts val="0"/>
              </a:spcAft>
              <a:buClr>
                <a:schemeClr val="dk1"/>
              </a:buClr>
              <a:buSzPts val="3600"/>
              <a:buNone/>
              <a:defRPr sz="3600"/>
            </a:lvl9pPr>
          </a:lstStyle>
          <a:p/>
        </p:txBody>
      </p:sp>
      <p:sp>
        <p:nvSpPr>
          <p:cNvPr id="277" name="Google Shape;277;p33"/>
          <p:cNvSpPr txBox="1"/>
          <p:nvPr>
            <p:ph idx="1" type="subTitle"/>
          </p:nvPr>
        </p:nvSpPr>
        <p:spPr>
          <a:xfrm>
            <a:off x="239450" y="2568800"/>
            <a:ext cx="4283700" cy="353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78" name="Google Shape;278;p33"/>
          <p:cNvSpPr txBox="1"/>
          <p:nvPr>
            <p:ph idx="2" type="subTitle"/>
          </p:nvPr>
        </p:nvSpPr>
        <p:spPr>
          <a:xfrm>
            <a:off x="239450" y="2825198"/>
            <a:ext cx="4283700" cy="2868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pace Grotesk"/>
              <a:buNone/>
              <a:defRPr b="1" sz="1200">
                <a:latin typeface="Space Grotesk"/>
                <a:ea typeface="Space Grotesk"/>
                <a:cs typeface="Space Grotesk"/>
                <a:sym typeface="Space Grotesk"/>
              </a:defRPr>
            </a:lvl1pPr>
            <a:lvl2pPr lvl="1">
              <a:spcBef>
                <a:spcPts val="0"/>
              </a:spcBef>
              <a:spcAft>
                <a:spcPts val="0"/>
              </a:spcAft>
              <a:buSzPts val="2400"/>
              <a:buFont typeface="Space Grotesk"/>
              <a:buNone/>
              <a:defRPr b="1">
                <a:latin typeface="Space Grotesk"/>
                <a:ea typeface="Space Grotesk"/>
                <a:cs typeface="Space Grotesk"/>
                <a:sym typeface="Space Grotesk"/>
              </a:defRPr>
            </a:lvl2pPr>
            <a:lvl3pPr lvl="2">
              <a:spcBef>
                <a:spcPts val="0"/>
              </a:spcBef>
              <a:spcAft>
                <a:spcPts val="0"/>
              </a:spcAft>
              <a:buSzPts val="2400"/>
              <a:buFont typeface="Space Grotesk"/>
              <a:buNone/>
              <a:defRPr b="1">
                <a:latin typeface="Space Grotesk"/>
                <a:ea typeface="Space Grotesk"/>
                <a:cs typeface="Space Grotesk"/>
                <a:sym typeface="Space Grotesk"/>
              </a:defRPr>
            </a:lvl3pPr>
            <a:lvl4pPr lvl="3">
              <a:spcBef>
                <a:spcPts val="0"/>
              </a:spcBef>
              <a:spcAft>
                <a:spcPts val="0"/>
              </a:spcAft>
              <a:buSzPts val="2400"/>
              <a:buFont typeface="Space Grotesk"/>
              <a:buNone/>
              <a:defRPr b="1">
                <a:latin typeface="Space Grotesk"/>
                <a:ea typeface="Space Grotesk"/>
                <a:cs typeface="Space Grotesk"/>
                <a:sym typeface="Space Grotesk"/>
              </a:defRPr>
            </a:lvl4pPr>
            <a:lvl5pPr lvl="4">
              <a:spcBef>
                <a:spcPts val="0"/>
              </a:spcBef>
              <a:spcAft>
                <a:spcPts val="0"/>
              </a:spcAft>
              <a:buSzPts val="2400"/>
              <a:buFont typeface="Space Grotesk"/>
              <a:buNone/>
              <a:defRPr b="1">
                <a:latin typeface="Space Grotesk"/>
                <a:ea typeface="Space Grotesk"/>
                <a:cs typeface="Space Grotesk"/>
                <a:sym typeface="Space Grotesk"/>
              </a:defRPr>
            </a:lvl5pPr>
            <a:lvl6pPr lvl="5">
              <a:spcBef>
                <a:spcPts val="0"/>
              </a:spcBef>
              <a:spcAft>
                <a:spcPts val="0"/>
              </a:spcAft>
              <a:buSzPts val="2400"/>
              <a:buFont typeface="Space Grotesk"/>
              <a:buNone/>
              <a:defRPr b="1">
                <a:latin typeface="Space Grotesk"/>
                <a:ea typeface="Space Grotesk"/>
                <a:cs typeface="Space Grotesk"/>
                <a:sym typeface="Space Grotesk"/>
              </a:defRPr>
            </a:lvl6pPr>
            <a:lvl7pPr lvl="6">
              <a:spcBef>
                <a:spcPts val="0"/>
              </a:spcBef>
              <a:spcAft>
                <a:spcPts val="0"/>
              </a:spcAft>
              <a:buSzPts val="2400"/>
              <a:buFont typeface="Space Grotesk"/>
              <a:buNone/>
              <a:defRPr b="1">
                <a:latin typeface="Space Grotesk"/>
                <a:ea typeface="Space Grotesk"/>
                <a:cs typeface="Space Grotesk"/>
                <a:sym typeface="Space Grotesk"/>
              </a:defRPr>
            </a:lvl7pPr>
            <a:lvl8pPr lvl="7">
              <a:spcBef>
                <a:spcPts val="0"/>
              </a:spcBef>
              <a:spcAft>
                <a:spcPts val="0"/>
              </a:spcAft>
              <a:buSzPts val="2400"/>
              <a:buFont typeface="Space Grotesk"/>
              <a:buNone/>
              <a:defRPr b="1">
                <a:latin typeface="Space Grotesk"/>
                <a:ea typeface="Space Grotesk"/>
                <a:cs typeface="Space Grotesk"/>
                <a:sym typeface="Space Grotesk"/>
              </a:defRPr>
            </a:lvl8pPr>
            <a:lvl9pPr lvl="8">
              <a:spcBef>
                <a:spcPts val="0"/>
              </a:spcBef>
              <a:spcAft>
                <a:spcPts val="0"/>
              </a:spcAft>
              <a:buSzPts val="2400"/>
              <a:buFont typeface="Space Grotesk"/>
              <a:buNone/>
              <a:defRPr b="1">
                <a:latin typeface="Space Grotesk"/>
                <a:ea typeface="Space Grotesk"/>
                <a:cs typeface="Space Grotesk"/>
                <a:sym typeface="Space Grotesk"/>
              </a:defRPr>
            </a:lvl9pPr>
          </a:lstStyle>
          <a:p/>
        </p:txBody>
      </p:sp>
      <p:sp>
        <p:nvSpPr>
          <p:cNvPr id="279" name="Google Shape;279;p33"/>
          <p:cNvSpPr txBox="1"/>
          <p:nvPr>
            <p:ph idx="3" type="subTitle"/>
          </p:nvPr>
        </p:nvSpPr>
        <p:spPr>
          <a:xfrm>
            <a:off x="228600" y="3356450"/>
            <a:ext cx="4294500" cy="353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80" name="Google Shape;280;p33"/>
          <p:cNvSpPr txBox="1"/>
          <p:nvPr>
            <p:ph idx="4" type="subTitle"/>
          </p:nvPr>
        </p:nvSpPr>
        <p:spPr>
          <a:xfrm>
            <a:off x="228600" y="3612828"/>
            <a:ext cx="4294500" cy="2868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pace Grotesk"/>
              <a:buNone/>
              <a:defRPr b="1" sz="1200">
                <a:latin typeface="Space Grotesk"/>
                <a:ea typeface="Space Grotesk"/>
                <a:cs typeface="Space Grotesk"/>
                <a:sym typeface="Space Grotesk"/>
              </a:defRPr>
            </a:lvl1pPr>
            <a:lvl2pPr lvl="1">
              <a:spcBef>
                <a:spcPts val="0"/>
              </a:spcBef>
              <a:spcAft>
                <a:spcPts val="0"/>
              </a:spcAft>
              <a:buSzPts val="2400"/>
              <a:buFont typeface="Space Grotesk"/>
              <a:buNone/>
              <a:defRPr b="1">
                <a:latin typeface="Space Grotesk"/>
                <a:ea typeface="Space Grotesk"/>
                <a:cs typeface="Space Grotesk"/>
                <a:sym typeface="Space Grotesk"/>
              </a:defRPr>
            </a:lvl2pPr>
            <a:lvl3pPr lvl="2">
              <a:spcBef>
                <a:spcPts val="0"/>
              </a:spcBef>
              <a:spcAft>
                <a:spcPts val="0"/>
              </a:spcAft>
              <a:buSzPts val="2400"/>
              <a:buFont typeface="Space Grotesk"/>
              <a:buNone/>
              <a:defRPr b="1">
                <a:latin typeface="Space Grotesk"/>
                <a:ea typeface="Space Grotesk"/>
                <a:cs typeface="Space Grotesk"/>
                <a:sym typeface="Space Grotesk"/>
              </a:defRPr>
            </a:lvl3pPr>
            <a:lvl4pPr lvl="3">
              <a:spcBef>
                <a:spcPts val="0"/>
              </a:spcBef>
              <a:spcAft>
                <a:spcPts val="0"/>
              </a:spcAft>
              <a:buSzPts val="2400"/>
              <a:buFont typeface="Space Grotesk"/>
              <a:buNone/>
              <a:defRPr b="1">
                <a:latin typeface="Space Grotesk"/>
                <a:ea typeface="Space Grotesk"/>
                <a:cs typeface="Space Grotesk"/>
                <a:sym typeface="Space Grotesk"/>
              </a:defRPr>
            </a:lvl4pPr>
            <a:lvl5pPr lvl="4">
              <a:spcBef>
                <a:spcPts val="0"/>
              </a:spcBef>
              <a:spcAft>
                <a:spcPts val="0"/>
              </a:spcAft>
              <a:buSzPts val="2400"/>
              <a:buFont typeface="Space Grotesk"/>
              <a:buNone/>
              <a:defRPr b="1">
                <a:latin typeface="Space Grotesk"/>
                <a:ea typeface="Space Grotesk"/>
                <a:cs typeface="Space Grotesk"/>
                <a:sym typeface="Space Grotesk"/>
              </a:defRPr>
            </a:lvl5pPr>
            <a:lvl6pPr lvl="5">
              <a:spcBef>
                <a:spcPts val="0"/>
              </a:spcBef>
              <a:spcAft>
                <a:spcPts val="0"/>
              </a:spcAft>
              <a:buSzPts val="2400"/>
              <a:buFont typeface="Space Grotesk"/>
              <a:buNone/>
              <a:defRPr b="1">
                <a:latin typeface="Space Grotesk"/>
                <a:ea typeface="Space Grotesk"/>
                <a:cs typeface="Space Grotesk"/>
                <a:sym typeface="Space Grotesk"/>
              </a:defRPr>
            </a:lvl6pPr>
            <a:lvl7pPr lvl="6">
              <a:spcBef>
                <a:spcPts val="0"/>
              </a:spcBef>
              <a:spcAft>
                <a:spcPts val="0"/>
              </a:spcAft>
              <a:buSzPts val="2400"/>
              <a:buFont typeface="Space Grotesk"/>
              <a:buNone/>
              <a:defRPr b="1">
                <a:latin typeface="Space Grotesk"/>
                <a:ea typeface="Space Grotesk"/>
                <a:cs typeface="Space Grotesk"/>
                <a:sym typeface="Space Grotesk"/>
              </a:defRPr>
            </a:lvl7pPr>
            <a:lvl8pPr lvl="7">
              <a:spcBef>
                <a:spcPts val="0"/>
              </a:spcBef>
              <a:spcAft>
                <a:spcPts val="0"/>
              </a:spcAft>
              <a:buSzPts val="2400"/>
              <a:buFont typeface="Space Grotesk"/>
              <a:buNone/>
              <a:defRPr b="1">
                <a:latin typeface="Space Grotesk"/>
                <a:ea typeface="Space Grotesk"/>
                <a:cs typeface="Space Grotesk"/>
                <a:sym typeface="Space Grotesk"/>
              </a:defRPr>
            </a:lvl8pPr>
            <a:lvl9pPr lvl="8">
              <a:spcBef>
                <a:spcPts val="0"/>
              </a:spcBef>
              <a:spcAft>
                <a:spcPts val="0"/>
              </a:spcAft>
              <a:buSzPts val="2400"/>
              <a:buFont typeface="Space Grotesk"/>
              <a:buNone/>
              <a:defRPr b="1">
                <a:latin typeface="Space Grotesk"/>
                <a:ea typeface="Space Grotesk"/>
                <a:cs typeface="Space Grotesk"/>
                <a:sym typeface="Space Grotesk"/>
              </a:defRPr>
            </a:lvl9pPr>
          </a:lstStyle>
          <a:p/>
        </p:txBody>
      </p:sp>
      <p:sp>
        <p:nvSpPr>
          <p:cNvPr id="281" name="Google Shape;281;p33"/>
          <p:cNvSpPr txBox="1"/>
          <p:nvPr>
            <p:ph idx="5" type="subTitle"/>
          </p:nvPr>
        </p:nvSpPr>
        <p:spPr>
          <a:xfrm>
            <a:off x="228600" y="4199325"/>
            <a:ext cx="4283700" cy="353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82" name="Google Shape;282;p33"/>
          <p:cNvSpPr txBox="1"/>
          <p:nvPr>
            <p:ph idx="6" type="subTitle"/>
          </p:nvPr>
        </p:nvSpPr>
        <p:spPr>
          <a:xfrm>
            <a:off x="228600" y="4455723"/>
            <a:ext cx="4283700" cy="2868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pace Grotesk"/>
              <a:buNone/>
              <a:defRPr b="1" sz="1200">
                <a:latin typeface="Space Grotesk"/>
                <a:ea typeface="Space Grotesk"/>
                <a:cs typeface="Space Grotesk"/>
                <a:sym typeface="Space Grotesk"/>
              </a:defRPr>
            </a:lvl1pPr>
            <a:lvl2pPr lvl="1">
              <a:spcBef>
                <a:spcPts val="0"/>
              </a:spcBef>
              <a:spcAft>
                <a:spcPts val="0"/>
              </a:spcAft>
              <a:buSzPts val="2400"/>
              <a:buFont typeface="Space Grotesk"/>
              <a:buNone/>
              <a:defRPr b="1">
                <a:latin typeface="Space Grotesk"/>
                <a:ea typeface="Space Grotesk"/>
                <a:cs typeface="Space Grotesk"/>
                <a:sym typeface="Space Grotesk"/>
              </a:defRPr>
            </a:lvl2pPr>
            <a:lvl3pPr lvl="2">
              <a:spcBef>
                <a:spcPts val="0"/>
              </a:spcBef>
              <a:spcAft>
                <a:spcPts val="0"/>
              </a:spcAft>
              <a:buSzPts val="2400"/>
              <a:buFont typeface="Space Grotesk"/>
              <a:buNone/>
              <a:defRPr b="1">
                <a:latin typeface="Space Grotesk"/>
                <a:ea typeface="Space Grotesk"/>
                <a:cs typeface="Space Grotesk"/>
                <a:sym typeface="Space Grotesk"/>
              </a:defRPr>
            </a:lvl3pPr>
            <a:lvl4pPr lvl="3">
              <a:spcBef>
                <a:spcPts val="0"/>
              </a:spcBef>
              <a:spcAft>
                <a:spcPts val="0"/>
              </a:spcAft>
              <a:buSzPts val="2400"/>
              <a:buFont typeface="Space Grotesk"/>
              <a:buNone/>
              <a:defRPr b="1">
                <a:latin typeface="Space Grotesk"/>
                <a:ea typeface="Space Grotesk"/>
                <a:cs typeface="Space Grotesk"/>
                <a:sym typeface="Space Grotesk"/>
              </a:defRPr>
            </a:lvl4pPr>
            <a:lvl5pPr lvl="4">
              <a:spcBef>
                <a:spcPts val="0"/>
              </a:spcBef>
              <a:spcAft>
                <a:spcPts val="0"/>
              </a:spcAft>
              <a:buSzPts val="2400"/>
              <a:buFont typeface="Space Grotesk"/>
              <a:buNone/>
              <a:defRPr b="1">
                <a:latin typeface="Space Grotesk"/>
                <a:ea typeface="Space Grotesk"/>
                <a:cs typeface="Space Grotesk"/>
                <a:sym typeface="Space Grotesk"/>
              </a:defRPr>
            </a:lvl5pPr>
            <a:lvl6pPr lvl="5">
              <a:spcBef>
                <a:spcPts val="0"/>
              </a:spcBef>
              <a:spcAft>
                <a:spcPts val="0"/>
              </a:spcAft>
              <a:buSzPts val="2400"/>
              <a:buFont typeface="Space Grotesk"/>
              <a:buNone/>
              <a:defRPr b="1">
                <a:latin typeface="Space Grotesk"/>
                <a:ea typeface="Space Grotesk"/>
                <a:cs typeface="Space Grotesk"/>
                <a:sym typeface="Space Grotesk"/>
              </a:defRPr>
            </a:lvl6pPr>
            <a:lvl7pPr lvl="6">
              <a:spcBef>
                <a:spcPts val="0"/>
              </a:spcBef>
              <a:spcAft>
                <a:spcPts val="0"/>
              </a:spcAft>
              <a:buSzPts val="2400"/>
              <a:buFont typeface="Space Grotesk"/>
              <a:buNone/>
              <a:defRPr b="1">
                <a:latin typeface="Space Grotesk"/>
                <a:ea typeface="Space Grotesk"/>
                <a:cs typeface="Space Grotesk"/>
                <a:sym typeface="Space Grotesk"/>
              </a:defRPr>
            </a:lvl7pPr>
            <a:lvl8pPr lvl="7">
              <a:spcBef>
                <a:spcPts val="0"/>
              </a:spcBef>
              <a:spcAft>
                <a:spcPts val="0"/>
              </a:spcAft>
              <a:buSzPts val="2400"/>
              <a:buFont typeface="Space Grotesk"/>
              <a:buNone/>
              <a:defRPr b="1">
                <a:latin typeface="Space Grotesk"/>
                <a:ea typeface="Space Grotesk"/>
                <a:cs typeface="Space Grotesk"/>
                <a:sym typeface="Space Grotesk"/>
              </a:defRPr>
            </a:lvl8pPr>
            <a:lvl9pPr lvl="8">
              <a:spcBef>
                <a:spcPts val="0"/>
              </a:spcBef>
              <a:spcAft>
                <a:spcPts val="0"/>
              </a:spcAft>
              <a:buSzPts val="2400"/>
              <a:buFont typeface="Space Grotesk"/>
              <a:buNone/>
              <a:defRPr b="1">
                <a:latin typeface="Space Grotesk"/>
                <a:ea typeface="Space Grotesk"/>
                <a:cs typeface="Space Grotesk"/>
                <a:sym typeface="Space Grotesk"/>
              </a:defRPr>
            </a:lvl9pPr>
          </a:lstStyle>
          <a:p/>
        </p:txBody>
      </p:sp>
      <p:sp>
        <p:nvSpPr>
          <p:cNvPr id="283" name="Google Shape;283;p33"/>
          <p:cNvSpPr txBox="1"/>
          <p:nvPr>
            <p:ph idx="7" type="subTitle"/>
          </p:nvPr>
        </p:nvSpPr>
        <p:spPr>
          <a:xfrm>
            <a:off x="4637606" y="2568800"/>
            <a:ext cx="4280700" cy="353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84" name="Google Shape;284;p33"/>
          <p:cNvSpPr txBox="1"/>
          <p:nvPr>
            <p:ph idx="8" type="subTitle"/>
          </p:nvPr>
        </p:nvSpPr>
        <p:spPr>
          <a:xfrm>
            <a:off x="4637606" y="2825193"/>
            <a:ext cx="4280700" cy="2868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pace Grotesk"/>
              <a:buNone/>
              <a:defRPr b="1" sz="1200">
                <a:latin typeface="Space Grotesk"/>
                <a:ea typeface="Space Grotesk"/>
                <a:cs typeface="Space Grotesk"/>
                <a:sym typeface="Space Grotesk"/>
              </a:defRPr>
            </a:lvl1pPr>
            <a:lvl2pPr lvl="1">
              <a:spcBef>
                <a:spcPts val="0"/>
              </a:spcBef>
              <a:spcAft>
                <a:spcPts val="0"/>
              </a:spcAft>
              <a:buSzPts val="2400"/>
              <a:buFont typeface="Space Grotesk"/>
              <a:buNone/>
              <a:defRPr b="1">
                <a:latin typeface="Space Grotesk"/>
                <a:ea typeface="Space Grotesk"/>
                <a:cs typeface="Space Grotesk"/>
                <a:sym typeface="Space Grotesk"/>
              </a:defRPr>
            </a:lvl2pPr>
            <a:lvl3pPr lvl="2">
              <a:spcBef>
                <a:spcPts val="0"/>
              </a:spcBef>
              <a:spcAft>
                <a:spcPts val="0"/>
              </a:spcAft>
              <a:buSzPts val="2400"/>
              <a:buFont typeface="Space Grotesk"/>
              <a:buNone/>
              <a:defRPr b="1">
                <a:latin typeface="Space Grotesk"/>
                <a:ea typeface="Space Grotesk"/>
                <a:cs typeface="Space Grotesk"/>
                <a:sym typeface="Space Grotesk"/>
              </a:defRPr>
            </a:lvl3pPr>
            <a:lvl4pPr lvl="3">
              <a:spcBef>
                <a:spcPts val="0"/>
              </a:spcBef>
              <a:spcAft>
                <a:spcPts val="0"/>
              </a:spcAft>
              <a:buSzPts val="2400"/>
              <a:buFont typeface="Space Grotesk"/>
              <a:buNone/>
              <a:defRPr b="1">
                <a:latin typeface="Space Grotesk"/>
                <a:ea typeface="Space Grotesk"/>
                <a:cs typeface="Space Grotesk"/>
                <a:sym typeface="Space Grotesk"/>
              </a:defRPr>
            </a:lvl4pPr>
            <a:lvl5pPr lvl="4">
              <a:spcBef>
                <a:spcPts val="0"/>
              </a:spcBef>
              <a:spcAft>
                <a:spcPts val="0"/>
              </a:spcAft>
              <a:buSzPts val="2400"/>
              <a:buFont typeface="Space Grotesk"/>
              <a:buNone/>
              <a:defRPr b="1">
                <a:latin typeface="Space Grotesk"/>
                <a:ea typeface="Space Grotesk"/>
                <a:cs typeface="Space Grotesk"/>
                <a:sym typeface="Space Grotesk"/>
              </a:defRPr>
            </a:lvl5pPr>
            <a:lvl6pPr lvl="5">
              <a:spcBef>
                <a:spcPts val="0"/>
              </a:spcBef>
              <a:spcAft>
                <a:spcPts val="0"/>
              </a:spcAft>
              <a:buSzPts val="2400"/>
              <a:buFont typeface="Space Grotesk"/>
              <a:buNone/>
              <a:defRPr b="1">
                <a:latin typeface="Space Grotesk"/>
                <a:ea typeface="Space Grotesk"/>
                <a:cs typeface="Space Grotesk"/>
                <a:sym typeface="Space Grotesk"/>
              </a:defRPr>
            </a:lvl6pPr>
            <a:lvl7pPr lvl="6">
              <a:spcBef>
                <a:spcPts val="0"/>
              </a:spcBef>
              <a:spcAft>
                <a:spcPts val="0"/>
              </a:spcAft>
              <a:buSzPts val="2400"/>
              <a:buFont typeface="Space Grotesk"/>
              <a:buNone/>
              <a:defRPr b="1">
                <a:latin typeface="Space Grotesk"/>
                <a:ea typeface="Space Grotesk"/>
                <a:cs typeface="Space Grotesk"/>
                <a:sym typeface="Space Grotesk"/>
              </a:defRPr>
            </a:lvl7pPr>
            <a:lvl8pPr lvl="7">
              <a:spcBef>
                <a:spcPts val="0"/>
              </a:spcBef>
              <a:spcAft>
                <a:spcPts val="0"/>
              </a:spcAft>
              <a:buSzPts val="2400"/>
              <a:buFont typeface="Space Grotesk"/>
              <a:buNone/>
              <a:defRPr b="1">
                <a:latin typeface="Space Grotesk"/>
                <a:ea typeface="Space Grotesk"/>
                <a:cs typeface="Space Grotesk"/>
                <a:sym typeface="Space Grotesk"/>
              </a:defRPr>
            </a:lvl8pPr>
            <a:lvl9pPr lvl="8">
              <a:spcBef>
                <a:spcPts val="0"/>
              </a:spcBef>
              <a:spcAft>
                <a:spcPts val="0"/>
              </a:spcAft>
              <a:buSzPts val="2400"/>
              <a:buFont typeface="Space Grotesk"/>
              <a:buNone/>
              <a:defRPr b="1">
                <a:latin typeface="Space Grotesk"/>
                <a:ea typeface="Space Grotesk"/>
                <a:cs typeface="Space Grotesk"/>
                <a:sym typeface="Space Grotesk"/>
              </a:defRPr>
            </a:lvl9pPr>
          </a:lstStyle>
          <a:p/>
        </p:txBody>
      </p:sp>
      <p:sp>
        <p:nvSpPr>
          <p:cNvPr id="285" name="Google Shape;285;p33"/>
          <p:cNvSpPr txBox="1"/>
          <p:nvPr>
            <p:ph idx="9" type="subTitle"/>
          </p:nvPr>
        </p:nvSpPr>
        <p:spPr>
          <a:xfrm>
            <a:off x="4634650" y="3356440"/>
            <a:ext cx="4280700" cy="353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86" name="Google Shape;286;p33"/>
          <p:cNvSpPr txBox="1"/>
          <p:nvPr>
            <p:ph idx="13" type="subTitle"/>
          </p:nvPr>
        </p:nvSpPr>
        <p:spPr>
          <a:xfrm>
            <a:off x="4634650" y="3612833"/>
            <a:ext cx="4280700" cy="2868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pace Grotesk"/>
              <a:buNone/>
              <a:defRPr b="1" sz="1200">
                <a:latin typeface="Space Grotesk"/>
                <a:ea typeface="Space Grotesk"/>
                <a:cs typeface="Space Grotesk"/>
                <a:sym typeface="Space Grotesk"/>
              </a:defRPr>
            </a:lvl1pPr>
            <a:lvl2pPr lvl="1">
              <a:spcBef>
                <a:spcPts val="0"/>
              </a:spcBef>
              <a:spcAft>
                <a:spcPts val="0"/>
              </a:spcAft>
              <a:buSzPts val="2400"/>
              <a:buFont typeface="Space Grotesk"/>
              <a:buNone/>
              <a:defRPr b="1">
                <a:latin typeface="Space Grotesk"/>
                <a:ea typeface="Space Grotesk"/>
                <a:cs typeface="Space Grotesk"/>
                <a:sym typeface="Space Grotesk"/>
              </a:defRPr>
            </a:lvl2pPr>
            <a:lvl3pPr lvl="2">
              <a:spcBef>
                <a:spcPts val="0"/>
              </a:spcBef>
              <a:spcAft>
                <a:spcPts val="0"/>
              </a:spcAft>
              <a:buSzPts val="2400"/>
              <a:buFont typeface="Space Grotesk"/>
              <a:buNone/>
              <a:defRPr b="1">
                <a:latin typeface="Space Grotesk"/>
                <a:ea typeface="Space Grotesk"/>
                <a:cs typeface="Space Grotesk"/>
                <a:sym typeface="Space Grotesk"/>
              </a:defRPr>
            </a:lvl3pPr>
            <a:lvl4pPr lvl="3">
              <a:spcBef>
                <a:spcPts val="0"/>
              </a:spcBef>
              <a:spcAft>
                <a:spcPts val="0"/>
              </a:spcAft>
              <a:buSzPts val="2400"/>
              <a:buFont typeface="Space Grotesk"/>
              <a:buNone/>
              <a:defRPr b="1">
                <a:latin typeface="Space Grotesk"/>
                <a:ea typeface="Space Grotesk"/>
                <a:cs typeface="Space Grotesk"/>
                <a:sym typeface="Space Grotesk"/>
              </a:defRPr>
            </a:lvl4pPr>
            <a:lvl5pPr lvl="4">
              <a:spcBef>
                <a:spcPts val="0"/>
              </a:spcBef>
              <a:spcAft>
                <a:spcPts val="0"/>
              </a:spcAft>
              <a:buSzPts val="2400"/>
              <a:buFont typeface="Space Grotesk"/>
              <a:buNone/>
              <a:defRPr b="1">
                <a:latin typeface="Space Grotesk"/>
                <a:ea typeface="Space Grotesk"/>
                <a:cs typeface="Space Grotesk"/>
                <a:sym typeface="Space Grotesk"/>
              </a:defRPr>
            </a:lvl5pPr>
            <a:lvl6pPr lvl="5">
              <a:spcBef>
                <a:spcPts val="0"/>
              </a:spcBef>
              <a:spcAft>
                <a:spcPts val="0"/>
              </a:spcAft>
              <a:buSzPts val="2400"/>
              <a:buFont typeface="Space Grotesk"/>
              <a:buNone/>
              <a:defRPr b="1">
                <a:latin typeface="Space Grotesk"/>
                <a:ea typeface="Space Grotesk"/>
                <a:cs typeface="Space Grotesk"/>
                <a:sym typeface="Space Grotesk"/>
              </a:defRPr>
            </a:lvl6pPr>
            <a:lvl7pPr lvl="6">
              <a:spcBef>
                <a:spcPts val="0"/>
              </a:spcBef>
              <a:spcAft>
                <a:spcPts val="0"/>
              </a:spcAft>
              <a:buSzPts val="2400"/>
              <a:buFont typeface="Space Grotesk"/>
              <a:buNone/>
              <a:defRPr b="1">
                <a:latin typeface="Space Grotesk"/>
                <a:ea typeface="Space Grotesk"/>
                <a:cs typeface="Space Grotesk"/>
                <a:sym typeface="Space Grotesk"/>
              </a:defRPr>
            </a:lvl7pPr>
            <a:lvl8pPr lvl="7">
              <a:spcBef>
                <a:spcPts val="0"/>
              </a:spcBef>
              <a:spcAft>
                <a:spcPts val="0"/>
              </a:spcAft>
              <a:buSzPts val="2400"/>
              <a:buFont typeface="Space Grotesk"/>
              <a:buNone/>
              <a:defRPr b="1">
                <a:latin typeface="Space Grotesk"/>
                <a:ea typeface="Space Grotesk"/>
                <a:cs typeface="Space Grotesk"/>
                <a:sym typeface="Space Grotesk"/>
              </a:defRPr>
            </a:lvl8pPr>
            <a:lvl9pPr lvl="8">
              <a:spcBef>
                <a:spcPts val="0"/>
              </a:spcBef>
              <a:spcAft>
                <a:spcPts val="0"/>
              </a:spcAft>
              <a:buSzPts val="2400"/>
              <a:buFont typeface="Space Grotesk"/>
              <a:buNone/>
              <a:defRPr b="1">
                <a:latin typeface="Space Grotesk"/>
                <a:ea typeface="Space Grotesk"/>
                <a:cs typeface="Space Grotesk"/>
                <a:sym typeface="Space Grotesk"/>
              </a:defRPr>
            </a:lvl9pPr>
          </a:lstStyle>
          <a:p/>
        </p:txBody>
      </p:sp>
      <p:sp>
        <p:nvSpPr>
          <p:cNvPr id="287" name="Google Shape;287;p33"/>
          <p:cNvSpPr txBox="1"/>
          <p:nvPr>
            <p:ph idx="14" type="subTitle"/>
          </p:nvPr>
        </p:nvSpPr>
        <p:spPr>
          <a:xfrm>
            <a:off x="4634650" y="4199331"/>
            <a:ext cx="4280700" cy="353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88" name="Google Shape;288;p33"/>
          <p:cNvSpPr txBox="1"/>
          <p:nvPr>
            <p:ph idx="15" type="subTitle"/>
          </p:nvPr>
        </p:nvSpPr>
        <p:spPr>
          <a:xfrm>
            <a:off x="4634650" y="4455724"/>
            <a:ext cx="4280700" cy="2868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Space Grotesk"/>
              <a:buNone/>
              <a:defRPr b="1" sz="1200">
                <a:latin typeface="Space Grotesk"/>
                <a:ea typeface="Space Grotesk"/>
                <a:cs typeface="Space Grotesk"/>
                <a:sym typeface="Space Grotesk"/>
              </a:defRPr>
            </a:lvl1pPr>
            <a:lvl2pPr lvl="1">
              <a:spcBef>
                <a:spcPts val="0"/>
              </a:spcBef>
              <a:spcAft>
                <a:spcPts val="0"/>
              </a:spcAft>
              <a:buSzPts val="2400"/>
              <a:buFont typeface="Space Grotesk"/>
              <a:buNone/>
              <a:defRPr b="1">
                <a:latin typeface="Space Grotesk"/>
                <a:ea typeface="Space Grotesk"/>
                <a:cs typeface="Space Grotesk"/>
                <a:sym typeface="Space Grotesk"/>
              </a:defRPr>
            </a:lvl2pPr>
            <a:lvl3pPr lvl="2">
              <a:spcBef>
                <a:spcPts val="0"/>
              </a:spcBef>
              <a:spcAft>
                <a:spcPts val="0"/>
              </a:spcAft>
              <a:buSzPts val="2400"/>
              <a:buFont typeface="Space Grotesk"/>
              <a:buNone/>
              <a:defRPr b="1">
                <a:latin typeface="Space Grotesk"/>
                <a:ea typeface="Space Grotesk"/>
                <a:cs typeface="Space Grotesk"/>
                <a:sym typeface="Space Grotesk"/>
              </a:defRPr>
            </a:lvl3pPr>
            <a:lvl4pPr lvl="3">
              <a:spcBef>
                <a:spcPts val="0"/>
              </a:spcBef>
              <a:spcAft>
                <a:spcPts val="0"/>
              </a:spcAft>
              <a:buSzPts val="2400"/>
              <a:buFont typeface="Space Grotesk"/>
              <a:buNone/>
              <a:defRPr b="1">
                <a:latin typeface="Space Grotesk"/>
                <a:ea typeface="Space Grotesk"/>
                <a:cs typeface="Space Grotesk"/>
                <a:sym typeface="Space Grotesk"/>
              </a:defRPr>
            </a:lvl4pPr>
            <a:lvl5pPr lvl="4">
              <a:spcBef>
                <a:spcPts val="0"/>
              </a:spcBef>
              <a:spcAft>
                <a:spcPts val="0"/>
              </a:spcAft>
              <a:buSzPts val="2400"/>
              <a:buFont typeface="Space Grotesk"/>
              <a:buNone/>
              <a:defRPr b="1">
                <a:latin typeface="Space Grotesk"/>
                <a:ea typeface="Space Grotesk"/>
                <a:cs typeface="Space Grotesk"/>
                <a:sym typeface="Space Grotesk"/>
              </a:defRPr>
            </a:lvl5pPr>
            <a:lvl6pPr lvl="5">
              <a:spcBef>
                <a:spcPts val="0"/>
              </a:spcBef>
              <a:spcAft>
                <a:spcPts val="0"/>
              </a:spcAft>
              <a:buSzPts val="2400"/>
              <a:buFont typeface="Space Grotesk"/>
              <a:buNone/>
              <a:defRPr b="1">
                <a:latin typeface="Space Grotesk"/>
                <a:ea typeface="Space Grotesk"/>
                <a:cs typeface="Space Grotesk"/>
                <a:sym typeface="Space Grotesk"/>
              </a:defRPr>
            </a:lvl6pPr>
            <a:lvl7pPr lvl="6">
              <a:spcBef>
                <a:spcPts val="0"/>
              </a:spcBef>
              <a:spcAft>
                <a:spcPts val="0"/>
              </a:spcAft>
              <a:buSzPts val="2400"/>
              <a:buFont typeface="Space Grotesk"/>
              <a:buNone/>
              <a:defRPr b="1">
                <a:latin typeface="Space Grotesk"/>
                <a:ea typeface="Space Grotesk"/>
                <a:cs typeface="Space Grotesk"/>
                <a:sym typeface="Space Grotesk"/>
              </a:defRPr>
            </a:lvl7pPr>
            <a:lvl8pPr lvl="7">
              <a:spcBef>
                <a:spcPts val="0"/>
              </a:spcBef>
              <a:spcAft>
                <a:spcPts val="0"/>
              </a:spcAft>
              <a:buSzPts val="2400"/>
              <a:buFont typeface="Space Grotesk"/>
              <a:buNone/>
              <a:defRPr b="1">
                <a:latin typeface="Space Grotesk"/>
                <a:ea typeface="Space Grotesk"/>
                <a:cs typeface="Space Grotesk"/>
                <a:sym typeface="Space Grotesk"/>
              </a:defRPr>
            </a:lvl8pPr>
            <a:lvl9pPr lvl="8">
              <a:spcBef>
                <a:spcPts val="0"/>
              </a:spcBef>
              <a:spcAft>
                <a:spcPts val="0"/>
              </a:spcAft>
              <a:buSzPts val="2400"/>
              <a:buFont typeface="Space Grotesk"/>
              <a:buNone/>
              <a:defRPr b="1">
                <a:latin typeface="Space Grotesk"/>
                <a:ea typeface="Space Grotesk"/>
                <a:cs typeface="Space Grotesk"/>
                <a:sym typeface="Space Grotesk"/>
              </a:defRPr>
            </a:lvl9pPr>
          </a:lstStyle>
          <a:p/>
        </p:txBody>
      </p:sp>
      <p:sp>
        <p:nvSpPr>
          <p:cNvPr id="289" name="Google Shape;289;p3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l">
              <a:spcBef>
                <a:spcPts val="0"/>
              </a:spcBef>
              <a:spcAft>
                <a:spcPts val="0"/>
              </a:spcAft>
              <a:buNone/>
            </a:pPr>
            <a:fld id="{00000000-1234-1234-1234-123412341234}" type="slidenum">
              <a:rPr lang="en"/>
              <a:t>‹#›</a:t>
            </a:fld>
            <a:endParaRPr/>
          </a:p>
        </p:txBody>
      </p:sp>
      <p:grpSp>
        <p:nvGrpSpPr>
          <p:cNvPr id="290" name="Google Shape;290;p33"/>
          <p:cNvGrpSpPr/>
          <p:nvPr/>
        </p:nvGrpSpPr>
        <p:grpSpPr>
          <a:xfrm>
            <a:off x="227875" y="223475"/>
            <a:ext cx="1214500" cy="170400"/>
            <a:chOff x="304025" y="203375"/>
            <a:chExt cx="1214500" cy="170400"/>
          </a:xfrm>
        </p:grpSpPr>
        <p:sp>
          <p:nvSpPr>
            <p:cNvPr id="291" name="Google Shape;291;p33"/>
            <p:cNvSpPr txBox="1"/>
            <p:nvPr/>
          </p:nvSpPr>
          <p:spPr>
            <a:xfrm>
              <a:off x="304025" y="203650"/>
              <a:ext cx="5787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Section</a:t>
              </a:r>
              <a:endParaRPr sz="800">
                <a:solidFill>
                  <a:schemeClr val="lt1"/>
                </a:solidFill>
              </a:endParaRPr>
            </a:p>
          </p:txBody>
        </p:sp>
        <p:sp>
          <p:nvSpPr>
            <p:cNvPr id="292" name="Google Shape;292;p33"/>
            <p:cNvSpPr txBox="1"/>
            <p:nvPr/>
          </p:nvSpPr>
          <p:spPr>
            <a:xfrm>
              <a:off x="1194225" y="203650"/>
              <a:ext cx="324300" cy="169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800">
                  <a:solidFill>
                    <a:schemeClr val="lt1"/>
                  </a:solidFill>
                </a:rPr>
                <a:t>12</a:t>
              </a:r>
              <a:endParaRPr sz="800">
                <a:solidFill>
                  <a:schemeClr val="lt1"/>
                </a:solidFill>
              </a:endParaRPr>
            </a:p>
          </p:txBody>
        </p:sp>
        <p:cxnSp>
          <p:nvCxnSpPr>
            <p:cNvPr id="293" name="Google Shape;293;p33"/>
            <p:cNvCxnSpPr/>
            <p:nvPr/>
          </p:nvCxnSpPr>
          <p:spPr>
            <a:xfrm>
              <a:off x="1181225" y="203375"/>
              <a:ext cx="600" cy="170400"/>
            </a:xfrm>
            <a:prstGeom prst="straightConnector1">
              <a:avLst/>
            </a:prstGeom>
            <a:noFill/>
            <a:ln cap="flat" cmpd="sng" w="9525">
              <a:solidFill>
                <a:schemeClr val="lt1"/>
              </a:solidFill>
              <a:prstDash val="solid"/>
              <a:round/>
              <a:headEnd len="med" w="med" type="none"/>
              <a:tailEnd len="med" w="med" type="none"/>
            </a:ln>
          </p:spPr>
        </p:cxnSp>
      </p:grpSp>
      <p:grpSp>
        <p:nvGrpSpPr>
          <p:cNvPr id="294" name="Google Shape;294;p33"/>
          <p:cNvGrpSpPr/>
          <p:nvPr/>
        </p:nvGrpSpPr>
        <p:grpSpPr>
          <a:xfrm>
            <a:off x="227875" y="223475"/>
            <a:ext cx="1214400" cy="170400"/>
            <a:chOff x="304025" y="203375"/>
            <a:chExt cx="1214400" cy="170400"/>
          </a:xfrm>
        </p:grpSpPr>
        <p:sp>
          <p:nvSpPr>
            <p:cNvPr id="295" name="Google Shape;295;p33"/>
            <p:cNvSpPr/>
            <p:nvPr/>
          </p:nvSpPr>
          <p:spPr>
            <a:xfrm>
              <a:off x="304025" y="203650"/>
              <a:ext cx="1214400" cy="1695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cxnSp>
          <p:nvCxnSpPr>
            <p:cNvPr id="296" name="Google Shape;296;p33"/>
            <p:cNvCxnSpPr/>
            <p:nvPr/>
          </p:nvCxnSpPr>
          <p:spPr>
            <a:xfrm>
              <a:off x="1181225" y="203375"/>
              <a:ext cx="600" cy="170400"/>
            </a:xfrm>
            <a:prstGeom prst="straightConnector1">
              <a:avLst/>
            </a:prstGeom>
            <a:noFill/>
            <a:ln cap="flat" cmpd="sng" w="9525">
              <a:solidFill>
                <a:schemeClr val="dk2"/>
              </a:solidFill>
              <a:prstDash val="solid"/>
              <a:round/>
              <a:headEnd len="med" w="med" type="none"/>
              <a:tailEnd len="med" w="med" type="none"/>
            </a:ln>
          </p:spPr>
        </p:cxnSp>
      </p:grpSp>
      <p:sp>
        <p:nvSpPr>
          <p:cNvPr id="297" name="Google Shape;297;p33"/>
          <p:cNvSpPr txBox="1"/>
          <p:nvPr>
            <p:ph idx="16" type="subTitle"/>
          </p:nvPr>
        </p:nvSpPr>
        <p:spPr>
          <a:xfrm>
            <a:off x="227875" y="223475"/>
            <a:ext cx="883200" cy="170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800"/>
              <a:buFont typeface="Space Grotesk"/>
              <a:buNone/>
              <a:defRPr sz="800">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800"/>
              <a:buFont typeface="Space Grotesk"/>
              <a:buNone/>
              <a:defRPr sz="800">
                <a:solidFill>
                  <a:schemeClr val="dk2"/>
                </a:solidFill>
                <a:latin typeface="Space Grotesk"/>
                <a:ea typeface="Space Grotesk"/>
                <a:cs typeface="Space Grotesk"/>
                <a:sym typeface="Space Grotesk"/>
              </a:defRPr>
            </a:lvl2pPr>
            <a:lvl3pPr lvl="2">
              <a:spcBef>
                <a:spcPts val="0"/>
              </a:spcBef>
              <a:spcAft>
                <a:spcPts val="0"/>
              </a:spcAft>
              <a:buClr>
                <a:schemeClr val="dk2"/>
              </a:buClr>
              <a:buSzPts val="800"/>
              <a:buFont typeface="Space Grotesk"/>
              <a:buNone/>
              <a:defRPr sz="800">
                <a:solidFill>
                  <a:schemeClr val="dk2"/>
                </a:solidFill>
                <a:latin typeface="Space Grotesk"/>
                <a:ea typeface="Space Grotesk"/>
                <a:cs typeface="Space Grotesk"/>
                <a:sym typeface="Space Grotesk"/>
              </a:defRPr>
            </a:lvl3pPr>
            <a:lvl4pPr lvl="3">
              <a:spcBef>
                <a:spcPts val="0"/>
              </a:spcBef>
              <a:spcAft>
                <a:spcPts val="0"/>
              </a:spcAft>
              <a:buClr>
                <a:schemeClr val="dk2"/>
              </a:buClr>
              <a:buSzPts val="800"/>
              <a:buFont typeface="Space Grotesk"/>
              <a:buNone/>
              <a:defRPr sz="800">
                <a:solidFill>
                  <a:schemeClr val="dk2"/>
                </a:solidFill>
                <a:latin typeface="Space Grotesk"/>
                <a:ea typeface="Space Grotesk"/>
                <a:cs typeface="Space Grotesk"/>
                <a:sym typeface="Space Grotesk"/>
              </a:defRPr>
            </a:lvl4pPr>
            <a:lvl5pPr lvl="4">
              <a:spcBef>
                <a:spcPts val="0"/>
              </a:spcBef>
              <a:spcAft>
                <a:spcPts val="0"/>
              </a:spcAft>
              <a:buClr>
                <a:schemeClr val="dk2"/>
              </a:buClr>
              <a:buSzPts val="800"/>
              <a:buFont typeface="Space Grotesk"/>
              <a:buNone/>
              <a:defRPr sz="800">
                <a:solidFill>
                  <a:schemeClr val="dk2"/>
                </a:solidFill>
                <a:latin typeface="Space Grotesk"/>
                <a:ea typeface="Space Grotesk"/>
                <a:cs typeface="Space Grotesk"/>
                <a:sym typeface="Space Grotesk"/>
              </a:defRPr>
            </a:lvl5pPr>
            <a:lvl6pPr lvl="5">
              <a:spcBef>
                <a:spcPts val="0"/>
              </a:spcBef>
              <a:spcAft>
                <a:spcPts val="0"/>
              </a:spcAft>
              <a:buClr>
                <a:schemeClr val="dk2"/>
              </a:buClr>
              <a:buSzPts val="800"/>
              <a:buFont typeface="Space Grotesk"/>
              <a:buNone/>
              <a:defRPr sz="800">
                <a:solidFill>
                  <a:schemeClr val="dk2"/>
                </a:solidFill>
                <a:latin typeface="Space Grotesk"/>
                <a:ea typeface="Space Grotesk"/>
                <a:cs typeface="Space Grotesk"/>
                <a:sym typeface="Space Grotesk"/>
              </a:defRPr>
            </a:lvl6pPr>
            <a:lvl7pPr lvl="6">
              <a:spcBef>
                <a:spcPts val="0"/>
              </a:spcBef>
              <a:spcAft>
                <a:spcPts val="0"/>
              </a:spcAft>
              <a:buClr>
                <a:schemeClr val="dk2"/>
              </a:buClr>
              <a:buSzPts val="800"/>
              <a:buFont typeface="Space Grotesk"/>
              <a:buNone/>
              <a:defRPr sz="800">
                <a:solidFill>
                  <a:schemeClr val="dk2"/>
                </a:solidFill>
                <a:latin typeface="Space Grotesk"/>
                <a:ea typeface="Space Grotesk"/>
                <a:cs typeface="Space Grotesk"/>
                <a:sym typeface="Space Grotesk"/>
              </a:defRPr>
            </a:lvl7pPr>
            <a:lvl8pPr lvl="7">
              <a:spcBef>
                <a:spcPts val="0"/>
              </a:spcBef>
              <a:spcAft>
                <a:spcPts val="0"/>
              </a:spcAft>
              <a:buClr>
                <a:schemeClr val="dk2"/>
              </a:buClr>
              <a:buSzPts val="800"/>
              <a:buFont typeface="Space Grotesk"/>
              <a:buNone/>
              <a:defRPr sz="800">
                <a:solidFill>
                  <a:schemeClr val="dk2"/>
                </a:solidFill>
                <a:latin typeface="Space Grotesk"/>
                <a:ea typeface="Space Grotesk"/>
                <a:cs typeface="Space Grotesk"/>
                <a:sym typeface="Space Grotesk"/>
              </a:defRPr>
            </a:lvl8pPr>
            <a:lvl9pPr lvl="8">
              <a:spcBef>
                <a:spcPts val="0"/>
              </a:spcBef>
              <a:spcAft>
                <a:spcPts val="0"/>
              </a:spcAft>
              <a:buClr>
                <a:schemeClr val="dk2"/>
              </a:buClr>
              <a:buSzPts val="800"/>
              <a:buFont typeface="Space Grotesk"/>
              <a:buNone/>
              <a:defRPr sz="800">
                <a:solidFill>
                  <a:schemeClr val="dk2"/>
                </a:solidFill>
                <a:latin typeface="Space Grotesk"/>
                <a:ea typeface="Space Grotesk"/>
                <a:cs typeface="Space Grotesk"/>
                <a:sym typeface="Space Grotesk"/>
              </a:defRPr>
            </a:lvl9pPr>
          </a:lstStyle>
          <a:p/>
        </p:txBody>
      </p:sp>
      <p:sp>
        <p:nvSpPr>
          <p:cNvPr id="298" name="Google Shape;298;p33"/>
          <p:cNvSpPr txBox="1"/>
          <p:nvPr>
            <p:ph idx="17" type="sldNum"/>
          </p:nvPr>
        </p:nvSpPr>
        <p:spPr>
          <a:xfrm>
            <a:off x="1105700" y="223000"/>
            <a:ext cx="336600" cy="170400"/>
          </a:xfrm>
          <a:prstGeom prst="rect">
            <a:avLst/>
          </a:prstGeom>
          <a:noFill/>
          <a:ln>
            <a:noFill/>
          </a:ln>
        </p:spPr>
        <p:txBody>
          <a:bodyPr anchorCtr="0" anchor="ctr" bIns="91425" lIns="91425" spcFirstLastPara="1" rIns="91425" wrap="square" tIns="91425">
            <a:noAutofit/>
          </a:bodyPr>
          <a:lstStyle>
            <a:lvl1pPr lvl="0" rtl="0" algn="r">
              <a:buNone/>
              <a:defRPr sz="800">
                <a:solidFill>
                  <a:schemeClr val="dk2"/>
                </a:solidFill>
                <a:latin typeface="Space Grotesk"/>
                <a:ea typeface="Space Grotesk"/>
                <a:cs typeface="Space Grotesk"/>
                <a:sym typeface="Space Grotesk"/>
              </a:defRPr>
            </a:lvl1pPr>
            <a:lvl2pPr lvl="1" rtl="0" algn="r">
              <a:buNone/>
              <a:defRPr sz="800">
                <a:solidFill>
                  <a:schemeClr val="dk2"/>
                </a:solidFill>
                <a:latin typeface="Space Grotesk"/>
                <a:ea typeface="Space Grotesk"/>
                <a:cs typeface="Space Grotesk"/>
                <a:sym typeface="Space Grotesk"/>
              </a:defRPr>
            </a:lvl2pPr>
            <a:lvl3pPr lvl="2" rtl="0" algn="r">
              <a:buNone/>
              <a:defRPr sz="800">
                <a:solidFill>
                  <a:schemeClr val="dk2"/>
                </a:solidFill>
                <a:latin typeface="Space Grotesk"/>
                <a:ea typeface="Space Grotesk"/>
                <a:cs typeface="Space Grotesk"/>
                <a:sym typeface="Space Grotesk"/>
              </a:defRPr>
            </a:lvl3pPr>
            <a:lvl4pPr lvl="3" rtl="0" algn="r">
              <a:buNone/>
              <a:defRPr sz="800">
                <a:solidFill>
                  <a:schemeClr val="dk2"/>
                </a:solidFill>
                <a:latin typeface="Space Grotesk"/>
                <a:ea typeface="Space Grotesk"/>
                <a:cs typeface="Space Grotesk"/>
                <a:sym typeface="Space Grotesk"/>
              </a:defRPr>
            </a:lvl4pPr>
            <a:lvl5pPr lvl="4" rtl="0" algn="r">
              <a:buNone/>
              <a:defRPr sz="800">
                <a:solidFill>
                  <a:schemeClr val="dk2"/>
                </a:solidFill>
                <a:latin typeface="Space Grotesk"/>
                <a:ea typeface="Space Grotesk"/>
                <a:cs typeface="Space Grotesk"/>
                <a:sym typeface="Space Grotesk"/>
              </a:defRPr>
            </a:lvl5pPr>
            <a:lvl6pPr lvl="5" rtl="0" algn="r">
              <a:buNone/>
              <a:defRPr sz="800">
                <a:solidFill>
                  <a:schemeClr val="dk2"/>
                </a:solidFill>
                <a:latin typeface="Space Grotesk"/>
                <a:ea typeface="Space Grotesk"/>
                <a:cs typeface="Space Grotesk"/>
                <a:sym typeface="Space Grotesk"/>
              </a:defRPr>
            </a:lvl6pPr>
            <a:lvl7pPr lvl="6" rtl="0" algn="r">
              <a:buNone/>
              <a:defRPr sz="800">
                <a:solidFill>
                  <a:schemeClr val="dk2"/>
                </a:solidFill>
                <a:latin typeface="Space Grotesk"/>
                <a:ea typeface="Space Grotesk"/>
                <a:cs typeface="Space Grotesk"/>
                <a:sym typeface="Space Grotesk"/>
              </a:defRPr>
            </a:lvl7pPr>
            <a:lvl8pPr lvl="7" rtl="0" algn="r">
              <a:buNone/>
              <a:defRPr sz="800">
                <a:solidFill>
                  <a:schemeClr val="dk2"/>
                </a:solidFill>
                <a:latin typeface="Space Grotesk"/>
                <a:ea typeface="Space Grotesk"/>
                <a:cs typeface="Space Grotesk"/>
                <a:sym typeface="Space Grotesk"/>
              </a:defRPr>
            </a:lvl8pPr>
            <a:lvl9pPr lvl="8" rtl="0" algn="r">
              <a:buNone/>
              <a:defRPr sz="800">
                <a:solidFill>
                  <a:schemeClr val="dk2"/>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amp; Answers">
  <p:cSld name="CUSTOM_18">
    <p:bg>
      <p:bgPr>
        <a:solidFill>
          <a:schemeClr val="lt1"/>
        </a:solidFill>
      </p:bgPr>
    </p:bg>
    <p:spTree>
      <p:nvGrpSpPr>
        <p:cNvPr id="299" name="Shape 299"/>
        <p:cNvGrpSpPr/>
        <p:nvPr/>
      </p:nvGrpSpPr>
      <p:grpSpPr>
        <a:xfrm>
          <a:off x="0" y="0"/>
          <a:ext cx="0" cy="0"/>
          <a:chOff x="0" y="0"/>
          <a:chExt cx="0" cy="0"/>
        </a:xfrm>
      </p:grpSpPr>
      <p:cxnSp>
        <p:nvCxnSpPr>
          <p:cNvPr id="300" name="Google Shape;300;p34"/>
          <p:cNvCxnSpPr/>
          <p:nvPr/>
        </p:nvCxnSpPr>
        <p:spPr>
          <a:xfrm>
            <a:off x="230900" y="3460000"/>
            <a:ext cx="8690400" cy="0"/>
          </a:xfrm>
          <a:prstGeom prst="straightConnector1">
            <a:avLst/>
          </a:prstGeom>
          <a:noFill/>
          <a:ln cap="flat" cmpd="sng" w="28575">
            <a:solidFill>
              <a:schemeClr val="dk1"/>
            </a:solidFill>
            <a:prstDash val="solid"/>
            <a:round/>
            <a:headEnd len="med" w="med" type="none"/>
            <a:tailEnd len="med" w="med" type="none"/>
          </a:ln>
        </p:spPr>
      </p:cxnSp>
      <p:cxnSp>
        <p:nvCxnSpPr>
          <p:cNvPr id="301" name="Google Shape;301;p34"/>
          <p:cNvCxnSpPr/>
          <p:nvPr/>
        </p:nvCxnSpPr>
        <p:spPr>
          <a:xfrm>
            <a:off x="230900" y="4920000"/>
            <a:ext cx="8684400" cy="0"/>
          </a:xfrm>
          <a:prstGeom prst="straightConnector1">
            <a:avLst/>
          </a:prstGeom>
          <a:noFill/>
          <a:ln cap="flat" cmpd="sng" w="76200">
            <a:solidFill>
              <a:schemeClr val="dk1"/>
            </a:solidFill>
            <a:prstDash val="solid"/>
            <a:round/>
            <a:headEnd len="med" w="med" type="none"/>
            <a:tailEnd len="med" w="med" type="none"/>
          </a:ln>
        </p:spPr>
      </p:cxnSp>
      <p:sp>
        <p:nvSpPr>
          <p:cNvPr id="302" name="Google Shape;302;p34"/>
          <p:cNvSpPr txBox="1"/>
          <p:nvPr>
            <p:ph type="title"/>
          </p:nvPr>
        </p:nvSpPr>
        <p:spPr>
          <a:xfrm>
            <a:off x="230900" y="457200"/>
            <a:ext cx="4280700" cy="16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sz="3600"/>
            </a:lvl2pPr>
            <a:lvl3pPr lvl="2">
              <a:lnSpc>
                <a:spcPct val="80000"/>
              </a:lnSpc>
              <a:spcBef>
                <a:spcPts val="0"/>
              </a:spcBef>
              <a:spcAft>
                <a:spcPts val="0"/>
              </a:spcAft>
              <a:buClr>
                <a:schemeClr val="dk1"/>
              </a:buClr>
              <a:buSzPts val="3600"/>
              <a:buNone/>
              <a:defRPr sz="3600"/>
            </a:lvl3pPr>
            <a:lvl4pPr lvl="3">
              <a:lnSpc>
                <a:spcPct val="80000"/>
              </a:lnSpc>
              <a:spcBef>
                <a:spcPts val="0"/>
              </a:spcBef>
              <a:spcAft>
                <a:spcPts val="0"/>
              </a:spcAft>
              <a:buClr>
                <a:schemeClr val="dk1"/>
              </a:buClr>
              <a:buSzPts val="3600"/>
              <a:buNone/>
              <a:defRPr sz="3600"/>
            </a:lvl4pPr>
            <a:lvl5pPr lvl="4">
              <a:lnSpc>
                <a:spcPct val="80000"/>
              </a:lnSpc>
              <a:spcBef>
                <a:spcPts val="0"/>
              </a:spcBef>
              <a:spcAft>
                <a:spcPts val="0"/>
              </a:spcAft>
              <a:buClr>
                <a:schemeClr val="dk1"/>
              </a:buClr>
              <a:buSzPts val="3600"/>
              <a:buNone/>
              <a:defRPr sz="3600"/>
            </a:lvl5pPr>
            <a:lvl6pPr lvl="5">
              <a:lnSpc>
                <a:spcPct val="80000"/>
              </a:lnSpc>
              <a:spcBef>
                <a:spcPts val="0"/>
              </a:spcBef>
              <a:spcAft>
                <a:spcPts val="0"/>
              </a:spcAft>
              <a:buClr>
                <a:schemeClr val="dk1"/>
              </a:buClr>
              <a:buSzPts val="3600"/>
              <a:buNone/>
              <a:defRPr sz="3600"/>
            </a:lvl6pPr>
            <a:lvl7pPr lvl="6">
              <a:lnSpc>
                <a:spcPct val="80000"/>
              </a:lnSpc>
              <a:spcBef>
                <a:spcPts val="0"/>
              </a:spcBef>
              <a:spcAft>
                <a:spcPts val="0"/>
              </a:spcAft>
              <a:buClr>
                <a:schemeClr val="dk1"/>
              </a:buClr>
              <a:buSzPts val="3600"/>
              <a:buNone/>
              <a:defRPr sz="3600"/>
            </a:lvl7pPr>
            <a:lvl8pPr lvl="7">
              <a:lnSpc>
                <a:spcPct val="80000"/>
              </a:lnSpc>
              <a:spcBef>
                <a:spcPts val="0"/>
              </a:spcBef>
              <a:spcAft>
                <a:spcPts val="0"/>
              </a:spcAft>
              <a:buClr>
                <a:schemeClr val="dk1"/>
              </a:buClr>
              <a:buSzPts val="3600"/>
              <a:buNone/>
              <a:defRPr sz="3600"/>
            </a:lvl8pPr>
            <a:lvl9pPr lvl="8">
              <a:lnSpc>
                <a:spcPct val="80000"/>
              </a:lnSpc>
              <a:spcBef>
                <a:spcPts val="0"/>
              </a:spcBef>
              <a:spcAft>
                <a:spcPts val="0"/>
              </a:spcAft>
              <a:buClr>
                <a:schemeClr val="dk1"/>
              </a:buClr>
              <a:buSzPts val="3600"/>
              <a:buNone/>
              <a:defRPr sz="3600"/>
            </a:lvl9pPr>
          </a:lstStyle>
          <a:p/>
        </p:txBody>
      </p:sp>
      <p:sp>
        <p:nvSpPr>
          <p:cNvPr id="303" name="Google Shape;303;p34"/>
          <p:cNvSpPr txBox="1"/>
          <p:nvPr>
            <p:ph idx="1" type="subTitle"/>
          </p:nvPr>
        </p:nvSpPr>
        <p:spPr>
          <a:xfrm>
            <a:off x="1062075" y="2551350"/>
            <a:ext cx="7853100" cy="7482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sz="32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04" name="Google Shape;304;p34"/>
          <p:cNvSpPr txBox="1"/>
          <p:nvPr>
            <p:ph idx="2" type="subTitle"/>
          </p:nvPr>
        </p:nvSpPr>
        <p:spPr>
          <a:xfrm>
            <a:off x="1062075" y="3891925"/>
            <a:ext cx="7853100" cy="831600"/>
          </a:xfrm>
          <a:prstGeom prst="rect">
            <a:avLst/>
          </a:prstGeom>
        </p:spPr>
        <p:txBody>
          <a:bodyPr anchorCtr="0" anchor="ctr" bIns="91425" lIns="91425" spcFirstLastPara="1" rIns="91425" wrap="square" tIns="91425">
            <a:noAutofit/>
          </a:bodyPr>
          <a:lstStyle>
            <a:lvl1pPr lvl="0">
              <a:spcBef>
                <a:spcPts val="0"/>
              </a:spcBef>
              <a:spcAft>
                <a:spcPts val="0"/>
              </a:spcAft>
              <a:buSzPts val="2400"/>
              <a:buFont typeface="Space Grotesk"/>
              <a:buNone/>
              <a:defRPr b="1">
                <a:latin typeface="Space Grotesk"/>
                <a:ea typeface="Space Grotesk"/>
                <a:cs typeface="Space Grotesk"/>
                <a:sym typeface="Space Grotesk"/>
              </a:defRPr>
            </a:lvl1pPr>
            <a:lvl2pPr lvl="1">
              <a:spcBef>
                <a:spcPts val="0"/>
              </a:spcBef>
              <a:spcAft>
                <a:spcPts val="0"/>
              </a:spcAft>
              <a:buSzPts val="2400"/>
              <a:buFont typeface="Space Grotesk"/>
              <a:buNone/>
              <a:defRPr b="1">
                <a:latin typeface="Space Grotesk"/>
                <a:ea typeface="Space Grotesk"/>
                <a:cs typeface="Space Grotesk"/>
                <a:sym typeface="Space Grotesk"/>
              </a:defRPr>
            </a:lvl2pPr>
            <a:lvl3pPr lvl="2">
              <a:spcBef>
                <a:spcPts val="0"/>
              </a:spcBef>
              <a:spcAft>
                <a:spcPts val="0"/>
              </a:spcAft>
              <a:buSzPts val="2400"/>
              <a:buFont typeface="Space Grotesk"/>
              <a:buNone/>
              <a:defRPr b="1">
                <a:latin typeface="Space Grotesk"/>
                <a:ea typeface="Space Grotesk"/>
                <a:cs typeface="Space Grotesk"/>
                <a:sym typeface="Space Grotesk"/>
              </a:defRPr>
            </a:lvl3pPr>
            <a:lvl4pPr lvl="3">
              <a:spcBef>
                <a:spcPts val="0"/>
              </a:spcBef>
              <a:spcAft>
                <a:spcPts val="0"/>
              </a:spcAft>
              <a:buSzPts val="2400"/>
              <a:buFont typeface="Space Grotesk"/>
              <a:buNone/>
              <a:defRPr b="1">
                <a:latin typeface="Space Grotesk"/>
                <a:ea typeface="Space Grotesk"/>
                <a:cs typeface="Space Grotesk"/>
                <a:sym typeface="Space Grotesk"/>
              </a:defRPr>
            </a:lvl4pPr>
            <a:lvl5pPr lvl="4">
              <a:spcBef>
                <a:spcPts val="0"/>
              </a:spcBef>
              <a:spcAft>
                <a:spcPts val="0"/>
              </a:spcAft>
              <a:buSzPts val="2400"/>
              <a:buFont typeface="Space Grotesk"/>
              <a:buNone/>
              <a:defRPr b="1">
                <a:latin typeface="Space Grotesk"/>
                <a:ea typeface="Space Grotesk"/>
                <a:cs typeface="Space Grotesk"/>
                <a:sym typeface="Space Grotesk"/>
              </a:defRPr>
            </a:lvl5pPr>
            <a:lvl6pPr lvl="5">
              <a:spcBef>
                <a:spcPts val="0"/>
              </a:spcBef>
              <a:spcAft>
                <a:spcPts val="0"/>
              </a:spcAft>
              <a:buSzPts val="2400"/>
              <a:buFont typeface="Space Grotesk"/>
              <a:buNone/>
              <a:defRPr b="1">
                <a:latin typeface="Space Grotesk"/>
                <a:ea typeface="Space Grotesk"/>
                <a:cs typeface="Space Grotesk"/>
                <a:sym typeface="Space Grotesk"/>
              </a:defRPr>
            </a:lvl6pPr>
            <a:lvl7pPr lvl="6">
              <a:spcBef>
                <a:spcPts val="0"/>
              </a:spcBef>
              <a:spcAft>
                <a:spcPts val="0"/>
              </a:spcAft>
              <a:buSzPts val="2400"/>
              <a:buFont typeface="Space Grotesk"/>
              <a:buNone/>
              <a:defRPr b="1">
                <a:latin typeface="Space Grotesk"/>
                <a:ea typeface="Space Grotesk"/>
                <a:cs typeface="Space Grotesk"/>
                <a:sym typeface="Space Grotesk"/>
              </a:defRPr>
            </a:lvl7pPr>
            <a:lvl8pPr lvl="7">
              <a:spcBef>
                <a:spcPts val="0"/>
              </a:spcBef>
              <a:spcAft>
                <a:spcPts val="0"/>
              </a:spcAft>
              <a:buSzPts val="2400"/>
              <a:buFont typeface="Space Grotesk"/>
              <a:buNone/>
              <a:defRPr b="1">
                <a:latin typeface="Space Grotesk"/>
                <a:ea typeface="Space Grotesk"/>
                <a:cs typeface="Space Grotesk"/>
                <a:sym typeface="Space Grotesk"/>
              </a:defRPr>
            </a:lvl8pPr>
            <a:lvl9pPr lvl="8">
              <a:spcBef>
                <a:spcPts val="0"/>
              </a:spcBef>
              <a:spcAft>
                <a:spcPts val="0"/>
              </a:spcAft>
              <a:buSzPts val="2400"/>
              <a:buFont typeface="Space Grotesk"/>
              <a:buNone/>
              <a:defRPr b="1">
                <a:latin typeface="Space Grotesk"/>
                <a:ea typeface="Space Grotesk"/>
                <a:cs typeface="Space Grotesk"/>
                <a:sym typeface="Space Grotesk"/>
              </a:defRPr>
            </a:lvl9pPr>
          </a:lstStyle>
          <a:p/>
        </p:txBody>
      </p:sp>
      <p:sp>
        <p:nvSpPr>
          <p:cNvPr id="305" name="Google Shape;305;p3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Summaries">
  <p:cSld name="CUSTOM">
    <p:bg>
      <p:bgPr>
        <a:solidFill>
          <a:schemeClr val="lt1"/>
        </a:solidFill>
      </p:bgPr>
    </p:bg>
    <p:spTree>
      <p:nvGrpSpPr>
        <p:cNvPr id="306" name="Shape 306"/>
        <p:cNvGrpSpPr/>
        <p:nvPr/>
      </p:nvGrpSpPr>
      <p:grpSpPr>
        <a:xfrm>
          <a:off x="0" y="0"/>
          <a:ext cx="0" cy="0"/>
          <a:chOff x="0" y="0"/>
          <a:chExt cx="0" cy="0"/>
        </a:xfrm>
      </p:grpSpPr>
      <p:graphicFrame>
        <p:nvGraphicFramePr>
          <p:cNvPr id="307" name="Google Shape;307;p35"/>
          <p:cNvGraphicFramePr/>
          <p:nvPr/>
        </p:nvGraphicFramePr>
        <p:xfrm>
          <a:off x="226300" y="3067900"/>
          <a:ext cx="3000000" cy="3000000"/>
        </p:xfrm>
        <a:graphic>
          <a:graphicData uri="http://schemas.openxmlformats.org/drawingml/2006/table">
            <a:tbl>
              <a:tblPr>
                <a:noFill/>
                <a:tableStyleId>{FBD1C9DA-2002-4BBD-AC55-7115404F6DE9}</a:tableStyleId>
              </a:tblPr>
              <a:tblGrid>
                <a:gridCol w="8691375"/>
              </a:tblGrid>
              <a:tr h="499300">
                <a:tc>
                  <a:txBody>
                    <a:bodyPr/>
                    <a:lstStyle/>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08" name="Google Shape;308;p35"/>
          <p:cNvGraphicFramePr/>
          <p:nvPr/>
        </p:nvGraphicFramePr>
        <p:xfrm>
          <a:off x="226300" y="3744175"/>
          <a:ext cx="3000000" cy="3000000"/>
        </p:xfrm>
        <a:graphic>
          <a:graphicData uri="http://schemas.openxmlformats.org/drawingml/2006/table">
            <a:tbl>
              <a:tblPr>
                <a:noFill/>
                <a:tableStyleId>{FBD1C9DA-2002-4BBD-AC55-7115404F6DE9}</a:tableStyleId>
              </a:tblPr>
              <a:tblGrid>
                <a:gridCol w="8691375"/>
              </a:tblGrid>
              <a:tr h="499300">
                <a:tc>
                  <a:txBody>
                    <a:bodyPr/>
                    <a:lstStyle/>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09" name="Google Shape;309;p35"/>
          <p:cNvGraphicFramePr/>
          <p:nvPr/>
        </p:nvGraphicFramePr>
        <p:xfrm>
          <a:off x="226300" y="4420450"/>
          <a:ext cx="3000000" cy="3000000"/>
        </p:xfrm>
        <a:graphic>
          <a:graphicData uri="http://schemas.openxmlformats.org/drawingml/2006/table">
            <a:tbl>
              <a:tblPr>
                <a:noFill/>
                <a:tableStyleId>{FBD1C9DA-2002-4BBD-AC55-7115404F6DE9}</a:tableStyleId>
              </a:tblPr>
              <a:tblGrid>
                <a:gridCol w="8691375"/>
              </a:tblGrid>
              <a:tr h="499300">
                <a:tc>
                  <a:txBody>
                    <a:bodyPr/>
                    <a:lstStyle/>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10" name="Google Shape;310;p35"/>
          <p:cNvGraphicFramePr/>
          <p:nvPr/>
        </p:nvGraphicFramePr>
        <p:xfrm>
          <a:off x="226313" y="2391625"/>
          <a:ext cx="3000000" cy="3000000"/>
        </p:xfrm>
        <a:graphic>
          <a:graphicData uri="http://schemas.openxmlformats.org/drawingml/2006/table">
            <a:tbl>
              <a:tblPr>
                <a:noFill/>
                <a:tableStyleId>{FBD1C9DA-2002-4BBD-AC55-7115404F6DE9}</a:tableStyleId>
              </a:tblPr>
              <a:tblGrid>
                <a:gridCol w="8691375"/>
              </a:tblGrid>
              <a:tr h="499300">
                <a:tc>
                  <a:txBody>
                    <a:bodyPr/>
                    <a:lstStyle/>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11" name="Google Shape;311;p35"/>
          <p:cNvGraphicFramePr/>
          <p:nvPr/>
        </p:nvGraphicFramePr>
        <p:xfrm>
          <a:off x="226288" y="1715350"/>
          <a:ext cx="3000000" cy="3000000"/>
        </p:xfrm>
        <a:graphic>
          <a:graphicData uri="http://schemas.openxmlformats.org/drawingml/2006/table">
            <a:tbl>
              <a:tblPr>
                <a:noFill/>
                <a:tableStyleId>{FBD1C9DA-2002-4BBD-AC55-7115404F6DE9}</a:tableStyleId>
              </a:tblPr>
              <a:tblGrid>
                <a:gridCol w="8691375"/>
              </a:tblGrid>
              <a:tr h="499300">
                <a:tc>
                  <a:txBody>
                    <a:bodyPr/>
                    <a:lstStyle/>
                    <a:p>
                      <a:pPr indent="0" lvl="0" marL="0" rtl="0" algn="l">
                        <a:spcBef>
                          <a:spcPts val="0"/>
                        </a:spcBef>
                        <a:spcAft>
                          <a:spcPts val="0"/>
                        </a:spcAft>
                        <a:buNone/>
                      </a:pPr>
                      <a:r>
                        <a:t/>
                      </a:r>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alpha val="0"/>
                        </a:schemeClr>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12" name="Google Shape;312;p35"/>
          <p:cNvSpPr txBox="1"/>
          <p:nvPr>
            <p:ph idx="1" type="subTitle"/>
          </p:nvPr>
        </p:nvSpPr>
        <p:spPr>
          <a:xfrm>
            <a:off x="228600" y="1715350"/>
            <a:ext cx="1782300" cy="499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9pPr>
          </a:lstStyle>
          <a:p/>
        </p:txBody>
      </p:sp>
      <p:sp>
        <p:nvSpPr>
          <p:cNvPr id="313" name="Google Shape;313;p35"/>
          <p:cNvSpPr txBox="1"/>
          <p:nvPr>
            <p:ph type="title"/>
          </p:nvPr>
        </p:nvSpPr>
        <p:spPr>
          <a:xfrm>
            <a:off x="3921508" y="1715350"/>
            <a:ext cx="4996200" cy="4992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2400"/>
              <a:buNone/>
              <a:defRPr sz="2400"/>
            </a:lvl1pPr>
            <a:lvl2pPr lvl="1" algn="r">
              <a:spcBef>
                <a:spcPts val="0"/>
              </a:spcBef>
              <a:spcAft>
                <a:spcPts val="0"/>
              </a:spcAft>
              <a:buClr>
                <a:schemeClr val="dk1"/>
              </a:buClr>
              <a:buSzPts val="2400"/>
              <a:buNone/>
              <a:defRPr sz="2400"/>
            </a:lvl2pPr>
            <a:lvl3pPr lvl="2" algn="r">
              <a:spcBef>
                <a:spcPts val="0"/>
              </a:spcBef>
              <a:spcAft>
                <a:spcPts val="0"/>
              </a:spcAft>
              <a:buClr>
                <a:schemeClr val="dk1"/>
              </a:buClr>
              <a:buSzPts val="2400"/>
              <a:buNone/>
              <a:defRPr sz="2400"/>
            </a:lvl3pPr>
            <a:lvl4pPr lvl="3" algn="r">
              <a:spcBef>
                <a:spcPts val="0"/>
              </a:spcBef>
              <a:spcAft>
                <a:spcPts val="0"/>
              </a:spcAft>
              <a:buClr>
                <a:schemeClr val="dk1"/>
              </a:buClr>
              <a:buSzPts val="2400"/>
              <a:buNone/>
              <a:defRPr sz="2400"/>
            </a:lvl4pPr>
            <a:lvl5pPr lvl="4" algn="r">
              <a:spcBef>
                <a:spcPts val="0"/>
              </a:spcBef>
              <a:spcAft>
                <a:spcPts val="0"/>
              </a:spcAft>
              <a:buClr>
                <a:schemeClr val="dk1"/>
              </a:buClr>
              <a:buSzPts val="2400"/>
              <a:buNone/>
              <a:defRPr sz="2400"/>
            </a:lvl5pPr>
            <a:lvl6pPr lvl="5" algn="r">
              <a:spcBef>
                <a:spcPts val="0"/>
              </a:spcBef>
              <a:spcAft>
                <a:spcPts val="0"/>
              </a:spcAft>
              <a:buClr>
                <a:schemeClr val="dk1"/>
              </a:buClr>
              <a:buSzPts val="2400"/>
              <a:buNone/>
              <a:defRPr sz="2400"/>
            </a:lvl6pPr>
            <a:lvl7pPr lvl="6" algn="r">
              <a:spcBef>
                <a:spcPts val="0"/>
              </a:spcBef>
              <a:spcAft>
                <a:spcPts val="0"/>
              </a:spcAft>
              <a:buClr>
                <a:schemeClr val="dk1"/>
              </a:buClr>
              <a:buSzPts val="2400"/>
              <a:buNone/>
              <a:defRPr sz="2400"/>
            </a:lvl7pPr>
            <a:lvl8pPr lvl="7" algn="r">
              <a:spcBef>
                <a:spcPts val="0"/>
              </a:spcBef>
              <a:spcAft>
                <a:spcPts val="0"/>
              </a:spcAft>
              <a:buClr>
                <a:schemeClr val="dk1"/>
              </a:buClr>
              <a:buSzPts val="2400"/>
              <a:buNone/>
              <a:defRPr sz="2400"/>
            </a:lvl8pPr>
            <a:lvl9pPr lvl="8" algn="r">
              <a:spcBef>
                <a:spcPts val="0"/>
              </a:spcBef>
              <a:spcAft>
                <a:spcPts val="0"/>
              </a:spcAft>
              <a:buClr>
                <a:schemeClr val="dk1"/>
              </a:buClr>
              <a:buSzPts val="2400"/>
              <a:buNone/>
              <a:defRPr sz="2400"/>
            </a:lvl9pPr>
          </a:lstStyle>
          <a:p/>
        </p:txBody>
      </p:sp>
      <p:sp>
        <p:nvSpPr>
          <p:cNvPr id="314" name="Google Shape;314;p35"/>
          <p:cNvSpPr txBox="1"/>
          <p:nvPr>
            <p:ph idx="2" type="subTitle"/>
          </p:nvPr>
        </p:nvSpPr>
        <p:spPr>
          <a:xfrm>
            <a:off x="227388" y="2391625"/>
            <a:ext cx="1782300" cy="499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9pPr>
          </a:lstStyle>
          <a:p/>
        </p:txBody>
      </p:sp>
      <p:sp>
        <p:nvSpPr>
          <p:cNvPr id="315" name="Google Shape;315;p35"/>
          <p:cNvSpPr txBox="1"/>
          <p:nvPr>
            <p:ph idx="3" type="title"/>
          </p:nvPr>
        </p:nvSpPr>
        <p:spPr>
          <a:xfrm>
            <a:off x="3920125" y="2391625"/>
            <a:ext cx="4996200" cy="4992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2400"/>
              <a:buNone/>
              <a:defRPr sz="2400"/>
            </a:lvl1pPr>
            <a:lvl2pPr lvl="1" algn="r">
              <a:spcBef>
                <a:spcPts val="0"/>
              </a:spcBef>
              <a:spcAft>
                <a:spcPts val="0"/>
              </a:spcAft>
              <a:buClr>
                <a:schemeClr val="dk1"/>
              </a:buClr>
              <a:buSzPts val="2400"/>
              <a:buNone/>
              <a:defRPr sz="2400"/>
            </a:lvl2pPr>
            <a:lvl3pPr lvl="2" algn="r">
              <a:spcBef>
                <a:spcPts val="0"/>
              </a:spcBef>
              <a:spcAft>
                <a:spcPts val="0"/>
              </a:spcAft>
              <a:buClr>
                <a:schemeClr val="dk1"/>
              </a:buClr>
              <a:buSzPts val="2400"/>
              <a:buNone/>
              <a:defRPr sz="2400"/>
            </a:lvl3pPr>
            <a:lvl4pPr lvl="3" algn="r">
              <a:spcBef>
                <a:spcPts val="0"/>
              </a:spcBef>
              <a:spcAft>
                <a:spcPts val="0"/>
              </a:spcAft>
              <a:buClr>
                <a:schemeClr val="dk1"/>
              </a:buClr>
              <a:buSzPts val="2400"/>
              <a:buNone/>
              <a:defRPr sz="2400"/>
            </a:lvl4pPr>
            <a:lvl5pPr lvl="4" algn="r">
              <a:spcBef>
                <a:spcPts val="0"/>
              </a:spcBef>
              <a:spcAft>
                <a:spcPts val="0"/>
              </a:spcAft>
              <a:buClr>
                <a:schemeClr val="dk1"/>
              </a:buClr>
              <a:buSzPts val="2400"/>
              <a:buNone/>
              <a:defRPr sz="2400"/>
            </a:lvl5pPr>
            <a:lvl6pPr lvl="5" algn="r">
              <a:spcBef>
                <a:spcPts val="0"/>
              </a:spcBef>
              <a:spcAft>
                <a:spcPts val="0"/>
              </a:spcAft>
              <a:buClr>
                <a:schemeClr val="dk1"/>
              </a:buClr>
              <a:buSzPts val="2400"/>
              <a:buNone/>
              <a:defRPr sz="2400"/>
            </a:lvl6pPr>
            <a:lvl7pPr lvl="6" algn="r">
              <a:spcBef>
                <a:spcPts val="0"/>
              </a:spcBef>
              <a:spcAft>
                <a:spcPts val="0"/>
              </a:spcAft>
              <a:buClr>
                <a:schemeClr val="dk1"/>
              </a:buClr>
              <a:buSzPts val="2400"/>
              <a:buNone/>
              <a:defRPr sz="2400"/>
            </a:lvl7pPr>
            <a:lvl8pPr lvl="7" algn="r">
              <a:spcBef>
                <a:spcPts val="0"/>
              </a:spcBef>
              <a:spcAft>
                <a:spcPts val="0"/>
              </a:spcAft>
              <a:buClr>
                <a:schemeClr val="dk1"/>
              </a:buClr>
              <a:buSzPts val="2400"/>
              <a:buNone/>
              <a:defRPr sz="2400"/>
            </a:lvl8pPr>
            <a:lvl9pPr lvl="8" algn="r">
              <a:spcBef>
                <a:spcPts val="0"/>
              </a:spcBef>
              <a:spcAft>
                <a:spcPts val="0"/>
              </a:spcAft>
              <a:buClr>
                <a:schemeClr val="dk1"/>
              </a:buClr>
              <a:buSzPts val="2400"/>
              <a:buNone/>
              <a:defRPr sz="2400"/>
            </a:lvl9pPr>
          </a:lstStyle>
          <a:p/>
        </p:txBody>
      </p:sp>
      <p:sp>
        <p:nvSpPr>
          <p:cNvPr id="316" name="Google Shape;316;p35"/>
          <p:cNvSpPr txBox="1"/>
          <p:nvPr>
            <p:ph idx="4" type="subTitle"/>
          </p:nvPr>
        </p:nvSpPr>
        <p:spPr>
          <a:xfrm>
            <a:off x="227388" y="3067900"/>
            <a:ext cx="1782300" cy="499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9pPr>
          </a:lstStyle>
          <a:p/>
        </p:txBody>
      </p:sp>
      <p:sp>
        <p:nvSpPr>
          <p:cNvPr id="317" name="Google Shape;317;p35"/>
          <p:cNvSpPr txBox="1"/>
          <p:nvPr>
            <p:ph idx="5" type="title"/>
          </p:nvPr>
        </p:nvSpPr>
        <p:spPr>
          <a:xfrm>
            <a:off x="3920125" y="3067900"/>
            <a:ext cx="4996200" cy="4992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2400"/>
              <a:buNone/>
              <a:defRPr sz="2400"/>
            </a:lvl1pPr>
            <a:lvl2pPr lvl="1" algn="r">
              <a:spcBef>
                <a:spcPts val="0"/>
              </a:spcBef>
              <a:spcAft>
                <a:spcPts val="0"/>
              </a:spcAft>
              <a:buClr>
                <a:schemeClr val="dk1"/>
              </a:buClr>
              <a:buSzPts val="2400"/>
              <a:buNone/>
              <a:defRPr sz="2400"/>
            </a:lvl2pPr>
            <a:lvl3pPr lvl="2" algn="r">
              <a:spcBef>
                <a:spcPts val="0"/>
              </a:spcBef>
              <a:spcAft>
                <a:spcPts val="0"/>
              </a:spcAft>
              <a:buClr>
                <a:schemeClr val="dk1"/>
              </a:buClr>
              <a:buSzPts val="2400"/>
              <a:buNone/>
              <a:defRPr sz="2400"/>
            </a:lvl3pPr>
            <a:lvl4pPr lvl="3" algn="r">
              <a:spcBef>
                <a:spcPts val="0"/>
              </a:spcBef>
              <a:spcAft>
                <a:spcPts val="0"/>
              </a:spcAft>
              <a:buClr>
                <a:schemeClr val="dk1"/>
              </a:buClr>
              <a:buSzPts val="2400"/>
              <a:buNone/>
              <a:defRPr sz="2400"/>
            </a:lvl4pPr>
            <a:lvl5pPr lvl="4" algn="r">
              <a:spcBef>
                <a:spcPts val="0"/>
              </a:spcBef>
              <a:spcAft>
                <a:spcPts val="0"/>
              </a:spcAft>
              <a:buClr>
                <a:schemeClr val="dk1"/>
              </a:buClr>
              <a:buSzPts val="2400"/>
              <a:buNone/>
              <a:defRPr sz="2400"/>
            </a:lvl5pPr>
            <a:lvl6pPr lvl="5" algn="r">
              <a:spcBef>
                <a:spcPts val="0"/>
              </a:spcBef>
              <a:spcAft>
                <a:spcPts val="0"/>
              </a:spcAft>
              <a:buClr>
                <a:schemeClr val="dk1"/>
              </a:buClr>
              <a:buSzPts val="2400"/>
              <a:buNone/>
              <a:defRPr sz="2400"/>
            </a:lvl6pPr>
            <a:lvl7pPr lvl="6" algn="r">
              <a:spcBef>
                <a:spcPts val="0"/>
              </a:spcBef>
              <a:spcAft>
                <a:spcPts val="0"/>
              </a:spcAft>
              <a:buClr>
                <a:schemeClr val="dk1"/>
              </a:buClr>
              <a:buSzPts val="2400"/>
              <a:buNone/>
              <a:defRPr sz="2400"/>
            </a:lvl7pPr>
            <a:lvl8pPr lvl="7" algn="r">
              <a:spcBef>
                <a:spcPts val="0"/>
              </a:spcBef>
              <a:spcAft>
                <a:spcPts val="0"/>
              </a:spcAft>
              <a:buClr>
                <a:schemeClr val="dk1"/>
              </a:buClr>
              <a:buSzPts val="2400"/>
              <a:buNone/>
              <a:defRPr sz="2400"/>
            </a:lvl8pPr>
            <a:lvl9pPr lvl="8" algn="r">
              <a:spcBef>
                <a:spcPts val="0"/>
              </a:spcBef>
              <a:spcAft>
                <a:spcPts val="0"/>
              </a:spcAft>
              <a:buClr>
                <a:schemeClr val="dk1"/>
              </a:buClr>
              <a:buSzPts val="2400"/>
              <a:buNone/>
              <a:defRPr sz="2400"/>
            </a:lvl9pPr>
          </a:lstStyle>
          <a:p/>
        </p:txBody>
      </p:sp>
      <p:sp>
        <p:nvSpPr>
          <p:cNvPr id="318" name="Google Shape;318;p35"/>
          <p:cNvSpPr txBox="1"/>
          <p:nvPr>
            <p:ph idx="6" type="subTitle"/>
          </p:nvPr>
        </p:nvSpPr>
        <p:spPr>
          <a:xfrm>
            <a:off x="227388" y="3744225"/>
            <a:ext cx="1782300" cy="499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9pPr>
          </a:lstStyle>
          <a:p/>
        </p:txBody>
      </p:sp>
      <p:sp>
        <p:nvSpPr>
          <p:cNvPr id="319" name="Google Shape;319;p35"/>
          <p:cNvSpPr txBox="1"/>
          <p:nvPr>
            <p:ph idx="7" type="title"/>
          </p:nvPr>
        </p:nvSpPr>
        <p:spPr>
          <a:xfrm>
            <a:off x="3920125" y="3744225"/>
            <a:ext cx="4996200" cy="4992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2400"/>
              <a:buNone/>
              <a:defRPr sz="2400"/>
            </a:lvl1pPr>
            <a:lvl2pPr lvl="1" algn="r">
              <a:spcBef>
                <a:spcPts val="0"/>
              </a:spcBef>
              <a:spcAft>
                <a:spcPts val="0"/>
              </a:spcAft>
              <a:buClr>
                <a:schemeClr val="dk1"/>
              </a:buClr>
              <a:buSzPts val="2400"/>
              <a:buNone/>
              <a:defRPr sz="2400"/>
            </a:lvl2pPr>
            <a:lvl3pPr lvl="2" algn="r">
              <a:spcBef>
                <a:spcPts val="0"/>
              </a:spcBef>
              <a:spcAft>
                <a:spcPts val="0"/>
              </a:spcAft>
              <a:buClr>
                <a:schemeClr val="dk1"/>
              </a:buClr>
              <a:buSzPts val="2400"/>
              <a:buNone/>
              <a:defRPr sz="2400"/>
            </a:lvl3pPr>
            <a:lvl4pPr lvl="3" algn="r">
              <a:spcBef>
                <a:spcPts val="0"/>
              </a:spcBef>
              <a:spcAft>
                <a:spcPts val="0"/>
              </a:spcAft>
              <a:buClr>
                <a:schemeClr val="dk1"/>
              </a:buClr>
              <a:buSzPts val="2400"/>
              <a:buNone/>
              <a:defRPr sz="2400"/>
            </a:lvl4pPr>
            <a:lvl5pPr lvl="4" algn="r">
              <a:spcBef>
                <a:spcPts val="0"/>
              </a:spcBef>
              <a:spcAft>
                <a:spcPts val="0"/>
              </a:spcAft>
              <a:buClr>
                <a:schemeClr val="dk1"/>
              </a:buClr>
              <a:buSzPts val="2400"/>
              <a:buNone/>
              <a:defRPr sz="2400"/>
            </a:lvl5pPr>
            <a:lvl6pPr lvl="5" algn="r">
              <a:spcBef>
                <a:spcPts val="0"/>
              </a:spcBef>
              <a:spcAft>
                <a:spcPts val="0"/>
              </a:spcAft>
              <a:buClr>
                <a:schemeClr val="dk1"/>
              </a:buClr>
              <a:buSzPts val="2400"/>
              <a:buNone/>
              <a:defRPr sz="2400"/>
            </a:lvl6pPr>
            <a:lvl7pPr lvl="6" algn="r">
              <a:spcBef>
                <a:spcPts val="0"/>
              </a:spcBef>
              <a:spcAft>
                <a:spcPts val="0"/>
              </a:spcAft>
              <a:buClr>
                <a:schemeClr val="dk1"/>
              </a:buClr>
              <a:buSzPts val="2400"/>
              <a:buNone/>
              <a:defRPr sz="2400"/>
            </a:lvl7pPr>
            <a:lvl8pPr lvl="7" algn="r">
              <a:spcBef>
                <a:spcPts val="0"/>
              </a:spcBef>
              <a:spcAft>
                <a:spcPts val="0"/>
              </a:spcAft>
              <a:buClr>
                <a:schemeClr val="dk1"/>
              </a:buClr>
              <a:buSzPts val="2400"/>
              <a:buNone/>
              <a:defRPr sz="2400"/>
            </a:lvl8pPr>
            <a:lvl9pPr lvl="8" algn="r">
              <a:spcBef>
                <a:spcPts val="0"/>
              </a:spcBef>
              <a:spcAft>
                <a:spcPts val="0"/>
              </a:spcAft>
              <a:buClr>
                <a:schemeClr val="dk1"/>
              </a:buClr>
              <a:buSzPts val="2400"/>
              <a:buNone/>
              <a:defRPr sz="2400"/>
            </a:lvl9pPr>
          </a:lstStyle>
          <a:p/>
        </p:txBody>
      </p:sp>
      <p:sp>
        <p:nvSpPr>
          <p:cNvPr id="320" name="Google Shape;320;p35"/>
          <p:cNvSpPr txBox="1"/>
          <p:nvPr>
            <p:ph idx="8" type="subTitle"/>
          </p:nvPr>
        </p:nvSpPr>
        <p:spPr>
          <a:xfrm>
            <a:off x="227413" y="4420450"/>
            <a:ext cx="1782300" cy="499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9pPr>
          </a:lstStyle>
          <a:p/>
        </p:txBody>
      </p:sp>
      <p:sp>
        <p:nvSpPr>
          <p:cNvPr id="321" name="Google Shape;321;p35"/>
          <p:cNvSpPr txBox="1"/>
          <p:nvPr>
            <p:ph idx="9" type="title"/>
          </p:nvPr>
        </p:nvSpPr>
        <p:spPr>
          <a:xfrm>
            <a:off x="3920154" y="4420450"/>
            <a:ext cx="4996200" cy="4992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2400"/>
              <a:buNone/>
              <a:defRPr sz="2400"/>
            </a:lvl1pPr>
            <a:lvl2pPr lvl="1" algn="r">
              <a:spcBef>
                <a:spcPts val="0"/>
              </a:spcBef>
              <a:spcAft>
                <a:spcPts val="0"/>
              </a:spcAft>
              <a:buClr>
                <a:schemeClr val="dk1"/>
              </a:buClr>
              <a:buSzPts val="2400"/>
              <a:buNone/>
              <a:defRPr sz="2400"/>
            </a:lvl2pPr>
            <a:lvl3pPr lvl="2" algn="r">
              <a:spcBef>
                <a:spcPts val="0"/>
              </a:spcBef>
              <a:spcAft>
                <a:spcPts val="0"/>
              </a:spcAft>
              <a:buClr>
                <a:schemeClr val="dk1"/>
              </a:buClr>
              <a:buSzPts val="2400"/>
              <a:buNone/>
              <a:defRPr sz="2400"/>
            </a:lvl3pPr>
            <a:lvl4pPr lvl="3" algn="r">
              <a:spcBef>
                <a:spcPts val="0"/>
              </a:spcBef>
              <a:spcAft>
                <a:spcPts val="0"/>
              </a:spcAft>
              <a:buClr>
                <a:schemeClr val="dk1"/>
              </a:buClr>
              <a:buSzPts val="2400"/>
              <a:buNone/>
              <a:defRPr sz="2400"/>
            </a:lvl4pPr>
            <a:lvl5pPr lvl="4" algn="r">
              <a:spcBef>
                <a:spcPts val="0"/>
              </a:spcBef>
              <a:spcAft>
                <a:spcPts val="0"/>
              </a:spcAft>
              <a:buClr>
                <a:schemeClr val="dk1"/>
              </a:buClr>
              <a:buSzPts val="2400"/>
              <a:buNone/>
              <a:defRPr sz="2400"/>
            </a:lvl5pPr>
            <a:lvl6pPr lvl="5" algn="r">
              <a:spcBef>
                <a:spcPts val="0"/>
              </a:spcBef>
              <a:spcAft>
                <a:spcPts val="0"/>
              </a:spcAft>
              <a:buClr>
                <a:schemeClr val="dk1"/>
              </a:buClr>
              <a:buSzPts val="2400"/>
              <a:buNone/>
              <a:defRPr sz="2400"/>
            </a:lvl6pPr>
            <a:lvl7pPr lvl="6" algn="r">
              <a:spcBef>
                <a:spcPts val="0"/>
              </a:spcBef>
              <a:spcAft>
                <a:spcPts val="0"/>
              </a:spcAft>
              <a:buClr>
                <a:schemeClr val="dk1"/>
              </a:buClr>
              <a:buSzPts val="2400"/>
              <a:buNone/>
              <a:defRPr sz="2400"/>
            </a:lvl7pPr>
            <a:lvl8pPr lvl="7" algn="r">
              <a:spcBef>
                <a:spcPts val="0"/>
              </a:spcBef>
              <a:spcAft>
                <a:spcPts val="0"/>
              </a:spcAft>
              <a:buClr>
                <a:schemeClr val="dk1"/>
              </a:buClr>
              <a:buSzPts val="2400"/>
              <a:buNone/>
              <a:defRPr sz="2400"/>
            </a:lvl8pPr>
            <a:lvl9pPr lvl="8" algn="r">
              <a:spcBef>
                <a:spcPts val="0"/>
              </a:spcBef>
              <a:spcAft>
                <a:spcPts val="0"/>
              </a:spcAft>
              <a:buClr>
                <a:schemeClr val="dk1"/>
              </a:buClr>
              <a:buSzPts val="2400"/>
              <a:buNone/>
              <a:defRPr sz="2400"/>
            </a:lvl9pPr>
          </a:lstStyle>
          <a:p/>
        </p:txBody>
      </p:sp>
      <p:sp>
        <p:nvSpPr>
          <p:cNvPr id="322" name="Google Shape;322;p35"/>
          <p:cNvSpPr txBox="1"/>
          <p:nvPr>
            <p:ph idx="13" type="title"/>
          </p:nvPr>
        </p:nvSpPr>
        <p:spPr>
          <a:xfrm>
            <a:off x="230900" y="457200"/>
            <a:ext cx="4406400" cy="56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sp>
        <p:nvSpPr>
          <p:cNvPr id="323" name="Google Shape;323;p3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ing campaign">
  <p:cSld name="CUSTOM_1">
    <p:bg>
      <p:bgPr>
        <a:solidFill>
          <a:schemeClr val="dk1"/>
        </a:solidFill>
      </p:bgPr>
    </p:bg>
    <p:spTree>
      <p:nvGrpSpPr>
        <p:cNvPr id="324" name="Shape 324"/>
        <p:cNvGrpSpPr/>
        <p:nvPr/>
      </p:nvGrpSpPr>
      <p:grpSpPr>
        <a:xfrm>
          <a:off x="0" y="0"/>
          <a:ext cx="0" cy="0"/>
          <a:chOff x="0" y="0"/>
          <a:chExt cx="0" cy="0"/>
        </a:xfrm>
      </p:grpSpPr>
      <p:sp>
        <p:nvSpPr>
          <p:cNvPr id="325" name="Google Shape;325;p36"/>
          <p:cNvSpPr txBox="1"/>
          <p:nvPr>
            <p:ph type="title"/>
          </p:nvPr>
        </p:nvSpPr>
        <p:spPr>
          <a:xfrm>
            <a:off x="230900" y="457200"/>
            <a:ext cx="5712900" cy="56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600"/>
              <a:buNone/>
              <a:defRPr>
                <a:solidFill>
                  <a:schemeClr val="dk2"/>
                </a:solidFill>
              </a:defRPr>
            </a:lvl1pPr>
            <a:lvl2pPr lvl="1">
              <a:spcBef>
                <a:spcPts val="0"/>
              </a:spcBef>
              <a:spcAft>
                <a:spcPts val="0"/>
              </a:spcAft>
              <a:buClr>
                <a:schemeClr val="dk2"/>
              </a:buClr>
              <a:buSzPts val="3600"/>
              <a:buNone/>
              <a:defRPr sz="3600">
                <a:solidFill>
                  <a:schemeClr val="dk2"/>
                </a:solidFill>
              </a:defRPr>
            </a:lvl2pPr>
            <a:lvl3pPr lvl="2">
              <a:spcBef>
                <a:spcPts val="0"/>
              </a:spcBef>
              <a:spcAft>
                <a:spcPts val="0"/>
              </a:spcAft>
              <a:buClr>
                <a:schemeClr val="dk2"/>
              </a:buClr>
              <a:buSzPts val="3600"/>
              <a:buNone/>
              <a:defRPr sz="3600">
                <a:solidFill>
                  <a:schemeClr val="dk2"/>
                </a:solidFill>
              </a:defRPr>
            </a:lvl3pPr>
            <a:lvl4pPr lvl="3">
              <a:spcBef>
                <a:spcPts val="0"/>
              </a:spcBef>
              <a:spcAft>
                <a:spcPts val="0"/>
              </a:spcAft>
              <a:buClr>
                <a:schemeClr val="dk2"/>
              </a:buClr>
              <a:buSzPts val="3600"/>
              <a:buNone/>
              <a:defRPr sz="3600">
                <a:solidFill>
                  <a:schemeClr val="dk2"/>
                </a:solidFill>
              </a:defRPr>
            </a:lvl4pPr>
            <a:lvl5pPr lvl="4">
              <a:spcBef>
                <a:spcPts val="0"/>
              </a:spcBef>
              <a:spcAft>
                <a:spcPts val="0"/>
              </a:spcAft>
              <a:buClr>
                <a:schemeClr val="dk2"/>
              </a:buClr>
              <a:buSzPts val="3600"/>
              <a:buNone/>
              <a:defRPr sz="3600">
                <a:solidFill>
                  <a:schemeClr val="dk2"/>
                </a:solidFill>
              </a:defRPr>
            </a:lvl5pPr>
            <a:lvl6pPr lvl="5">
              <a:spcBef>
                <a:spcPts val="0"/>
              </a:spcBef>
              <a:spcAft>
                <a:spcPts val="0"/>
              </a:spcAft>
              <a:buClr>
                <a:schemeClr val="dk2"/>
              </a:buClr>
              <a:buSzPts val="3600"/>
              <a:buNone/>
              <a:defRPr sz="3600">
                <a:solidFill>
                  <a:schemeClr val="dk2"/>
                </a:solidFill>
              </a:defRPr>
            </a:lvl6pPr>
            <a:lvl7pPr lvl="6">
              <a:spcBef>
                <a:spcPts val="0"/>
              </a:spcBef>
              <a:spcAft>
                <a:spcPts val="0"/>
              </a:spcAft>
              <a:buClr>
                <a:schemeClr val="dk2"/>
              </a:buClr>
              <a:buSzPts val="3600"/>
              <a:buNone/>
              <a:defRPr sz="3600">
                <a:solidFill>
                  <a:schemeClr val="dk2"/>
                </a:solidFill>
              </a:defRPr>
            </a:lvl7pPr>
            <a:lvl8pPr lvl="7">
              <a:spcBef>
                <a:spcPts val="0"/>
              </a:spcBef>
              <a:spcAft>
                <a:spcPts val="0"/>
              </a:spcAft>
              <a:buClr>
                <a:schemeClr val="dk2"/>
              </a:buClr>
              <a:buSzPts val="3600"/>
              <a:buNone/>
              <a:defRPr sz="3600">
                <a:solidFill>
                  <a:schemeClr val="dk2"/>
                </a:solidFill>
              </a:defRPr>
            </a:lvl8pPr>
            <a:lvl9pPr lvl="8">
              <a:spcBef>
                <a:spcPts val="0"/>
              </a:spcBef>
              <a:spcAft>
                <a:spcPts val="0"/>
              </a:spcAft>
              <a:buClr>
                <a:schemeClr val="dk2"/>
              </a:buClr>
              <a:buSzPts val="3600"/>
              <a:buNone/>
              <a:defRPr sz="3600">
                <a:solidFill>
                  <a:schemeClr val="dk2"/>
                </a:solidFill>
              </a:defRPr>
            </a:lvl9pPr>
          </a:lstStyle>
          <a:p/>
        </p:txBody>
      </p:sp>
      <p:sp>
        <p:nvSpPr>
          <p:cNvPr id="326" name="Google Shape;326;p36"/>
          <p:cNvSpPr/>
          <p:nvPr/>
        </p:nvSpPr>
        <p:spPr>
          <a:xfrm>
            <a:off x="230900" y="2574574"/>
            <a:ext cx="8684400" cy="54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327" name="Google Shape;327;p36"/>
          <p:cNvSpPr/>
          <p:nvPr/>
        </p:nvSpPr>
        <p:spPr>
          <a:xfrm>
            <a:off x="229800" y="3174585"/>
            <a:ext cx="8684400" cy="54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328" name="Google Shape;328;p36"/>
          <p:cNvSpPr/>
          <p:nvPr/>
        </p:nvSpPr>
        <p:spPr>
          <a:xfrm>
            <a:off x="229800" y="3774596"/>
            <a:ext cx="8684400" cy="54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329" name="Google Shape;329;p36"/>
          <p:cNvSpPr/>
          <p:nvPr/>
        </p:nvSpPr>
        <p:spPr>
          <a:xfrm>
            <a:off x="229800" y="4374607"/>
            <a:ext cx="8684400" cy="54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330" name="Google Shape;330;p36"/>
          <p:cNvSpPr txBox="1"/>
          <p:nvPr>
            <p:ph idx="1" type="subTitle"/>
          </p:nvPr>
        </p:nvSpPr>
        <p:spPr>
          <a:xfrm>
            <a:off x="228600" y="2574574"/>
            <a:ext cx="1782300" cy="545400"/>
          </a:xfrm>
          <a:prstGeom prst="rect">
            <a:avLst/>
          </a:prstGeom>
        </p:spPr>
        <p:txBody>
          <a:bodyPr anchorCtr="0" anchor="ctr" bIns="91425" lIns="91425" spcFirstLastPara="1" rIns="91425" wrap="square" tIns="91425">
            <a:noAutofit/>
          </a:bodyPr>
          <a:lstStyle>
            <a:lvl1pPr lvl="0">
              <a:spcBef>
                <a:spcPts val="0"/>
              </a:spcBef>
              <a:spcAft>
                <a:spcPts val="0"/>
              </a:spcAft>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SzPts val="1800"/>
              <a:buFont typeface="Crimson Pro Medium"/>
              <a:buNone/>
              <a:defRPr sz="1800">
                <a:latin typeface="Crimson Pro Medium"/>
                <a:ea typeface="Crimson Pro Medium"/>
                <a:cs typeface="Crimson Pro Medium"/>
                <a:sym typeface="Crimson Pro Medium"/>
              </a:defRPr>
            </a:lvl9pPr>
          </a:lstStyle>
          <a:p/>
        </p:txBody>
      </p:sp>
      <p:sp>
        <p:nvSpPr>
          <p:cNvPr id="331" name="Google Shape;331;p36"/>
          <p:cNvSpPr txBox="1"/>
          <p:nvPr>
            <p:ph idx="2" type="subTitle"/>
          </p:nvPr>
        </p:nvSpPr>
        <p:spPr>
          <a:xfrm>
            <a:off x="228600" y="3174588"/>
            <a:ext cx="1782300" cy="545400"/>
          </a:xfrm>
          <a:prstGeom prst="rect">
            <a:avLst/>
          </a:prstGeom>
        </p:spPr>
        <p:txBody>
          <a:bodyPr anchorCtr="0" anchor="ctr" bIns="91425" lIns="91425" spcFirstLastPara="1" rIns="91425" wrap="square" tIns="91425">
            <a:noAutofit/>
          </a:bodyPr>
          <a:lstStyle>
            <a:lvl1pPr lvl="0">
              <a:spcBef>
                <a:spcPts val="0"/>
              </a:spcBef>
              <a:spcAft>
                <a:spcPts val="0"/>
              </a:spcAft>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SzPts val="1800"/>
              <a:buFont typeface="Crimson Pro Medium"/>
              <a:buNone/>
              <a:defRPr sz="1800">
                <a:latin typeface="Crimson Pro Medium"/>
                <a:ea typeface="Crimson Pro Medium"/>
                <a:cs typeface="Crimson Pro Medium"/>
                <a:sym typeface="Crimson Pro Medium"/>
              </a:defRPr>
            </a:lvl9pPr>
          </a:lstStyle>
          <a:p/>
        </p:txBody>
      </p:sp>
      <p:sp>
        <p:nvSpPr>
          <p:cNvPr id="332" name="Google Shape;332;p36"/>
          <p:cNvSpPr txBox="1"/>
          <p:nvPr>
            <p:ph idx="3" type="subTitle"/>
          </p:nvPr>
        </p:nvSpPr>
        <p:spPr>
          <a:xfrm>
            <a:off x="228600" y="3774593"/>
            <a:ext cx="1782300" cy="545400"/>
          </a:xfrm>
          <a:prstGeom prst="rect">
            <a:avLst/>
          </a:prstGeom>
        </p:spPr>
        <p:txBody>
          <a:bodyPr anchorCtr="0" anchor="ctr" bIns="91425" lIns="91425" spcFirstLastPara="1" rIns="91425" wrap="square" tIns="91425">
            <a:noAutofit/>
          </a:bodyPr>
          <a:lstStyle>
            <a:lvl1pPr lvl="0">
              <a:spcBef>
                <a:spcPts val="0"/>
              </a:spcBef>
              <a:spcAft>
                <a:spcPts val="0"/>
              </a:spcAft>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SzPts val="1800"/>
              <a:buFont typeface="Crimson Pro Medium"/>
              <a:buNone/>
              <a:defRPr sz="1800">
                <a:latin typeface="Crimson Pro Medium"/>
                <a:ea typeface="Crimson Pro Medium"/>
                <a:cs typeface="Crimson Pro Medium"/>
                <a:sym typeface="Crimson Pro Medium"/>
              </a:defRPr>
            </a:lvl9pPr>
          </a:lstStyle>
          <a:p/>
        </p:txBody>
      </p:sp>
      <p:sp>
        <p:nvSpPr>
          <p:cNvPr id="333" name="Google Shape;333;p36"/>
          <p:cNvSpPr txBox="1"/>
          <p:nvPr>
            <p:ph idx="4" type="subTitle"/>
          </p:nvPr>
        </p:nvSpPr>
        <p:spPr>
          <a:xfrm>
            <a:off x="228600" y="4374598"/>
            <a:ext cx="1782300" cy="545400"/>
          </a:xfrm>
          <a:prstGeom prst="rect">
            <a:avLst/>
          </a:prstGeom>
        </p:spPr>
        <p:txBody>
          <a:bodyPr anchorCtr="0" anchor="ctr" bIns="91425" lIns="91425" spcFirstLastPara="1" rIns="91425" wrap="square" tIns="91425">
            <a:noAutofit/>
          </a:bodyPr>
          <a:lstStyle>
            <a:lvl1pPr lvl="0">
              <a:spcBef>
                <a:spcPts val="0"/>
              </a:spcBef>
              <a:spcAft>
                <a:spcPts val="0"/>
              </a:spcAft>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SzPts val="1800"/>
              <a:buFont typeface="Crimson Pro Medium"/>
              <a:buNone/>
              <a:defRPr sz="1800">
                <a:latin typeface="Crimson Pro Medium"/>
                <a:ea typeface="Crimson Pro Medium"/>
                <a:cs typeface="Crimson Pro Medium"/>
                <a:sym typeface="Crimson Pro Medium"/>
              </a:defRPr>
            </a:lvl9pPr>
          </a:lstStyle>
          <a:p/>
        </p:txBody>
      </p:sp>
      <p:sp>
        <p:nvSpPr>
          <p:cNvPr id="334" name="Google Shape;334;p36"/>
          <p:cNvSpPr txBox="1"/>
          <p:nvPr>
            <p:ph idx="5" type="body"/>
          </p:nvPr>
        </p:nvSpPr>
        <p:spPr>
          <a:xfrm>
            <a:off x="4514725" y="2574680"/>
            <a:ext cx="4399800" cy="5454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5" name="Google Shape;335;p36"/>
          <p:cNvSpPr txBox="1"/>
          <p:nvPr>
            <p:ph idx="6" type="body"/>
          </p:nvPr>
        </p:nvSpPr>
        <p:spPr>
          <a:xfrm>
            <a:off x="4514725" y="3174644"/>
            <a:ext cx="4399800" cy="5454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6" name="Google Shape;336;p36"/>
          <p:cNvSpPr txBox="1"/>
          <p:nvPr>
            <p:ph idx="7" type="body"/>
          </p:nvPr>
        </p:nvSpPr>
        <p:spPr>
          <a:xfrm>
            <a:off x="4514725" y="3774634"/>
            <a:ext cx="4399800" cy="5454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7" name="Google Shape;337;p36"/>
          <p:cNvSpPr txBox="1"/>
          <p:nvPr>
            <p:ph idx="8" type="body"/>
          </p:nvPr>
        </p:nvSpPr>
        <p:spPr>
          <a:xfrm>
            <a:off x="4514725" y="4374625"/>
            <a:ext cx="4399800" cy="5454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8" name="Google Shape;338;p36"/>
          <p:cNvSpPr/>
          <p:nvPr/>
        </p:nvSpPr>
        <p:spPr>
          <a:xfrm>
            <a:off x="232050" y="1374499"/>
            <a:ext cx="8684400" cy="54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339" name="Google Shape;339;p36"/>
          <p:cNvSpPr/>
          <p:nvPr/>
        </p:nvSpPr>
        <p:spPr>
          <a:xfrm>
            <a:off x="230950" y="1974510"/>
            <a:ext cx="8684400" cy="54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
        <p:nvSpPr>
          <p:cNvPr id="340" name="Google Shape;340;p36"/>
          <p:cNvSpPr txBox="1"/>
          <p:nvPr>
            <p:ph idx="9" type="subTitle"/>
          </p:nvPr>
        </p:nvSpPr>
        <p:spPr>
          <a:xfrm>
            <a:off x="229750" y="1374499"/>
            <a:ext cx="1782300" cy="545400"/>
          </a:xfrm>
          <a:prstGeom prst="rect">
            <a:avLst/>
          </a:prstGeom>
        </p:spPr>
        <p:txBody>
          <a:bodyPr anchorCtr="0" anchor="ctr" bIns="91425" lIns="91425" spcFirstLastPara="1" rIns="91425" wrap="square" tIns="91425">
            <a:noAutofit/>
          </a:bodyPr>
          <a:lstStyle>
            <a:lvl1pPr lvl="0">
              <a:spcBef>
                <a:spcPts val="0"/>
              </a:spcBef>
              <a:spcAft>
                <a:spcPts val="0"/>
              </a:spcAft>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SzPts val="1800"/>
              <a:buFont typeface="Crimson Pro Medium"/>
              <a:buNone/>
              <a:defRPr sz="1800">
                <a:latin typeface="Crimson Pro Medium"/>
                <a:ea typeface="Crimson Pro Medium"/>
                <a:cs typeface="Crimson Pro Medium"/>
                <a:sym typeface="Crimson Pro Medium"/>
              </a:defRPr>
            </a:lvl9pPr>
          </a:lstStyle>
          <a:p/>
        </p:txBody>
      </p:sp>
      <p:sp>
        <p:nvSpPr>
          <p:cNvPr id="341" name="Google Shape;341;p36"/>
          <p:cNvSpPr txBox="1"/>
          <p:nvPr>
            <p:ph idx="13" type="subTitle"/>
          </p:nvPr>
        </p:nvSpPr>
        <p:spPr>
          <a:xfrm>
            <a:off x="229750" y="1974513"/>
            <a:ext cx="1782300" cy="545400"/>
          </a:xfrm>
          <a:prstGeom prst="rect">
            <a:avLst/>
          </a:prstGeom>
        </p:spPr>
        <p:txBody>
          <a:bodyPr anchorCtr="0" anchor="ctr" bIns="91425" lIns="91425" spcFirstLastPara="1" rIns="91425" wrap="square" tIns="91425">
            <a:noAutofit/>
          </a:bodyPr>
          <a:lstStyle>
            <a:lvl1pPr lvl="0">
              <a:spcBef>
                <a:spcPts val="0"/>
              </a:spcBef>
              <a:spcAft>
                <a:spcPts val="0"/>
              </a:spcAft>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SzPts val="1800"/>
              <a:buFont typeface="Crimson Pro Medium"/>
              <a:buNone/>
              <a:defRPr sz="1800">
                <a:latin typeface="Crimson Pro Medium"/>
                <a:ea typeface="Crimson Pro Medium"/>
                <a:cs typeface="Crimson Pro Medium"/>
                <a:sym typeface="Crimson Pro Medium"/>
              </a:defRPr>
            </a:lvl9pPr>
          </a:lstStyle>
          <a:p/>
        </p:txBody>
      </p:sp>
      <p:sp>
        <p:nvSpPr>
          <p:cNvPr id="342" name="Google Shape;342;p36"/>
          <p:cNvSpPr txBox="1"/>
          <p:nvPr>
            <p:ph idx="14" type="body"/>
          </p:nvPr>
        </p:nvSpPr>
        <p:spPr>
          <a:xfrm>
            <a:off x="4515742" y="1374600"/>
            <a:ext cx="4399800" cy="5454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3" name="Google Shape;343;p36"/>
          <p:cNvSpPr txBox="1"/>
          <p:nvPr>
            <p:ph idx="15" type="body"/>
          </p:nvPr>
        </p:nvSpPr>
        <p:spPr>
          <a:xfrm>
            <a:off x="4515742" y="1974564"/>
            <a:ext cx="4399800" cy="5454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4" name="Google Shape;344;p3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r Charts">
  <p:cSld name="CUSTOM_14">
    <p:bg>
      <p:bgPr>
        <a:solidFill>
          <a:schemeClr val="dk1"/>
        </a:solidFill>
      </p:bgPr>
    </p:bg>
    <p:spTree>
      <p:nvGrpSpPr>
        <p:cNvPr id="345" name="Shape 345"/>
        <p:cNvGrpSpPr/>
        <p:nvPr/>
      </p:nvGrpSpPr>
      <p:grpSpPr>
        <a:xfrm>
          <a:off x="0" y="0"/>
          <a:ext cx="0" cy="0"/>
          <a:chOff x="0" y="0"/>
          <a:chExt cx="0" cy="0"/>
        </a:xfrm>
      </p:grpSpPr>
      <p:sp>
        <p:nvSpPr>
          <p:cNvPr id="346" name="Google Shape;346;p37"/>
          <p:cNvSpPr txBox="1"/>
          <p:nvPr>
            <p:ph type="title"/>
          </p:nvPr>
        </p:nvSpPr>
        <p:spPr>
          <a:xfrm>
            <a:off x="230900" y="457200"/>
            <a:ext cx="5712900" cy="56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600"/>
              <a:buNone/>
              <a:defRPr>
                <a:solidFill>
                  <a:schemeClr val="dk2"/>
                </a:solidFill>
              </a:defRPr>
            </a:lvl1pPr>
            <a:lvl2pPr lvl="1">
              <a:spcBef>
                <a:spcPts val="0"/>
              </a:spcBef>
              <a:spcAft>
                <a:spcPts val="0"/>
              </a:spcAft>
              <a:buClr>
                <a:schemeClr val="dk2"/>
              </a:buClr>
              <a:buSzPts val="3600"/>
              <a:buNone/>
              <a:defRPr sz="3600">
                <a:solidFill>
                  <a:schemeClr val="dk2"/>
                </a:solidFill>
              </a:defRPr>
            </a:lvl2pPr>
            <a:lvl3pPr lvl="2">
              <a:spcBef>
                <a:spcPts val="0"/>
              </a:spcBef>
              <a:spcAft>
                <a:spcPts val="0"/>
              </a:spcAft>
              <a:buClr>
                <a:schemeClr val="dk2"/>
              </a:buClr>
              <a:buSzPts val="3600"/>
              <a:buNone/>
              <a:defRPr sz="3600">
                <a:solidFill>
                  <a:schemeClr val="dk2"/>
                </a:solidFill>
              </a:defRPr>
            </a:lvl3pPr>
            <a:lvl4pPr lvl="3">
              <a:spcBef>
                <a:spcPts val="0"/>
              </a:spcBef>
              <a:spcAft>
                <a:spcPts val="0"/>
              </a:spcAft>
              <a:buClr>
                <a:schemeClr val="dk2"/>
              </a:buClr>
              <a:buSzPts val="3600"/>
              <a:buNone/>
              <a:defRPr sz="3600">
                <a:solidFill>
                  <a:schemeClr val="dk2"/>
                </a:solidFill>
              </a:defRPr>
            </a:lvl4pPr>
            <a:lvl5pPr lvl="4">
              <a:spcBef>
                <a:spcPts val="0"/>
              </a:spcBef>
              <a:spcAft>
                <a:spcPts val="0"/>
              </a:spcAft>
              <a:buClr>
                <a:schemeClr val="dk2"/>
              </a:buClr>
              <a:buSzPts val="3600"/>
              <a:buNone/>
              <a:defRPr sz="3600">
                <a:solidFill>
                  <a:schemeClr val="dk2"/>
                </a:solidFill>
              </a:defRPr>
            </a:lvl5pPr>
            <a:lvl6pPr lvl="5">
              <a:spcBef>
                <a:spcPts val="0"/>
              </a:spcBef>
              <a:spcAft>
                <a:spcPts val="0"/>
              </a:spcAft>
              <a:buClr>
                <a:schemeClr val="dk2"/>
              </a:buClr>
              <a:buSzPts val="3600"/>
              <a:buNone/>
              <a:defRPr sz="3600">
                <a:solidFill>
                  <a:schemeClr val="dk2"/>
                </a:solidFill>
              </a:defRPr>
            </a:lvl6pPr>
            <a:lvl7pPr lvl="6">
              <a:spcBef>
                <a:spcPts val="0"/>
              </a:spcBef>
              <a:spcAft>
                <a:spcPts val="0"/>
              </a:spcAft>
              <a:buClr>
                <a:schemeClr val="dk2"/>
              </a:buClr>
              <a:buSzPts val="3600"/>
              <a:buNone/>
              <a:defRPr sz="3600">
                <a:solidFill>
                  <a:schemeClr val="dk2"/>
                </a:solidFill>
              </a:defRPr>
            </a:lvl7pPr>
            <a:lvl8pPr lvl="7">
              <a:spcBef>
                <a:spcPts val="0"/>
              </a:spcBef>
              <a:spcAft>
                <a:spcPts val="0"/>
              </a:spcAft>
              <a:buClr>
                <a:schemeClr val="dk2"/>
              </a:buClr>
              <a:buSzPts val="3600"/>
              <a:buNone/>
              <a:defRPr sz="3600">
                <a:solidFill>
                  <a:schemeClr val="dk2"/>
                </a:solidFill>
              </a:defRPr>
            </a:lvl8pPr>
            <a:lvl9pPr lvl="8">
              <a:spcBef>
                <a:spcPts val="0"/>
              </a:spcBef>
              <a:spcAft>
                <a:spcPts val="0"/>
              </a:spcAft>
              <a:buClr>
                <a:schemeClr val="dk2"/>
              </a:buClr>
              <a:buSzPts val="3600"/>
              <a:buNone/>
              <a:defRPr sz="3600">
                <a:solidFill>
                  <a:schemeClr val="dk2"/>
                </a:solidFill>
              </a:defRPr>
            </a:lvl9pPr>
          </a:lstStyle>
          <a:p/>
        </p:txBody>
      </p:sp>
      <p:sp>
        <p:nvSpPr>
          <p:cNvPr id="347" name="Google Shape;347;p3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l">
              <a:spcBef>
                <a:spcPts val="0"/>
              </a:spcBef>
              <a:spcAft>
                <a:spcPts val="0"/>
              </a:spcAft>
              <a:buNone/>
            </a:pPr>
            <a:fld id="{00000000-1234-1234-1234-123412341234}" type="slidenum">
              <a:rPr lang="en"/>
              <a:t>‹#›</a:t>
            </a:fld>
            <a:endParaRPr/>
          </a:p>
        </p:txBody>
      </p:sp>
      <p:grpSp>
        <p:nvGrpSpPr>
          <p:cNvPr id="348" name="Google Shape;348;p37"/>
          <p:cNvGrpSpPr/>
          <p:nvPr/>
        </p:nvGrpSpPr>
        <p:grpSpPr>
          <a:xfrm>
            <a:off x="228600" y="223475"/>
            <a:ext cx="1214500" cy="170400"/>
            <a:chOff x="304025" y="203375"/>
            <a:chExt cx="1214500" cy="170400"/>
          </a:xfrm>
        </p:grpSpPr>
        <p:sp>
          <p:nvSpPr>
            <p:cNvPr id="349" name="Google Shape;349;p37"/>
            <p:cNvSpPr txBox="1"/>
            <p:nvPr/>
          </p:nvSpPr>
          <p:spPr>
            <a:xfrm>
              <a:off x="304025" y="203650"/>
              <a:ext cx="5787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Section</a:t>
              </a:r>
              <a:endParaRPr sz="800">
                <a:solidFill>
                  <a:schemeClr val="lt1"/>
                </a:solidFill>
              </a:endParaRPr>
            </a:p>
          </p:txBody>
        </p:sp>
        <p:sp>
          <p:nvSpPr>
            <p:cNvPr id="350" name="Google Shape;350;p37"/>
            <p:cNvSpPr txBox="1"/>
            <p:nvPr/>
          </p:nvSpPr>
          <p:spPr>
            <a:xfrm>
              <a:off x="1194225" y="203650"/>
              <a:ext cx="324300" cy="169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800">
                  <a:solidFill>
                    <a:schemeClr val="lt1"/>
                  </a:solidFill>
                </a:rPr>
                <a:t>12</a:t>
              </a:r>
              <a:endParaRPr sz="800">
                <a:solidFill>
                  <a:schemeClr val="lt1"/>
                </a:solidFill>
              </a:endParaRPr>
            </a:p>
          </p:txBody>
        </p:sp>
        <p:cxnSp>
          <p:nvCxnSpPr>
            <p:cNvPr id="351" name="Google Shape;351;p37"/>
            <p:cNvCxnSpPr/>
            <p:nvPr/>
          </p:nvCxnSpPr>
          <p:spPr>
            <a:xfrm>
              <a:off x="1181225" y="203375"/>
              <a:ext cx="600" cy="170400"/>
            </a:xfrm>
            <a:prstGeom prst="straightConnector1">
              <a:avLst/>
            </a:prstGeom>
            <a:noFill/>
            <a:ln cap="flat" cmpd="sng" w="9525">
              <a:solidFill>
                <a:schemeClr val="lt1"/>
              </a:solidFill>
              <a:prstDash val="solid"/>
              <a:round/>
              <a:headEnd len="med" w="med" type="none"/>
              <a:tailEnd len="med" w="med" type="none"/>
            </a:ln>
          </p:spPr>
        </p:cxnSp>
      </p:grpSp>
      <p:sp>
        <p:nvSpPr>
          <p:cNvPr id="352" name="Google Shape;352;p37"/>
          <p:cNvSpPr/>
          <p:nvPr/>
        </p:nvSpPr>
        <p:spPr>
          <a:xfrm>
            <a:off x="228600" y="223750"/>
            <a:ext cx="1214400" cy="1695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cxnSp>
        <p:nvCxnSpPr>
          <p:cNvPr id="353" name="Google Shape;353;p37"/>
          <p:cNvCxnSpPr/>
          <p:nvPr/>
        </p:nvCxnSpPr>
        <p:spPr>
          <a:xfrm>
            <a:off x="1105800" y="223475"/>
            <a:ext cx="600" cy="170400"/>
          </a:xfrm>
          <a:prstGeom prst="straightConnector1">
            <a:avLst/>
          </a:prstGeom>
          <a:noFill/>
          <a:ln cap="flat" cmpd="sng" w="9525">
            <a:solidFill>
              <a:schemeClr val="dk1"/>
            </a:solidFill>
            <a:prstDash val="solid"/>
            <a:round/>
            <a:headEnd len="med" w="med" type="none"/>
            <a:tailEnd len="med" w="med" type="none"/>
          </a:ln>
        </p:spPr>
      </p:cxnSp>
      <p:sp>
        <p:nvSpPr>
          <p:cNvPr id="354" name="Google Shape;354;p37"/>
          <p:cNvSpPr txBox="1"/>
          <p:nvPr>
            <p:ph idx="1" type="subTitle"/>
          </p:nvPr>
        </p:nvSpPr>
        <p:spPr>
          <a:xfrm>
            <a:off x="228600" y="223475"/>
            <a:ext cx="877200" cy="170400"/>
          </a:xfrm>
          <a:prstGeom prst="rect">
            <a:avLst/>
          </a:prstGeom>
        </p:spPr>
        <p:txBody>
          <a:bodyPr anchorCtr="0" anchor="ctr" bIns="91425" lIns="91425" spcFirstLastPara="1" rIns="91425" wrap="square" tIns="91425">
            <a:noAutofit/>
          </a:bodyPr>
          <a:lstStyle>
            <a:lvl1pPr lvl="0">
              <a:spcBef>
                <a:spcPts val="0"/>
              </a:spcBef>
              <a:spcAft>
                <a:spcPts val="0"/>
              </a:spcAft>
              <a:buSzPts val="800"/>
              <a:buFont typeface="Space Grotesk"/>
              <a:buNone/>
              <a:defRPr sz="800">
                <a:latin typeface="Space Grotesk"/>
                <a:ea typeface="Space Grotesk"/>
                <a:cs typeface="Space Grotesk"/>
                <a:sym typeface="Space Grotesk"/>
              </a:defRPr>
            </a:lvl1pPr>
            <a:lvl2pPr lvl="1">
              <a:spcBef>
                <a:spcPts val="0"/>
              </a:spcBef>
              <a:spcAft>
                <a:spcPts val="0"/>
              </a:spcAft>
              <a:buSzPts val="800"/>
              <a:buFont typeface="Space Grotesk"/>
              <a:buNone/>
              <a:defRPr sz="800">
                <a:latin typeface="Space Grotesk"/>
                <a:ea typeface="Space Grotesk"/>
                <a:cs typeface="Space Grotesk"/>
                <a:sym typeface="Space Grotesk"/>
              </a:defRPr>
            </a:lvl2pPr>
            <a:lvl3pPr lvl="2">
              <a:spcBef>
                <a:spcPts val="0"/>
              </a:spcBef>
              <a:spcAft>
                <a:spcPts val="0"/>
              </a:spcAft>
              <a:buSzPts val="800"/>
              <a:buFont typeface="Space Grotesk"/>
              <a:buNone/>
              <a:defRPr sz="800">
                <a:latin typeface="Space Grotesk"/>
                <a:ea typeface="Space Grotesk"/>
                <a:cs typeface="Space Grotesk"/>
                <a:sym typeface="Space Grotesk"/>
              </a:defRPr>
            </a:lvl3pPr>
            <a:lvl4pPr lvl="3">
              <a:spcBef>
                <a:spcPts val="0"/>
              </a:spcBef>
              <a:spcAft>
                <a:spcPts val="0"/>
              </a:spcAft>
              <a:buSzPts val="800"/>
              <a:buFont typeface="Space Grotesk"/>
              <a:buNone/>
              <a:defRPr sz="800">
                <a:latin typeface="Space Grotesk"/>
                <a:ea typeface="Space Grotesk"/>
                <a:cs typeface="Space Grotesk"/>
                <a:sym typeface="Space Grotesk"/>
              </a:defRPr>
            </a:lvl4pPr>
            <a:lvl5pPr lvl="4">
              <a:spcBef>
                <a:spcPts val="0"/>
              </a:spcBef>
              <a:spcAft>
                <a:spcPts val="0"/>
              </a:spcAft>
              <a:buSzPts val="800"/>
              <a:buFont typeface="Space Grotesk"/>
              <a:buNone/>
              <a:defRPr sz="800">
                <a:latin typeface="Space Grotesk"/>
                <a:ea typeface="Space Grotesk"/>
                <a:cs typeface="Space Grotesk"/>
                <a:sym typeface="Space Grotesk"/>
              </a:defRPr>
            </a:lvl5pPr>
            <a:lvl6pPr lvl="5">
              <a:spcBef>
                <a:spcPts val="0"/>
              </a:spcBef>
              <a:spcAft>
                <a:spcPts val="0"/>
              </a:spcAft>
              <a:buSzPts val="800"/>
              <a:buFont typeface="Space Grotesk"/>
              <a:buNone/>
              <a:defRPr sz="800">
                <a:latin typeface="Space Grotesk"/>
                <a:ea typeface="Space Grotesk"/>
                <a:cs typeface="Space Grotesk"/>
                <a:sym typeface="Space Grotesk"/>
              </a:defRPr>
            </a:lvl6pPr>
            <a:lvl7pPr lvl="6">
              <a:spcBef>
                <a:spcPts val="0"/>
              </a:spcBef>
              <a:spcAft>
                <a:spcPts val="0"/>
              </a:spcAft>
              <a:buSzPts val="800"/>
              <a:buFont typeface="Space Grotesk"/>
              <a:buNone/>
              <a:defRPr sz="800">
                <a:latin typeface="Space Grotesk"/>
                <a:ea typeface="Space Grotesk"/>
                <a:cs typeface="Space Grotesk"/>
                <a:sym typeface="Space Grotesk"/>
              </a:defRPr>
            </a:lvl7pPr>
            <a:lvl8pPr lvl="7">
              <a:spcBef>
                <a:spcPts val="0"/>
              </a:spcBef>
              <a:spcAft>
                <a:spcPts val="0"/>
              </a:spcAft>
              <a:buSzPts val="800"/>
              <a:buFont typeface="Space Grotesk"/>
              <a:buNone/>
              <a:defRPr sz="800">
                <a:latin typeface="Space Grotesk"/>
                <a:ea typeface="Space Grotesk"/>
                <a:cs typeface="Space Grotesk"/>
                <a:sym typeface="Space Grotesk"/>
              </a:defRPr>
            </a:lvl8pPr>
            <a:lvl9pPr lvl="8">
              <a:spcBef>
                <a:spcPts val="0"/>
              </a:spcBef>
              <a:spcAft>
                <a:spcPts val="0"/>
              </a:spcAft>
              <a:buSzPts val="800"/>
              <a:buFont typeface="Space Grotesk"/>
              <a:buNone/>
              <a:defRPr sz="800">
                <a:latin typeface="Space Grotesk"/>
                <a:ea typeface="Space Grotesk"/>
                <a:cs typeface="Space Grotesk"/>
                <a:sym typeface="Space Grotesk"/>
              </a:defRPr>
            </a:lvl9pPr>
          </a:lstStyle>
          <a:p/>
        </p:txBody>
      </p:sp>
      <p:sp>
        <p:nvSpPr>
          <p:cNvPr id="355" name="Google Shape;355;p37"/>
          <p:cNvSpPr txBox="1"/>
          <p:nvPr>
            <p:ph idx="2" type="sldNum"/>
          </p:nvPr>
        </p:nvSpPr>
        <p:spPr>
          <a:xfrm>
            <a:off x="1105700" y="223000"/>
            <a:ext cx="336600" cy="1704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Space Grotesk"/>
                <a:ea typeface="Space Grotesk"/>
                <a:cs typeface="Space Grotesk"/>
                <a:sym typeface="Space Grotesk"/>
              </a:defRPr>
            </a:lvl1pPr>
            <a:lvl2pPr lvl="1" rtl="0" algn="r">
              <a:buNone/>
              <a:defRPr sz="900">
                <a:solidFill>
                  <a:schemeClr val="dk1"/>
                </a:solidFill>
                <a:latin typeface="Space Grotesk"/>
                <a:ea typeface="Space Grotesk"/>
                <a:cs typeface="Space Grotesk"/>
                <a:sym typeface="Space Grotesk"/>
              </a:defRPr>
            </a:lvl2pPr>
            <a:lvl3pPr lvl="2" rtl="0" algn="r">
              <a:buNone/>
              <a:defRPr sz="900">
                <a:solidFill>
                  <a:schemeClr val="dk1"/>
                </a:solidFill>
                <a:latin typeface="Space Grotesk"/>
                <a:ea typeface="Space Grotesk"/>
                <a:cs typeface="Space Grotesk"/>
                <a:sym typeface="Space Grotesk"/>
              </a:defRPr>
            </a:lvl3pPr>
            <a:lvl4pPr lvl="3" rtl="0" algn="r">
              <a:buNone/>
              <a:defRPr sz="900">
                <a:solidFill>
                  <a:schemeClr val="dk1"/>
                </a:solidFill>
                <a:latin typeface="Space Grotesk"/>
                <a:ea typeface="Space Grotesk"/>
                <a:cs typeface="Space Grotesk"/>
                <a:sym typeface="Space Grotesk"/>
              </a:defRPr>
            </a:lvl4pPr>
            <a:lvl5pPr lvl="4" rtl="0" algn="r">
              <a:buNone/>
              <a:defRPr sz="900">
                <a:solidFill>
                  <a:schemeClr val="dk1"/>
                </a:solidFill>
                <a:latin typeface="Space Grotesk"/>
                <a:ea typeface="Space Grotesk"/>
                <a:cs typeface="Space Grotesk"/>
                <a:sym typeface="Space Grotesk"/>
              </a:defRPr>
            </a:lvl5pPr>
            <a:lvl6pPr lvl="5" rtl="0" algn="r">
              <a:buNone/>
              <a:defRPr sz="900">
                <a:solidFill>
                  <a:schemeClr val="dk1"/>
                </a:solidFill>
                <a:latin typeface="Space Grotesk"/>
                <a:ea typeface="Space Grotesk"/>
                <a:cs typeface="Space Grotesk"/>
                <a:sym typeface="Space Grotesk"/>
              </a:defRPr>
            </a:lvl6pPr>
            <a:lvl7pPr lvl="6" rtl="0" algn="r">
              <a:buNone/>
              <a:defRPr sz="900">
                <a:solidFill>
                  <a:schemeClr val="dk1"/>
                </a:solidFill>
                <a:latin typeface="Space Grotesk"/>
                <a:ea typeface="Space Grotesk"/>
                <a:cs typeface="Space Grotesk"/>
                <a:sym typeface="Space Grotesk"/>
              </a:defRPr>
            </a:lvl7pPr>
            <a:lvl8pPr lvl="7" rtl="0" algn="r">
              <a:buNone/>
              <a:defRPr sz="900">
                <a:solidFill>
                  <a:schemeClr val="dk1"/>
                </a:solidFill>
                <a:latin typeface="Space Grotesk"/>
                <a:ea typeface="Space Grotesk"/>
                <a:cs typeface="Space Grotesk"/>
                <a:sym typeface="Space Grotesk"/>
              </a:defRPr>
            </a:lvl8pPr>
            <a:lvl9pPr lvl="8" rtl="0" algn="r">
              <a:buNone/>
              <a:defRPr sz="900">
                <a:solidFill>
                  <a:schemeClr val="dk1"/>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Updates">
  <p:cSld name="CUSTOM_2">
    <p:bg>
      <p:bgPr>
        <a:solidFill>
          <a:schemeClr val="lt1"/>
        </a:solidFill>
      </p:bgPr>
    </p:bg>
    <p:spTree>
      <p:nvGrpSpPr>
        <p:cNvPr id="356" name="Shape 356"/>
        <p:cNvGrpSpPr/>
        <p:nvPr/>
      </p:nvGrpSpPr>
      <p:grpSpPr>
        <a:xfrm>
          <a:off x="0" y="0"/>
          <a:ext cx="0" cy="0"/>
          <a:chOff x="0" y="0"/>
          <a:chExt cx="0" cy="0"/>
        </a:xfrm>
      </p:grpSpPr>
      <p:sp>
        <p:nvSpPr>
          <p:cNvPr id="357" name="Google Shape;357;p38"/>
          <p:cNvSpPr/>
          <p:nvPr/>
        </p:nvSpPr>
        <p:spPr>
          <a:xfrm>
            <a:off x="228601" y="2289551"/>
            <a:ext cx="161400" cy="170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8"/>
          <p:cNvSpPr/>
          <p:nvPr/>
        </p:nvSpPr>
        <p:spPr>
          <a:xfrm>
            <a:off x="228601" y="3368687"/>
            <a:ext cx="161400" cy="170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8"/>
          <p:cNvSpPr/>
          <p:nvPr/>
        </p:nvSpPr>
        <p:spPr>
          <a:xfrm>
            <a:off x="228601" y="4447824"/>
            <a:ext cx="161400" cy="170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8"/>
          <p:cNvSpPr txBox="1"/>
          <p:nvPr>
            <p:ph idx="1" type="subTitle"/>
          </p:nvPr>
        </p:nvSpPr>
        <p:spPr>
          <a:xfrm>
            <a:off x="473450" y="2289475"/>
            <a:ext cx="2996100" cy="170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600"/>
              <a:buNone/>
              <a:defRPr sz="16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61" name="Google Shape;361;p38"/>
          <p:cNvSpPr txBox="1"/>
          <p:nvPr>
            <p:ph idx="2" type="body"/>
          </p:nvPr>
        </p:nvSpPr>
        <p:spPr>
          <a:xfrm>
            <a:off x="473450" y="2523625"/>
            <a:ext cx="2819100" cy="1704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dk1"/>
              </a:buClr>
              <a:buSzPts val="1000"/>
              <a:buChar char="●"/>
              <a:defRPr sz="1000"/>
            </a:lvl1pPr>
            <a:lvl2pPr indent="-292100" lvl="1" marL="914400">
              <a:spcBef>
                <a:spcPts val="0"/>
              </a:spcBef>
              <a:spcAft>
                <a:spcPts val="0"/>
              </a:spcAft>
              <a:buClr>
                <a:schemeClr val="dk1"/>
              </a:buClr>
              <a:buSzPts val="1000"/>
              <a:buChar char="○"/>
              <a:defRPr sz="1000"/>
            </a:lvl2pPr>
            <a:lvl3pPr indent="-292100" lvl="2" marL="1371600">
              <a:spcBef>
                <a:spcPts val="0"/>
              </a:spcBef>
              <a:spcAft>
                <a:spcPts val="0"/>
              </a:spcAft>
              <a:buClr>
                <a:schemeClr val="dk1"/>
              </a:buClr>
              <a:buSzPts val="1000"/>
              <a:buChar char="■"/>
              <a:defRPr sz="1000"/>
            </a:lvl3pPr>
            <a:lvl4pPr indent="-292100" lvl="3" marL="1828800">
              <a:spcBef>
                <a:spcPts val="0"/>
              </a:spcBef>
              <a:spcAft>
                <a:spcPts val="0"/>
              </a:spcAft>
              <a:buClr>
                <a:schemeClr val="dk1"/>
              </a:buClr>
              <a:buSzPts val="1000"/>
              <a:buChar char="●"/>
              <a:defRPr sz="1000"/>
            </a:lvl4pPr>
            <a:lvl5pPr indent="-292100" lvl="4" marL="2286000">
              <a:spcBef>
                <a:spcPts val="0"/>
              </a:spcBef>
              <a:spcAft>
                <a:spcPts val="0"/>
              </a:spcAft>
              <a:buClr>
                <a:schemeClr val="dk1"/>
              </a:buClr>
              <a:buSzPts val="1000"/>
              <a:buChar char="○"/>
              <a:defRPr sz="1000"/>
            </a:lvl5pPr>
            <a:lvl6pPr indent="-292100" lvl="5" marL="2743200">
              <a:spcBef>
                <a:spcPts val="0"/>
              </a:spcBef>
              <a:spcAft>
                <a:spcPts val="0"/>
              </a:spcAft>
              <a:buClr>
                <a:schemeClr val="dk1"/>
              </a:buClr>
              <a:buSzPts val="1000"/>
              <a:buChar char="■"/>
              <a:defRPr sz="1000"/>
            </a:lvl6pPr>
            <a:lvl7pPr indent="-292100" lvl="6" marL="3200400">
              <a:spcBef>
                <a:spcPts val="0"/>
              </a:spcBef>
              <a:spcAft>
                <a:spcPts val="0"/>
              </a:spcAft>
              <a:buClr>
                <a:schemeClr val="dk1"/>
              </a:buClr>
              <a:buSzPts val="1000"/>
              <a:buChar char="●"/>
              <a:defRPr sz="1000"/>
            </a:lvl7pPr>
            <a:lvl8pPr indent="-292100" lvl="7" marL="3657600">
              <a:spcBef>
                <a:spcPts val="0"/>
              </a:spcBef>
              <a:spcAft>
                <a:spcPts val="0"/>
              </a:spcAft>
              <a:buClr>
                <a:schemeClr val="dk1"/>
              </a:buClr>
              <a:buSzPts val="1000"/>
              <a:buChar char="○"/>
              <a:defRPr sz="1000"/>
            </a:lvl8pPr>
            <a:lvl9pPr indent="-292100" lvl="8" marL="4114800">
              <a:spcBef>
                <a:spcPts val="0"/>
              </a:spcBef>
              <a:spcAft>
                <a:spcPts val="0"/>
              </a:spcAft>
              <a:buClr>
                <a:schemeClr val="dk1"/>
              </a:buClr>
              <a:buSzPts val="1000"/>
              <a:buChar char="■"/>
              <a:defRPr sz="1000"/>
            </a:lvl9pPr>
          </a:lstStyle>
          <a:p/>
        </p:txBody>
      </p:sp>
      <p:sp>
        <p:nvSpPr>
          <p:cNvPr id="362" name="Google Shape;362;p38"/>
          <p:cNvSpPr txBox="1"/>
          <p:nvPr>
            <p:ph idx="3" type="subTitle"/>
          </p:nvPr>
        </p:nvSpPr>
        <p:spPr>
          <a:xfrm>
            <a:off x="473450" y="3368675"/>
            <a:ext cx="2996100" cy="170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600"/>
              <a:buNone/>
              <a:defRPr sz="16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63" name="Google Shape;363;p38"/>
          <p:cNvSpPr txBox="1"/>
          <p:nvPr>
            <p:ph idx="4" type="body"/>
          </p:nvPr>
        </p:nvSpPr>
        <p:spPr>
          <a:xfrm>
            <a:off x="473450" y="3602825"/>
            <a:ext cx="2819100" cy="1704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dk1"/>
              </a:buClr>
              <a:buSzPts val="1000"/>
              <a:buChar char="●"/>
              <a:defRPr sz="1000"/>
            </a:lvl1pPr>
            <a:lvl2pPr indent="-292100" lvl="1" marL="914400">
              <a:spcBef>
                <a:spcPts val="0"/>
              </a:spcBef>
              <a:spcAft>
                <a:spcPts val="0"/>
              </a:spcAft>
              <a:buClr>
                <a:schemeClr val="dk1"/>
              </a:buClr>
              <a:buSzPts val="1000"/>
              <a:buChar char="○"/>
              <a:defRPr sz="1000"/>
            </a:lvl2pPr>
            <a:lvl3pPr indent="-292100" lvl="2" marL="1371600">
              <a:spcBef>
                <a:spcPts val="0"/>
              </a:spcBef>
              <a:spcAft>
                <a:spcPts val="0"/>
              </a:spcAft>
              <a:buClr>
                <a:schemeClr val="dk1"/>
              </a:buClr>
              <a:buSzPts val="1000"/>
              <a:buChar char="■"/>
              <a:defRPr sz="1000"/>
            </a:lvl3pPr>
            <a:lvl4pPr indent="-292100" lvl="3" marL="1828800">
              <a:spcBef>
                <a:spcPts val="0"/>
              </a:spcBef>
              <a:spcAft>
                <a:spcPts val="0"/>
              </a:spcAft>
              <a:buClr>
                <a:schemeClr val="dk1"/>
              </a:buClr>
              <a:buSzPts val="1000"/>
              <a:buChar char="●"/>
              <a:defRPr sz="1000"/>
            </a:lvl4pPr>
            <a:lvl5pPr indent="-292100" lvl="4" marL="2286000">
              <a:spcBef>
                <a:spcPts val="0"/>
              </a:spcBef>
              <a:spcAft>
                <a:spcPts val="0"/>
              </a:spcAft>
              <a:buClr>
                <a:schemeClr val="dk1"/>
              </a:buClr>
              <a:buSzPts val="1000"/>
              <a:buChar char="○"/>
              <a:defRPr sz="1000"/>
            </a:lvl5pPr>
            <a:lvl6pPr indent="-292100" lvl="5" marL="2743200">
              <a:spcBef>
                <a:spcPts val="0"/>
              </a:spcBef>
              <a:spcAft>
                <a:spcPts val="0"/>
              </a:spcAft>
              <a:buClr>
                <a:schemeClr val="dk1"/>
              </a:buClr>
              <a:buSzPts val="1000"/>
              <a:buChar char="■"/>
              <a:defRPr sz="1000"/>
            </a:lvl6pPr>
            <a:lvl7pPr indent="-292100" lvl="6" marL="3200400">
              <a:spcBef>
                <a:spcPts val="0"/>
              </a:spcBef>
              <a:spcAft>
                <a:spcPts val="0"/>
              </a:spcAft>
              <a:buClr>
                <a:schemeClr val="dk1"/>
              </a:buClr>
              <a:buSzPts val="1000"/>
              <a:buChar char="●"/>
              <a:defRPr sz="1000"/>
            </a:lvl7pPr>
            <a:lvl8pPr indent="-292100" lvl="7" marL="3657600">
              <a:spcBef>
                <a:spcPts val="0"/>
              </a:spcBef>
              <a:spcAft>
                <a:spcPts val="0"/>
              </a:spcAft>
              <a:buClr>
                <a:schemeClr val="dk1"/>
              </a:buClr>
              <a:buSzPts val="1000"/>
              <a:buChar char="○"/>
              <a:defRPr sz="1000"/>
            </a:lvl8pPr>
            <a:lvl9pPr indent="-292100" lvl="8" marL="4114800">
              <a:spcBef>
                <a:spcPts val="0"/>
              </a:spcBef>
              <a:spcAft>
                <a:spcPts val="0"/>
              </a:spcAft>
              <a:buClr>
                <a:schemeClr val="dk1"/>
              </a:buClr>
              <a:buSzPts val="1000"/>
              <a:buChar char="■"/>
              <a:defRPr sz="1000"/>
            </a:lvl9pPr>
          </a:lstStyle>
          <a:p/>
        </p:txBody>
      </p:sp>
      <p:sp>
        <p:nvSpPr>
          <p:cNvPr id="364" name="Google Shape;364;p38"/>
          <p:cNvSpPr txBox="1"/>
          <p:nvPr>
            <p:ph idx="5" type="subTitle"/>
          </p:nvPr>
        </p:nvSpPr>
        <p:spPr>
          <a:xfrm>
            <a:off x="473450" y="4447875"/>
            <a:ext cx="2996100" cy="170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600"/>
              <a:buNone/>
              <a:defRPr sz="16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65" name="Google Shape;365;p38"/>
          <p:cNvSpPr txBox="1"/>
          <p:nvPr>
            <p:ph idx="6" type="body"/>
          </p:nvPr>
        </p:nvSpPr>
        <p:spPr>
          <a:xfrm>
            <a:off x="473450" y="4682025"/>
            <a:ext cx="2819100" cy="1704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dk1"/>
              </a:buClr>
              <a:buSzPts val="1000"/>
              <a:buChar char="●"/>
              <a:defRPr sz="1000"/>
            </a:lvl1pPr>
            <a:lvl2pPr indent="-292100" lvl="1" marL="914400">
              <a:spcBef>
                <a:spcPts val="0"/>
              </a:spcBef>
              <a:spcAft>
                <a:spcPts val="0"/>
              </a:spcAft>
              <a:buClr>
                <a:schemeClr val="dk1"/>
              </a:buClr>
              <a:buSzPts val="1000"/>
              <a:buChar char="○"/>
              <a:defRPr sz="1000"/>
            </a:lvl2pPr>
            <a:lvl3pPr indent="-292100" lvl="2" marL="1371600">
              <a:spcBef>
                <a:spcPts val="0"/>
              </a:spcBef>
              <a:spcAft>
                <a:spcPts val="0"/>
              </a:spcAft>
              <a:buClr>
                <a:schemeClr val="dk1"/>
              </a:buClr>
              <a:buSzPts val="1000"/>
              <a:buChar char="■"/>
              <a:defRPr sz="1000"/>
            </a:lvl3pPr>
            <a:lvl4pPr indent="-292100" lvl="3" marL="1828800">
              <a:spcBef>
                <a:spcPts val="0"/>
              </a:spcBef>
              <a:spcAft>
                <a:spcPts val="0"/>
              </a:spcAft>
              <a:buClr>
                <a:schemeClr val="dk1"/>
              </a:buClr>
              <a:buSzPts val="1000"/>
              <a:buChar char="●"/>
              <a:defRPr sz="1000"/>
            </a:lvl4pPr>
            <a:lvl5pPr indent="-292100" lvl="4" marL="2286000">
              <a:spcBef>
                <a:spcPts val="0"/>
              </a:spcBef>
              <a:spcAft>
                <a:spcPts val="0"/>
              </a:spcAft>
              <a:buClr>
                <a:schemeClr val="dk1"/>
              </a:buClr>
              <a:buSzPts val="1000"/>
              <a:buChar char="○"/>
              <a:defRPr sz="1000"/>
            </a:lvl5pPr>
            <a:lvl6pPr indent="-292100" lvl="5" marL="2743200">
              <a:spcBef>
                <a:spcPts val="0"/>
              </a:spcBef>
              <a:spcAft>
                <a:spcPts val="0"/>
              </a:spcAft>
              <a:buClr>
                <a:schemeClr val="dk1"/>
              </a:buClr>
              <a:buSzPts val="1000"/>
              <a:buChar char="■"/>
              <a:defRPr sz="1000"/>
            </a:lvl6pPr>
            <a:lvl7pPr indent="-292100" lvl="6" marL="3200400">
              <a:spcBef>
                <a:spcPts val="0"/>
              </a:spcBef>
              <a:spcAft>
                <a:spcPts val="0"/>
              </a:spcAft>
              <a:buClr>
                <a:schemeClr val="dk1"/>
              </a:buClr>
              <a:buSzPts val="1000"/>
              <a:buChar char="●"/>
              <a:defRPr sz="1000"/>
            </a:lvl7pPr>
            <a:lvl8pPr indent="-292100" lvl="7" marL="3657600">
              <a:spcBef>
                <a:spcPts val="0"/>
              </a:spcBef>
              <a:spcAft>
                <a:spcPts val="0"/>
              </a:spcAft>
              <a:buClr>
                <a:schemeClr val="dk1"/>
              </a:buClr>
              <a:buSzPts val="1000"/>
              <a:buChar char="○"/>
              <a:defRPr sz="1000"/>
            </a:lvl8pPr>
            <a:lvl9pPr indent="-292100" lvl="8" marL="4114800">
              <a:spcBef>
                <a:spcPts val="0"/>
              </a:spcBef>
              <a:spcAft>
                <a:spcPts val="0"/>
              </a:spcAft>
              <a:buClr>
                <a:schemeClr val="dk1"/>
              </a:buClr>
              <a:buSzPts val="1000"/>
              <a:buChar char="■"/>
              <a:defRPr sz="1000"/>
            </a:lvl9pPr>
          </a:lstStyle>
          <a:p/>
        </p:txBody>
      </p:sp>
      <p:sp>
        <p:nvSpPr>
          <p:cNvPr id="366" name="Google Shape;366;p38"/>
          <p:cNvSpPr/>
          <p:nvPr/>
        </p:nvSpPr>
        <p:spPr>
          <a:xfrm>
            <a:off x="4514726" y="2289626"/>
            <a:ext cx="161400" cy="170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8"/>
          <p:cNvSpPr/>
          <p:nvPr/>
        </p:nvSpPr>
        <p:spPr>
          <a:xfrm>
            <a:off x="4514726" y="3368762"/>
            <a:ext cx="161400" cy="170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8"/>
          <p:cNvSpPr/>
          <p:nvPr/>
        </p:nvSpPr>
        <p:spPr>
          <a:xfrm>
            <a:off x="4514726" y="4447899"/>
            <a:ext cx="161400" cy="170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8"/>
          <p:cNvSpPr txBox="1"/>
          <p:nvPr>
            <p:ph idx="7" type="subTitle"/>
          </p:nvPr>
        </p:nvSpPr>
        <p:spPr>
          <a:xfrm>
            <a:off x="4759575" y="2289550"/>
            <a:ext cx="2996100" cy="170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600"/>
              <a:buNone/>
              <a:defRPr sz="16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70" name="Google Shape;370;p38"/>
          <p:cNvSpPr txBox="1"/>
          <p:nvPr>
            <p:ph idx="8" type="body"/>
          </p:nvPr>
        </p:nvSpPr>
        <p:spPr>
          <a:xfrm>
            <a:off x="4759575" y="2523700"/>
            <a:ext cx="2819100" cy="1704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dk1"/>
              </a:buClr>
              <a:buSzPts val="1000"/>
              <a:buChar char="●"/>
              <a:defRPr sz="1000"/>
            </a:lvl1pPr>
            <a:lvl2pPr indent="-292100" lvl="1" marL="914400">
              <a:spcBef>
                <a:spcPts val="0"/>
              </a:spcBef>
              <a:spcAft>
                <a:spcPts val="0"/>
              </a:spcAft>
              <a:buClr>
                <a:schemeClr val="dk1"/>
              </a:buClr>
              <a:buSzPts val="1000"/>
              <a:buChar char="○"/>
              <a:defRPr sz="1000"/>
            </a:lvl2pPr>
            <a:lvl3pPr indent="-292100" lvl="2" marL="1371600">
              <a:spcBef>
                <a:spcPts val="0"/>
              </a:spcBef>
              <a:spcAft>
                <a:spcPts val="0"/>
              </a:spcAft>
              <a:buClr>
                <a:schemeClr val="dk1"/>
              </a:buClr>
              <a:buSzPts val="1000"/>
              <a:buChar char="■"/>
              <a:defRPr sz="1000"/>
            </a:lvl3pPr>
            <a:lvl4pPr indent="-292100" lvl="3" marL="1828800">
              <a:spcBef>
                <a:spcPts val="0"/>
              </a:spcBef>
              <a:spcAft>
                <a:spcPts val="0"/>
              </a:spcAft>
              <a:buClr>
                <a:schemeClr val="dk1"/>
              </a:buClr>
              <a:buSzPts val="1000"/>
              <a:buChar char="●"/>
              <a:defRPr sz="1000"/>
            </a:lvl4pPr>
            <a:lvl5pPr indent="-292100" lvl="4" marL="2286000">
              <a:spcBef>
                <a:spcPts val="0"/>
              </a:spcBef>
              <a:spcAft>
                <a:spcPts val="0"/>
              </a:spcAft>
              <a:buClr>
                <a:schemeClr val="dk1"/>
              </a:buClr>
              <a:buSzPts val="1000"/>
              <a:buChar char="○"/>
              <a:defRPr sz="1000"/>
            </a:lvl5pPr>
            <a:lvl6pPr indent="-292100" lvl="5" marL="2743200">
              <a:spcBef>
                <a:spcPts val="0"/>
              </a:spcBef>
              <a:spcAft>
                <a:spcPts val="0"/>
              </a:spcAft>
              <a:buClr>
                <a:schemeClr val="dk1"/>
              </a:buClr>
              <a:buSzPts val="1000"/>
              <a:buChar char="■"/>
              <a:defRPr sz="1000"/>
            </a:lvl6pPr>
            <a:lvl7pPr indent="-292100" lvl="6" marL="3200400">
              <a:spcBef>
                <a:spcPts val="0"/>
              </a:spcBef>
              <a:spcAft>
                <a:spcPts val="0"/>
              </a:spcAft>
              <a:buClr>
                <a:schemeClr val="dk1"/>
              </a:buClr>
              <a:buSzPts val="1000"/>
              <a:buChar char="●"/>
              <a:defRPr sz="1000"/>
            </a:lvl7pPr>
            <a:lvl8pPr indent="-292100" lvl="7" marL="3657600">
              <a:spcBef>
                <a:spcPts val="0"/>
              </a:spcBef>
              <a:spcAft>
                <a:spcPts val="0"/>
              </a:spcAft>
              <a:buClr>
                <a:schemeClr val="dk1"/>
              </a:buClr>
              <a:buSzPts val="1000"/>
              <a:buChar char="○"/>
              <a:defRPr sz="1000"/>
            </a:lvl8pPr>
            <a:lvl9pPr indent="-292100" lvl="8" marL="4114800">
              <a:spcBef>
                <a:spcPts val="0"/>
              </a:spcBef>
              <a:spcAft>
                <a:spcPts val="0"/>
              </a:spcAft>
              <a:buClr>
                <a:schemeClr val="dk1"/>
              </a:buClr>
              <a:buSzPts val="1000"/>
              <a:buChar char="■"/>
              <a:defRPr sz="1000"/>
            </a:lvl9pPr>
          </a:lstStyle>
          <a:p/>
        </p:txBody>
      </p:sp>
      <p:sp>
        <p:nvSpPr>
          <p:cNvPr id="371" name="Google Shape;371;p38"/>
          <p:cNvSpPr txBox="1"/>
          <p:nvPr>
            <p:ph idx="9" type="subTitle"/>
          </p:nvPr>
        </p:nvSpPr>
        <p:spPr>
          <a:xfrm>
            <a:off x="4759575" y="3368750"/>
            <a:ext cx="2996100" cy="170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600"/>
              <a:buNone/>
              <a:defRPr sz="16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72" name="Google Shape;372;p38"/>
          <p:cNvSpPr txBox="1"/>
          <p:nvPr>
            <p:ph idx="13" type="body"/>
          </p:nvPr>
        </p:nvSpPr>
        <p:spPr>
          <a:xfrm>
            <a:off x="4759575" y="3602900"/>
            <a:ext cx="2819100" cy="1704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dk1"/>
              </a:buClr>
              <a:buSzPts val="1000"/>
              <a:buChar char="●"/>
              <a:defRPr sz="1000"/>
            </a:lvl1pPr>
            <a:lvl2pPr indent="-292100" lvl="1" marL="914400">
              <a:spcBef>
                <a:spcPts val="0"/>
              </a:spcBef>
              <a:spcAft>
                <a:spcPts val="0"/>
              </a:spcAft>
              <a:buClr>
                <a:schemeClr val="dk1"/>
              </a:buClr>
              <a:buSzPts val="1000"/>
              <a:buChar char="○"/>
              <a:defRPr sz="1000"/>
            </a:lvl2pPr>
            <a:lvl3pPr indent="-292100" lvl="2" marL="1371600">
              <a:spcBef>
                <a:spcPts val="0"/>
              </a:spcBef>
              <a:spcAft>
                <a:spcPts val="0"/>
              </a:spcAft>
              <a:buClr>
                <a:schemeClr val="dk1"/>
              </a:buClr>
              <a:buSzPts val="1000"/>
              <a:buChar char="■"/>
              <a:defRPr sz="1000"/>
            </a:lvl3pPr>
            <a:lvl4pPr indent="-292100" lvl="3" marL="1828800">
              <a:spcBef>
                <a:spcPts val="0"/>
              </a:spcBef>
              <a:spcAft>
                <a:spcPts val="0"/>
              </a:spcAft>
              <a:buClr>
                <a:schemeClr val="dk1"/>
              </a:buClr>
              <a:buSzPts val="1000"/>
              <a:buChar char="●"/>
              <a:defRPr sz="1000"/>
            </a:lvl4pPr>
            <a:lvl5pPr indent="-292100" lvl="4" marL="2286000">
              <a:spcBef>
                <a:spcPts val="0"/>
              </a:spcBef>
              <a:spcAft>
                <a:spcPts val="0"/>
              </a:spcAft>
              <a:buClr>
                <a:schemeClr val="dk1"/>
              </a:buClr>
              <a:buSzPts val="1000"/>
              <a:buChar char="○"/>
              <a:defRPr sz="1000"/>
            </a:lvl5pPr>
            <a:lvl6pPr indent="-292100" lvl="5" marL="2743200">
              <a:spcBef>
                <a:spcPts val="0"/>
              </a:spcBef>
              <a:spcAft>
                <a:spcPts val="0"/>
              </a:spcAft>
              <a:buClr>
                <a:schemeClr val="dk1"/>
              </a:buClr>
              <a:buSzPts val="1000"/>
              <a:buChar char="■"/>
              <a:defRPr sz="1000"/>
            </a:lvl6pPr>
            <a:lvl7pPr indent="-292100" lvl="6" marL="3200400">
              <a:spcBef>
                <a:spcPts val="0"/>
              </a:spcBef>
              <a:spcAft>
                <a:spcPts val="0"/>
              </a:spcAft>
              <a:buClr>
                <a:schemeClr val="dk1"/>
              </a:buClr>
              <a:buSzPts val="1000"/>
              <a:buChar char="●"/>
              <a:defRPr sz="1000"/>
            </a:lvl7pPr>
            <a:lvl8pPr indent="-292100" lvl="7" marL="3657600">
              <a:spcBef>
                <a:spcPts val="0"/>
              </a:spcBef>
              <a:spcAft>
                <a:spcPts val="0"/>
              </a:spcAft>
              <a:buClr>
                <a:schemeClr val="dk1"/>
              </a:buClr>
              <a:buSzPts val="1000"/>
              <a:buChar char="○"/>
              <a:defRPr sz="1000"/>
            </a:lvl8pPr>
            <a:lvl9pPr indent="-292100" lvl="8" marL="4114800">
              <a:spcBef>
                <a:spcPts val="0"/>
              </a:spcBef>
              <a:spcAft>
                <a:spcPts val="0"/>
              </a:spcAft>
              <a:buClr>
                <a:schemeClr val="dk1"/>
              </a:buClr>
              <a:buSzPts val="1000"/>
              <a:buChar char="■"/>
              <a:defRPr sz="1000"/>
            </a:lvl9pPr>
          </a:lstStyle>
          <a:p/>
        </p:txBody>
      </p:sp>
      <p:sp>
        <p:nvSpPr>
          <p:cNvPr id="373" name="Google Shape;373;p38"/>
          <p:cNvSpPr txBox="1"/>
          <p:nvPr>
            <p:ph idx="14" type="subTitle"/>
          </p:nvPr>
        </p:nvSpPr>
        <p:spPr>
          <a:xfrm>
            <a:off x="4759575" y="4447950"/>
            <a:ext cx="2996100" cy="170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1600"/>
              <a:buNone/>
              <a:defRPr sz="16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74" name="Google Shape;374;p38"/>
          <p:cNvSpPr txBox="1"/>
          <p:nvPr>
            <p:ph idx="15" type="body"/>
          </p:nvPr>
        </p:nvSpPr>
        <p:spPr>
          <a:xfrm>
            <a:off x="4759575" y="4682100"/>
            <a:ext cx="2819100" cy="1704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dk1"/>
              </a:buClr>
              <a:buSzPts val="1000"/>
              <a:buChar char="●"/>
              <a:defRPr sz="1000"/>
            </a:lvl1pPr>
            <a:lvl2pPr indent="-292100" lvl="1" marL="914400">
              <a:spcBef>
                <a:spcPts val="0"/>
              </a:spcBef>
              <a:spcAft>
                <a:spcPts val="0"/>
              </a:spcAft>
              <a:buClr>
                <a:schemeClr val="dk1"/>
              </a:buClr>
              <a:buSzPts val="1000"/>
              <a:buChar char="○"/>
              <a:defRPr sz="1000"/>
            </a:lvl2pPr>
            <a:lvl3pPr indent="-292100" lvl="2" marL="1371600">
              <a:spcBef>
                <a:spcPts val="0"/>
              </a:spcBef>
              <a:spcAft>
                <a:spcPts val="0"/>
              </a:spcAft>
              <a:buClr>
                <a:schemeClr val="dk1"/>
              </a:buClr>
              <a:buSzPts val="1000"/>
              <a:buChar char="■"/>
              <a:defRPr sz="1000"/>
            </a:lvl3pPr>
            <a:lvl4pPr indent="-292100" lvl="3" marL="1828800">
              <a:spcBef>
                <a:spcPts val="0"/>
              </a:spcBef>
              <a:spcAft>
                <a:spcPts val="0"/>
              </a:spcAft>
              <a:buClr>
                <a:schemeClr val="dk1"/>
              </a:buClr>
              <a:buSzPts val="1000"/>
              <a:buChar char="●"/>
              <a:defRPr sz="1000"/>
            </a:lvl4pPr>
            <a:lvl5pPr indent="-292100" lvl="4" marL="2286000">
              <a:spcBef>
                <a:spcPts val="0"/>
              </a:spcBef>
              <a:spcAft>
                <a:spcPts val="0"/>
              </a:spcAft>
              <a:buClr>
                <a:schemeClr val="dk1"/>
              </a:buClr>
              <a:buSzPts val="1000"/>
              <a:buChar char="○"/>
              <a:defRPr sz="1000"/>
            </a:lvl5pPr>
            <a:lvl6pPr indent="-292100" lvl="5" marL="2743200">
              <a:spcBef>
                <a:spcPts val="0"/>
              </a:spcBef>
              <a:spcAft>
                <a:spcPts val="0"/>
              </a:spcAft>
              <a:buClr>
                <a:schemeClr val="dk1"/>
              </a:buClr>
              <a:buSzPts val="1000"/>
              <a:buChar char="■"/>
              <a:defRPr sz="1000"/>
            </a:lvl6pPr>
            <a:lvl7pPr indent="-292100" lvl="6" marL="3200400">
              <a:spcBef>
                <a:spcPts val="0"/>
              </a:spcBef>
              <a:spcAft>
                <a:spcPts val="0"/>
              </a:spcAft>
              <a:buClr>
                <a:schemeClr val="dk1"/>
              </a:buClr>
              <a:buSzPts val="1000"/>
              <a:buChar char="●"/>
              <a:defRPr sz="1000"/>
            </a:lvl7pPr>
            <a:lvl8pPr indent="-292100" lvl="7" marL="3657600">
              <a:spcBef>
                <a:spcPts val="0"/>
              </a:spcBef>
              <a:spcAft>
                <a:spcPts val="0"/>
              </a:spcAft>
              <a:buClr>
                <a:schemeClr val="dk1"/>
              </a:buClr>
              <a:buSzPts val="1000"/>
              <a:buChar char="○"/>
              <a:defRPr sz="1000"/>
            </a:lvl8pPr>
            <a:lvl9pPr indent="-292100" lvl="8" marL="4114800">
              <a:spcBef>
                <a:spcPts val="0"/>
              </a:spcBef>
              <a:spcAft>
                <a:spcPts val="0"/>
              </a:spcAft>
              <a:buClr>
                <a:schemeClr val="dk1"/>
              </a:buClr>
              <a:buSzPts val="1000"/>
              <a:buChar char="■"/>
              <a:defRPr sz="1000"/>
            </a:lvl9pPr>
          </a:lstStyle>
          <a:p/>
        </p:txBody>
      </p:sp>
      <p:sp>
        <p:nvSpPr>
          <p:cNvPr id="375" name="Google Shape;375;p38"/>
          <p:cNvSpPr txBox="1"/>
          <p:nvPr>
            <p:ph type="title"/>
          </p:nvPr>
        </p:nvSpPr>
        <p:spPr>
          <a:xfrm>
            <a:off x="230900" y="457200"/>
            <a:ext cx="4406400" cy="56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sp>
        <p:nvSpPr>
          <p:cNvPr id="376" name="Google Shape;376;p3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 Graph">
  <p:cSld name="CUSTOM_12">
    <p:bg>
      <p:bgPr>
        <a:solidFill>
          <a:schemeClr val="lt1"/>
        </a:solidFill>
      </p:bgPr>
    </p:bg>
    <p:spTree>
      <p:nvGrpSpPr>
        <p:cNvPr id="377" name="Shape 377"/>
        <p:cNvGrpSpPr/>
        <p:nvPr/>
      </p:nvGrpSpPr>
      <p:grpSpPr>
        <a:xfrm>
          <a:off x="0" y="0"/>
          <a:ext cx="0" cy="0"/>
          <a:chOff x="0" y="0"/>
          <a:chExt cx="0" cy="0"/>
        </a:xfrm>
      </p:grpSpPr>
      <p:sp>
        <p:nvSpPr>
          <p:cNvPr id="378" name="Google Shape;378;p39"/>
          <p:cNvSpPr txBox="1"/>
          <p:nvPr>
            <p:ph type="title"/>
          </p:nvPr>
        </p:nvSpPr>
        <p:spPr>
          <a:xfrm>
            <a:off x="230900" y="457200"/>
            <a:ext cx="4406400" cy="56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sp>
        <p:nvSpPr>
          <p:cNvPr id="379" name="Google Shape;379;p3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 Key Takeaways">
  <p:cSld name="CUSTOM_12_1">
    <p:bg>
      <p:bgPr>
        <a:solidFill>
          <a:schemeClr val="lt1"/>
        </a:solidFill>
      </p:bgPr>
    </p:bg>
    <p:spTree>
      <p:nvGrpSpPr>
        <p:cNvPr id="380" name="Shape 380"/>
        <p:cNvGrpSpPr/>
        <p:nvPr/>
      </p:nvGrpSpPr>
      <p:grpSpPr>
        <a:xfrm>
          <a:off x="0" y="0"/>
          <a:ext cx="0" cy="0"/>
          <a:chOff x="0" y="0"/>
          <a:chExt cx="0" cy="0"/>
        </a:xfrm>
      </p:grpSpPr>
      <p:graphicFrame>
        <p:nvGraphicFramePr>
          <p:cNvPr id="381" name="Google Shape;381;p40"/>
          <p:cNvGraphicFramePr/>
          <p:nvPr/>
        </p:nvGraphicFramePr>
        <p:xfrm>
          <a:off x="228588" y="1424250"/>
          <a:ext cx="3000000" cy="3000000"/>
        </p:xfrm>
        <a:graphic>
          <a:graphicData uri="http://schemas.openxmlformats.org/drawingml/2006/table">
            <a:tbl>
              <a:tblPr>
                <a:noFill/>
                <a:tableStyleId>{FBD1C9DA-2002-4BBD-AC55-7115404F6DE9}</a:tableStyleId>
              </a:tblPr>
              <a:tblGrid>
                <a:gridCol w="2711825"/>
              </a:tblGrid>
              <a:tr h="3817025">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82" name="Google Shape;382;p40"/>
          <p:cNvGraphicFramePr/>
          <p:nvPr/>
        </p:nvGraphicFramePr>
        <p:xfrm>
          <a:off x="3216075" y="1424250"/>
          <a:ext cx="3000000" cy="3000000"/>
        </p:xfrm>
        <a:graphic>
          <a:graphicData uri="http://schemas.openxmlformats.org/drawingml/2006/table">
            <a:tbl>
              <a:tblPr>
                <a:noFill/>
                <a:tableStyleId>{FBD1C9DA-2002-4BBD-AC55-7115404F6DE9}</a:tableStyleId>
              </a:tblPr>
              <a:tblGrid>
                <a:gridCol w="2711825"/>
              </a:tblGrid>
              <a:tr h="3817025">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83" name="Google Shape;383;p40"/>
          <p:cNvGraphicFramePr/>
          <p:nvPr/>
        </p:nvGraphicFramePr>
        <p:xfrm>
          <a:off x="6203563" y="1424250"/>
          <a:ext cx="3000000" cy="3000000"/>
        </p:xfrm>
        <a:graphic>
          <a:graphicData uri="http://schemas.openxmlformats.org/drawingml/2006/table">
            <a:tbl>
              <a:tblPr>
                <a:noFill/>
                <a:tableStyleId>{FBD1C9DA-2002-4BBD-AC55-7115404F6DE9}</a:tableStyleId>
              </a:tblPr>
              <a:tblGrid>
                <a:gridCol w="2711825"/>
              </a:tblGrid>
              <a:tr h="3817025">
                <a:tc>
                  <a:txBody>
                    <a:bodyPr/>
                    <a:lstStyle/>
                    <a:p>
                      <a:pPr indent="0" lvl="0" marL="0" rtl="0" algn="l">
                        <a:spcBef>
                          <a:spcPts val="0"/>
                        </a:spcBef>
                        <a:spcAft>
                          <a:spcPts val="0"/>
                        </a:spcAft>
                        <a:buNone/>
                      </a:pPr>
                      <a:r>
                        <a:t/>
                      </a:r>
                      <a:endParaRPr>
                        <a:solidFill>
                          <a:schemeClr val="dk1"/>
                        </a:solidFill>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84" name="Google Shape;384;p40"/>
          <p:cNvSpPr txBox="1"/>
          <p:nvPr>
            <p:ph idx="1" type="body"/>
          </p:nvPr>
        </p:nvSpPr>
        <p:spPr>
          <a:xfrm>
            <a:off x="356300" y="2437750"/>
            <a:ext cx="2456400" cy="24624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5" name="Google Shape;385;p40"/>
          <p:cNvSpPr txBox="1"/>
          <p:nvPr>
            <p:ph idx="2" type="body"/>
          </p:nvPr>
        </p:nvSpPr>
        <p:spPr>
          <a:xfrm>
            <a:off x="3343788" y="2437750"/>
            <a:ext cx="2456400" cy="24624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6" name="Google Shape;386;p40"/>
          <p:cNvSpPr txBox="1"/>
          <p:nvPr>
            <p:ph idx="3" type="body"/>
          </p:nvPr>
        </p:nvSpPr>
        <p:spPr>
          <a:xfrm>
            <a:off x="6331275" y="2437750"/>
            <a:ext cx="2456400" cy="24624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7" name="Google Shape;387;p40"/>
          <p:cNvSpPr txBox="1"/>
          <p:nvPr>
            <p:ph type="title"/>
          </p:nvPr>
        </p:nvSpPr>
        <p:spPr>
          <a:xfrm>
            <a:off x="333350" y="1565975"/>
            <a:ext cx="2502300" cy="678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88" name="Google Shape;388;p40"/>
          <p:cNvSpPr txBox="1"/>
          <p:nvPr>
            <p:ph idx="4" type="title"/>
          </p:nvPr>
        </p:nvSpPr>
        <p:spPr>
          <a:xfrm>
            <a:off x="3320850" y="1565975"/>
            <a:ext cx="2502300" cy="678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89" name="Google Shape;389;p40"/>
          <p:cNvSpPr txBox="1"/>
          <p:nvPr>
            <p:ph idx="5" type="title"/>
          </p:nvPr>
        </p:nvSpPr>
        <p:spPr>
          <a:xfrm>
            <a:off x="6308325" y="1565975"/>
            <a:ext cx="2502300" cy="678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90" name="Google Shape;390;p40"/>
          <p:cNvSpPr txBox="1"/>
          <p:nvPr>
            <p:ph idx="6" type="title"/>
          </p:nvPr>
        </p:nvSpPr>
        <p:spPr>
          <a:xfrm>
            <a:off x="230900" y="457200"/>
            <a:ext cx="4406400" cy="56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sp>
        <p:nvSpPr>
          <p:cNvPr id="391" name="Google Shape;391;p40"/>
          <p:cNvSpPr txBox="1"/>
          <p:nvPr>
            <p:ph idx="7" type="title"/>
          </p:nvPr>
        </p:nvSpPr>
        <p:spPr>
          <a:xfrm>
            <a:off x="316303" y="1833564"/>
            <a:ext cx="2502300" cy="135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sp>
        <p:nvSpPr>
          <p:cNvPr id="392" name="Google Shape;392;p40"/>
          <p:cNvSpPr txBox="1"/>
          <p:nvPr>
            <p:ph idx="8" type="title"/>
          </p:nvPr>
        </p:nvSpPr>
        <p:spPr>
          <a:xfrm>
            <a:off x="3320853" y="1833564"/>
            <a:ext cx="2502300" cy="135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sp>
        <p:nvSpPr>
          <p:cNvPr id="393" name="Google Shape;393;p40"/>
          <p:cNvSpPr txBox="1"/>
          <p:nvPr>
            <p:ph idx="9" type="title"/>
          </p:nvPr>
        </p:nvSpPr>
        <p:spPr>
          <a:xfrm>
            <a:off x="6308328" y="1833564"/>
            <a:ext cx="2502300" cy="135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sp>
        <p:nvSpPr>
          <p:cNvPr id="394" name="Google Shape;394;p40"/>
          <p:cNvSpPr txBox="1"/>
          <p:nvPr>
            <p:ph idx="13" type="title"/>
          </p:nvPr>
        </p:nvSpPr>
        <p:spPr>
          <a:xfrm>
            <a:off x="5552275" y="457200"/>
            <a:ext cx="3368700" cy="5622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3600"/>
              <a:buNone/>
              <a:defRPr/>
            </a:lvl1pPr>
            <a:lvl2pPr lvl="1" algn="r">
              <a:spcBef>
                <a:spcPts val="0"/>
              </a:spcBef>
              <a:spcAft>
                <a:spcPts val="0"/>
              </a:spcAft>
              <a:buClr>
                <a:schemeClr val="dk1"/>
              </a:buClr>
              <a:buSzPts val="3600"/>
              <a:buNone/>
              <a:defRPr sz="3600"/>
            </a:lvl2pPr>
            <a:lvl3pPr lvl="2" algn="r">
              <a:spcBef>
                <a:spcPts val="0"/>
              </a:spcBef>
              <a:spcAft>
                <a:spcPts val="0"/>
              </a:spcAft>
              <a:buClr>
                <a:schemeClr val="dk1"/>
              </a:buClr>
              <a:buSzPts val="3600"/>
              <a:buNone/>
              <a:defRPr sz="3600"/>
            </a:lvl3pPr>
            <a:lvl4pPr lvl="3" algn="r">
              <a:spcBef>
                <a:spcPts val="0"/>
              </a:spcBef>
              <a:spcAft>
                <a:spcPts val="0"/>
              </a:spcAft>
              <a:buClr>
                <a:schemeClr val="dk1"/>
              </a:buClr>
              <a:buSzPts val="3600"/>
              <a:buNone/>
              <a:defRPr sz="3600"/>
            </a:lvl4pPr>
            <a:lvl5pPr lvl="4" algn="r">
              <a:spcBef>
                <a:spcPts val="0"/>
              </a:spcBef>
              <a:spcAft>
                <a:spcPts val="0"/>
              </a:spcAft>
              <a:buClr>
                <a:schemeClr val="dk1"/>
              </a:buClr>
              <a:buSzPts val="3600"/>
              <a:buNone/>
              <a:defRPr sz="3600"/>
            </a:lvl5pPr>
            <a:lvl6pPr lvl="5" algn="r">
              <a:spcBef>
                <a:spcPts val="0"/>
              </a:spcBef>
              <a:spcAft>
                <a:spcPts val="0"/>
              </a:spcAft>
              <a:buClr>
                <a:schemeClr val="dk1"/>
              </a:buClr>
              <a:buSzPts val="3600"/>
              <a:buNone/>
              <a:defRPr sz="3600"/>
            </a:lvl6pPr>
            <a:lvl7pPr lvl="6" algn="r">
              <a:spcBef>
                <a:spcPts val="0"/>
              </a:spcBef>
              <a:spcAft>
                <a:spcPts val="0"/>
              </a:spcAft>
              <a:buClr>
                <a:schemeClr val="dk1"/>
              </a:buClr>
              <a:buSzPts val="3600"/>
              <a:buNone/>
              <a:defRPr sz="3600"/>
            </a:lvl7pPr>
            <a:lvl8pPr lvl="7" algn="r">
              <a:spcBef>
                <a:spcPts val="0"/>
              </a:spcBef>
              <a:spcAft>
                <a:spcPts val="0"/>
              </a:spcAft>
              <a:buClr>
                <a:schemeClr val="dk1"/>
              </a:buClr>
              <a:buSzPts val="3600"/>
              <a:buNone/>
              <a:defRPr sz="3600"/>
            </a:lvl8pPr>
            <a:lvl9pPr lvl="8" algn="r">
              <a:spcBef>
                <a:spcPts val="0"/>
              </a:spcBef>
              <a:spcAft>
                <a:spcPts val="0"/>
              </a:spcAft>
              <a:buClr>
                <a:schemeClr val="dk1"/>
              </a:buClr>
              <a:buSzPts val="3600"/>
              <a:buNone/>
              <a:defRPr sz="3600"/>
            </a:lvl9pPr>
          </a:lstStyle>
          <a:p/>
        </p:txBody>
      </p:sp>
      <p:sp>
        <p:nvSpPr>
          <p:cNvPr id="395" name="Google Shape;395;p4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pcoming Events">
  <p:cSld name="CUSTOM_3">
    <p:bg>
      <p:bgPr>
        <a:solidFill>
          <a:schemeClr val="dk1"/>
        </a:solidFill>
      </p:bgPr>
    </p:bg>
    <p:spTree>
      <p:nvGrpSpPr>
        <p:cNvPr id="396" name="Shape 396"/>
        <p:cNvGrpSpPr/>
        <p:nvPr/>
      </p:nvGrpSpPr>
      <p:grpSpPr>
        <a:xfrm>
          <a:off x="0" y="0"/>
          <a:ext cx="0" cy="0"/>
          <a:chOff x="0" y="0"/>
          <a:chExt cx="0" cy="0"/>
        </a:xfrm>
      </p:grpSpPr>
      <p:sp>
        <p:nvSpPr>
          <p:cNvPr id="397" name="Google Shape;397;p41"/>
          <p:cNvSpPr txBox="1"/>
          <p:nvPr>
            <p:ph type="title"/>
          </p:nvPr>
        </p:nvSpPr>
        <p:spPr>
          <a:xfrm>
            <a:off x="230900" y="697875"/>
            <a:ext cx="4406400" cy="801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600"/>
              <a:buNone/>
              <a:defRPr>
                <a:solidFill>
                  <a:schemeClr val="dk2"/>
                </a:solidFill>
              </a:defRPr>
            </a:lvl1pPr>
            <a:lvl2pPr lvl="1">
              <a:spcBef>
                <a:spcPts val="0"/>
              </a:spcBef>
              <a:spcAft>
                <a:spcPts val="0"/>
              </a:spcAft>
              <a:buClr>
                <a:schemeClr val="dk2"/>
              </a:buClr>
              <a:buSzPts val="3600"/>
              <a:buNone/>
              <a:defRPr sz="3600">
                <a:solidFill>
                  <a:schemeClr val="dk2"/>
                </a:solidFill>
              </a:defRPr>
            </a:lvl2pPr>
            <a:lvl3pPr lvl="2">
              <a:spcBef>
                <a:spcPts val="0"/>
              </a:spcBef>
              <a:spcAft>
                <a:spcPts val="0"/>
              </a:spcAft>
              <a:buClr>
                <a:schemeClr val="dk2"/>
              </a:buClr>
              <a:buSzPts val="3600"/>
              <a:buNone/>
              <a:defRPr sz="3600">
                <a:solidFill>
                  <a:schemeClr val="dk2"/>
                </a:solidFill>
              </a:defRPr>
            </a:lvl3pPr>
            <a:lvl4pPr lvl="3">
              <a:spcBef>
                <a:spcPts val="0"/>
              </a:spcBef>
              <a:spcAft>
                <a:spcPts val="0"/>
              </a:spcAft>
              <a:buClr>
                <a:schemeClr val="dk2"/>
              </a:buClr>
              <a:buSzPts val="3600"/>
              <a:buNone/>
              <a:defRPr sz="3600">
                <a:solidFill>
                  <a:schemeClr val="dk2"/>
                </a:solidFill>
              </a:defRPr>
            </a:lvl4pPr>
            <a:lvl5pPr lvl="4">
              <a:spcBef>
                <a:spcPts val="0"/>
              </a:spcBef>
              <a:spcAft>
                <a:spcPts val="0"/>
              </a:spcAft>
              <a:buClr>
                <a:schemeClr val="dk2"/>
              </a:buClr>
              <a:buSzPts val="3600"/>
              <a:buNone/>
              <a:defRPr sz="3600">
                <a:solidFill>
                  <a:schemeClr val="dk2"/>
                </a:solidFill>
              </a:defRPr>
            </a:lvl5pPr>
            <a:lvl6pPr lvl="5">
              <a:spcBef>
                <a:spcPts val="0"/>
              </a:spcBef>
              <a:spcAft>
                <a:spcPts val="0"/>
              </a:spcAft>
              <a:buClr>
                <a:schemeClr val="dk2"/>
              </a:buClr>
              <a:buSzPts val="3600"/>
              <a:buNone/>
              <a:defRPr sz="3600">
                <a:solidFill>
                  <a:schemeClr val="dk2"/>
                </a:solidFill>
              </a:defRPr>
            </a:lvl6pPr>
            <a:lvl7pPr lvl="6">
              <a:spcBef>
                <a:spcPts val="0"/>
              </a:spcBef>
              <a:spcAft>
                <a:spcPts val="0"/>
              </a:spcAft>
              <a:buClr>
                <a:schemeClr val="dk2"/>
              </a:buClr>
              <a:buSzPts val="3600"/>
              <a:buNone/>
              <a:defRPr sz="3600">
                <a:solidFill>
                  <a:schemeClr val="dk2"/>
                </a:solidFill>
              </a:defRPr>
            </a:lvl7pPr>
            <a:lvl8pPr lvl="7">
              <a:spcBef>
                <a:spcPts val="0"/>
              </a:spcBef>
              <a:spcAft>
                <a:spcPts val="0"/>
              </a:spcAft>
              <a:buClr>
                <a:schemeClr val="dk2"/>
              </a:buClr>
              <a:buSzPts val="3600"/>
              <a:buNone/>
              <a:defRPr sz="3600">
                <a:solidFill>
                  <a:schemeClr val="dk2"/>
                </a:solidFill>
              </a:defRPr>
            </a:lvl8pPr>
            <a:lvl9pPr lvl="8">
              <a:spcBef>
                <a:spcPts val="0"/>
              </a:spcBef>
              <a:spcAft>
                <a:spcPts val="0"/>
              </a:spcAft>
              <a:buClr>
                <a:schemeClr val="dk2"/>
              </a:buClr>
              <a:buSzPts val="3600"/>
              <a:buNone/>
              <a:defRPr sz="3600">
                <a:solidFill>
                  <a:schemeClr val="dk2"/>
                </a:solidFill>
              </a:defRPr>
            </a:lvl9pPr>
          </a:lstStyle>
          <a:p/>
        </p:txBody>
      </p:sp>
      <p:sp>
        <p:nvSpPr>
          <p:cNvPr id="398" name="Google Shape;398;p41"/>
          <p:cNvSpPr txBox="1"/>
          <p:nvPr>
            <p:ph idx="1" type="subTitle"/>
          </p:nvPr>
        </p:nvSpPr>
        <p:spPr>
          <a:xfrm>
            <a:off x="5943750" y="973900"/>
            <a:ext cx="2996100" cy="170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None/>
              <a:defRPr sz="1600">
                <a:solidFill>
                  <a:schemeClr val="dk2"/>
                </a:solidFill>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p:txBody>
      </p:sp>
      <p:sp>
        <p:nvSpPr>
          <p:cNvPr id="399" name="Google Shape;399;p41"/>
          <p:cNvSpPr txBox="1"/>
          <p:nvPr>
            <p:ph idx="2" type="body"/>
          </p:nvPr>
        </p:nvSpPr>
        <p:spPr>
          <a:xfrm>
            <a:off x="5943750" y="1208050"/>
            <a:ext cx="2819100" cy="1704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dk2"/>
              </a:buClr>
              <a:buSzPts val="1000"/>
              <a:buChar char="●"/>
              <a:defRPr sz="1000">
                <a:solidFill>
                  <a:schemeClr val="dk2"/>
                </a:solidFill>
              </a:defRPr>
            </a:lvl1pPr>
            <a:lvl2pPr indent="-292100" lvl="1" marL="914400">
              <a:spcBef>
                <a:spcPts val="0"/>
              </a:spcBef>
              <a:spcAft>
                <a:spcPts val="0"/>
              </a:spcAft>
              <a:buClr>
                <a:schemeClr val="dk2"/>
              </a:buClr>
              <a:buSzPts val="1000"/>
              <a:buChar char="○"/>
              <a:defRPr sz="1000">
                <a:solidFill>
                  <a:schemeClr val="dk2"/>
                </a:solidFill>
              </a:defRPr>
            </a:lvl2pPr>
            <a:lvl3pPr indent="-292100" lvl="2" marL="1371600">
              <a:spcBef>
                <a:spcPts val="0"/>
              </a:spcBef>
              <a:spcAft>
                <a:spcPts val="0"/>
              </a:spcAft>
              <a:buClr>
                <a:schemeClr val="dk2"/>
              </a:buClr>
              <a:buSzPts val="1000"/>
              <a:buChar char="■"/>
              <a:defRPr sz="1000">
                <a:solidFill>
                  <a:schemeClr val="dk2"/>
                </a:solidFill>
              </a:defRPr>
            </a:lvl3pPr>
            <a:lvl4pPr indent="-292100" lvl="3" marL="1828800">
              <a:spcBef>
                <a:spcPts val="0"/>
              </a:spcBef>
              <a:spcAft>
                <a:spcPts val="0"/>
              </a:spcAft>
              <a:buClr>
                <a:schemeClr val="dk2"/>
              </a:buClr>
              <a:buSzPts val="1000"/>
              <a:buChar char="●"/>
              <a:defRPr sz="1000">
                <a:solidFill>
                  <a:schemeClr val="dk2"/>
                </a:solidFill>
              </a:defRPr>
            </a:lvl4pPr>
            <a:lvl5pPr indent="-292100" lvl="4" marL="2286000">
              <a:spcBef>
                <a:spcPts val="0"/>
              </a:spcBef>
              <a:spcAft>
                <a:spcPts val="0"/>
              </a:spcAft>
              <a:buClr>
                <a:schemeClr val="dk2"/>
              </a:buClr>
              <a:buSzPts val="1000"/>
              <a:buChar char="○"/>
              <a:defRPr sz="1000">
                <a:solidFill>
                  <a:schemeClr val="dk2"/>
                </a:solidFill>
              </a:defRPr>
            </a:lvl5pPr>
            <a:lvl6pPr indent="-292100" lvl="5" marL="2743200">
              <a:spcBef>
                <a:spcPts val="0"/>
              </a:spcBef>
              <a:spcAft>
                <a:spcPts val="0"/>
              </a:spcAft>
              <a:buClr>
                <a:schemeClr val="dk2"/>
              </a:buClr>
              <a:buSzPts val="1000"/>
              <a:buChar char="■"/>
              <a:defRPr sz="1000">
                <a:solidFill>
                  <a:schemeClr val="dk2"/>
                </a:solidFill>
              </a:defRPr>
            </a:lvl6pPr>
            <a:lvl7pPr indent="-292100" lvl="6" marL="3200400">
              <a:spcBef>
                <a:spcPts val="0"/>
              </a:spcBef>
              <a:spcAft>
                <a:spcPts val="0"/>
              </a:spcAft>
              <a:buClr>
                <a:schemeClr val="dk2"/>
              </a:buClr>
              <a:buSzPts val="1000"/>
              <a:buChar char="●"/>
              <a:defRPr sz="1000">
                <a:solidFill>
                  <a:schemeClr val="dk2"/>
                </a:solidFill>
              </a:defRPr>
            </a:lvl7pPr>
            <a:lvl8pPr indent="-292100" lvl="7" marL="3657600">
              <a:spcBef>
                <a:spcPts val="0"/>
              </a:spcBef>
              <a:spcAft>
                <a:spcPts val="0"/>
              </a:spcAft>
              <a:buClr>
                <a:schemeClr val="dk2"/>
              </a:buClr>
              <a:buSzPts val="1000"/>
              <a:buChar char="○"/>
              <a:defRPr sz="1000">
                <a:solidFill>
                  <a:schemeClr val="dk2"/>
                </a:solidFill>
              </a:defRPr>
            </a:lvl8pPr>
            <a:lvl9pPr indent="-292100" lvl="8" marL="4114800">
              <a:spcBef>
                <a:spcPts val="0"/>
              </a:spcBef>
              <a:spcAft>
                <a:spcPts val="0"/>
              </a:spcAft>
              <a:buClr>
                <a:schemeClr val="dk2"/>
              </a:buClr>
              <a:buSzPts val="1000"/>
              <a:buChar char="■"/>
              <a:defRPr sz="1000">
                <a:solidFill>
                  <a:schemeClr val="dk2"/>
                </a:solidFill>
              </a:defRPr>
            </a:lvl9pPr>
          </a:lstStyle>
          <a:p/>
        </p:txBody>
      </p:sp>
      <p:sp>
        <p:nvSpPr>
          <p:cNvPr id="400" name="Google Shape;400;p41"/>
          <p:cNvSpPr txBox="1"/>
          <p:nvPr>
            <p:ph idx="3" type="subTitle"/>
          </p:nvPr>
        </p:nvSpPr>
        <p:spPr>
          <a:xfrm>
            <a:off x="5943750" y="2053025"/>
            <a:ext cx="2996100" cy="170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None/>
              <a:defRPr sz="1600">
                <a:solidFill>
                  <a:schemeClr val="dk2"/>
                </a:solidFill>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p:txBody>
      </p:sp>
      <p:sp>
        <p:nvSpPr>
          <p:cNvPr id="401" name="Google Shape;401;p41"/>
          <p:cNvSpPr txBox="1"/>
          <p:nvPr>
            <p:ph idx="4" type="body"/>
          </p:nvPr>
        </p:nvSpPr>
        <p:spPr>
          <a:xfrm>
            <a:off x="5943750" y="2287175"/>
            <a:ext cx="2819100" cy="1704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dk2"/>
              </a:buClr>
              <a:buSzPts val="1000"/>
              <a:buChar char="●"/>
              <a:defRPr sz="1000">
                <a:solidFill>
                  <a:schemeClr val="dk2"/>
                </a:solidFill>
              </a:defRPr>
            </a:lvl1pPr>
            <a:lvl2pPr indent="-292100" lvl="1" marL="914400">
              <a:spcBef>
                <a:spcPts val="0"/>
              </a:spcBef>
              <a:spcAft>
                <a:spcPts val="0"/>
              </a:spcAft>
              <a:buClr>
                <a:schemeClr val="dk2"/>
              </a:buClr>
              <a:buSzPts val="1000"/>
              <a:buChar char="○"/>
              <a:defRPr sz="1000">
                <a:solidFill>
                  <a:schemeClr val="dk2"/>
                </a:solidFill>
              </a:defRPr>
            </a:lvl2pPr>
            <a:lvl3pPr indent="-292100" lvl="2" marL="1371600">
              <a:spcBef>
                <a:spcPts val="0"/>
              </a:spcBef>
              <a:spcAft>
                <a:spcPts val="0"/>
              </a:spcAft>
              <a:buClr>
                <a:schemeClr val="dk2"/>
              </a:buClr>
              <a:buSzPts val="1000"/>
              <a:buChar char="■"/>
              <a:defRPr sz="1000">
                <a:solidFill>
                  <a:schemeClr val="dk2"/>
                </a:solidFill>
              </a:defRPr>
            </a:lvl3pPr>
            <a:lvl4pPr indent="-292100" lvl="3" marL="1828800">
              <a:spcBef>
                <a:spcPts val="0"/>
              </a:spcBef>
              <a:spcAft>
                <a:spcPts val="0"/>
              </a:spcAft>
              <a:buClr>
                <a:schemeClr val="dk2"/>
              </a:buClr>
              <a:buSzPts val="1000"/>
              <a:buChar char="●"/>
              <a:defRPr sz="1000">
                <a:solidFill>
                  <a:schemeClr val="dk2"/>
                </a:solidFill>
              </a:defRPr>
            </a:lvl4pPr>
            <a:lvl5pPr indent="-292100" lvl="4" marL="2286000">
              <a:spcBef>
                <a:spcPts val="0"/>
              </a:spcBef>
              <a:spcAft>
                <a:spcPts val="0"/>
              </a:spcAft>
              <a:buClr>
                <a:schemeClr val="dk2"/>
              </a:buClr>
              <a:buSzPts val="1000"/>
              <a:buChar char="○"/>
              <a:defRPr sz="1000">
                <a:solidFill>
                  <a:schemeClr val="dk2"/>
                </a:solidFill>
              </a:defRPr>
            </a:lvl5pPr>
            <a:lvl6pPr indent="-292100" lvl="5" marL="2743200">
              <a:spcBef>
                <a:spcPts val="0"/>
              </a:spcBef>
              <a:spcAft>
                <a:spcPts val="0"/>
              </a:spcAft>
              <a:buClr>
                <a:schemeClr val="dk2"/>
              </a:buClr>
              <a:buSzPts val="1000"/>
              <a:buChar char="■"/>
              <a:defRPr sz="1000">
                <a:solidFill>
                  <a:schemeClr val="dk2"/>
                </a:solidFill>
              </a:defRPr>
            </a:lvl6pPr>
            <a:lvl7pPr indent="-292100" lvl="6" marL="3200400">
              <a:spcBef>
                <a:spcPts val="0"/>
              </a:spcBef>
              <a:spcAft>
                <a:spcPts val="0"/>
              </a:spcAft>
              <a:buClr>
                <a:schemeClr val="dk2"/>
              </a:buClr>
              <a:buSzPts val="1000"/>
              <a:buChar char="●"/>
              <a:defRPr sz="1000">
                <a:solidFill>
                  <a:schemeClr val="dk2"/>
                </a:solidFill>
              </a:defRPr>
            </a:lvl7pPr>
            <a:lvl8pPr indent="-292100" lvl="7" marL="3657600">
              <a:spcBef>
                <a:spcPts val="0"/>
              </a:spcBef>
              <a:spcAft>
                <a:spcPts val="0"/>
              </a:spcAft>
              <a:buClr>
                <a:schemeClr val="dk2"/>
              </a:buClr>
              <a:buSzPts val="1000"/>
              <a:buChar char="○"/>
              <a:defRPr sz="1000">
                <a:solidFill>
                  <a:schemeClr val="dk2"/>
                </a:solidFill>
              </a:defRPr>
            </a:lvl8pPr>
            <a:lvl9pPr indent="-292100" lvl="8" marL="4114800">
              <a:spcBef>
                <a:spcPts val="0"/>
              </a:spcBef>
              <a:spcAft>
                <a:spcPts val="0"/>
              </a:spcAft>
              <a:buClr>
                <a:schemeClr val="dk2"/>
              </a:buClr>
              <a:buSzPts val="1000"/>
              <a:buChar char="■"/>
              <a:defRPr sz="1000">
                <a:solidFill>
                  <a:schemeClr val="dk2"/>
                </a:solidFill>
              </a:defRPr>
            </a:lvl9pPr>
          </a:lstStyle>
          <a:p/>
        </p:txBody>
      </p:sp>
      <p:sp>
        <p:nvSpPr>
          <p:cNvPr id="402" name="Google Shape;402;p41"/>
          <p:cNvSpPr txBox="1"/>
          <p:nvPr>
            <p:ph idx="5" type="subTitle"/>
          </p:nvPr>
        </p:nvSpPr>
        <p:spPr>
          <a:xfrm>
            <a:off x="5943750" y="3132150"/>
            <a:ext cx="2996100" cy="170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None/>
              <a:defRPr sz="1600">
                <a:solidFill>
                  <a:schemeClr val="dk2"/>
                </a:solidFill>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p:txBody>
      </p:sp>
      <p:sp>
        <p:nvSpPr>
          <p:cNvPr id="403" name="Google Shape;403;p41"/>
          <p:cNvSpPr txBox="1"/>
          <p:nvPr>
            <p:ph idx="6" type="body"/>
          </p:nvPr>
        </p:nvSpPr>
        <p:spPr>
          <a:xfrm>
            <a:off x="5943750" y="3366300"/>
            <a:ext cx="2819100" cy="1704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dk2"/>
              </a:buClr>
              <a:buSzPts val="1000"/>
              <a:buChar char="●"/>
              <a:defRPr sz="1000">
                <a:solidFill>
                  <a:schemeClr val="dk2"/>
                </a:solidFill>
              </a:defRPr>
            </a:lvl1pPr>
            <a:lvl2pPr indent="-292100" lvl="1" marL="914400">
              <a:spcBef>
                <a:spcPts val="0"/>
              </a:spcBef>
              <a:spcAft>
                <a:spcPts val="0"/>
              </a:spcAft>
              <a:buClr>
                <a:schemeClr val="dk2"/>
              </a:buClr>
              <a:buSzPts val="1000"/>
              <a:buChar char="○"/>
              <a:defRPr sz="1000">
                <a:solidFill>
                  <a:schemeClr val="dk2"/>
                </a:solidFill>
              </a:defRPr>
            </a:lvl2pPr>
            <a:lvl3pPr indent="-292100" lvl="2" marL="1371600">
              <a:spcBef>
                <a:spcPts val="0"/>
              </a:spcBef>
              <a:spcAft>
                <a:spcPts val="0"/>
              </a:spcAft>
              <a:buClr>
                <a:schemeClr val="dk2"/>
              </a:buClr>
              <a:buSzPts val="1000"/>
              <a:buChar char="■"/>
              <a:defRPr sz="1000">
                <a:solidFill>
                  <a:schemeClr val="dk2"/>
                </a:solidFill>
              </a:defRPr>
            </a:lvl3pPr>
            <a:lvl4pPr indent="-292100" lvl="3" marL="1828800">
              <a:spcBef>
                <a:spcPts val="0"/>
              </a:spcBef>
              <a:spcAft>
                <a:spcPts val="0"/>
              </a:spcAft>
              <a:buClr>
                <a:schemeClr val="dk2"/>
              </a:buClr>
              <a:buSzPts val="1000"/>
              <a:buChar char="●"/>
              <a:defRPr sz="1000">
                <a:solidFill>
                  <a:schemeClr val="dk2"/>
                </a:solidFill>
              </a:defRPr>
            </a:lvl4pPr>
            <a:lvl5pPr indent="-292100" lvl="4" marL="2286000">
              <a:spcBef>
                <a:spcPts val="0"/>
              </a:spcBef>
              <a:spcAft>
                <a:spcPts val="0"/>
              </a:spcAft>
              <a:buClr>
                <a:schemeClr val="dk2"/>
              </a:buClr>
              <a:buSzPts val="1000"/>
              <a:buChar char="○"/>
              <a:defRPr sz="1000">
                <a:solidFill>
                  <a:schemeClr val="dk2"/>
                </a:solidFill>
              </a:defRPr>
            </a:lvl5pPr>
            <a:lvl6pPr indent="-292100" lvl="5" marL="2743200">
              <a:spcBef>
                <a:spcPts val="0"/>
              </a:spcBef>
              <a:spcAft>
                <a:spcPts val="0"/>
              </a:spcAft>
              <a:buClr>
                <a:schemeClr val="dk2"/>
              </a:buClr>
              <a:buSzPts val="1000"/>
              <a:buChar char="■"/>
              <a:defRPr sz="1000">
                <a:solidFill>
                  <a:schemeClr val="dk2"/>
                </a:solidFill>
              </a:defRPr>
            </a:lvl6pPr>
            <a:lvl7pPr indent="-292100" lvl="6" marL="3200400">
              <a:spcBef>
                <a:spcPts val="0"/>
              </a:spcBef>
              <a:spcAft>
                <a:spcPts val="0"/>
              </a:spcAft>
              <a:buClr>
                <a:schemeClr val="dk2"/>
              </a:buClr>
              <a:buSzPts val="1000"/>
              <a:buChar char="●"/>
              <a:defRPr sz="1000">
                <a:solidFill>
                  <a:schemeClr val="dk2"/>
                </a:solidFill>
              </a:defRPr>
            </a:lvl7pPr>
            <a:lvl8pPr indent="-292100" lvl="7" marL="3657600">
              <a:spcBef>
                <a:spcPts val="0"/>
              </a:spcBef>
              <a:spcAft>
                <a:spcPts val="0"/>
              </a:spcAft>
              <a:buClr>
                <a:schemeClr val="dk2"/>
              </a:buClr>
              <a:buSzPts val="1000"/>
              <a:buChar char="○"/>
              <a:defRPr sz="1000">
                <a:solidFill>
                  <a:schemeClr val="dk2"/>
                </a:solidFill>
              </a:defRPr>
            </a:lvl8pPr>
            <a:lvl9pPr indent="-292100" lvl="8" marL="4114800">
              <a:spcBef>
                <a:spcPts val="0"/>
              </a:spcBef>
              <a:spcAft>
                <a:spcPts val="0"/>
              </a:spcAft>
              <a:buClr>
                <a:schemeClr val="dk2"/>
              </a:buClr>
              <a:buSzPts val="1000"/>
              <a:buChar char="■"/>
              <a:defRPr sz="1000">
                <a:solidFill>
                  <a:schemeClr val="dk2"/>
                </a:solidFill>
              </a:defRPr>
            </a:lvl9pPr>
          </a:lstStyle>
          <a:p/>
        </p:txBody>
      </p:sp>
      <p:sp>
        <p:nvSpPr>
          <p:cNvPr id="404" name="Google Shape;404;p41"/>
          <p:cNvSpPr txBox="1"/>
          <p:nvPr>
            <p:ph idx="7" type="subTitle"/>
          </p:nvPr>
        </p:nvSpPr>
        <p:spPr>
          <a:xfrm>
            <a:off x="5943750" y="4211275"/>
            <a:ext cx="2996100" cy="170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600"/>
              <a:buNone/>
              <a:defRPr sz="1600">
                <a:solidFill>
                  <a:schemeClr val="dk2"/>
                </a:solidFill>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p:txBody>
      </p:sp>
      <p:sp>
        <p:nvSpPr>
          <p:cNvPr id="405" name="Google Shape;405;p41"/>
          <p:cNvSpPr txBox="1"/>
          <p:nvPr>
            <p:ph idx="8" type="body"/>
          </p:nvPr>
        </p:nvSpPr>
        <p:spPr>
          <a:xfrm>
            <a:off x="5943750" y="4445425"/>
            <a:ext cx="2819100" cy="1704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dk2"/>
              </a:buClr>
              <a:buSzPts val="1000"/>
              <a:buChar char="●"/>
              <a:defRPr sz="1000">
                <a:solidFill>
                  <a:schemeClr val="dk2"/>
                </a:solidFill>
              </a:defRPr>
            </a:lvl1pPr>
            <a:lvl2pPr indent="-292100" lvl="1" marL="914400">
              <a:spcBef>
                <a:spcPts val="0"/>
              </a:spcBef>
              <a:spcAft>
                <a:spcPts val="0"/>
              </a:spcAft>
              <a:buClr>
                <a:schemeClr val="dk2"/>
              </a:buClr>
              <a:buSzPts val="1000"/>
              <a:buChar char="○"/>
              <a:defRPr sz="1000">
                <a:solidFill>
                  <a:schemeClr val="dk2"/>
                </a:solidFill>
              </a:defRPr>
            </a:lvl2pPr>
            <a:lvl3pPr indent="-292100" lvl="2" marL="1371600">
              <a:spcBef>
                <a:spcPts val="0"/>
              </a:spcBef>
              <a:spcAft>
                <a:spcPts val="0"/>
              </a:spcAft>
              <a:buClr>
                <a:schemeClr val="dk2"/>
              </a:buClr>
              <a:buSzPts val="1000"/>
              <a:buChar char="■"/>
              <a:defRPr sz="1000">
                <a:solidFill>
                  <a:schemeClr val="dk2"/>
                </a:solidFill>
              </a:defRPr>
            </a:lvl3pPr>
            <a:lvl4pPr indent="-292100" lvl="3" marL="1828800">
              <a:spcBef>
                <a:spcPts val="0"/>
              </a:spcBef>
              <a:spcAft>
                <a:spcPts val="0"/>
              </a:spcAft>
              <a:buClr>
                <a:schemeClr val="dk2"/>
              </a:buClr>
              <a:buSzPts val="1000"/>
              <a:buChar char="●"/>
              <a:defRPr sz="1000">
                <a:solidFill>
                  <a:schemeClr val="dk2"/>
                </a:solidFill>
              </a:defRPr>
            </a:lvl4pPr>
            <a:lvl5pPr indent="-292100" lvl="4" marL="2286000">
              <a:spcBef>
                <a:spcPts val="0"/>
              </a:spcBef>
              <a:spcAft>
                <a:spcPts val="0"/>
              </a:spcAft>
              <a:buClr>
                <a:schemeClr val="dk2"/>
              </a:buClr>
              <a:buSzPts val="1000"/>
              <a:buChar char="○"/>
              <a:defRPr sz="1000">
                <a:solidFill>
                  <a:schemeClr val="dk2"/>
                </a:solidFill>
              </a:defRPr>
            </a:lvl5pPr>
            <a:lvl6pPr indent="-292100" lvl="5" marL="2743200">
              <a:spcBef>
                <a:spcPts val="0"/>
              </a:spcBef>
              <a:spcAft>
                <a:spcPts val="0"/>
              </a:spcAft>
              <a:buClr>
                <a:schemeClr val="dk2"/>
              </a:buClr>
              <a:buSzPts val="1000"/>
              <a:buChar char="■"/>
              <a:defRPr sz="1000">
                <a:solidFill>
                  <a:schemeClr val="dk2"/>
                </a:solidFill>
              </a:defRPr>
            </a:lvl6pPr>
            <a:lvl7pPr indent="-292100" lvl="6" marL="3200400">
              <a:spcBef>
                <a:spcPts val="0"/>
              </a:spcBef>
              <a:spcAft>
                <a:spcPts val="0"/>
              </a:spcAft>
              <a:buClr>
                <a:schemeClr val="dk2"/>
              </a:buClr>
              <a:buSzPts val="1000"/>
              <a:buChar char="●"/>
              <a:defRPr sz="1000">
                <a:solidFill>
                  <a:schemeClr val="dk2"/>
                </a:solidFill>
              </a:defRPr>
            </a:lvl7pPr>
            <a:lvl8pPr indent="-292100" lvl="7" marL="3657600">
              <a:spcBef>
                <a:spcPts val="0"/>
              </a:spcBef>
              <a:spcAft>
                <a:spcPts val="0"/>
              </a:spcAft>
              <a:buClr>
                <a:schemeClr val="dk2"/>
              </a:buClr>
              <a:buSzPts val="1000"/>
              <a:buChar char="○"/>
              <a:defRPr sz="1000">
                <a:solidFill>
                  <a:schemeClr val="dk2"/>
                </a:solidFill>
              </a:defRPr>
            </a:lvl8pPr>
            <a:lvl9pPr indent="-292100" lvl="8" marL="4114800">
              <a:spcBef>
                <a:spcPts val="0"/>
              </a:spcBef>
              <a:spcAft>
                <a:spcPts val="0"/>
              </a:spcAft>
              <a:buClr>
                <a:schemeClr val="dk2"/>
              </a:buClr>
              <a:buSzPts val="1000"/>
              <a:buChar char="■"/>
              <a:defRPr sz="1000">
                <a:solidFill>
                  <a:schemeClr val="dk2"/>
                </a:solidFill>
              </a:defRPr>
            </a:lvl9pPr>
          </a:lstStyle>
          <a:p/>
        </p:txBody>
      </p:sp>
      <p:sp>
        <p:nvSpPr>
          <p:cNvPr id="406" name="Google Shape;406;p41"/>
          <p:cNvSpPr txBox="1"/>
          <p:nvPr>
            <p:ph idx="9" type="subTitle"/>
          </p:nvPr>
        </p:nvSpPr>
        <p:spPr>
          <a:xfrm>
            <a:off x="227975" y="2744325"/>
            <a:ext cx="3572100" cy="387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400"/>
              <a:buNone/>
              <a:defRPr>
                <a:solidFill>
                  <a:schemeClr val="dk2"/>
                </a:solidFill>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p:txBody>
      </p:sp>
      <p:sp>
        <p:nvSpPr>
          <p:cNvPr id="407" name="Google Shape;407;p41"/>
          <p:cNvSpPr txBox="1"/>
          <p:nvPr>
            <p:ph idx="13" type="body"/>
          </p:nvPr>
        </p:nvSpPr>
        <p:spPr>
          <a:xfrm>
            <a:off x="227875" y="3458750"/>
            <a:ext cx="4287000" cy="14613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dk2"/>
              </a:buClr>
              <a:buSzPts val="1200"/>
              <a:buChar char="●"/>
              <a:defRPr>
                <a:solidFill>
                  <a:schemeClr val="dk2"/>
                </a:solidFill>
              </a:defRPr>
            </a:lvl1pPr>
            <a:lvl2pPr indent="-304800" lvl="1" marL="914400">
              <a:spcBef>
                <a:spcPts val="0"/>
              </a:spcBef>
              <a:spcAft>
                <a:spcPts val="0"/>
              </a:spcAft>
              <a:buClr>
                <a:schemeClr val="dk2"/>
              </a:buClr>
              <a:buSzPts val="1200"/>
              <a:buChar char="○"/>
              <a:defRPr>
                <a:solidFill>
                  <a:schemeClr val="dk2"/>
                </a:solidFill>
              </a:defRPr>
            </a:lvl2pPr>
            <a:lvl3pPr indent="-304800" lvl="2" marL="1371600">
              <a:spcBef>
                <a:spcPts val="0"/>
              </a:spcBef>
              <a:spcAft>
                <a:spcPts val="0"/>
              </a:spcAft>
              <a:buClr>
                <a:schemeClr val="dk2"/>
              </a:buClr>
              <a:buSzPts val="1200"/>
              <a:buChar char="■"/>
              <a:defRPr>
                <a:solidFill>
                  <a:schemeClr val="dk2"/>
                </a:solidFill>
              </a:defRPr>
            </a:lvl3pPr>
            <a:lvl4pPr indent="-304800" lvl="3" marL="1828800">
              <a:spcBef>
                <a:spcPts val="0"/>
              </a:spcBef>
              <a:spcAft>
                <a:spcPts val="0"/>
              </a:spcAft>
              <a:buClr>
                <a:schemeClr val="dk2"/>
              </a:buClr>
              <a:buSzPts val="1200"/>
              <a:buChar char="●"/>
              <a:defRPr>
                <a:solidFill>
                  <a:schemeClr val="dk2"/>
                </a:solidFill>
              </a:defRPr>
            </a:lvl4pPr>
            <a:lvl5pPr indent="-304800" lvl="4" marL="2286000">
              <a:spcBef>
                <a:spcPts val="0"/>
              </a:spcBef>
              <a:spcAft>
                <a:spcPts val="0"/>
              </a:spcAft>
              <a:buClr>
                <a:schemeClr val="dk2"/>
              </a:buClr>
              <a:buSzPts val="1200"/>
              <a:buChar char="○"/>
              <a:defRPr>
                <a:solidFill>
                  <a:schemeClr val="dk2"/>
                </a:solidFill>
              </a:defRPr>
            </a:lvl5pPr>
            <a:lvl6pPr indent="-304800" lvl="5" marL="2743200">
              <a:spcBef>
                <a:spcPts val="0"/>
              </a:spcBef>
              <a:spcAft>
                <a:spcPts val="0"/>
              </a:spcAft>
              <a:buClr>
                <a:schemeClr val="dk2"/>
              </a:buClr>
              <a:buSzPts val="1200"/>
              <a:buChar char="■"/>
              <a:defRPr>
                <a:solidFill>
                  <a:schemeClr val="dk2"/>
                </a:solidFill>
              </a:defRPr>
            </a:lvl6pPr>
            <a:lvl7pPr indent="-304800" lvl="6" marL="3200400">
              <a:spcBef>
                <a:spcPts val="0"/>
              </a:spcBef>
              <a:spcAft>
                <a:spcPts val="0"/>
              </a:spcAft>
              <a:buClr>
                <a:schemeClr val="dk2"/>
              </a:buClr>
              <a:buSzPts val="1200"/>
              <a:buChar char="●"/>
              <a:defRPr>
                <a:solidFill>
                  <a:schemeClr val="dk2"/>
                </a:solidFill>
              </a:defRPr>
            </a:lvl7pPr>
            <a:lvl8pPr indent="-304800" lvl="7" marL="3657600">
              <a:spcBef>
                <a:spcPts val="0"/>
              </a:spcBef>
              <a:spcAft>
                <a:spcPts val="0"/>
              </a:spcAft>
              <a:buClr>
                <a:schemeClr val="dk2"/>
              </a:buClr>
              <a:buSzPts val="1200"/>
              <a:buChar char="○"/>
              <a:defRPr>
                <a:solidFill>
                  <a:schemeClr val="dk2"/>
                </a:solidFill>
              </a:defRPr>
            </a:lvl8pPr>
            <a:lvl9pPr indent="-304800" lvl="8" marL="4114800">
              <a:spcBef>
                <a:spcPts val="0"/>
              </a:spcBef>
              <a:spcAft>
                <a:spcPts val="0"/>
              </a:spcAft>
              <a:buClr>
                <a:schemeClr val="dk2"/>
              </a:buClr>
              <a:buSzPts val="1200"/>
              <a:buChar char="■"/>
              <a:defRPr>
                <a:solidFill>
                  <a:schemeClr val="dk2"/>
                </a:solidFill>
              </a:defRPr>
            </a:lvl9pPr>
          </a:lstStyle>
          <a:p/>
        </p:txBody>
      </p:sp>
      <p:sp>
        <p:nvSpPr>
          <p:cNvPr id="408" name="Google Shape;408;p4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CUSTOM_3_1">
    <p:bg>
      <p:bgPr>
        <a:solidFill>
          <a:schemeClr val="dk1"/>
        </a:solidFill>
      </p:bgPr>
    </p:bg>
    <p:spTree>
      <p:nvGrpSpPr>
        <p:cNvPr id="409" name="Shape 409"/>
        <p:cNvGrpSpPr/>
        <p:nvPr/>
      </p:nvGrpSpPr>
      <p:grpSpPr>
        <a:xfrm>
          <a:off x="0" y="0"/>
          <a:ext cx="0" cy="0"/>
          <a:chOff x="0" y="0"/>
          <a:chExt cx="0" cy="0"/>
        </a:xfrm>
      </p:grpSpPr>
      <p:sp>
        <p:nvSpPr>
          <p:cNvPr id="410" name="Google Shape;410;p42"/>
          <p:cNvSpPr txBox="1"/>
          <p:nvPr>
            <p:ph idx="1" type="subTitle"/>
          </p:nvPr>
        </p:nvSpPr>
        <p:spPr>
          <a:xfrm>
            <a:off x="852075" y="2128039"/>
            <a:ext cx="2088900" cy="1704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600"/>
              <a:buNone/>
              <a:defRPr sz="1600">
                <a:solidFill>
                  <a:schemeClr val="dk2"/>
                </a:solidFill>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p:txBody>
      </p:sp>
      <p:sp>
        <p:nvSpPr>
          <p:cNvPr id="411" name="Google Shape;411;p42"/>
          <p:cNvSpPr txBox="1"/>
          <p:nvPr>
            <p:ph type="title"/>
          </p:nvPr>
        </p:nvSpPr>
        <p:spPr>
          <a:xfrm>
            <a:off x="230900" y="457200"/>
            <a:ext cx="7187700" cy="56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600"/>
              <a:buNone/>
              <a:defRPr>
                <a:solidFill>
                  <a:schemeClr val="dk2"/>
                </a:solidFill>
              </a:defRPr>
            </a:lvl1pPr>
            <a:lvl2pPr lvl="1">
              <a:spcBef>
                <a:spcPts val="0"/>
              </a:spcBef>
              <a:spcAft>
                <a:spcPts val="0"/>
              </a:spcAft>
              <a:buClr>
                <a:schemeClr val="dk2"/>
              </a:buClr>
              <a:buSzPts val="3600"/>
              <a:buNone/>
              <a:defRPr sz="3600">
                <a:solidFill>
                  <a:schemeClr val="dk2"/>
                </a:solidFill>
              </a:defRPr>
            </a:lvl2pPr>
            <a:lvl3pPr lvl="2">
              <a:spcBef>
                <a:spcPts val="0"/>
              </a:spcBef>
              <a:spcAft>
                <a:spcPts val="0"/>
              </a:spcAft>
              <a:buClr>
                <a:schemeClr val="dk2"/>
              </a:buClr>
              <a:buSzPts val="3600"/>
              <a:buNone/>
              <a:defRPr sz="3600">
                <a:solidFill>
                  <a:schemeClr val="dk2"/>
                </a:solidFill>
              </a:defRPr>
            </a:lvl3pPr>
            <a:lvl4pPr lvl="3">
              <a:spcBef>
                <a:spcPts val="0"/>
              </a:spcBef>
              <a:spcAft>
                <a:spcPts val="0"/>
              </a:spcAft>
              <a:buClr>
                <a:schemeClr val="dk2"/>
              </a:buClr>
              <a:buSzPts val="3600"/>
              <a:buNone/>
              <a:defRPr sz="3600">
                <a:solidFill>
                  <a:schemeClr val="dk2"/>
                </a:solidFill>
              </a:defRPr>
            </a:lvl4pPr>
            <a:lvl5pPr lvl="4">
              <a:spcBef>
                <a:spcPts val="0"/>
              </a:spcBef>
              <a:spcAft>
                <a:spcPts val="0"/>
              </a:spcAft>
              <a:buClr>
                <a:schemeClr val="dk2"/>
              </a:buClr>
              <a:buSzPts val="3600"/>
              <a:buNone/>
              <a:defRPr sz="3600">
                <a:solidFill>
                  <a:schemeClr val="dk2"/>
                </a:solidFill>
              </a:defRPr>
            </a:lvl5pPr>
            <a:lvl6pPr lvl="5">
              <a:spcBef>
                <a:spcPts val="0"/>
              </a:spcBef>
              <a:spcAft>
                <a:spcPts val="0"/>
              </a:spcAft>
              <a:buClr>
                <a:schemeClr val="dk2"/>
              </a:buClr>
              <a:buSzPts val="3600"/>
              <a:buNone/>
              <a:defRPr sz="3600">
                <a:solidFill>
                  <a:schemeClr val="dk2"/>
                </a:solidFill>
              </a:defRPr>
            </a:lvl6pPr>
            <a:lvl7pPr lvl="6">
              <a:spcBef>
                <a:spcPts val="0"/>
              </a:spcBef>
              <a:spcAft>
                <a:spcPts val="0"/>
              </a:spcAft>
              <a:buClr>
                <a:schemeClr val="dk2"/>
              </a:buClr>
              <a:buSzPts val="3600"/>
              <a:buNone/>
              <a:defRPr sz="3600">
                <a:solidFill>
                  <a:schemeClr val="dk2"/>
                </a:solidFill>
              </a:defRPr>
            </a:lvl7pPr>
            <a:lvl8pPr lvl="7">
              <a:spcBef>
                <a:spcPts val="0"/>
              </a:spcBef>
              <a:spcAft>
                <a:spcPts val="0"/>
              </a:spcAft>
              <a:buClr>
                <a:schemeClr val="dk2"/>
              </a:buClr>
              <a:buSzPts val="3600"/>
              <a:buNone/>
              <a:defRPr sz="3600">
                <a:solidFill>
                  <a:schemeClr val="dk2"/>
                </a:solidFill>
              </a:defRPr>
            </a:lvl8pPr>
            <a:lvl9pPr lvl="8">
              <a:spcBef>
                <a:spcPts val="0"/>
              </a:spcBef>
              <a:spcAft>
                <a:spcPts val="0"/>
              </a:spcAft>
              <a:buClr>
                <a:schemeClr val="dk2"/>
              </a:buClr>
              <a:buSzPts val="3600"/>
              <a:buNone/>
              <a:defRPr sz="3600">
                <a:solidFill>
                  <a:schemeClr val="dk2"/>
                </a:solidFill>
              </a:defRPr>
            </a:lvl9pPr>
          </a:lstStyle>
          <a:p/>
        </p:txBody>
      </p:sp>
      <p:sp>
        <p:nvSpPr>
          <p:cNvPr id="412" name="Google Shape;412;p42"/>
          <p:cNvSpPr txBox="1"/>
          <p:nvPr>
            <p:ph idx="2" type="subTitle"/>
          </p:nvPr>
        </p:nvSpPr>
        <p:spPr>
          <a:xfrm>
            <a:off x="3046825" y="2128039"/>
            <a:ext cx="2088900" cy="1704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600"/>
              <a:buNone/>
              <a:defRPr sz="1600">
                <a:solidFill>
                  <a:schemeClr val="dk2"/>
                </a:solidFill>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p:txBody>
      </p:sp>
      <p:sp>
        <p:nvSpPr>
          <p:cNvPr id="413" name="Google Shape;413;p42"/>
          <p:cNvSpPr txBox="1"/>
          <p:nvPr>
            <p:ph idx="3" type="subTitle"/>
          </p:nvPr>
        </p:nvSpPr>
        <p:spPr>
          <a:xfrm>
            <a:off x="5169875" y="2128039"/>
            <a:ext cx="2088900" cy="1704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600"/>
              <a:buNone/>
              <a:defRPr sz="1600">
                <a:solidFill>
                  <a:schemeClr val="dk2"/>
                </a:solidFill>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p:txBody>
      </p:sp>
      <p:sp>
        <p:nvSpPr>
          <p:cNvPr id="414" name="Google Shape;414;p42"/>
          <p:cNvSpPr txBox="1"/>
          <p:nvPr>
            <p:ph idx="4" type="subTitle"/>
          </p:nvPr>
        </p:nvSpPr>
        <p:spPr>
          <a:xfrm>
            <a:off x="852075" y="1819034"/>
            <a:ext cx="2088900" cy="1704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1pPr>
            <a:lvl2pPr lvl="1">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2pPr>
            <a:lvl3pPr lvl="2">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3pPr>
            <a:lvl4pPr lvl="3">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4pPr>
            <a:lvl5pPr lvl="4">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5pPr>
            <a:lvl6pPr lvl="5">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6pPr>
            <a:lvl7pPr lvl="6">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7pPr>
            <a:lvl8pPr lvl="7">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8pPr>
            <a:lvl9pPr lvl="8">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9pPr>
          </a:lstStyle>
          <a:p/>
        </p:txBody>
      </p:sp>
      <p:sp>
        <p:nvSpPr>
          <p:cNvPr id="415" name="Google Shape;415;p42"/>
          <p:cNvSpPr txBox="1"/>
          <p:nvPr>
            <p:ph idx="5" type="subTitle"/>
          </p:nvPr>
        </p:nvSpPr>
        <p:spPr>
          <a:xfrm>
            <a:off x="3046825" y="1819034"/>
            <a:ext cx="2088900" cy="1704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1pPr>
            <a:lvl2pPr lvl="1">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2pPr>
            <a:lvl3pPr lvl="2">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3pPr>
            <a:lvl4pPr lvl="3">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4pPr>
            <a:lvl5pPr lvl="4">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5pPr>
            <a:lvl6pPr lvl="5">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6pPr>
            <a:lvl7pPr lvl="6">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7pPr>
            <a:lvl8pPr lvl="7">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8pPr>
            <a:lvl9pPr lvl="8">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9pPr>
          </a:lstStyle>
          <a:p/>
        </p:txBody>
      </p:sp>
      <p:sp>
        <p:nvSpPr>
          <p:cNvPr id="416" name="Google Shape;416;p42"/>
          <p:cNvSpPr txBox="1"/>
          <p:nvPr>
            <p:ph idx="6" type="subTitle"/>
          </p:nvPr>
        </p:nvSpPr>
        <p:spPr>
          <a:xfrm>
            <a:off x="5169875" y="1819034"/>
            <a:ext cx="2088900" cy="1704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1pPr>
            <a:lvl2pPr lvl="1">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2pPr>
            <a:lvl3pPr lvl="2">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3pPr>
            <a:lvl4pPr lvl="3">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4pPr>
            <a:lvl5pPr lvl="4">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5pPr>
            <a:lvl6pPr lvl="5">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6pPr>
            <a:lvl7pPr lvl="6">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7pPr>
            <a:lvl8pPr lvl="7">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8pPr>
            <a:lvl9pPr lvl="8">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9pPr>
          </a:lstStyle>
          <a:p/>
        </p:txBody>
      </p:sp>
      <p:sp>
        <p:nvSpPr>
          <p:cNvPr id="417" name="Google Shape;417;p42"/>
          <p:cNvSpPr txBox="1"/>
          <p:nvPr>
            <p:ph idx="7" type="subTitle"/>
          </p:nvPr>
        </p:nvSpPr>
        <p:spPr>
          <a:xfrm>
            <a:off x="1961425" y="3735616"/>
            <a:ext cx="2088900" cy="170400"/>
          </a:xfrm>
          <a:prstGeom prst="rect">
            <a:avLst/>
          </a:prstGeom>
        </p:spPr>
        <p:txBody>
          <a:bodyPr anchorCtr="0" anchor="t" bIns="91425" lIns="91425" spcFirstLastPara="1" rIns="91425" wrap="square" tIns="91425">
            <a:noAutofit/>
          </a:bodyPr>
          <a:lstStyle>
            <a:lvl1pPr lvl="0" algn="ctr">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1pPr>
            <a:lvl2pPr lvl="1">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2pPr>
            <a:lvl3pPr lvl="2">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3pPr>
            <a:lvl4pPr lvl="3">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4pPr>
            <a:lvl5pPr lvl="4">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5pPr>
            <a:lvl6pPr lvl="5">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6pPr>
            <a:lvl7pPr lvl="6">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7pPr>
            <a:lvl8pPr lvl="7">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8pPr>
            <a:lvl9pPr lvl="8">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9pPr>
          </a:lstStyle>
          <a:p/>
        </p:txBody>
      </p:sp>
      <p:sp>
        <p:nvSpPr>
          <p:cNvPr id="418" name="Google Shape;418;p42"/>
          <p:cNvSpPr txBox="1"/>
          <p:nvPr>
            <p:ph idx="8" type="subTitle"/>
          </p:nvPr>
        </p:nvSpPr>
        <p:spPr>
          <a:xfrm>
            <a:off x="4156175" y="3735616"/>
            <a:ext cx="2088900" cy="170400"/>
          </a:xfrm>
          <a:prstGeom prst="rect">
            <a:avLst/>
          </a:prstGeom>
        </p:spPr>
        <p:txBody>
          <a:bodyPr anchorCtr="0" anchor="t" bIns="91425" lIns="91425" spcFirstLastPara="1" rIns="91425" wrap="square" tIns="91425">
            <a:noAutofit/>
          </a:bodyPr>
          <a:lstStyle>
            <a:lvl1pPr lvl="0" algn="ctr">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1pPr>
            <a:lvl2pPr lvl="1">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2pPr>
            <a:lvl3pPr lvl="2">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3pPr>
            <a:lvl4pPr lvl="3">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4pPr>
            <a:lvl5pPr lvl="4">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5pPr>
            <a:lvl6pPr lvl="5">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6pPr>
            <a:lvl7pPr lvl="6">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7pPr>
            <a:lvl8pPr lvl="7">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8pPr>
            <a:lvl9pPr lvl="8">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9pPr>
          </a:lstStyle>
          <a:p/>
        </p:txBody>
      </p:sp>
      <p:sp>
        <p:nvSpPr>
          <p:cNvPr id="419" name="Google Shape;419;p42"/>
          <p:cNvSpPr txBox="1"/>
          <p:nvPr>
            <p:ph idx="9" type="subTitle"/>
          </p:nvPr>
        </p:nvSpPr>
        <p:spPr>
          <a:xfrm>
            <a:off x="6279225" y="3735616"/>
            <a:ext cx="2088900" cy="170400"/>
          </a:xfrm>
          <a:prstGeom prst="rect">
            <a:avLst/>
          </a:prstGeom>
        </p:spPr>
        <p:txBody>
          <a:bodyPr anchorCtr="0" anchor="t" bIns="91425" lIns="91425" spcFirstLastPara="1" rIns="91425" wrap="square" tIns="91425">
            <a:noAutofit/>
          </a:bodyPr>
          <a:lstStyle>
            <a:lvl1pPr lvl="0" algn="ctr">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1pPr>
            <a:lvl2pPr lvl="1">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2pPr>
            <a:lvl3pPr lvl="2">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3pPr>
            <a:lvl4pPr lvl="3">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4pPr>
            <a:lvl5pPr lvl="4">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5pPr>
            <a:lvl6pPr lvl="5">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6pPr>
            <a:lvl7pPr lvl="6">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7pPr>
            <a:lvl8pPr lvl="7">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8pPr>
            <a:lvl9pPr lvl="8">
              <a:lnSpc>
                <a:spcPct val="80000"/>
              </a:lnSpc>
              <a:spcBef>
                <a:spcPts val="0"/>
              </a:spcBef>
              <a:spcAft>
                <a:spcPts val="0"/>
              </a:spcAft>
              <a:buClr>
                <a:schemeClr val="dk2"/>
              </a:buClr>
              <a:buSzPts val="3600"/>
              <a:buFont typeface="Space Grotesk"/>
              <a:buNone/>
              <a:defRPr b="1" sz="3600">
                <a:solidFill>
                  <a:schemeClr val="dk2"/>
                </a:solidFill>
                <a:latin typeface="Space Grotesk"/>
                <a:ea typeface="Space Grotesk"/>
                <a:cs typeface="Space Grotesk"/>
                <a:sym typeface="Space Grotesk"/>
              </a:defRPr>
            </a:lvl9pPr>
          </a:lstStyle>
          <a:p/>
        </p:txBody>
      </p:sp>
      <p:sp>
        <p:nvSpPr>
          <p:cNvPr id="420" name="Google Shape;420;p42"/>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Plan Roadmap">
  <p:cSld name="CUSTOM_10">
    <p:spTree>
      <p:nvGrpSpPr>
        <p:cNvPr id="421" name="Shape 421"/>
        <p:cNvGrpSpPr/>
        <p:nvPr/>
      </p:nvGrpSpPr>
      <p:grpSpPr>
        <a:xfrm>
          <a:off x="0" y="0"/>
          <a:ext cx="0" cy="0"/>
          <a:chOff x="0" y="0"/>
          <a:chExt cx="0" cy="0"/>
        </a:xfrm>
      </p:grpSpPr>
      <p:sp>
        <p:nvSpPr>
          <p:cNvPr id="422" name="Google Shape;422;p43"/>
          <p:cNvSpPr txBox="1"/>
          <p:nvPr>
            <p:ph type="title"/>
          </p:nvPr>
        </p:nvSpPr>
        <p:spPr>
          <a:xfrm>
            <a:off x="230900" y="457200"/>
            <a:ext cx="7141800" cy="5964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sp>
        <p:nvSpPr>
          <p:cNvPr id="423" name="Google Shape;423;p4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sk &amp; Opportunity">
  <p:cSld name="CUSTOM_15">
    <p:spTree>
      <p:nvGrpSpPr>
        <p:cNvPr id="424" name="Shape 424"/>
        <p:cNvGrpSpPr/>
        <p:nvPr/>
      </p:nvGrpSpPr>
      <p:grpSpPr>
        <a:xfrm>
          <a:off x="0" y="0"/>
          <a:ext cx="0" cy="0"/>
          <a:chOff x="0" y="0"/>
          <a:chExt cx="0" cy="0"/>
        </a:xfrm>
      </p:grpSpPr>
      <p:sp>
        <p:nvSpPr>
          <p:cNvPr id="425" name="Google Shape;425;p44"/>
          <p:cNvSpPr txBox="1"/>
          <p:nvPr>
            <p:ph type="title"/>
          </p:nvPr>
        </p:nvSpPr>
        <p:spPr>
          <a:xfrm>
            <a:off x="230900" y="457200"/>
            <a:ext cx="4406400" cy="11070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4800"/>
              <a:buNone/>
              <a:defRPr/>
            </a:lvl2pPr>
            <a:lvl3pPr lvl="2">
              <a:spcBef>
                <a:spcPts val="0"/>
              </a:spcBef>
              <a:spcAft>
                <a:spcPts val="0"/>
              </a:spcAft>
              <a:buClr>
                <a:schemeClr val="dk1"/>
              </a:buClr>
              <a:buSzPts val="4800"/>
              <a:buNone/>
              <a:defRPr/>
            </a:lvl3pPr>
            <a:lvl4pPr lvl="3">
              <a:spcBef>
                <a:spcPts val="0"/>
              </a:spcBef>
              <a:spcAft>
                <a:spcPts val="0"/>
              </a:spcAft>
              <a:buClr>
                <a:schemeClr val="dk1"/>
              </a:buClr>
              <a:buSzPts val="4800"/>
              <a:buNone/>
              <a:defRPr/>
            </a:lvl4pPr>
            <a:lvl5pPr lvl="4">
              <a:spcBef>
                <a:spcPts val="0"/>
              </a:spcBef>
              <a:spcAft>
                <a:spcPts val="0"/>
              </a:spcAft>
              <a:buClr>
                <a:schemeClr val="dk1"/>
              </a:buClr>
              <a:buSzPts val="4800"/>
              <a:buNone/>
              <a:defRPr/>
            </a:lvl5pPr>
            <a:lvl6pPr lvl="5">
              <a:spcBef>
                <a:spcPts val="0"/>
              </a:spcBef>
              <a:spcAft>
                <a:spcPts val="0"/>
              </a:spcAft>
              <a:buClr>
                <a:schemeClr val="dk1"/>
              </a:buClr>
              <a:buSzPts val="4800"/>
              <a:buNone/>
              <a:defRPr/>
            </a:lvl6pPr>
            <a:lvl7pPr lvl="6">
              <a:spcBef>
                <a:spcPts val="0"/>
              </a:spcBef>
              <a:spcAft>
                <a:spcPts val="0"/>
              </a:spcAft>
              <a:buClr>
                <a:schemeClr val="dk1"/>
              </a:buClr>
              <a:buSzPts val="4800"/>
              <a:buNone/>
              <a:defRPr/>
            </a:lvl7pPr>
            <a:lvl8pPr lvl="7">
              <a:spcBef>
                <a:spcPts val="0"/>
              </a:spcBef>
              <a:spcAft>
                <a:spcPts val="0"/>
              </a:spcAft>
              <a:buClr>
                <a:schemeClr val="dk1"/>
              </a:buClr>
              <a:buSzPts val="4800"/>
              <a:buNone/>
              <a:defRPr/>
            </a:lvl8pPr>
            <a:lvl9pPr lvl="8">
              <a:spcBef>
                <a:spcPts val="0"/>
              </a:spcBef>
              <a:spcAft>
                <a:spcPts val="0"/>
              </a:spcAft>
              <a:buClr>
                <a:schemeClr val="dk1"/>
              </a:buClr>
              <a:buSzPts val="4800"/>
              <a:buNone/>
              <a:defRPr/>
            </a:lvl9pPr>
          </a:lstStyle>
          <a:p/>
        </p:txBody>
      </p:sp>
      <p:sp>
        <p:nvSpPr>
          <p:cNvPr id="426" name="Google Shape;426;p44"/>
          <p:cNvSpPr txBox="1"/>
          <p:nvPr>
            <p:ph idx="2" type="title"/>
          </p:nvPr>
        </p:nvSpPr>
        <p:spPr>
          <a:xfrm>
            <a:off x="4514725" y="457200"/>
            <a:ext cx="4400700" cy="12009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3600"/>
              <a:buNone/>
              <a:defRPr/>
            </a:lvl1pPr>
            <a:lvl2pPr lvl="1" algn="r">
              <a:spcBef>
                <a:spcPts val="0"/>
              </a:spcBef>
              <a:spcAft>
                <a:spcPts val="0"/>
              </a:spcAft>
              <a:buClr>
                <a:schemeClr val="dk1"/>
              </a:buClr>
              <a:buSzPts val="4800"/>
              <a:buNone/>
              <a:defRPr/>
            </a:lvl2pPr>
            <a:lvl3pPr lvl="2" algn="r">
              <a:spcBef>
                <a:spcPts val="0"/>
              </a:spcBef>
              <a:spcAft>
                <a:spcPts val="0"/>
              </a:spcAft>
              <a:buClr>
                <a:schemeClr val="dk1"/>
              </a:buClr>
              <a:buSzPts val="4800"/>
              <a:buNone/>
              <a:defRPr/>
            </a:lvl3pPr>
            <a:lvl4pPr lvl="3" algn="r">
              <a:spcBef>
                <a:spcPts val="0"/>
              </a:spcBef>
              <a:spcAft>
                <a:spcPts val="0"/>
              </a:spcAft>
              <a:buClr>
                <a:schemeClr val="dk1"/>
              </a:buClr>
              <a:buSzPts val="4800"/>
              <a:buNone/>
              <a:defRPr/>
            </a:lvl4pPr>
            <a:lvl5pPr lvl="4" algn="r">
              <a:spcBef>
                <a:spcPts val="0"/>
              </a:spcBef>
              <a:spcAft>
                <a:spcPts val="0"/>
              </a:spcAft>
              <a:buClr>
                <a:schemeClr val="dk1"/>
              </a:buClr>
              <a:buSzPts val="4800"/>
              <a:buNone/>
              <a:defRPr/>
            </a:lvl5pPr>
            <a:lvl6pPr lvl="5" algn="r">
              <a:spcBef>
                <a:spcPts val="0"/>
              </a:spcBef>
              <a:spcAft>
                <a:spcPts val="0"/>
              </a:spcAft>
              <a:buClr>
                <a:schemeClr val="dk1"/>
              </a:buClr>
              <a:buSzPts val="4800"/>
              <a:buNone/>
              <a:defRPr/>
            </a:lvl6pPr>
            <a:lvl7pPr lvl="6" algn="r">
              <a:spcBef>
                <a:spcPts val="0"/>
              </a:spcBef>
              <a:spcAft>
                <a:spcPts val="0"/>
              </a:spcAft>
              <a:buClr>
                <a:schemeClr val="dk1"/>
              </a:buClr>
              <a:buSzPts val="4800"/>
              <a:buNone/>
              <a:defRPr/>
            </a:lvl7pPr>
            <a:lvl8pPr lvl="7" algn="r">
              <a:spcBef>
                <a:spcPts val="0"/>
              </a:spcBef>
              <a:spcAft>
                <a:spcPts val="0"/>
              </a:spcAft>
              <a:buClr>
                <a:schemeClr val="dk1"/>
              </a:buClr>
              <a:buSzPts val="4800"/>
              <a:buNone/>
              <a:defRPr/>
            </a:lvl8pPr>
            <a:lvl9pPr lvl="8" algn="r">
              <a:spcBef>
                <a:spcPts val="0"/>
              </a:spcBef>
              <a:spcAft>
                <a:spcPts val="0"/>
              </a:spcAft>
              <a:buClr>
                <a:schemeClr val="dk1"/>
              </a:buClr>
              <a:buSzPts val="4800"/>
              <a:buNone/>
              <a:defRPr/>
            </a:lvl9pPr>
          </a:lstStyle>
          <a:p/>
        </p:txBody>
      </p:sp>
      <p:cxnSp>
        <p:nvCxnSpPr>
          <p:cNvPr id="427" name="Google Shape;427;p44"/>
          <p:cNvCxnSpPr/>
          <p:nvPr/>
        </p:nvCxnSpPr>
        <p:spPr>
          <a:xfrm>
            <a:off x="230900" y="4920000"/>
            <a:ext cx="8684400" cy="0"/>
          </a:xfrm>
          <a:prstGeom prst="straightConnector1">
            <a:avLst/>
          </a:prstGeom>
          <a:noFill/>
          <a:ln cap="flat" cmpd="sng" w="76200">
            <a:solidFill>
              <a:schemeClr val="dk1"/>
            </a:solidFill>
            <a:prstDash val="solid"/>
            <a:round/>
            <a:headEnd len="med" w="med" type="none"/>
            <a:tailEnd len="med" w="med" type="none"/>
          </a:ln>
        </p:spPr>
      </p:cxnSp>
      <p:sp>
        <p:nvSpPr>
          <p:cNvPr id="428" name="Google Shape;428;p44"/>
          <p:cNvSpPr txBox="1"/>
          <p:nvPr>
            <p:ph idx="1" type="subTitle"/>
          </p:nvPr>
        </p:nvSpPr>
        <p:spPr>
          <a:xfrm>
            <a:off x="1422025" y="1658925"/>
            <a:ext cx="3033600" cy="787800"/>
          </a:xfrm>
          <a:prstGeom prst="rect">
            <a:avLst/>
          </a:prstGeom>
        </p:spPr>
        <p:txBody>
          <a:bodyPr anchorCtr="0" anchor="ctr" bIns="91425" lIns="91425" spcFirstLastPara="1" rIns="91425" wrap="square" tIns="91425">
            <a:noAutofit/>
          </a:bodyPr>
          <a:lstStyle>
            <a:lvl1pPr lvl="0">
              <a:spcBef>
                <a:spcPts val="0"/>
              </a:spcBef>
              <a:spcAft>
                <a:spcPts val="0"/>
              </a:spcAft>
              <a:buSzPts val="1000"/>
              <a:buFont typeface="Space Grotesk"/>
              <a:buNone/>
              <a:defRPr b="1" sz="1000">
                <a:latin typeface="Space Grotesk"/>
                <a:ea typeface="Space Grotesk"/>
                <a:cs typeface="Space Grotesk"/>
                <a:sym typeface="Space Grotesk"/>
              </a:defRPr>
            </a:lvl1pPr>
            <a:lvl2pPr lvl="1">
              <a:spcBef>
                <a:spcPts val="0"/>
              </a:spcBef>
              <a:spcAft>
                <a:spcPts val="0"/>
              </a:spcAft>
              <a:buSzPts val="1000"/>
              <a:buFont typeface="Space Grotesk"/>
              <a:buNone/>
              <a:defRPr b="1" sz="1000">
                <a:latin typeface="Space Grotesk"/>
                <a:ea typeface="Space Grotesk"/>
                <a:cs typeface="Space Grotesk"/>
                <a:sym typeface="Space Grotesk"/>
              </a:defRPr>
            </a:lvl2pPr>
            <a:lvl3pPr lvl="2">
              <a:spcBef>
                <a:spcPts val="0"/>
              </a:spcBef>
              <a:spcAft>
                <a:spcPts val="0"/>
              </a:spcAft>
              <a:buSzPts val="1000"/>
              <a:buFont typeface="Space Grotesk"/>
              <a:buNone/>
              <a:defRPr b="1" sz="1000">
                <a:latin typeface="Space Grotesk"/>
                <a:ea typeface="Space Grotesk"/>
                <a:cs typeface="Space Grotesk"/>
                <a:sym typeface="Space Grotesk"/>
              </a:defRPr>
            </a:lvl3pPr>
            <a:lvl4pPr lvl="3">
              <a:spcBef>
                <a:spcPts val="0"/>
              </a:spcBef>
              <a:spcAft>
                <a:spcPts val="0"/>
              </a:spcAft>
              <a:buSzPts val="1000"/>
              <a:buFont typeface="Space Grotesk"/>
              <a:buNone/>
              <a:defRPr b="1" sz="1000">
                <a:latin typeface="Space Grotesk"/>
                <a:ea typeface="Space Grotesk"/>
                <a:cs typeface="Space Grotesk"/>
                <a:sym typeface="Space Grotesk"/>
              </a:defRPr>
            </a:lvl4pPr>
            <a:lvl5pPr lvl="4">
              <a:spcBef>
                <a:spcPts val="0"/>
              </a:spcBef>
              <a:spcAft>
                <a:spcPts val="0"/>
              </a:spcAft>
              <a:buSzPts val="1000"/>
              <a:buFont typeface="Space Grotesk"/>
              <a:buNone/>
              <a:defRPr b="1" sz="1000">
                <a:latin typeface="Space Grotesk"/>
                <a:ea typeface="Space Grotesk"/>
                <a:cs typeface="Space Grotesk"/>
                <a:sym typeface="Space Grotesk"/>
              </a:defRPr>
            </a:lvl5pPr>
            <a:lvl6pPr lvl="5">
              <a:spcBef>
                <a:spcPts val="0"/>
              </a:spcBef>
              <a:spcAft>
                <a:spcPts val="0"/>
              </a:spcAft>
              <a:buSzPts val="1000"/>
              <a:buFont typeface="Space Grotesk"/>
              <a:buNone/>
              <a:defRPr b="1" sz="1000">
                <a:latin typeface="Space Grotesk"/>
                <a:ea typeface="Space Grotesk"/>
                <a:cs typeface="Space Grotesk"/>
                <a:sym typeface="Space Grotesk"/>
              </a:defRPr>
            </a:lvl6pPr>
            <a:lvl7pPr lvl="6">
              <a:spcBef>
                <a:spcPts val="0"/>
              </a:spcBef>
              <a:spcAft>
                <a:spcPts val="0"/>
              </a:spcAft>
              <a:buSzPts val="1000"/>
              <a:buFont typeface="Space Grotesk"/>
              <a:buNone/>
              <a:defRPr b="1" sz="1000">
                <a:latin typeface="Space Grotesk"/>
                <a:ea typeface="Space Grotesk"/>
                <a:cs typeface="Space Grotesk"/>
                <a:sym typeface="Space Grotesk"/>
              </a:defRPr>
            </a:lvl7pPr>
            <a:lvl8pPr lvl="7">
              <a:spcBef>
                <a:spcPts val="0"/>
              </a:spcBef>
              <a:spcAft>
                <a:spcPts val="0"/>
              </a:spcAft>
              <a:buSzPts val="1000"/>
              <a:buFont typeface="Space Grotesk"/>
              <a:buNone/>
              <a:defRPr b="1" sz="1000">
                <a:latin typeface="Space Grotesk"/>
                <a:ea typeface="Space Grotesk"/>
                <a:cs typeface="Space Grotesk"/>
                <a:sym typeface="Space Grotesk"/>
              </a:defRPr>
            </a:lvl8pPr>
            <a:lvl9pPr lvl="8">
              <a:spcBef>
                <a:spcPts val="0"/>
              </a:spcBef>
              <a:spcAft>
                <a:spcPts val="0"/>
              </a:spcAft>
              <a:buSzPts val="1000"/>
              <a:buFont typeface="Space Grotesk"/>
              <a:buNone/>
              <a:defRPr b="1" sz="1000">
                <a:latin typeface="Space Grotesk"/>
                <a:ea typeface="Space Grotesk"/>
                <a:cs typeface="Space Grotesk"/>
                <a:sym typeface="Space Grotesk"/>
              </a:defRPr>
            </a:lvl9pPr>
          </a:lstStyle>
          <a:p/>
        </p:txBody>
      </p:sp>
      <p:sp>
        <p:nvSpPr>
          <p:cNvPr id="429" name="Google Shape;429;p44"/>
          <p:cNvSpPr txBox="1"/>
          <p:nvPr>
            <p:ph idx="3" type="subTitle"/>
          </p:nvPr>
        </p:nvSpPr>
        <p:spPr>
          <a:xfrm>
            <a:off x="227092" y="1658925"/>
            <a:ext cx="1197000" cy="787800"/>
          </a:xfrm>
          <a:prstGeom prst="rect">
            <a:avLst/>
          </a:prstGeom>
        </p:spPr>
        <p:txBody>
          <a:bodyPr anchorCtr="0" anchor="ctr"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430" name="Google Shape;430;p44"/>
          <p:cNvSpPr txBox="1"/>
          <p:nvPr>
            <p:ph idx="4" type="subTitle"/>
          </p:nvPr>
        </p:nvSpPr>
        <p:spPr>
          <a:xfrm>
            <a:off x="1420700" y="2446500"/>
            <a:ext cx="3033600" cy="787800"/>
          </a:xfrm>
          <a:prstGeom prst="rect">
            <a:avLst/>
          </a:prstGeom>
        </p:spPr>
        <p:txBody>
          <a:bodyPr anchorCtr="0" anchor="ctr" bIns="91425" lIns="91425" spcFirstLastPara="1" rIns="91425" wrap="square" tIns="91425">
            <a:noAutofit/>
          </a:bodyPr>
          <a:lstStyle>
            <a:lvl1pPr lvl="0">
              <a:spcBef>
                <a:spcPts val="0"/>
              </a:spcBef>
              <a:spcAft>
                <a:spcPts val="0"/>
              </a:spcAft>
              <a:buSzPts val="1000"/>
              <a:buFont typeface="Space Grotesk"/>
              <a:buNone/>
              <a:defRPr b="1" sz="1000">
                <a:latin typeface="Space Grotesk"/>
                <a:ea typeface="Space Grotesk"/>
                <a:cs typeface="Space Grotesk"/>
                <a:sym typeface="Space Grotesk"/>
              </a:defRPr>
            </a:lvl1pPr>
            <a:lvl2pPr lvl="1">
              <a:spcBef>
                <a:spcPts val="0"/>
              </a:spcBef>
              <a:spcAft>
                <a:spcPts val="0"/>
              </a:spcAft>
              <a:buSzPts val="1000"/>
              <a:buFont typeface="Space Grotesk"/>
              <a:buNone/>
              <a:defRPr b="1" sz="1000">
                <a:latin typeface="Space Grotesk"/>
                <a:ea typeface="Space Grotesk"/>
                <a:cs typeface="Space Grotesk"/>
                <a:sym typeface="Space Grotesk"/>
              </a:defRPr>
            </a:lvl2pPr>
            <a:lvl3pPr lvl="2">
              <a:spcBef>
                <a:spcPts val="0"/>
              </a:spcBef>
              <a:spcAft>
                <a:spcPts val="0"/>
              </a:spcAft>
              <a:buSzPts val="1000"/>
              <a:buFont typeface="Space Grotesk"/>
              <a:buNone/>
              <a:defRPr b="1" sz="1000">
                <a:latin typeface="Space Grotesk"/>
                <a:ea typeface="Space Grotesk"/>
                <a:cs typeface="Space Grotesk"/>
                <a:sym typeface="Space Grotesk"/>
              </a:defRPr>
            </a:lvl3pPr>
            <a:lvl4pPr lvl="3">
              <a:spcBef>
                <a:spcPts val="0"/>
              </a:spcBef>
              <a:spcAft>
                <a:spcPts val="0"/>
              </a:spcAft>
              <a:buSzPts val="1000"/>
              <a:buFont typeface="Space Grotesk"/>
              <a:buNone/>
              <a:defRPr b="1" sz="1000">
                <a:latin typeface="Space Grotesk"/>
                <a:ea typeface="Space Grotesk"/>
                <a:cs typeface="Space Grotesk"/>
                <a:sym typeface="Space Grotesk"/>
              </a:defRPr>
            </a:lvl4pPr>
            <a:lvl5pPr lvl="4">
              <a:spcBef>
                <a:spcPts val="0"/>
              </a:spcBef>
              <a:spcAft>
                <a:spcPts val="0"/>
              </a:spcAft>
              <a:buSzPts val="1000"/>
              <a:buFont typeface="Space Grotesk"/>
              <a:buNone/>
              <a:defRPr b="1" sz="1000">
                <a:latin typeface="Space Grotesk"/>
                <a:ea typeface="Space Grotesk"/>
                <a:cs typeface="Space Grotesk"/>
                <a:sym typeface="Space Grotesk"/>
              </a:defRPr>
            </a:lvl5pPr>
            <a:lvl6pPr lvl="5">
              <a:spcBef>
                <a:spcPts val="0"/>
              </a:spcBef>
              <a:spcAft>
                <a:spcPts val="0"/>
              </a:spcAft>
              <a:buSzPts val="1000"/>
              <a:buFont typeface="Space Grotesk"/>
              <a:buNone/>
              <a:defRPr b="1" sz="1000">
                <a:latin typeface="Space Grotesk"/>
                <a:ea typeface="Space Grotesk"/>
                <a:cs typeface="Space Grotesk"/>
                <a:sym typeface="Space Grotesk"/>
              </a:defRPr>
            </a:lvl6pPr>
            <a:lvl7pPr lvl="6">
              <a:spcBef>
                <a:spcPts val="0"/>
              </a:spcBef>
              <a:spcAft>
                <a:spcPts val="0"/>
              </a:spcAft>
              <a:buSzPts val="1000"/>
              <a:buFont typeface="Space Grotesk"/>
              <a:buNone/>
              <a:defRPr b="1" sz="1000">
                <a:latin typeface="Space Grotesk"/>
                <a:ea typeface="Space Grotesk"/>
                <a:cs typeface="Space Grotesk"/>
                <a:sym typeface="Space Grotesk"/>
              </a:defRPr>
            </a:lvl7pPr>
            <a:lvl8pPr lvl="7">
              <a:spcBef>
                <a:spcPts val="0"/>
              </a:spcBef>
              <a:spcAft>
                <a:spcPts val="0"/>
              </a:spcAft>
              <a:buSzPts val="1000"/>
              <a:buFont typeface="Space Grotesk"/>
              <a:buNone/>
              <a:defRPr b="1" sz="1000">
                <a:latin typeface="Space Grotesk"/>
                <a:ea typeface="Space Grotesk"/>
                <a:cs typeface="Space Grotesk"/>
                <a:sym typeface="Space Grotesk"/>
              </a:defRPr>
            </a:lvl8pPr>
            <a:lvl9pPr lvl="8">
              <a:spcBef>
                <a:spcPts val="0"/>
              </a:spcBef>
              <a:spcAft>
                <a:spcPts val="0"/>
              </a:spcAft>
              <a:buSzPts val="1000"/>
              <a:buFont typeface="Space Grotesk"/>
              <a:buNone/>
              <a:defRPr b="1" sz="1000">
                <a:latin typeface="Space Grotesk"/>
                <a:ea typeface="Space Grotesk"/>
                <a:cs typeface="Space Grotesk"/>
                <a:sym typeface="Space Grotesk"/>
              </a:defRPr>
            </a:lvl9pPr>
          </a:lstStyle>
          <a:p/>
        </p:txBody>
      </p:sp>
      <p:sp>
        <p:nvSpPr>
          <p:cNvPr id="431" name="Google Shape;431;p44"/>
          <p:cNvSpPr txBox="1"/>
          <p:nvPr>
            <p:ph idx="5" type="subTitle"/>
          </p:nvPr>
        </p:nvSpPr>
        <p:spPr>
          <a:xfrm>
            <a:off x="225780" y="2446488"/>
            <a:ext cx="1197000" cy="787800"/>
          </a:xfrm>
          <a:prstGeom prst="rect">
            <a:avLst/>
          </a:prstGeom>
        </p:spPr>
        <p:txBody>
          <a:bodyPr anchorCtr="0" anchor="ctr"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432" name="Google Shape;432;p44"/>
          <p:cNvSpPr txBox="1"/>
          <p:nvPr>
            <p:ph idx="6" type="subTitle"/>
          </p:nvPr>
        </p:nvSpPr>
        <p:spPr>
          <a:xfrm>
            <a:off x="1417850" y="3234225"/>
            <a:ext cx="3069900" cy="787800"/>
          </a:xfrm>
          <a:prstGeom prst="rect">
            <a:avLst/>
          </a:prstGeom>
        </p:spPr>
        <p:txBody>
          <a:bodyPr anchorCtr="0" anchor="ctr" bIns="91425" lIns="91425" spcFirstLastPara="1" rIns="91425" wrap="square" tIns="91425">
            <a:noAutofit/>
          </a:bodyPr>
          <a:lstStyle>
            <a:lvl1pPr lvl="0">
              <a:spcBef>
                <a:spcPts val="0"/>
              </a:spcBef>
              <a:spcAft>
                <a:spcPts val="0"/>
              </a:spcAft>
              <a:buSzPts val="1000"/>
              <a:buFont typeface="Space Grotesk"/>
              <a:buNone/>
              <a:defRPr b="1" sz="1000">
                <a:latin typeface="Space Grotesk"/>
                <a:ea typeface="Space Grotesk"/>
                <a:cs typeface="Space Grotesk"/>
                <a:sym typeface="Space Grotesk"/>
              </a:defRPr>
            </a:lvl1pPr>
            <a:lvl2pPr lvl="1">
              <a:spcBef>
                <a:spcPts val="0"/>
              </a:spcBef>
              <a:spcAft>
                <a:spcPts val="0"/>
              </a:spcAft>
              <a:buSzPts val="1000"/>
              <a:buFont typeface="Space Grotesk"/>
              <a:buNone/>
              <a:defRPr b="1" sz="1000">
                <a:latin typeface="Space Grotesk"/>
                <a:ea typeface="Space Grotesk"/>
                <a:cs typeface="Space Grotesk"/>
                <a:sym typeface="Space Grotesk"/>
              </a:defRPr>
            </a:lvl2pPr>
            <a:lvl3pPr lvl="2">
              <a:spcBef>
                <a:spcPts val="0"/>
              </a:spcBef>
              <a:spcAft>
                <a:spcPts val="0"/>
              </a:spcAft>
              <a:buSzPts val="1000"/>
              <a:buFont typeface="Space Grotesk"/>
              <a:buNone/>
              <a:defRPr b="1" sz="1000">
                <a:latin typeface="Space Grotesk"/>
                <a:ea typeface="Space Grotesk"/>
                <a:cs typeface="Space Grotesk"/>
                <a:sym typeface="Space Grotesk"/>
              </a:defRPr>
            </a:lvl3pPr>
            <a:lvl4pPr lvl="3">
              <a:spcBef>
                <a:spcPts val="0"/>
              </a:spcBef>
              <a:spcAft>
                <a:spcPts val="0"/>
              </a:spcAft>
              <a:buSzPts val="1000"/>
              <a:buFont typeface="Space Grotesk"/>
              <a:buNone/>
              <a:defRPr b="1" sz="1000">
                <a:latin typeface="Space Grotesk"/>
                <a:ea typeface="Space Grotesk"/>
                <a:cs typeface="Space Grotesk"/>
                <a:sym typeface="Space Grotesk"/>
              </a:defRPr>
            </a:lvl4pPr>
            <a:lvl5pPr lvl="4">
              <a:spcBef>
                <a:spcPts val="0"/>
              </a:spcBef>
              <a:spcAft>
                <a:spcPts val="0"/>
              </a:spcAft>
              <a:buSzPts val="1000"/>
              <a:buFont typeface="Space Grotesk"/>
              <a:buNone/>
              <a:defRPr b="1" sz="1000">
                <a:latin typeface="Space Grotesk"/>
                <a:ea typeface="Space Grotesk"/>
                <a:cs typeface="Space Grotesk"/>
                <a:sym typeface="Space Grotesk"/>
              </a:defRPr>
            </a:lvl5pPr>
            <a:lvl6pPr lvl="5">
              <a:spcBef>
                <a:spcPts val="0"/>
              </a:spcBef>
              <a:spcAft>
                <a:spcPts val="0"/>
              </a:spcAft>
              <a:buSzPts val="1000"/>
              <a:buFont typeface="Space Grotesk"/>
              <a:buNone/>
              <a:defRPr b="1" sz="1000">
                <a:latin typeface="Space Grotesk"/>
                <a:ea typeface="Space Grotesk"/>
                <a:cs typeface="Space Grotesk"/>
                <a:sym typeface="Space Grotesk"/>
              </a:defRPr>
            </a:lvl6pPr>
            <a:lvl7pPr lvl="6">
              <a:spcBef>
                <a:spcPts val="0"/>
              </a:spcBef>
              <a:spcAft>
                <a:spcPts val="0"/>
              </a:spcAft>
              <a:buSzPts val="1000"/>
              <a:buFont typeface="Space Grotesk"/>
              <a:buNone/>
              <a:defRPr b="1" sz="1000">
                <a:latin typeface="Space Grotesk"/>
                <a:ea typeface="Space Grotesk"/>
                <a:cs typeface="Space Grotesk"/>
                <a:sym typeface="Space Grotesk"/>
              </a:defRPr>
            </a:lvl7pPr>
            <a:lvl8pPr lvl="7">
              <a:spcBef>
                <a:spcPts val="0"/>
              </a:spcBef>
              <a:spcAft>
                <a:spcPts val="0"/>
              </a:spcAft>
              <a:buSzPts val="1000"/>
              <a:buFont typeface="Space Grotesk"/>
              <a:buNone/>
              <a:defRPr b="1" sz="1000">
                <a:latin typeface="Space Grotesk"/>
                <a:ea typeface="Space Grotesk"/>
                <a:cs typeface="Space Grotesk"/>
                <a:sym typeface="Space Grotesk"/>
              </a:defRPr>
            </a:lvl8pPr>
            <a:lvl9pPr lvl="8">
              <a:spcBef>
                <a:spcPts val="0"/>
              </a:spcBef>
              <a:spcAft>
                <a:spcPts val="0"/>
              </a:spcAft>
              <a:buSzPts val="1000"/>
              <a:buFont typeface="Space Grotesk"/>
              <a:buNone/>
              <a:defRPr b="1" sz="1000">
                <a:latin typeface="Space Grotesk"/>
                <a:ea typeface="Space Grotesk"/>
                <a:cs typeface="Space Grotesk"/>
                <a:sym typeface="Space Grotesk"/>
              </a:defRPr>
            </a:lvl9pPr>
          </a:lstStyle>
          <a:p/>
        </p:txBody>
      </p:sp>
      <p:sp>
        <p:nvSpPr>
          <p:cNvPr id="433" name="Google Shape;433;p44"/>
          <p:cNvSpPr txBox="1"/>
          <p:nvPr>
            <p:ph idx="7" type="subTitle"/>
          </p:nvPr>
        </p:nvSpPr>
        <p:spPr>
          <a:xfrm>
            <a:off x="222930" y="3234225"/>
            <a:ext cx="1197000" cy="787800"/>
          </a:xfrm>
          <a:prstGeom prst="rect">
            <a:avLst/>
          </a:prstGeom>
        </p:spPr>
        <p:txBody>
          <a:bodyPr anchorCtr="0" anchor="ctr"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434" name="Google Shape;434;p44"/>
          <p:cNvSpPr txBox="1"/>
          <p:nvPr>
            <p:ph idx="8" type="subTitle"/>
          </p:nvPr>
        </p:nvSpPr>
        <p:spPr>
          <a:xfrm>
            <a:off x="1417850" y="4077025"/>
            <a:ext cx="3033600" cy="787800"/>
          </a:xfrm>
          <a:prstGeom prst="rect">
            <a:avLst/>
          </a:prstGeom>
        </p:spPr>
        <p:txBody>
          <a:bodyPr anchorCtr="0" anchor="ctr" bIns="91425" lIns="91425" spcFirstLastPara="1" rIns="91425" wrap="square" tIns="91425">
            <a:noAutofit/>
          </a:bodyPr>
          <a:lstStyle>
            <a:lvl1pPr lvl="0">
              <a:spcBef>
                <a:spcPts val="0"/>
              </a:spcBef>
              <a:spcAft>
                <a:spcPts val="0"/>
              </a:spcAft>
              <a:buSzPts val="1000"/>
              <a:buFont typeface="Space Grotesk"/>
              <a:buNone/>
              <a:defRPr b="1" sz="1000">
                <a:latin typeface="Space Grotesk"/>
                <a:ea typeface="Space Grotesk"/>
                <a:cs typeface="Space Grotesk"/>
                <a:sym typeface="Space Grotesk"/>
              </a:defRPr>
            </a:lvl1pPr>
            <a:lvl2pPr lvl="1">
              <a:spcBef>
                <a:spcPts val="0"/>
              </a:spcBef>
              <a:spcAft>
                <a:spcPts val="0"/>
              </a:spcAft>
              <a:buSzPts val="1000"/>
              <a:buFont typeface="Space Grotesk"/>
              <a:buNone/>
              <a:defRPr b="1" sz="1000">
                <a:latin typeface="Space Grotesk"/>
                <a:ea typeface="Space Grotesk"/>
                <a:cs typeface="Space Grotesk"/>
                <a:sym typeface="Space Grotesk"/>
              </a:defRPr>
            </a:lvl2pPr>
            <a:lvl3pPr lvl="2">
              <a:spcBef>
                <a:spcPts val="0"/>
              </a:spcBef>
              <a:spcAft>
                <a:spcPts val="0"/>
              </a:spcAft>
              <a:buSzPts val="1000"/>
              <a:buFont typeface="Space Grotesk"/>
              <a:buNone/>
              <a:defRPr b="1" sz="1000">
                <a:latin typeface="Space Grotesk"/>
                <a:ea typeface="Space Grotesk"/>
                <a:cs typeface="Space Grotesk"/>
                <a:sym typeface="Space Grotesk"/>
              </a:defRPr>
            </a:lvl3pPr>
            <a:lvl4pPr lvl="3">
              <a:spcBef>
                <a:spcPts val="0"/>
              </a:spcBef>
              <a:spcAft>
                <a:spcPts val="0"/>
              </a:spcAft>
              <a:buSzPts val="1000"/>
              <a:buFont typeface="Space Grotesk"/>
              <a:buNone/>
              <a:defRPr b="1" sz="1000">
                <a:latin typeface="Space Grotesk"/>
                <a:ea typeface="Space Grotesk"/>
                <a:cs typeface="Space Grotesk"/>
                <a:sym typeface="Space Grotesk"/>
              </a:defRPr>
            </a:lvl4pPr>
            <a:lvl5pPr lvl="4">
              <a:spcBef>
                <a:spcPts val="0"/>
              </a:spcBef>
              <a:spcAft>
                <a:spcPts val="0"/>
              </a:spcAft>
              <a:buSzPts val="1000"/>
              <a:buFont typeface="Space Grotesk"/>
              <a:buNone/>
              <a:defRPr b="1" sz="1000">
                <a:latin typeface="Space Grotesk"/>
                <a:ea typeface="Space Grotesk"/>
                <a:cs typeface="Space Grotesk"/>
                <a:sym typeface="Space Grotesk"/>
              </a:defRPr>
            </a:lvl5pPr>
            <a:lvl6pPr lvl="5">
              <a:spcBef>
                <a:spcPts val="0"/>
              </a:spcBef>
              <a:spcAft>
                <a:spcPts val="0"/>
              </a:spcAft>
              <a:buSzPts val="1000"/>
              <a:buFont typeface="Space Grotesk"/>
              <a:buNone/>
              <a:defRPr b="1" sz="1000">
                <a:latin typeface="Space Grotesk"/>
                <a:ea typeface="Space Grotesk"/>
                <a:cs typeface="Space Grotesk"/>
                <a:sym typeface="Space Grotesk"/>
              </a:defRPr>
            </a:lvl6pPr>
            <a:lvl7pPr lvl="6">
              <a:spcBef>
                <a:spcPts val="0"/>
              </a:spcBef>
              <a:spcAft>
                <a:spcPts val="0"/>
              </a:spcAft>
              <a:buSzPts val="1000"/>
              <a:buFont typeface="Space Grotesk"/>
              <a:buNone/>
              <a:defRPr b="1" sz="1000">
                <a:latin typeface="Space Grotesk"/>
                <a:ea typeface="Space Grotesk"/>
                <a:cs typeface="Space Grotesk"/>
                <a:sym typeface="Space Grotesk"/>
              </a:defRPr>
            </a:lvl7pPr>
            <a:lvl8pPr lvl="7">
              <a:spcBef>
                <a:spcPts val="0"/>
              </a:spcBef>
              <a:spcAft>
                <a:spcPts val="0"/>
              </a:spcAft>
              <a:buSzPts val="1000"/>
              <a:buFont typeface="Space Grotesk"/>
              <a:buNone/>
              <a:defRPr b="1" sz="1000">
                <a:latin typeface="Space Grotesk"/>
                <a:ea typeface="Space Grotesk"/>
                <a:cs typeface="Space Grotesk"/>
                <a:sym typeface="Space Grotesk"/>
              </a:defRPr>
            </a:lvl8pPr>
            <a:lvl9pPr lvl="8">
              <a:spcBef>
                <a:spcPts val="0"/>
              </a:spcBef>
              <a:spcAft>
                <a:spcPts val="0"/>
              </a:spcAft>
              <a:buSzPts val="1000"/>
              <a:buFont typeface="Space Grotesk"/>
              <a:buNone/>
              <a:defRPr b="1" sz="1000">
                <a:latin typeface="Space Grotesk"/>
                <a:ea typeface="Space Grotesk"/>
                <a:cs typeface="Space Grotesk"/>
                <a:sym typeface="Space Grotesk"/>
              </a:defRPr>
            </a:lvl9pPr>
          </a:lstStyle>
          <a:p/>
        </p:txBody>
      </p:sp>
      <p:sp>
        <p:nvSpPr>
          <p:cNvPr id="435" name="Google Shape;435;p44"/>
          <p:cNvSpPr txBox="1"/>
          <p:nvPr>
            <p:ph idx="9" type="subTitle"/>
          </p:nvPr>
        </p:nvSpPr>
        <p:spPr>
          <a:xfrm>
            <a:off x="222930" y="4077025"/>
            <a:ext cx="1197000" cy="787800"/>
          </a:xfrm>
          <a:prstGeom prst="rect">
            <a:avLst/>
          </a:prstGeom>
        </p:spPr>
        <p:txBody>
          <a:bodyPr anchorCtr="0" anchor="ctr"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436" name="Google Shape;436;p44"/>
          <p:cNvSpPr txBox="1"/>
          <p:nvPr>
            <p:ph idx="13" type="subTitle"/>
          </p:nvPr>
        </p:nvSpPr>
        <p:spPr>
          <a:xfrm>
            <a:off x="5832225" y="1659800"/>
            <a:ext cx="3033600" cy="787800"/>
          </a:xfrm>
          <a:prstGeom prst="rect">
            <a:avLst/>
          </a:prstGeom>
        </p:spPr>
        <p:txBody>
          <a:bodyPr anchorCtr="0" anchor="ctr" bIns="91425" lIns="91425" spcFirstLastPara="1" rIns="91425" wrap="square" tIns="91425">
            <a:noAutofit/>
          </a:bodyPr>
          <a:lstStyle>
            <a:lvl1pPr lvl="0">
              <a:spcBef>
                <a:spcPts val="0"/>
              </a:spcBef>
              <a:spcAft>
                <a:spcPts val="0"/>
              </a:spcAft>
              <a:buSzPts val="1000"/>
              <a:buFont typeface="Space Grotesk"/>
              <a:buNone/>
              <a:defRPr b="1" sz="1000">
                <a:latin typeface="Space Grotesk"/>
                <a:ea typeface="Space Grotesk"/>
                <a:cs typeface="Space Grotesk"/>
                <a:sym typeface="Space Grotesk"/>
              </a:defRPr>
            </a:lvl1pPr>
            <a:lvl2pPr lvl="1">
              <a:spcBef>
                <a:spcPts val="0"/>
              </a:spcBef>
              <a:spcAft>
                <a:spcPts val="0"/>
              </a:spcAft>
              <a:buSzPts val="1000"/>
              <a:buFont typeface="Space Grotesk"/>
              <a:buNone/>
              <a:defRPr b="1" sz="1000">
                <a:latin typeface="Space Grotesk"/>
                <a:ea typeface="Space Grotesk"/>
                <a:cs typeface="Space Grotesk"/>
                <a:sym typeface="Space Grotesk"/>
              </a:defRPr>
            </a:lvl2pPr>
            <a:lvl3pPr lvl="2">
              <a:spcBef>
                <a:spcPts val="0"/>
              </a:spcBef>
              <a:spcAft>
                <a:spcPts val="0"/>
              </a:spcAft>
              <a:buSzPts val="1000"/>
              <a:buFont typeface="Space Grotesk"/>
              <a:buNone/>
              <a:defRPr b="1" sz="1000">
                <a:latin typeface="Space Grotesk"/>
                <a:ea typeface="Space Grotesk"/>
                <a:cs typeface="Space Grotesk"/>
                <a:sym typeface="Space Grotesk"/>
              </a:defRPr>
            </a:lvl3pPr>
            <a:lvl4pPr lvl="3">
              <a:spcBef>
                <a:spcPts val="0"/>
              </a:spcBef>
              <a:spcAft>
                <a:spcPts val="0"/>
              </a:spcAft>
              <a:buSzPts val="1000"/>
              <a:buFont typeface="Space Grotesk"/>
              <a:buNone/>
              <a:defRPr b="1" sz="1000">
                <a:latin typeface="Space Grotesk"/>
                <a:ea typeface="Space Grotesk"/>
                <a:cs typeface="Space Grotesk"/>
                <a:sym typeface="Space Grotesk"/>
              </a:defRPr>
            </a:lvl4pPr>
            <a:lvl5pPr lvl="4">
              <a:spcBef>
                <a:spcPts val="0"/>
              </a:spcBef>
              <a:spcAft>
                <a:spcPts val="0"/>
              </a:spcAft>
              <a:buSzPts val="1000"/>
              <a:buFont typeface="Space Grotesk"/>
              <a:buNone/>
              <a:defRPr b="1" sz="1000">
                <a:latin typeface="Space Grotesk"/>
                <a:ea typeface="Space Grotesk"/>
                <a:cs typeface="Space Grotesk"/>
                <a:sym typeface="Space Grotesk"/>
              </a:defRPr>
            </a:lvl5pPr>
            <a:lvl6pPr lvl="5">
              <a:spcBef>
                <a:spcPts val="0"/>
              </a:spcBef>
              <a:spcAft>
                <a:spcPts val="0"/>
              </a:spcAft>
              <a:buSzPts val="1000"/>
              <a:buFont typeface="Space Grotesk"/>
              <a:buNone/>
              <a:defRPr b="1" sz="1000">
                <a:latin typeface="Space Grotesk"/>
                <a:ea typeface="Space Grotesk"/>
                <a:cs typeface="Space Grotesk"/>
                <a:sym typeface="Space Grotesk"/>
              </a:defRPr>
            </a:lvl6pPr>
            <a:lvl7pPr lvl="6">
              <a:spcBef>
                <a:spcPts val="0"/>
              </a:spcBef>
              <a:spcAft>
                <a:spcPts val="0"/>
              </a:spcAft>
              <a:buSzPts val="1000"/>
              <a:buFont typeface="Space Grotesk"/>
              <a:buNone/>
              <a:defRPr b="1" sz="1000">
                <a:latin typeface="Space Grotesk"/>
                <a:ea typeface="Space Grotesk"/>
                <a:cs typeface="Space Grotesk"/>
                <a:sym typeface="Space Grotesk"/>
              </a:defRPr>
            </a:lvl7pPr>
            <a:lvl8pPr lvl="7">
              <a:spcBef>
                <a:spcPts val="0"/>
              </a:spcBef>
              <a:spcAft>
                <a:spcPts val="0"/>
              </a:spcAft>
              <a:buSzPts val="1000"/>
              <a:buFont typeface="Space Grotesk"/>
              <a:buNone/>
              <a:defRPr b="1" sz="1000">
                <a:latin typeface="Space Grotesk"/>
                <a:ea typeface="Space Grotesk"/>
                <a:cs typeface="Space Grotesk"/>
                <a:sym typeface="Space Grotesk"/>
              </a:defRPr>
            </a:lvl8pPr>
            <a:lvl9pPr lvl="8">
              <a:spcBef>
                <a:spcPts val="0"/>
              </a:spcBef>
              <a:spcAft>
                <a:spcPts val="0"/>
              </a:spcAft>
              <a:buSzPts val="1000"/>
              <a:buFont typeface="Space Grotesk"/>
              <a:buNone/>
              <a:defRPr b="1" sz="1000">
                <a:latin typeface="Space Grotesk"/>
                <a:ea typeface="Space Grotesk"/>
                <a:cs typeface="Space Grotesk"/>
                <a:sym typeface="Space Grotesk"/>
              </a:defRPr>
            </a:lvl9pPr>
          </a:lstStyle>
          <a:p/>
        </p:txBody>
      </p:sp>
      <p:sp>
        <p:nvSpPr>
          <p:cNvPr id="437" name="Google Shape;437;p44"/>
          <p:cNvSpPr txBox="1"/>
          <p:nvPr>
            <p:ph idx="14" type="subTitle"/>
          </p:nvPr>
        </p:nvSpPr>
        <p:spPr>
          <a:xfrm>
            <a:off x="4637292" y="1659800"/>
            <a:ext cx="1197000" cy="787800"/>
          </a:xfrm>
          <a:prstGeom prst="rect">
            <a:avLst/>
          </a:prstGeom>
        </p:spPr>
        <p:txBody>
          <a:bodyPr anchorCtr="0" anchor="ctr"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438" name="Google Shape;438;p44"/>
          <p:cNvSpPr txBox="1"/>
          <p:nvPr>
            <p:ph idx="15" type="subTitle"/>
          </p:nvPr>
        </p:nvSpPr>
        <p:spPr>
          <a:xfrm>
            <a:off x="5832225" y="2446050"/>
            <a:ext cx="3033600" cy="787800"/>
          </a:xfrm>
          <a:prstGeom prst="rect">
            <a:avLst/>
          </a:prstGeom>
        </p:spPr>
        <p:txBody>
          <a:bodyPr anchorCtr="0" anchor="ctr" bIns="91425" lIns="91425" spcFirstLastPara="1" rIns="91425" wrap="square" tIns="91425">
            <a:noAutofit/>
          </a:bodyPr>
          <a:lstStyle>
            <a:lvl1pPr lvl="0">
              <a:spcBef>
                <a:spcPts val="0"/>
              </a:spcBef>
              <a:spcAft>
                <a:spcPts val="0"/>
              </a:spcAft>
              <a:buSzPts val="1000"/>
              <a:buFont typeface="Space Grotesk"/>
              <a:buNone/>
              <a:defRPr b="1" sz="1000">
                <a:latin typeface="Space Grotesk"/>
                <a:ea typeface="Space Grotesk"/>
                <a:cs typeface="Space Grotesk"/>
                <a:sym typeface="Space Grotesk"/>
              </a:defRPr>
            </a:lvl1pPr>
            <a:lvl2pPr lvl="1">
              <a:spcBef>
                <a:spcPts val="0"/>
              </a:spcBef>
              <a:spcAft>
                <a:spcPts val="0"/>
              </a:spcAft>
              <a:buSzPts val="1000"/>
              <a:buFont typeface="Space Grotesk"/>
              <a:buNone/>
              <a:defRPr b="1" sz="1000">
                <a:latin typeface="Space Grotesk"/>
                <a:ea typeface="Space Grotesk"/>
                <a:cs typeface="Space Grotesk"/>
                <a:sym typeface="Space Grotesk"/>
              </a:defRPr>
            </a:lvl2pPr>
            <a:lvl3pPr lvl="2">
              <a:spcBef>
                <a:spcPts val="0"/>
              </a:spcBef>
              <a:spcAft>
                <a:spcPts val="0"/>
              </a:spcAft>
              <a:buSzPts val="1000"/>
              <a:buFont typeface="Space Grotesk"/>
              <a:buNone/>
              <a:defRPr b="1" sz="1000">
                <a:latin typeface="Space Grotesk"/>
                <a:ea typeface="Space Grotesk"/>
                <a:cs typeface="Space Grotesk"/>
                <a:sym typeface="Space Grotesk"/>
              </a:defRPr>
            </a:lvl3pPr>
            <a:lvl4pPr lvl="3">
              <a:spcBef>
                <a:spcPts val="0"/>
              </a:spcBef>
              <a:spcAft>
                <a:spcPts val="0"/>
              </a:spcAft>
              <a:buSzPts val="1000"/>
              <a:buFont typeface="Space Grotesk"/>
              <a:buNone/>
              <a:defRPr b="1" sz="1000">
                <a:latin typeface="Space Grotesk"/>
                <a:ea typeface="Space Grotesk"/>
                <a:cs typeface="Space Grotesk"/>
                <a:sym typeface="Space Grotesk"/>
              </a:defRPr>
            </a:lvl4pPr>
            <a:lvl5pPr lvl="4">
              <a:spcBef>
                <a:spcPts val="0"/>
              </a:spcBef>
              <a:spcAft>
                <a:spcPts val="0"/>
              </a:spcAft>
              <a:buSzPts val="1000"/>
              <a:buFont typeface="Space Grotesk"/>
              <a:buNone/>
              <a:defRPr b="1" sz="1000">
                <a:latin typeface="Space Grotesk"/>
                <a:ea typeface="Space Grotesk"/>
                <a:cs typeface="Space Grotesk"/>
                <a:sym typeface="Space Grotesk"/>
              </a:defRPr>
            </a:lvl5pPr>
            <a:lvl6pPr lvl="5">
              <a:spcBef>
                <a:spcPts val="0"/>
              </a:spcBef>
              <a:spcAft>
                <a:spcPts val="0"/>
              </a:spcAft>
              <a:buSzPts val="1000"/>
              <a:buFont typeface="Space Grotesk"/>
              <a:buNone/>
              <a:defRPr b="1" sz="1000">
                <a:latin typeface="Space Grotesk"/>
                <a:ea typeface="Space Grotesk"/>
                <a:cs typeface="Space Grotesk"/>
                <a:sym typeface="Space Grotesk"/>
              </a:defRPr>
            </a:lvl6pPr>
            <a:lvl7pPr lvl="6">
              <a:spcBef>
                <a:spcPts val="0"/>
              </a:spcBef>
              <a:spcAft>
                <a:spcPts val="0"/>
              </a:spcAft>
              <a:buSzPts val="1000"/>
              <a:buFont typeface="Space Grotesk"/>
              <a:buNone/>
              <a:defRPr b="1" sz="1000">
                <a:latin typeface="Space Grotesk"/>
                <a:ea typeface="Space Grotesk"/>
                <a:cs typeface="Space Grotesk"/>
                <a:sym typeface="Space Grotesk"/>
              </a:defRPr>
            </a:lvl7pPr>
            <a:lvl8pPr lvl="7">
              <a:spcBef>
                <a:spcPts val="0"/>
              </a:spcBef>
              <a:spcAft>
                <a:spcPts val="0"/>
              </a:spcAft>
              <a:buSzPts val="1000"/>
              <a:buFont typeface="Space Grotesk"/>
              <a:buNone/>
              <a:defRPr b="1" sz="1000">
                <a:latin typeface="Space Grotesk"/>
                <a:ea typeface="Space Grotesk"/>
                <a:cs typeface="Space Grotesk"/>
                <a:sym typeface="Space Grotesk"/>
              </a:defRPr>
            </a:lvl8pPr>
            <a:lvl9pPr lvl="8">
              <a:spcBef>
                <a:spcPts val="0"/>
              </a:spcBef>
              <a:spcAft>
                <a:spcPts val="0"/>
              </a:spcAft>
              <a:buSzPts val="1000"/>
              <a:buFont typeface="Space Grotesk"/>
              <a:buNone/>
              <a:defRPr b="1" sz="1000">
                <a:latin typeface="Space Grotesk"/>
                <a:ea typeface="Space Grotesk"/>
                <a:cs typeface="Space Grotesk"/>
                <a:sym typeface="Space Grotesk"/>
              </a:defRPr>
            </a:lvl9pPr>
          </a:lstStyle>
          <a:p/>
        </p:txBody>
      </p:sp>
      <p:sp>
        <p:nvSpPr>
          <p:cNvPr id="439" name="Google Shape;439;p44"/>
          <p:cNvSpPr txBox="1"/>
          <p:nvPr>
            <p:ph idx="16" type="subTitle"/>
          </p:nvPr>
        </p:nvSpPr>
        <p:spPr>
          <a:xfrm>
            <a:off x="4637292" y="2446050"/>
            <a:ext cx="1197000" cy="787800"/>
          </a:xfrm>
          <a:prstGeom prst="rect">
            <a:avLst/>
          </a:prstGeom>
        </p:spPr>
        <p:txBody>
          <a:bodyPr anchorCtr="0" anchor="ctr"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440" name="Google Shape;440;p44"/>
          <p:cNvSpPr txBox="1"/>
          <p:nvPr>
            <p:ph idx="17" type="subTitle"/>
          </p:nvPr>
        </p:nvSpPr>
        <p:spPr>
          <a:xfrm>
            <a:off x="5824250" y="3234225"/>
            <a:ext cx="3033600" cy="787800"/>
          </a:xfrm>
          <a:prstGeom prst="rect">
            <a:avLst/>
          </a:prstGeom>
        </p:spPr>
        <p:txBody>
          <a:bodyPr anchorCtr="0" anchor="ctr" bIns="91425" lIns="91425" spcFirstLastPara="1" rIns="91425" wrap="square" tIns="91425">
            <a:noAutofit/>
          </a:bodyPr>
          <a:lstStyle>
            <a:lvl1pPr lvl="0">
              <a:spcBef>
                <a:spcPts val="0"/>
              </a:spcBef>
              <a:spcAft>
                <a:spcPts val="0"/>
              </a:spcAft>
              <a:buSzPts val="1000"/>
              <a:buFont typeface="Space Grotesk"/>
              <a:buNone/>
              <a:defRPr b="1" sz="1000">
                <a:latin typeface="Space Grotesk"/>
                <a:ea typeface="Space Grotesk"/>
                <a:cs typeface="Space Grotesk"/>
                <a:sym typeface="Space Grotesk"/>
              </a:defRPr>
            </a:lvl1pPr>
            <a:lvl2pPr lvl="1">
              <a:spcBef>
                <a:spcPts val="0"/>
              </a:spcBef>
              <a:spcAft>
                <a:spcPts val="0"/>
              </a:spcAft>
              <a:buSzPts val="1000"/>
              <a:buFont typeface="Space Grotesk"/>
              <a:buNone/>
              <a:defRPr b="1" sz="1000">
                <a:latin typeface="Space Grotesk"/>
                <a:ea typeface="Space Grotesk"/>
                <a:cs typeface="Space Grotesk"/>
                <a:sym typeface="Space Grotesk"/>
              </a:defRPr>
            </a:lvl2pPr>
            <a:lvl3pPr lvl="2">
              <a:spcBef>
                <a:spcPts val="0"/>
              </a:spcBef>
              <a:spcAft>
                <a:spcPts val="0"/>
              </a:spcAft>
              <a:buSzPts val="1000"/>
              <a:buFont typeface="Space Grotesk"/>
              <a:buNone/>
              <a:defRPr b="1" sz="1000">
                <a:latin typeface="Space Grotesk"/>
                <a:ea typeface="Space Grotesk"/>
                <a:cs typeface="Space Grotesk"/>
                <a:sym typeface="Space Grotesk"/>
              </a:defRPr>
            </a:lvl3pPr>
            <a:lvl4pPr lvl="3">
              <a:spcBef>
                <a:spcPts val="0"/>
              </a:spcBef>
              <a:spcAft>
                <a:spcPts val="0"/>
              </a:spcAft>
              <a:buSzPts val="1000"/>
              <a:buFont typeface="Space Grotesk"/>
              <a:buNone/>
              <a:defRPr b="1" sz="1000">
                <a:latin typeface="Space Grotesk"/>
                <a:ea typeface="Space Grotesk"/>
                <a:cs typeface="Space Grotesk"/>
                <a:sym typeface="Space Grotesk"/>
              </a:defRPr>
            </a:lvl4pPr>
            <a:lvl5pPr lvl="4">
              <a:spcBef>
                <a:spcPts val="0"/>
              </a:spcBef>
              <a:spcAft>
                <a:spcPts val="0"/>
              </a:spcAft>
              <a:buSzPts val="1000"/>
              <a:buFont typeface="Space Grotesk"/>
              <a:buNone/>
              <a:defRPr b="1" sz="1000">
                <a:latin typeface="Space Grotesk"/>
                <a:ea typeface="Space Grotesk"/>
                <a:cs typeface="Space Grotesk"/>
                <a:sym typeface="Space Grotesk"/>
              </a:defRPr>
            </a:lvl5pPr>
            <a:lvl6pPr lvl="5">
              <a:spcBef>
                <a:spcPts val="0"/>
              </a:spcBef>
              <a:spcAft>
                <a:spcPts val="0"/>
              </a:spcAft>
              <a:buSzPts val="1000"/>
              <a:buFont typeface="Space Grotesk"/>
              <a:buNone/>
              <a:defRPr b="1" sz="1000">
                <a:latin typeface="Space Grotesk"/>
                <a:ea typeface="Space Grotesk"/>
                <a:cs typeface="Space Grotesk"/>
                <a:sym typeface="Space Grotesk"/>
              </a:defRPr>
            </a:lvl6pPr>
            <a:lvl7pPr lvl="6">
              <a:spcBef>
                <a:spcPts val="0"/>
              </a:spcBef>
              <a:spcAft>
                <a:spcPts val="0"/>
              </a:spcAft>
              <a:buSzPts val="1000"/>
              <a:buFont typeface="Space Grotesk"/>
              <a:buNone/>
              <a:defRPr b="1" sz="1000">
                <a:latin typeface="Space Grotesk"/>
                <a:ea typeface="Space Grotesk"/>
                <a:cs typeface="Space Grotesk"/>
                <a:sym typeface="Space Grotesk"/>
              </a:defRPr>
            </a:lvl7pPr>
            <a:lvl8pPr lvl="7">
              <a:spcBef>
                <a:spcPts val="0"/>
              </a:spcBef>
              <a:spcAft>
                <a:spcPts val="0"/>
              </a:spcAft>
              <a:buSzPts val="1000"/>
              <a:buFont typeface="Space Grotesk"/>
              <a:buNone/>
              <a:defRPr b="1" sz="1000">
                <a:latin typeface="Space Grotesk"/>
                <a:ea typeface="Space Grotesk"/>
                <a:cs typeface="Space Grotesk"/>
                <a:sym typeface="Space Grotesk"/>
              </a:defRPr>
            </a:lvl8pPr>
            <a:lvl9pPr lvl="8">
              <a:spcBef>
                <a:spcPts val="0"/>
              </a:spcBef>
              <a:spcAft>
                <a:spcPts val="0"/>
              </a:spcAft>
              <a:buSzPts val="1000"/>
              <a:buFont typeface="Space Grotesk"/>
              <a:buNone/>
              <a:defRPr b="1" sz="1000">
                <a:latin typeface="Space Grotesk"/>
                <a:ea typeface="Space Grotesk"/>
                <a:cs typeface="Space Grotesk"/>
                <a:sym typeface="Space Grotesk"/>
              </a:defRPr>
            </a:lvl9pPr>
          </a:lstStyle>
          <a:p/>
        </p:txBody>
      </p:sp>
      <p:sp>
        <p:nvSpPr>
          <p:cNvPr id="441" name="Google Shape;441;p44"/>
          <p:cNvSpPr txBox="1"/>
          <p:nvPr>
            <p:ph idx="18" type="subTitle"/>
          </p:nvPr>
        </p:nvSpPr>
        <p:spPr>
          <a:xfrm>
            <a:off x="4629330" y="3234225"/>
            <a:ext cx="1197000" cy="787800"/>
          </a:xfrm>
          <a:prstGeom prst="rect">
            <a:avLst/>
          </a:prstGeom>
        </p:spPr>
        <p:txBody>
          <a:bodyPr anchorCtr="0" anchor="ctr"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442" name="Google Shape;442;p44"/>
          <p:cNvSpPr txBox="1"/>
          <p:nvPr>
            <p:ph idx="19" type="subTitle"/>
          </p:nvPr>
        </p:nvSpPr>
        <p:spPr>
          <a:xfrm>
            <a:off x="5824250" y="4077025"/>
            <a:ext cx="3033600" cy="787800"/>
          </a:xfrm>
          <a:prstGeom prst="rect">
            <a:avLst/>
          </a:prstGeom>
        </p:spPr>
        <p:txBody>
          <a:bodyPr anchorCtr="0" anchor="ctr" bIns="91425" lIns="91425" spcFirstLastPara="1" rIns="91425" wrap="square" tIns="91425">
            <a:noAutofit/>
          </a:bodyPr>
          <a:lstStyle>
            <a:lvl1pPr lvl="0">
              <a:spcBef>
                <a:spcPts val="0"/>
              </a:spcBef>
              <a:spcAft>
                <a:spcPts val="0"/>
              </a:spcAft>
              <a:buSzPts val="1000"/>
              <a:buFont typeface="Space Grotesk"/>
              <a:buNone/>
              <a:defRPr b="1" sz="1000">
                <a:latin typeface="Space Grotesk"/>
                <a:ea typeface="Space Grotesk"/>
                <a:cs typeface="Space Grotesk"/>
                <a:sym typeface="Space Grotesk"/>
              </a:defRPr>
            </a:lvl1pPr>
            <a:lvl2pPr lvl="1">
              <a:spcBef>
                <a:spcPts val="0"/>
              </a:spcBef>
              <a:spcAft>
                <a:spcPts val="0"/>
              </a:spcAft>
              <a:buSzPts val="1000"/>
              <a:buFont typeface="Space Grotesk"/>
              <a:buNone/>
              <a:defRPr b="1" sz="1000">
                <a:latin typeface="Space Grotesk"/>
                <a:ea typeface="Space Grotesk"/>
                <a:cs typeface="Space Grotesk"/>
                <a:sym typeface="Space Grotesk"/>
              </a:defRPr>
            </a:lvl2pPr>
            <a:lvl3pPr lvl="2">
              <a:spcBef>
                <a:spcPts val="0"/>
              </a:spcBef>
              <a:spcAft>
                <a:spcPts val="0"/>
              </a:spcAft>
              <a:buSzPts val="1000"/>
              <a:buFont typeface="Space Grotesk"/>
              <a:buNone/>
              <a:defRPr b="1" sz="1000">
                <a:latin typeface="Space Grotesk"/>
                <a:ea typeface="Space Grotesk"/>
                <a:cs typeface="Space Grotesk"/>
                <a:sym typeface="Space Grotesk"/>
              </a:defRPr>
            </a:lvl3pPr>
            <a:lvl4pPr lvl="3">
              <a:spcBef>
                <a:spcPts val="0"/>
              </a:spcBef>
              <a:spcAft>
                <a:spcPts val="0"/>
              </a:spcAft>
              <a:buSzPts val="1000"/>
              <a:buFont typeface="Space Grotesk"/>
              <a:buNone/>
              <a:defRPr b="1" sz="1000">
                <a:latin typeface="Space Grotesk"/>
                <a:ea typeface="Space Grotesk"/>
                <a:cs typeface="Space Grotesk"/>
                <a:sym typeface="Space Grotesk"/>
              </a:defRPr>
            </a:lvl4pPr>
            <a:lvl5pPr lvl="4">
              <a:spcBef>
                <a:spcPts val="0"/>
              </a:spcBef>
              <a:spcAft>
                <a:spcPts val="0"/>
              </a:spcAft>
              <a:buSzPts val="1000"/>
              <a:buFont typeface="Space Grotesk"/>
              <a:buNone/>
              <a:defRPr b="1" sz="1000">
                <a:latin typeface="Space Grotesk"/>
                <a:ea typeface="Space Grotesk"/>
                <a:cs typeface="Space Grotesk"/>
                <a:sym typeface="Space Grotesk"/>
              </a:defRPr>
            </a:lvl5pPr>
            <a:lvl6pPr lvl="5">
              <a:spcBef>
                <a:spcPts val="0"/>
              </a:spcBef>
              <a:spcAft>
                <a:spcPts val="0"/>
              </a:spcAft>
              <a:buSzPts val="1000"/>
              <a:buFont typeface="Space Grotesk"/>
              <a:buNone/>
              <a:defRPr b="1" sz="1000">
                <a:latin typeface="Space Grotesk"/>
                <a:ea typeface="Space Grotesk"/>
                <a:cs typeface="Space Grotesk"/>
                <a:sym typeface="Space Grotesk"/>
              </a:defRPr>
            </a:lvl6pPr>
            <a:lvl7pPr lvl="6">
              <a:spcBef>
                <a:spcPts val="0"/>
              </a:spcBef>
              <a:spcAft>
                <a:spcPts val="0"/>
              </a:spcAft>
              <a:buSzPts val="1000"/>
              <a:buFont typeface="Space Grotesk"/>
              <a:buNone/>
              <a:defRPr b="1" sz="1000">
                <a:latin typeface="Space Grotesk"/>
                <a:ea typeface="Space Grotesk"/>
                <a:cs typeface="Space Grotesk"/>
                <a:sym typeface="Space Grotesk"/>
              </a:defRPr>
            </a:lvl7pPr>
            <a:lvl8pPr lvl="7">
              <a:spcBef>
                <a:spcPts val="0"/>
              </a:spcBef>
              <a:spcAft>
                <a:spcPts val="0"/>
              </a:spcAft>
              <a:buSzPts val="1000"/>
              <a:buFont typeface="Space Grotesk"/>
              <a:buNone/>
              <a:defRPr b="1" sz="1000">
                <a:latin typeface="Space Grotesk"/>
                <a:ea typeface="Space Grotesk"/>
                <a:cs typeface="Space Grotesk"/>
                <a:sym typeface="Space Grotesk"/>
              </a:defRPr>
            </a:lvl8pPr>
            <a:lvl9pPr lvl="8">
              <a:spcBef>
                <a:spcPts val="0"/>
              </a:spcBef>
              <a:spcAft>
                <a:spcPts val="0"/>
              </a:spcAft>
              <a:buSzPts val="1000"/>
              <a:buFont typeface="Space Grotesk"/>
              <a:buNone/>
              <a:defRPr b="1" sz="1000">
                <a:latin typeface="Space Grotesk"/>
                <a:ea typeface="Space Grotesk"/>
                <a:cs typeface="Space Grotesk"/>
                <a:sym typeface="Space Grotesk"/>
              </a:defRPr>
            </a:lvl9pPr>
          </a:lstStyle>
          <a:p/>
        </p:txBody>
      </p:sp>
      <p:sp>
        <p:nvSpPr>
          <p:cNvPr id="443" name="Google Shape;443;p44"/>
          <p:cNvSpPr txBox="1"/>
          <p:nvPr>
            <p:ph idx="20" type="subTitle"/>
          </p:nvPr>
        </p:nvSpPr>
        <p:spPr>
          <a:xfrm>
            <a:off x="4629330" y="4077025"/>
            <a:ext cx="1197000" cy="787800"/>
          </a:xfrm>
          <a:prstGeom prst="rect">
            <a:avLst/>
          </a:prstGeom>
        </p:spPr>
        <p:txBody>
          <a:bodyPr anchorCtr="0" anchor="ctr"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444" name="Google Shape;444;p4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Updates / Weekly">
  <p:cSld name="CUSTOM_16">
    <p:spTree>
      <p:nvGrpSpPr>
        <p:cNvPr id="445" name="Shape 445"/>
        <p:cNvGrpSpPr/>
        <p:nvPr/>
      </p:nvGrpSpPr>
      <p:grpSpPr>
        <a:xfrm>
          <a:off x="0" y="0"/>
          <a:ext cx="0" cy="0"/>
          <a:chOff x="0" y="0"/>
          <a:chExt cx="0" cy="0"/>
        </a:xfrm>
      </p:grpSpPr>
      <p:graphicFrame>
        <p:nvGraphicFramePr>
          <p:cNvPr id="446" name="Google Shape;446;p45"/>
          <p:cNvGraphicFramePr/>
          <p:nvPr/>
        </p:nvGraphicFramePr>
        <p:xfrm>
          <a:off x="226313" y="1420925"/>
          <a:ext cx="3000000" cy="3000000"/>
        </p:xfrm>
        <a:graphic>
          <a:graphicData uri="http://schemas.openxmlformats.org/drawingml/2006/table">
            <a:tbl>
              <a:tblPr>
                <a:noFill/>
                <a:tableStyleId>{FBD1C9DA-2002-4BBD-AC55-7115404F6DE9}</a:tableStyleId>
              </a:tblPr>
              <a:tblGrid>
                <a:gridCol w="8691375"/>
              </a:tblGrid>
              <a:tr h="987150">
                <a:tc>
                  <a:txBody>
                    <a:bodyPr/>
                    <a:lstStyle/>
                    <a:p>
                      <a:pPr indent="0" lvl="0" marL="0" rtl="0" algn="l">
                        <a:spcBef>
                          <a:spcPts val="0"/>
                        </a:spcBef>
                        <a:spcAft>
                          <a:spcPts val="0"/>
                        </a:spcAft>
                        <a:buNone/>
                      </a:pPr>
                      <a:r>
                        <a:t/>
                      </a:r>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447" name="Google Shape;447;p45"/>
          <p:cNvGraphicFramePr/>
          <p:nvPr/>
        </p:nvGraphicFramePr>
        <p:xfrm>
          <a:off x="226300" y="2657563"/>
          <a:ext cx="3000000" cy="3000000"/>
        </p:xfrm>
        <a:graphic>
          <a:graphicData uri="http://schemas.openxmlformats.org/drawingml/2006/table">
            <a:tbl>
              <a:tblPr>
                <a:noFill/>
                <a:tableStyleId>{FBD1C9DA-2002-4BBD-AC55-7115404F6DE9}</a:tableStyleId>
              </a:tblPr>
              <a:tblGrid>
                <a:gridCol w="8691375"/>
              </a:tblGrid>
              <a:tr h="987150">
                <a:tc>
                  <a:txBody>
                    <a:bodyPr/>
                    <a:lstStyle/>
                    <a:p>
                      <a:pPr indent="0" lvl="0" marL="0" rtl="0" algn="l">
                        <a:spcBef>
                          <a:spcPts val="0"/>
                        </a:spcBef>
                        <a:spcAft>
                          <a:spcPts val="0"/>
                        </a:spcAft>
                        <a:buNone/>
                      </a:pPr>
                      <a:r>
                        <a:t/>
                      </a:r>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448" name="Google Shape;448;p45"/>
          <p:cNvGraphicFramePr/>
          <p:nvPr/>
        </p:nvGraphicFramePr>
        <p:xfrm>
          <a:off x="226300" y="3894500"/>
          <a:ext cx="3000000" cy="3000000"/>
        </p:xfrm>
        <a:graphic>
          <a:graphicData uri="http://schemas.openxmlformats.org/drawingml/2006/table">
            <a:tbl>
              <a:tblPr>
                <a:noFill/>
                <a:tableStyleId>{FBD1C9DA-2002-4BBD-AC55-7115404F6DE9}</a:tableStyleId>
              </a:tblPr>
              <a:tblGrid>
                <a:gridCol w="8691375"/>
              </a:tblGrid>
              <a:tr h="987150">
                <a:tc>
                  <a:txBody>
                    <a:bodyPr/>
                    <a:lstStyle/>
                    <a:p>
                      <a:pPr indent="0" lvl="0" marL="0" rtl="0" algn="l">
                        <a:spcBef>
                          <a:spcPts val="0"/>
                        </a:spcBef>
                        <a:spcAft>
                          <a:spcPts val="0"/>
                        </a:spcAft>
                        <a:buNone/>
                      </a:pPr>
                      <a:r>
                        <a:t/>
                      </a:r>
                      <a:endParaRPr/>
                    </a:p>
                  </a:txBody>
                  <a:tcPr marT="91425" marB="91425" marR="91425" marL="91425">
                    <a:lnL cap="flat" cmpd="sng" w="28575">
                      <a:solidFill>
                        <a:schemeClr val="dk1">
                          <a:alpha val="0"/>
                        </a:schemeClr>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49" name="Google Shape;449;p45"/>
          <p:cNvSpPr txBox="1"/>
          <p:nvPr>
            <p:ph type="title"/>
          </p:nvPr>
        </p:nvSpPr>
        <p:spPr>
          <a:xfrm>
            <a:off x="230900" y="457200"/>
            <a:ext cx="4406400" cy="56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p:txBody>
      </p:sp>
      <p:sp>
        <p:nvSpPr>
          <p:cNvPr id="450" name="Google Shape;450;p45"/>
          <p:cNvSpPr txBox="1"/>
          <p:nvPr>
            <p:ph idx="1" type="subTitle"/>
          </p:nvPr>
        </p:nvSpPr>
        <p:spPr>
          <a:xfrm>
            <a:off x="230900" y="1420775"/>
            <a:ext cx="2140200" cy="987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400"/>
              <a:buNone/>
              <a:defRPr/>
            </a:lvl1pPr>
            <a:lvl2pPr lvl="1">
              <a:spcBef>
                <a:spcPts val="0"/>
              </a:spcBef>
              <a:spcAft>
                <a:spcPts val="0"/>
              </a:spcAft>
              <a:buClr>
                <a:schemeClr val="dk1"/>
              </a:buClr>
              <a:buSzPts val="2400"/>
              <a:buNone/>
              <a:defRPr/>
            </a:lvl2pPr>
            <a:lvl3pPr lvl="2">
              <a:spcBef>
                <a:spcPts val="0"/>
              </a:spcBef>
              <a:spcAft>
                <a:spcPts val="0"/>
              </a:spcAft>
              <a:buClr>
                <a:schemeClr val="dk1"/>
              </a:buClr>
              <a:buSzPts val="2400"/>
              <a:buNone/>
              <a:defRPr/>
            </a:lvl3pPr>
            <a:lvl4pPr lvl="3">
              <a:spcBef>
                <a:spcPts val="0"/>
              </a:spcBef>
              <a:spcAft>
                <a:spcPts val="0"/>
              </a:spcAft>
              <a:buClr>
                <a:schemeClr val="dk1"/>
              </a:buClr>
              <a:buSzPts val="2400"/>
              <a:buNone/>
              <a:defRPr/>
            </a:lvl4pPr>
            <a:lvl5pPr lvl="4">
              <a:spcBef>
                <a:spcPts val="0"/>
              </a:spcBef>
              <a:spcAft>
                <a:spcPts val="0"/>
              </a:spcAft>
              <a:buClr>
                <a:schemeClr val="dk1"/>
              </a:buClr>
              <a:buSzPts val="2400"/>
              <a:buNone/>
              <a:defRPr/>
            </a:lvl5pPr>
            <a:lvl6pPr lvl="5">
              <a:spcBef>
                <a:spcPts val="0"/>
              </a:spcBef>
              <a:spcAft>
                <a:spcPts val="0"/>
              </a:spcAft>
              <a:buClr>
                <a:schemeClr val="dk1"/>
              </a:buClr>
              <a:buSzPts val="2400"/>
              <a:buNone/>
              <a:defRPr/>
            </a:lvl6pPr>
            <a:lvl7pPr lvl="6">
              <a:spcBef>
                <a:spcPts val="0"/>
              </a:spcBef>
              <a:spcAft>
                <a:spcPts val="0"/>
              </a:spcAft>
              <a:buClr>
                <a:schemeClr val="dk1"/>
              </a:buClr>
              <a:buSzPts val="2400"/>
              <a:buNone/>
              <a:defRPr/>
            </a:lvl7pPr>
            <a:lvl8pPr lvl="7">
              <a:spcBef>
                <a:spcPts val="0"/>
              </a:spcBef>
              <a:spcAft>
                <a:spcPts val="0"/>
              </a:spcAft>
              <a:buClr>
                <a:schemeClr val="dk1"/>
              </a:buClr>
              <a:buSzPts val="2400"/>
              <a:buNone/>
              <a:defRPr/>
            </a:lvl8pPr>
            <a:lvl9pPr lvl="8">
              <a:spcBef>
                <a:spcPts val="0"/>
              </a:spcBef>
              <a:spcAft>
                <a:spcPts val="0"/>
              </a:spcAft>
              <a:buClr>
                <a:schemeClr val="dk1"/>
              </a:buClr>
              <a:buSzPts val="2400"/>
              <a:buNone/>
              <a:defRPr/>
            </a:lvl9pPr>
          </a:lstStyle>
          <a:p/>
        </p:txBody>
      </p:sp>
      <p:sp>
        <p:nvSpPr>
          <p:cNvPr id="451" name="Google Shape;451;p45"/>
          <p:cNvSpPr txBox="1"/>
          <p:nvPr>
            <p:ph idx="2" type="subTitle"/>
          </p:nvPr>
        </p:nvSpPr>
        <p:spPr>
          <a:xfrm>
            <a:off x="230900" y="2657638"/>
            <a:ext cx="2140200" cy="987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400"/>
              <a:buNone/>
              <a:defRPr/>
            </a:lvl1pPr>
            <a:lvl2pPr lvl="1">
              <a:spcBef>
                <a:spcPts val="0"/>
              </a:spcBef>
              <a:spcAft>
                <a:spcPts val="0"/>
              </a:spcAft>
              <a:buClr>
                <a:schemeClr val="dk1"/>
              </a:buClr>
              <a:buSzPts val="2400"/>
              <a:buNone/>
              <a:defRPr/>
            </a:lvl2pPr>
            <a:lvl3pPr lvl="2">
              <a:spcBef>
                <a:spcPts val="0"/>
              </a:spcBef>
              <a:spcAft>
                <a:spcPts val="0"/>
              </a:spcAft>
              <a:buClr>
                <a:schemeClr val="dk1"/>
              </a:buClr>
              <a:buSzPts val="2400"/>
              <a:buNone/>
              <a:defRPr/>
            </a:lvl3pPr>
            <a:lvl4pPr lvl="3">
              <a:spcBef>
                <a:spcPts val="0"/>
              </a:spcBef>
              <a:spcAft>
                <a:spcPts val="0"/>
              </a:spcAft>
              <a:buClr>
                <a:schemeClr val="dk1"/>
              </a:buClr>
              <a:buSzPts val="2400"/>
              <a:buNone/>
              <a:defRPr/>
            </a:lvl4pPr>
            <a:lvl5pPr lvl="4">
              <a:spcBef>
                <a:spcPts val="0"/>
              </a:spcBef>
              <a:spcAft>
                <a:spcPts val="0"/>
              </a:spcAft>
              <a:buClr>
                <a:schemeClr val="dk1"/>
              </a:buClr>
              <a:buSzPts val="2400"/>
              <a:buNone/>
              <a:defRPr/>
            </a:lvl5pPr>
            <a:lvl6pPr lvl="5">
              <a:spcBef>
                <a:spcPts val="0"/>
              </a:spcBef>
              <a:spcAft>
                <a:spcPts val="0"/>
              </a:spcAft>
              <a:buClr>
                <a:schemeClr val="dk1"/>
              </a:buClr>
              <a:buSzPts val="2400"/>
              <a:buNone/>
              <a:defRPr/>
            </a:lvl6pPr>
            <a:lvl7pPr lvl="6">
              <a:spcBef>
                <a:spcPts val="0"/>
              </a:spcBef>
              <a:spcAft>
                <a:spcPts val="0"/>
              </a:spcAft>
              <a:buClr>
                <a:schemeClr val="dk1"/>
              </a:buClr>
              <a:buSzPts val="2400"/>
              <a:buNone/>
              <a:defRPr/>
            </a:lvl7pPr>
            <a:lvl8pPr lvl="7">
              <a:spcBef>
                <a:spcPts val="0"/>
              </a:spcBef>
              <a:spcAft>
                <a:spcPts val="0"/>
              </a:spcAft>
              <a:buClr>
                <a:schemeClr val="dk1"/>
              </a:buClr>
              <a:buSzPts val="2400"/>
              <a:buNone/>
              <a:defRPr/>
            </a:lvl8pPr>
            <a:lvl9pPr lvl="8">
              <a:spcBef>
                <a:spcPts val="0"/>
              </a:spcBef>
              <a:spcAft>
                <a:spcPts val="0"/>
              </a:spcAft>
              <a:buClr>
                <a:schemeClr val="dk1"/>
              </a:buClr>
              <a:buSzPts val="2400"/>
              <a:buNone/>
              <a:defRPr/>
            </a:lvl9pPr>
          </a:lstStyle>
          <a:p/>
        </p:txBody>
      </p:sp>
      <p:sp>
        <p:nvSpPr>
          <p:cNvPr id="452" name="Google Shape;452;p45"/>
          <p:cNvSpPr txBox="1"/>
          <p:nvPr>
            <p:ph idx="3" type="subTitle"/>
          </p:nvPr>
        </p:nvSpPr>
        <p:spPr>
          <a:xfrm>
            <a:off x="230900" y="3894525"/>
            <a:ext cx="2140200" cy="987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400"/>
              <a:buNone/>
              <a:defRPr/>
            </a:lvl1pPr>
            <a:lvl2pPr lvl="1">
              <a:spcBef>
                <a:spcPts val="0"/>
              </a:spcBef>
              <a:spcAft>
                <a:spcPts val="0"/>
              </a:spcAft>
              <a:buClr>
                <a:schemeClr val="dk1"/>
              </a:buClr>
              <a:buSzPts val="2400"/>
              <a:buNone/>
              <a:defRPr/>
            </a:lvl2pPr>
            <a:lvl3pPr lvl="2">
              <a:spcBef>
                <a:spcPts val="0"/>
              </a:spcBef>
              <a:spcAft>
                <a:spcPts val="0"/>
              </a:spcAft>
              <a:buClr>
                <a:schemeClr val="dk1"/>
              </a:buClr>
              <a:buSzPts val="2400"/>
              <a:buNone/>
              <a:defRPr/>
            </a:lvl3pPr>
            <a:lvl4pPr lvl="3">
              <a:spcBef>
                <a:spcPts val="0"/>
              </a:spcBef>
              <a:spcAft>
                <a:spcPts val="0"/>
              </a:spcAft>
              <a:buClr>
                <a:schemeClr val="dk1"/>
              </a:buClr>
              <a:buSzPts val="2400"/>
              <a:buNone/>
              <a:defRPr/>
            </a:lvl4pPr>
            <a:lvl5pPr lvl="4">
              <a:spcBef>
                <a:spcPts val="0"/>
              </a:spcBef>
              <a:spcAft>
                <a:spcPts val="0"/>
              </a:spcAft>
              <a:buClr>
                <a:schemeClr val="dk1"/>
              </a:buClr>
              <a:buSzPts val="2400"/>
              <a:buNone/>
              <a:defRPr/>
            </a:lvl5pPr>
            <a:lvl6pPr lvl="5">
              <a:spcBef>
                <a:spcPts val="0"/>
              </a:spcBef>
              <a:spcAft>
                <a:spcPts val="0"/>
              </a:spcAft>
              <a:buClr>
                <a:schemeClr val="dk1"/>
              </a:buClr>
              <a:buSzPts val="2400"/>
              <a:buNone/>
              <a:defRPr/>
            </a:lvl6pPr>
            <a:lvl7pPr lvl="6">
              <a:spcBef>
                <a:spcPts val="0"/>
              </a:spcBef>
              <a:spcAft>
                <a:spcPts val="0"/>
              </a:spcAft>
              <a:buClr>
                <a:schemeClr val="dk1"/>
              </a:buClr>
              <a:buSzPts val="2400"/>
              <a:buNone/>
              <a:defRPr/>
            </a:lvl7pPr>
            <a:lvl8pPr lvl="7">
              <a:spcBef>
                <a:spcPts val="0"/>
              </a:spcBef>
              <a:spcAft>
                <a:spcPts val="0"/>
              </a:spcAft>
              <a:buClr>
                <a:schemeClr val="dk1"/>
              </a:buClr>
              <a:buSzPts val="2400"/>
              <a:buNone/>
              <a:defRPr/>
            </a:lvl8pPr>
            <a:lvl9pPr lvl="8">
              <a:spcBef>
                <a:spcPts val="0"/>
              </a:spcBef>
              <a:spcAft>
                <a:spcPts val="0"/>
              </a:spcAft>
              <a:buClr>
                <a:schemeClr val="dk1"/>
              </a:buClr>
              <a:buSzPts val="2400"/>
              <a:buNone/>
              <a:defRPr/>
            </a:lvl9pPr>
          </a:lstStyle>
          <a:p/>
        </p:txBody>
      </p:sp>
      <p:sp>
        <p:nvSpPr>
          <p:cNvPr id="453" name="Google Shape;453;p45"/>
          <p:cNvSpPr txBox="1"/>
          <p:nvPr>
            <p:ph idx="4" type="body"/>
          </p:nvPr>
        </p:nvSpPr>
        <p:spPr>
          <a:xfrm>
            <a:off x="3376187" y="1420975"/>
            <a:ext cx="5424900" cy="9870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dk1"/>
              </a:buClr>
              <a:buSzPts val="1000"/>
              <a:buChar char="●"/>
              <a:defRPr sz="1000"/>
            </a:lvl1pPr>
            <a:lvl2pPr indent="-292100" lvl="1" marL="914400">
              <a:spcBef>
                <a:spcPts val="0"/>
              </a:spcBef>
              <a:spcAft>
                <a:spcPts val="0"/>
              </a:spcAft>
              <a:buClr>
                <a:schemeClr val="dk1"/>
              </a:buClr>
              <a:buSzPts val="1000"/>
              <a:buChar char="○"/>
              <a:defRPr sz="1000"/>
            </a:lvl2pPr>
            <a:lvl3pPr indent="-292100" lvl="2" marL="1371600">
              <a:spcBef>
                <a:spcPts val="0"/>
              </a:spcBef>
              <a:spcAft>
                <a:spcPts val="0"/>
              </a:spcAft>
              <a:buClr>
                <a:schemeClr val="dk1"/>
              </a:buClr>
              <a:buSzPts val="1000"/>
              <a:buChar char="■"/>
              <a:defRPr sz="1000"/>
            </a:lvl3pPr>
            <a:lvl4pPr indent="-292100" lvl="3" marL="1828800">
              <a:spcBef>
                <a:spcPts val="0"/>
              </a:spcBef>
              <a:spcAft>
                <a:spcPts val="0"/>
              </a:spcAft>
              <a:buClr>
                <a:schemeClr val="dk1"/>
              </a:buClr>
              <a:buSzPts val="1000"/>
              <a:buChar char="●"/>
              <a:defRPr sz="1000"/>
            </a:lvl4pPr>
            <a:lvl5pPr indent="-292100" lvl="4" marL="2286000">
              <a:spcBef>
                <a:spcPts val="0"/>
              </a:spcBef>
              <a:spcAft>
                <a:spcPts val="0"/>
              </a:spcAft>
              <a:buClr>
                <a:schemeClr val="dk1"/>
              </a:buClr>
              <a:buSzPts val="1000"/>
              <a:buChar char="○"/>
              <a:defRPr sz="1000"/>
            </a:lvl5pPr>
            <a:lvl6pPr indent="-292100" lvl="5" marL="2743200">
              <a:spcBef>
                <a:spcPts val="0"/>
              </a:spcBef>
              <a:spcAft>
                <a:spcPts val="0"/>
              </a:spcAft>
              <a:buClr>
                <a:schemeClr val="dk1"/>
              </a:buClr>
              <a:buSzPts val="1000"/>
              <a:buChar char="■"/>
              <a:defRPr sz="1000"/>
            </a:lvl6pPr>
            <a:lvl7pPr indent="-292100" lvl="6" marL="3200400">
              <a:spcBef>
                <a:spcPts val="0"/>
              </a:spcBef>
              <a:spcAft>
                <a:spcPts val="0"/>
              </a:spcAft>
              <a:buClr>
                <a:schemeClr val="dk1"/>
              </a:buClr>
              <a:buSzPts val="1000"/>
              <a:buChar char="●"/>
              <a:defRPr sz="1000"/>
            </a:lvl7pPr>
            <a:lvl8pPr indent="-292100" lvl="7" marL="3657600">
              <a:spcBef>
                <a:spcPts val="0"/>
              </a:spcBef>
              <a:spcAft>
                <a:spcPts val="0"/>
              </a:spcAft>
              <a:buClr>
                <a:schemeClr val="dk1"/>
              </a:buClr>
              <a:buSzPts val="1000"/>
              <a:buChar char="○"/>
              <a:defRPr sz="1000"/>
            </a:lvl8pPr>
            <a:lvl9pPr indent="-292100" lvl="8" marL="4114800">
              <a:spcBef>
                <a:spcPts val="0"/>
              </a:spcBef>
              <a:spcAft>
                <a:spcPts val="0"/>
              </a:spcAft>
              <a:buClr>
                <a:schemeClr val="dk1"/>
              </a:buClr>
              <a:buSzPts val="1000"/>
              <a:buChar char="■"/>
              <a:defRPr sz="1000"/>
            </a:lvl9pPr>
          </a:lstStyle>
          <a:p/>
        </p:txBody>
      </p:sp>
      <p:sp>
        <p:nvSpPr>
          <p:cNvPr id="454" name="Google Shape;454;p45"/>
          <p:cNvSpPr txBox="1"/>
          <p:nvPr>
            <p:ph idx="5" type="body"/>
          </p:nvPr>
        </p:nvSpPr>
        <p:spPr>
          <a:xfrm>
            <a:off x="3376187" y="2657788"/>
            <a:ext cx="5424900" cy="9870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dk1"/>
              </a:buClr>
              <a:buSzPts val="1000"/>
              <a:buChar char="●"/>
              <a:defRPr sz="1000"/>
            </a:lvl1pPr>
            <a:lvl2pPr indent="-292100" lvl="1" marL="914400">
              <a:spcBef>
                <a:spcPts val="0"/>
              </a:spcBef>
              <a:spcAft>
                <a:spcPts val="0"/>
              </a:spcAft>
              <a:buClr>
                <a:schemeClr val="dk1"/>
              </a:buClr>
              <a:buSzPts val="1000"/>
              <a:buChar char="○"/>
              <a:defRPr sz="1000"/>
            </a:lvl2pPr>
            <a:lvl3pPr indent="-292100" lvl="2" marL="1371600">
              <a:spcBef>
                <a:spcPts val="0"/>
              </a:spcBef>
              <a:spcAft>
                <a:spcPts val="0"/>
              </a:spcAft>
              <a:buClr>
                <a:schemeClr val="dk1"/>
              </a:buClr>
              <a:buSzPts val="1000"/>
              <a:buChar char="■"/>
              <a:defRPr sz="1000"/>
            </a:lvl3pPr>
            <a:lvl4pPr indent="-292100" lvl="3" marL="1828800">
              <a:spcBef>
                <a:spcPts val="0"/>
              </a:spcBef>
              <a:spcAft>
                <a:spcPts val="0"/>
              </a:spcAft>
              <a:buClr>
                <a:schemeClr val="dk1"/>
              </a:buClr>
              <a:buSzPts val="1000"/>
              <a:buChar char="●"/>
              <a:defRPr sz="1000"/>
            </a:lvl4pPr>
            <a:lvl5pPr indent="-292100" lvl="4" marL="2286000">
              <a:spcBef>
                <a:spcPts val="0"/>
              </a:spcBef>
              <a:spcAft>
                <a:spcPts val="0"/>
              </a:spcAft>
              <a:buClr>
                <a:schemeClr val="dk1"/>
              </a:buClr>
              <a:buSzPts val="1000"/>
              <a:buChar char="○"/>
              <a:defRPr sz="1000"/>
            </a:lvl5pPr>
            <a:lvl6pPr indent="-292100" lvl="5" marL="2743200">
              <a:spcBef>
                <a:spcPts val="0"/>
              </a:spcBef>
              <a:spcAft>
                <a:spcPts val="0"/>
              </a:spcAft>
              <a:buClr>
                <a:schemeClr val="dk1"/>
              </a:buClr>
              <a:buSzPts val="1000"/>
              <a:buChar char="■"/>
              <a:defRPr sz="1000"/>
            </a:lvl6pPr>
            <a:lvl7pPr indent="-292100" lvl="6" marL="3200400">
              <a:spcBef>
                <a:spcPts val="0"/>
              </a:spcBef>
              <a:spcAft>
                <a:spcPts val="0"/>
              </a:spcAft>
              <a:buClr>
                <a:schemeClr val="dk1"/>
              </a:buClr>
              <a:buSzPts val="1000"/>
              <a:buChar char="●"/>
              <a:defRPr sz="1000"/>
            </a:lvl7pPr>
            <a:lvl8pPr indent="-292100" lvl="7" marL="3657600">
              <a:spcBef>
                <a:spcPts val="0"/>
              </a:spcBef>
              <a:spcAft>
                <a:spcPts val="0"/>
              </a:spcAft>
              <a:buClr>
                <a:schemeClr val="dk1"/>
              </a:buClr>
              <a:buSzPts val="1000"/>
              <a:buChar char="○"/>
              <a:defRPr sz="1000"/>
            </a:lvl8pPr>
            <a:lvl9pPr indent="-292100" lvl="8" marL="4114800">
              <a:spcBef>
                <a:spcPts val="0"/>
              </a:spcBef>
              <a:spcAft>
                <a:spcPts val="0"/>
              </a:spcAft>
              <a:buClr>
                <a:schemeClr val="dk1"/>
              </a:buClr>
              <a:buSzPts val="1000"/>
              <a:buChar char="■"/>
              <a:defRPr sz="1000"/>
            </a:lvl9pPr>
          </a:lstStyle>
          <a:p/>
        </p:txBody>
      </p:sp>
      <p:sp>
        <p:nvSpPr>
          <p:cNvPr id="455" name="Google Shape;455;p45"/>
          <p:cNvSpPr txBox="1"/>
          <p:nvPr>
            <p:ph idx="6" type="body"/>
          </p:nvPr>
        </p:nvSpPr>
        <p:spPr>
          <a:xfrm>
            <a:off x="3375950" y="3894525"/>
            <a:ext cx="5424900" cy="9870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dk1"/>
              </a:buClr>
              <a:buSzPts val="1000"/>
              <a:buChar char="●"/>
              <a:defRPr sz="1000"/>
            </a:lvl1pPr>
            <a:lvl2pPr indent="-292100" lvl="1" marL="914400">
              <a:spcBef>
                <a:spcPts val="0"/>
              </a:spcBef>
              <a:spcAft>
                <a:spcPts val="0"/>
              </a:spcAft>
              <a:buClr>
                <a:schemeClr val="dk1"/>
              </a:buClr>
              <a:buSzPts val="1000"/>
              <a:buChar char="○"/>
              <a:defRPr sz="1000"/>
            </a:lvl2pPr>
            <a:lvl3pPr indent="-292100" lvl="2" marL="1371600">
              <a:spcBef>
                <a:spcPts val="0"/>
              </a:spcBef>
              <a:spcAft>
                <a:spcPts val="0"/>
              </a:spcAft>
              <a:buClr>
                <a:schemeClr val="dk1"/>
              </a:buClr>
              <a:buSzPts val="1000"/>
              <a:buChar char="■"/>
              <a:defRPr sz="1000"/>
            </a:lvl3pPr>
            <a:lvl4pPr indent="-292100" lvl="3" marL="1828800">
              <a:spcBef>
                <a:spcPts val="0"/>
              </a:spcBef>
              <a:spcAft>
                <a:spcPts val="0"/>
              </a:spcAft>
              <a:buClr>
                <a:schemeClr val="dk1"/>
              </a:buClr>
              <a:buSzPts val="1000"/>
              <a:buChar char="●"/>
              <a:defRPr sz="1000"/>
            </a:lvl4pPr>
            <a:lvl5pPr indent="-292100" lvl="4" marL="2286000">
              <a:spcBef>
                <a:spcPts val="0"/>
              </a:spcBef>
              <a:spcAft>
                <a:spcPts val="0"/>
              </a:spcAft>
              <a:buClr>
                <a:schemeClr val="dk1"/>
              </a:buClr>
              <a:buSzPts val="1000"/>
              <a:buChar char="○"/>
              <a:defRPr sz="1000"/>
            </a:lvl5pPr>
            <a:lvl6pPr indent="-292100" lvl="5" marL="2743200">
              <a:spcBef>
                <a:spcPts val="0"/>
              </a:spcBef>
              <a:spcAft>
                <a:spcPts val="0"/>
              </a:spcAft>
              <a:buClr>
                <a:schemeClr val="dk1"/>
              </a:buClr>
              <a:buSzPts val="1000"/>
              <a:buChar char="■"/>
              <a:defRPr sz="1000"/>
            </a:lvl6pPr>
            <a:lvl7pPr indent="-292100" lvl="6" marL="3200400">
              <a:spcBef>
                <a:spcPts val="0"/>
              </a:spcBef>
              <a:spcAft>
                <a:spcPts val="0"/>
              </a:spcAft>
              <a:buClr>
                <a:schemeClr val="dk1"/>
              </a:buClr>
              <a:buSzPts val="1000"/>
              <a:buChar char="●"/>
              <a:defRPr sz="1000"/>
            </a:lvl7pPr>
            <a:lvl8pPr indent="-292100" lvl="7" marL="3657600">
              <a:spcBef>
                <a:spcPts val="0"/>
              </a:spcBef>
              <a:spcAft>
                <a:spcPts val="0"/>
              </a:spcAft>
              <a:buClr>
                <a:schemeClr val="dk1"/>
              </a:buClr>
              <a:buSzPts val="1000"/>
              <a:buChar char="○"/>
              <a:defRPr sz="1000"/>
            </a:lvl8pPr>
            <a:lvl9pPr indent="-292100" lvl="8" marL="4114800">
              <a:spcBef>
                <a:spcPts val="0"/>
              </a:spcBef>
              <a:spcAft>
                <a:spcPts val="0"/>
              </a:spcAft>
              <a:buClr>
                <a:schemeClr val="dk1"/>
              </a:buClr>
              <a:buSzPts val="1000"/>
              <a:buChar char="■"/>
              <a:defRPr sz="1000"/>
            </a:lvl9pPr>
          </a:lstStyle>
          <a:p/>
        </p:txBody>
      </p:sp>
      <p:sp>
        <p:nvSpPr>
          <p:cNvPr id="456" name="Google Shape;456;p4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Release">
  <p:cSld name="CUSTOM_13">
    <p:bg>
      <p:bgPr>
        <a:solidFill>
          <a:schemeClr val="dk1"/>
        </a:solidFill>
      </p:bgPr>
    </p:bg>
    <p:spTree>
      <p:nvGrpSpPr>
        <p:cNvPr id="457" name="Shape 457"/>
        <p:cNvGrpSpPr/>
        <p:nvPr/>
      </p:nvGrpSpPr>
      <p:grpSpPr>
        <a:xfrm>
          <a:off x="0" y="0"/>
          <a:ext cx="0" cy="0"/>
          <a:chOff x="0" y="0"/>
          <a:chExt cx="0" cy="0"/>
        </a:xfrm>
      </p:grpSpPr>
      <p:sp>
        <p:nvSpPr>
          <p:cNvPr id="458" name="Google Shape;458;p46"/>
          <p:cNvSpPr txBox="1"/>
          <p:nvPr>
            <p:ph type="title"/>
          </p:nvPr>
        </p:nvSpPr>
        <p:spPr>
          <a:xfrm>
            <a:off x="230900" y="457200"/>
            <a:ext cx="4998300" cy="726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600"/>
              <a:buNone/>
              <a:defRPr>
                <a:solidFill>
                  <a:schemeClr val="dk2"/>
                </a:solidFill>
              </a:defRPr>
            </a:lvl1pPr>
            <a:lvl2pPr lvl="1">
              <a:spcBef>
                <a:spcPts val="0"/>
              </a:spcBef>
              <a:spcAft>
                <a:spcPts val="0"/>
              </a:spcAft>
              <a:buClr>
                <a:schemeClr val="dk2"/>
              </a:buClr>
              <a:buSzPts val="3600"/>
              <a:buNone/>
              <a:defRPr sz="3600">
                <a:solidFill>
                  <a:schemeClr val="dk2"/>
                </a:solidFill>
              </a:defRPr>
            </a:lvl2pPr>
            <a:lvl3pPr lvl="2">
              <a:spcBef>
                <a:spcPts val="0"/>
              </a:spcBef>
              <a:spcAft>
                <a:spcPts val="0"/>
              </a:spcAft>
              <a:buClr>
                <a:schemeClr val="dk2"/>
              </a:buClr>
              <a:buSzPts val="3600"/>
              <a:buNone/>
              <a:defRPr sz="3600">
                <a:solidFill>
                  <a:schemeClr val="dk2"/>
                </a:solidFill>
              </a:defRPr>
            </a:lvl3pPr>
            <a:lvl4pPr lvl="3">
              <a:spcBef>
                <a:spcPts val="0"/>
              </a:spcBef>
              <a:spcAft>
                <a:spcPts val="0"/>
              </a:spcAft>
              <a:buClr>
                <a:schemeClr val="dk2"/>
              </a:buClr>
              <a:buSzPts val="3600"/>
              <a:buNone/>
              <a:defRPr sz="3600">
                <a:solidFill>
                  <a:schemeClr val="dk2"/>
                </a:solidFill>
              </a:defRPr>
            </a:lvl4pPr>
            <a:lvl5pPr lvl="4">
              <a:spcBef>
                <a:spcPts val="0"/>
              </a:spcBef>
              <a:spcAft>
                <a:spcPts val="0"/>
              </a:spcAft>
              <a:buClr>
                <a:schemeClr val="dk2"/>
              </a:buClr>
              <a:buSzPts val="3600"/>
              <a:buNone/>
              <a:defRPr sz="3600">
                <a:solidFill>
                  <a:schemeClr val="dk2"/>
                </a:solidFill>
              </a:defRPr>
            </a:lvl5pPr>
            <a:lvl6pPr lvl="5">
              <a:spcBef>
                <a:spcPts val="0"/>
              </a:spcBef>
              <a:spcAft>
                <a:spcPts val="0"/>
              </a:spcAft>
              <a:buClr>
                <a:schemeClr val="dk2"/>
              </a:buClr>
              <a:buSzPts val="3600"/>
              <a:buNone/>
              <a:defRPr sz="3600">
                <a:solidFill>
                  <a:schemeClr val="dk2"/>
                </a:solidFill>
              </a:defRPr>
            </a:lvl6pPr>
            <a:lvl7pPr lvl="6">
              <a:spcBef>
                <a:spcPts val="0"/>
              </a:spcBef>
              <a:spcAft>
                <a:spcPts val="0"/>
              </a:spcAft>
              <a:buClr>
                <a:schemeClr val="dk2"/>
              </a:buClr>
              <a:buSzPts val="3600"/>
              <a:buNone/>
              <a:defRPr sz="3600">
                <a:solidFill>
                  <a:schemeClr val="dk2"/>
                </a:solidFill>
              </a:defRPr>
            </a:lvl7pPr>
            <a:lvl8pPr lvl="7">
              <a:spcBef>
                <a:spcPts val="0"/>
              </a:spcBef>
              <a:spcAft>
                <a:spcPts val="0"/>
              </a:spcAft>
              <a:buClr>
                <a:schemeClr val="dk2"/>
              </a:buClr>
              <a:buSzPts val="3600"/>
              <a:buNone/>
              <a:defRPr sz="3600">
                <a:solidFill>
                  <a:schemeClr val="dk2"/>
                </a:solidFill>
              </a:defRPr>
            </a:lvl8pPr>
            <a:lvl9pPr lvl="8">
              <a:spcBef>
                <a:spcPts val="0"/>
              </a:spcBef>
              <a:spcAft>
                <a:spcPts val="0"/>
              </a:spcAft>
              <a:buClr>
                <a:schemeClr val="dk2"/>
              </a:buClr>
              <a:buSzPts val="3600"/>
              <a:buNone/>
              <a:defRPr sz="3600">
                <a:solidFill>
                  <a:schemeClr val="dk2"/>
                </a:solidFill>
              </a:defRPr>
            </a:lvl9pPr>
          </a:lstStyle>
          <a:p/>
        </p:txBody>
      </p:sp>
      <p:sp>
        <p:nvSpPr>
          <p:cNvPr id="459" name="Google Shape;459;p4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ape Appendix">
  <p:cSld name="CUSTOM_11">
    <p:spTree>
      <p:nvGrpSpPr>
        <p:cNvPr id="460" name="Shape 460"/>
        <p:cNvGrpSpPr/>
        <p:nvPr/>
      </p:nvGrpSpPr>
      <p:grpSpPr>
        <a:xfrm>
          <a:off x="0" y="0"/>
          <a:ext cx="0" cy="0"/>
          <a:chOff x="0" y="0"/>
          <a:chExt cx="0" cy="0"/>
        </a:xfrm>
      </p:grpSpPr>
      <p:sp>
        <p:nvSpPr>
          <p:cNvPr id="461" name="Google Shape;461;p4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462" name="Shape 462"/>
        <p:cNvGrpSpPr/>
        <p:nvPr/>
      </p:nvGrpSpPr>
      <p:grpSpPr>
        <a:xfrm>
          <a:off x="0" y="0"/>
          <a:ext cx="0" cy="0"/>
          <a:chOff x="0" y="0"/>
          <a:chExt cx="0" cy="0"/>
        </a:xfrm>
      </p:grpSpPr>
      <p:sp>
        <p:nvSpPr>
          <p:cNvPr id="463" name="Google Shape;463;p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64" name="Google Shape;464;p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465" name="Google Shape;465;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466" name="Shape 466"/>
        <p:cNvGrpSpPr/>
        <p:nvPr/>
      </p:nvGrpSpPr>
      <p:grpSpPr>
        <a:xfrm>
          <a:off x="0" y="0"/>
          <a:ext cx="0" cy="0"/>
          <a:chOff x="0" y="0"/>
          <a:chExt cx="0" cy="0"/>
        </a:xfrm>
      </p:grpSpPr>
      <p:sp>
        <p:nvSpPr>
          <p:cNvPr id="467" name="Google Shape;467;p4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68" name="Google Shape;468;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469" name="Shape 469"/>
        <p:cNvGrpSpPr/>
        <p:nvPr/>
      </p:nvGrpSpPr>
      <p:grpSpPr>
        <a:xfrm>
          <a:off x="0" y="0"/>
          <a:ext cx="0" cy="0"/>
          <a:chOff x="0" y="0"/>
          <a:chExt cx="0" cy="0"/>
        </a:xfrm>
      </p:grpSpPr>
      <p:sp>
        <p:nvSpPr>
          <p:cNvPr id="470" name="Google Shape;470;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71" name="Google Shape;471;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72" name="Google Shape;47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473" name="Shape 473"/>
        <p:cNvGrpSpPr/>
        <p:nvPr/>
      </p:nvGrpSpPr>
      <p:grpSpPr>
        <a:xfrm>
          <a:off x="0" y="0"/>
          <a:ext cx="0" cy="0"/>
          <a:chOff x="0" y="0"/>
          <a:chExt cx="0" cy="0"/>
        </a:xfrm>
      </p:grpSpPr>
      <p:sp>
        <p:nvSpPr>
          <p:cNvPr id="474" name="Google Shape;474;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75" name="Google Shape;475;p5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76" name="Google Shape;476;p5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77" name="Google Shape;47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478" name="Shape 478"/>
        <p:cNvGrpSpPr/>
        <p:nvPr/>
      </p:nvGrpSpPr>
      <p:grpSpPr>
        <a:xfrm>
          <a:off x="0" y="0"/>
          <a:ext cx="0" cy="0"/>
          <a:chOff x="0" y="0"/>
          <a:chExt cx="0" cy="0"/>
        </a:xfrm>
      </p:grpSpPr>
      <p:sp>
        <p:nvSpPr>
          <p:cNvPr id="479" name="Google Shape;479;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80" name="Google Shape;480;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481" name="Shape 481"/>
        <p:cNvGrpSpPr/>
        <p:nvPr/>
      </p:nvGrpSpPr>
      <p:grpSpPr>
        <a:xfrm>
          <a:off x="0" y="0"/>
          <a:ext cx="0" cy="0"/>
          <a:chOff x="0" y="0"/>
          <a:chExt cx="0" cy="0"/>
        </a:xfrm>
      </p:grpSpPr>
      <p:sp>
        <p:nvSpPr>
          <p:cNvPr id="482" name="Google Shape;482;p5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3" name="Google Shape;483;p5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4" name="Google Shape;484;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485" name="Shape 485"/>
        <p:cNvGrpSpPr/>
        <p:nvPr/>
      </p:nvGrpSpPr>
      <p:grpSpPr>
        <a:xfrm>
          <a:off x="0" y="0"/>
          <a:ext cx="0" cy="0"/>
          <a:chOff x="0" y="0"/>
          <a:chExt cx="0" cy="0"/>
        </a:xfrm>
      </p:grpSpPr>
      <p:sp>
        <p:nvSpPr>
          <p:cNvPr id="486" name="Google Shape;486;p5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87" name="Google Shape;487;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488" name="Shape 488"/>
        <p:cNvGrpSpPr/>
        <p:nvPr/>
      </p:nvGrpSpPr>
      <p:grpSpPr>
        <a:xfrm>
          <a:off x="0" y="0"/>
          <a:ext cx="0" cy="0"/>
          <a:chOff x="0" y="0"/>
          <a:chExt cx="0" cy="0"/>
        </a:xfrm>
      </p:grpSpPr>
      <p:sp>
        <p:nvSpPr>
          <p:cNvPr id="489" name="Google Shape;489;p5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1" name="Google Shape;491;p5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92" name="Google Shape;492;p5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Clr>
                <a:schemeClr val="dk2"/>
              </a:buClr>
              <a:buSzPts val="1200"/>
              <a:buChar char="●"/>
              <a:defRPr>
                <a:solidFill>
                  <a:schemeClr val="dk2"/>
                </a:solidFill>
              </a:defRPr>
            </a:lvl1pPr>
            <a:lvl2pPr indent="-304800" lvl="1" marL="914400">
              <a:spcBef>
                <a:spcPts val="0"/>
              </a:spcBef>
              <a:spcAft>
                <a:spcPts val="0"/>
              </a:spcAft>
              <a:buClr>
                <a:schemeClr val="dk2"/>
              </a:buClr>
              <a:buSzPts val="1200"/>
              <a:buChar char="○"/>
              <a:defRPr>
                <a:solidFill>
                  <a:schemeClr val="dk2"/>
                </a:solidFill>
              </a:defRPr>
            </a:lvl2pPr>
            <a:lvl3pPr indent="-304800" lvl="2" marL="1371600">
              <a:spcBef>
                <a:spcPts val="0"/>
              </a:spcBef>
              <a:spcAft>
                <a:spcPts val="0"/>
              </a:spcAft>
              <a:buClr>
                <a:schemeClr val="dk2"/>
              </a:buClr>
              <a:buSzPts val="1200"/>
              <a:buChar char="■"/>
              <a:defRPr>
                <a:solidFill>
                  <a:schemeClr val="dk2"/>
                </a:solidFill>
              </a:defRPr>
            </a:lvl3pPr>
            <a:lvl4pPr indent="-304800" lvl="3" marL="1828800">
              <a:spcBef>
                <a:spcPts val="0"/>
              </a:spcBef>
              <a:spcAft>
                <a:spcPts val="0"/>
              </a:spcAft>
              <a:buClr>
                <a:schemeClr val="dk2"/>
              </a:buClr>
              <a:buSzPts val="1200"/>
              <a:buChar char="●"/>
              <a:defRPr>
                <a:solidFill>
                  <a:schemeClr val="dk2"/>
                </a:solidFill>
              </a:defRPr>
            </a:lvl4pPr>
            <a:lvl5pPr indent="-304800" lvl="4" marL="2286000">
              <a:spcBef>
                <a:spcPts val="0"/>
              </a:spcBef>
              <a:spcAft>
                <a:spcPts val="0"/>
              </a:spcAft>
              <a:buClr>
                <a:schemeClr val="dk2"/>
              </a:buClr>
              <a:buSzPts val="1200"/>
              <a:buChar char="○"/>
              <a:defRPr>
                <a:solidFill>
                  <a:schemeClr val="dk2"/>
                </a:solidFill>
              </a:defRPr>
            </a:lvl5pPr>
            <a:lvl6pPr indent="-304800" lvl="5" marL="2743200">
              <a:spcBef>
                <a:spcPts val="0"/>
              </a:spcBef>
              <a:spcAft>
                <a:spcPts val="0"/>
              </a:spcAft>
              <a:buClr>
                <a:schemeClr val="dk2"/>
              </a:buClr>
              <a:buSzPts val="1200"/>
              <a:buChar char="■"/>
              <a:defRPr>
                <a:solidFill>
                  <a:schemeClr val="dk2"/>
                </a:solidFill>
              </a:defRPr>
            </a:lvl6pPr>
            <a:lvl7pPr indent="-304800" lvl="6" marL="3200400">
              <a:spcBef>
                <a:spcPts val="0"/>
              </a:spcBef>
              <a:spcAft>
                <a:spcPts val="0"/>
              </a:spcAft>
              <a:buClr>
                <a:schemeClr val="dk2"/>
              </a:buClr>
              <a:buSzPts val="1200"/>
              <a:buChar char="●"/>
              <a:defRPr>
                <a:solidFill>
                  <a:schemeClr val="dk2"/>
                </a:solidFill>
              </a:defRPr>
            </a:lvl7pPr>
            <a:lvl8pPr indent="-304800" lvl="7" marL="3657600">
              <a:spcBef>
                <a:spcPts val="0"/>
              </a:spcBef>
              <a:spcAft>
                <a:spcPts val="0"/>
              </a:spcAft>
              <a:buClr>
                <a:schemeClr val="dk2"/>
              </a:buClr>
              <a:buSzPts val="1200"/>
              <a:buChar char="○"/>
              <a:defRPr>
                <a:solidFill>
                  <a:schemeClr val="dk2"/>
                </a:solidFill>
              </a:defRPr>
            </a:lvl8pPr>
            <a:lvl9pPr indent="-304800" lvl="8" marL="4114800">
              <a:spcBef>
                <a:spcPts val="0"/>
              </a:spcBef>
              <a:spcAft>
                <a:spcPts val="0"/>
              </a:spcAft>
              <a:buClr>
                <a:schemeClr val="dk2"/>
              </a:buClr>
              <a:buSzPts val="1200"/>
              <a:buChar char="■"/>
              <a:defRPr>
                <a:solidFill>
                  <a:schemeClr val="dk2"/>
                </a:solidFill>
              </a:defRPr>
            </a:lvl9pPr>
          </a:lstStyle>
          <a:p/>
        </p:txBody>
      </p:sp>
      <p:sp>
        <p:nvSpPr>
          <p:cNvPr id="493" name="Google Shape;49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94" name="Shape 494"/>
        <p:cNvGrpSpPr/>
        <p:nvPr/>
      </p:nvGrpSpPr>
      <p:grpSpPr>
        <a:xfrm>
          <a:off x="0" y="0"/>
          <a:ext cx="0" cy="0"/>
          <a:chOff x="0" y="0"/>
          <a:chExt cx="0" cy="0"/>
        </a:xfrm>
      </p:grpSpPr>
      <p:sp>
        <p:nvSpPr>
          <p:cNvPr id="495" name="Google Shape;495;p5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496" name="Google Shape;496;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97" name="Shape 497"/>
        <p:cNvGrpSpPr/>
        <p:nvPr/>
      </p:nvGrpSpPr>
      <p:grpSpPr>
        <a:xfrm>
          <a:off x="0" y="0"/>
          <a:ext cx="0" cy="0"/>
          <a:chOff x="0" y="0"/>
          <a:chExt cx="0" cy="0"/>
        </a:xfrm>
      </p:grpSpPr>
      <p:sp>
        <p:nvSpPr>
          <p:cNvPr id="498" name="Google Shape;498;p5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9" name="Google Shape;499;p57"/>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500" name="Google Shape;500;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501" name="Shape 501"/>
        <p:cNvGrpSpPr/>
        <p:nvPr/>
      </p:nvGrpSpPr>
      <p:grpSpPr>
        <a:xfrm>
          <a:off x="0" y="0"/>
          <a:ext cx="0" cy="0"/>
          <a:chOff x="0" y="0"/>
          <a:chExt cx="0" cy="0"/>
        </a:xfrm>
      </p:grpSpPr>
      <p:sp>
        <p:nvSpPr>
          <p:cNvPr id="502" name="Google Shape;50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3" name="Shape 503"/>
        <p:cNvGrpSpPr/>
        <p:nvPr/>
      </p:nvGrpSpPr>
      <p:grpSpPr>
        <a:xfrm>
          <a:off x="0" y="0"/>
          <a:ext cx="0" cy="0"/>
          <a:chOff x="0" y="0"/>
          <a:chExt cx="0" cy="0"/>
        </a:xfrm>
      </p:grpSpPr>
      <p:sp>
        <p:nvSpPr>
          <p:cNvPr id="504" name="Google Shape;504;p59"/>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505" name="Google Shape;50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06" name="Google Shape;506;p59"/>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07" name="Google Shape;507;p59"/>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08" name="Google Shape;508;p59"/>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09" name="Google Shape;509;p59"/>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10" name="Google Shape;510;p59"/>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11" name="Google Shape;511;p59"/>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12" name="Shape 512"/>
        <p:cNvGrpSpPr/>
        <p:nvPr/>
      </p:nvGrpSpPr>
      <p:grpSpPr>
        <a:xfrm>
          <a:off x="0" y="0"/>
          <a:ext cx="0" cy="0"/>
          <a:chOff x="0" y="0"/>
          <a:chExt cx="0" cy="0"/>
        </a:xfrm>
      </p:grpSpPr>
      <p:sp>
        <p:nvSpPr>
          <p:cNvPr id="513" name="Google Shape;513;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514" name="Google Shape;514;p60"/>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15" name="Google Shape;515;p60"/>
          <p:cNvSpPr/>
          <p:nvPr>
            <p:ph idx="2" type="pic"/>
          </p:nvPr>
        </p:nvSpPr>
        <p:spPr>
          <a:xfrm>
            <a:off x="4992024" y="1152775"/>
            <a:ext cx="3840300" cy="3416400"/>
          </a:xfrm>
          <a:prstGeom prst="rect">
            <a:avLst/>
          </a:prstGeom>
          <a:noFill/>
          <a:ln>
            <a:noFill/>
          </a:ln>
        </p:spPr>
      </p:sp>
      <p:sp>
        <p:nvSpPr>
          <p:cNvPr id="516" name="Google Shape;516;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517" name="Shape 517"/>
        <p:cNvGrpSpPr/>
        <p:nvPr/>
      </p:nvGrpSpPr>
      <p:grpSpPr>
        <a:xfrm>
          <a:off x="0" y="0"/>
          <a:ext cx="0" cy="0"/>
          <a:chOff x="0" y="0"/>
          <a:chExt cx="0" cy="0"/>
        </a:xfrm>
      </p:grpSpPr>
      <p:sp>
        <p:nvSpPr>
          <p:cNvPr id="518" name="Google Shape;518;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19" name="Google Shape;519;p61"/>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20" name="Google Shape;520;p61"/>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21" name="Google Shape;521;p61"/>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22" name="Google Shape;522;p61"/>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23" name="Google Shape;523;p61"/>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524" name="Shape 524"/>
        <p:cNvGrpSpPr/>
        <p:nvPr/>
      </p:nvGrpSpPr>
      <p:grpSpPr>
        <a:xfrm>
          <a:off x="0" y="0"/>
          <a:ext cx="0" cy="0"/>
          <a:chOff x="0" y="0"/>
          <a:chExt cx="0" cy="0"/>
        </a:xfrm>
      </p:grpSpPr>
      <p:sp>
        <p:nvSpPr>
          <p:cNvPr id="525" name="Google Shape;525;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26" name="Google Shape;526;p62"/>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27" name="Google Shape;527;p62"/>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28" name="Google Shape;528;p62"/>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29" name="Google Shape;529;p62"/>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30" name="Google Shape;530;p62"/>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31" name="Google Shape;531;p62"/>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32" name="Google Shape;532;p62"/>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_1">
    <p:spTree>
      <p:nvGrpSpPr>
        <p:cNvPr id="533" name="Shape 533"/>
        <p:cNvGrpSpPr/>
        <p:nvPr/>
      </p:nvGrpSpPr>
      <p:grpSpPr>
        <a:xfrm>
          <a:off x="0" y="0"/>
          <a:ext cx="0" cy="0"/>
          <a:chOff x="0" y="0"/>
          <a:chExt cx="0" cy="0"/>
        </a:xfrm>
      </p:grpSpPr>
      <p:sp>
        <p:nvSpPr>
          <p:cNvPr id="534" name="Google Shape;534;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35" name="Google Shape;535;p63"/>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36" name="Google Shape;536;p63"/>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37" name="Google Shape;537;p63"/>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38" name="Google Shape;538;p63"/>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39" name="Google Shape;539;p63"/>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0" name="Google Shape;540;p63"/>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1" name="Google Shape;541;p63"/>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2" name="Google Shape;542;p63"/>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3" name="Google Shape;543;p63"/>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544" name="Shape 544"/>
        <p:cNvGrpSpPr/>
        <p:nvPr/>
      </p:nvGrpSpPr>
      <p:grpSpPr>
        <a:xfrm>
          <a:off x="0" y="0"/>
          <a:ext cx="0" cy="0"/>
          <a:chOff x="0" y="0"/>
          <a:chExt cx="0" cy="0"/>
        </a:xfrm>
      </p:grpSpPr>
      <p:sp>
        <p:nvSpPr>
          <p:cNvPr id="545" name="Google Shape;545;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546" name="Google Shape;546;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47" name="Google Shape;547;p64"/>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548" name="Shape 548"/>
        <p:cNvGrpSpPr/>
        <p:nvPr/>
      </p:nvGrpSpPr>
      <p:grpSpPr>
        <a:xfrm>
          <a:off x="0" y="0"/>
          <a:ext cx="0" cy="0"/>
          <a:chOff x="0" y="0"/>
          <a:chExt cx="0" cy="0"/>
        </a:xfrm>
      </p:grpSpPr>
      <p:sp>
        <p:nvSpPr>
          <p:cNvPr id="549" name="Google Shape;549;p65"/>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50" name="Google Shape;550;p65"/>
          <p:cNvSpPr/>
          <p:nvPr>
            <p:ph idx="2" type="pic"/>
          </p:nvPr>
        </p:nvSpPr>
        <p:spPr>
          <a:xfrm>
            <a:off x="4804825" y="1133300"/>
            <a:ext cx="4027500" cy="2392800"/>
          </a:xfrm>
          <a:prstGeom prst="rect">
            <a:avLst/>
          </a:prstGeom>
          <a:noFill/>
          <a:ln>
            <a:noFill/>
          </a:ln>
        </p:spPr>
      </p:sp>
      <p:sp>
        <p:nvSpPr>
          <p:cNvPr id="551" name="Google Shape;551;p65"/>
          <p:cNvSpPr/>
          <p:nvPr>
            <p:ph idx="3" type="pic"/>
          </p:nvPr>
        </p:nvSpPr>
        <p:spPr>
          <a:xfrm>
            <a:off x="311725" y="1133300"/>
            <a:ext cx="4027500" cy="2392800"/>
          </a:xfrm>
          <a:prstGeom prst="rect">
            <a:avLst/>
          </a:prstGeom>
          <a:noFill/>
          <a:ln>
            <a:noFill/>
          </a:ln>
        </p:spPr>
      </p:sp>
      <p:sp>
        <p:nvSpPr>
          <p:cNvPr id="552" name="Google Shape;552;p65"/>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53" name="Google Shape;553;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54" name="Google Shape;554;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555" name="Google Shape;555;p65"/>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56" name="Google Shape;556;p65"/>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557" name="Shape 557"/>
        <p:cNvGrpSpPr/>
        <p:nvPr/>
      </p:nvGrpSpPr>
      <p:grpSpPr>
        <a:xfrm>
          <a:off x="0" y="0"/>
          <a:ext cx="0" cy="0"/>
          <a:chOff x="0" y="0"/>
          <a:chExt cx="0" cy="0"/>
        </a:xfrm>
      </p:grpSpPr>
      <p:sp>
        <p:nvSpPr>
          <p:cNvPr id="558" name="Google Shape;558;p66"/>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59" name="Google Shape;559;p66"/>
          <p:cNvSpPr/>
          <p:nvPr>
            <p:ph idx="2" type="pic"/>
          </p:nvPr>
        </p:nvSpPr>
        <p:spPr>
          <a:xfrm>
            <a:off x="6205225" y="1128325"/>
            <a:ext cx="2627100" cy="2273100"/>
          </a:xfrm>
          <a:prstGeom prst="rect">
            <a:avLst/>
          </a:prstGeom>
          <a:noFill/>
          <a:ln>
            <a:noFill/>
          </a:ln>
        </p:spPr>
      </p:sp>
      <p:sp>
        <p:nvSpPr>
          <p:cNvPr id="560" name="Google Shape;560;p66"/>
          <p:cNvSpPr/>
          <p:nvPr>
            <p:ph idx="3" type="pic"/>
          </p:nvPr>
        </p:nvSpPr>
        <p:spPr>
          <a:xfrm>
            <a:off x="311725" y="1128325"/>
            <a:ext cx="2627100" cy="2273100"/>
          </a:xfrm>
          <a:prstGeom prst="rect">
            <a:avLst/>
          </a:prstGeom>
          <a:noFill/>
          <a:ln>
            <a:noFill/>
          </a:ln>
        </p:spPr>
      </p:sp>
      <p:sp>
        <p:nvSpPr>
          <p:cNvPr id="561" name="Google Shape;561;p66"/>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62" name="Google Shape;562;p66"/>
          <p:cNvSpPr/>
          <p:nvPr>
            <p:ph idx="5" type="pic"/>
          </p:nvPr>
        </p:nvSpPr>
        <p:spPr>
          <a:xfrm>
            <a:off x="3255250" y="1128325"/>
            <a:ext cx="2627100" cy="2273100"/>
          </a:xfrm>
          <a:prstGeom prst="rect">
            <a:avLst/>
          </a:prstGeom>
          <a:noFill/>
          <a:ln>
            <a:noFill/>
          </a:ln>
        </p:spPr>
      </p:sp>
      <p:sp>
        <p:nvSpPr>
          <p:cNvPr id="563" name="Google Shape;563;p66"/>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64" name="Google Shape;564;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65" name="Google Shape;565;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566" name="Google Shape;566;p66"/>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67" name="Google Shape;567;p66"/>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68" name="Google Shape;568;p66"/>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569" name="Shape 569"/>
        <p:cNvGrpSpPr/>
        <p:nvPr/>
      </p:nvGrpSpPr>
      <p:grpSpPr>
        <a:xfrm>
          <a:off x="0" y="0"/>
          <a:ext cx="0" cy="0"/>
          <a:chOff x="0" y="0"/>
          <a:chExt cx="0" cy="0"/>
        </a:xfrm>
      </p:grpSpPr>
      <p:sp>
        <p:nvSpPr>
          <p:cNvPr id="570" name="Google Shape;570;p67"/>
          <p:cNvSpPr/>
          <p:nvPr>
            <p:ph idx="2" type="pic"/>
          </p:nvPr>
        </p:nvSpPr>
        <p:spPr>
          <a:xfrm>
            <a:off x="311700" y="445025"/>
            <a:ext cx="8520600" cy="4218300"/>
          </a:xfrm>
          <a:prstGeom prst="rect">
            <a:avLst/>
          </a:prstGeom>
          <a:noFill/>
          <a:ln>
            <a:noFill/>
          </a:ln>
        </p:spPr>
      </p:sp>
      <p:sp>
        <p:nvSpPr>
          <p:cNvPr id="571" name="Google Shape;571;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572" name="Shape 572"/>
        <p:cNvGrpSpPr/>
        <p:nvPr/>
      </p:nvGrpSpPr>
      <p:grpSpPr>
        <a:xfrm>
          <a:off x="0" y="0"/>
          <a:ext cx="0" cy="0"/>
          <a:chOff x="0" y="0"/>
          <a:chExt cx="0" cy="0"/>
        </a:xfrm>
      </p:grpSpPr>
      <p:sp>
        <p:nvSpPr>
          <p:cNvPr id="573" name="Google Shape;573;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74" name="Google Shape;574;p68"/>
          <p:cNvSpPr/>
          <p:nvPr>
            <p:ph idx="2" type="pic"/>
          </p:nvPr>
        </p:nvSpPr>
        <p:spPr>
          <a:xfrm>
            <a:off x="3389600" y="118913"/>
            <a:ext cx="1643700" cy="1535100"/>
          </a:xfrm>
          <a:prstGeom prst="rect">
            <a:avLst/>
          </a:prstGeom>
          <a:noFill/>
          <a:ln>
            <a:noFill/>
          </a:ln>
        </p:spPr>
      </p:sp>
      <p:sp>
        <p:nvSpPr>
          <p:cNvPr id="575" name="Google Shape;575;p68"/>
          <p:cNvSpPr/>
          <p:nvPr>
            <p:ph idx="3" type="pic"/>
          </p:nvPr>
        </p:nvSpPr>
        <p:spPr>
          <a:xfrm>
            <a:off x="5195935" y="118913"/>
            <a:ext cx="1643700" cy="1535100"/>
          </a:xfrm>
          <a:prstGeom prst="rect">
            <a:avLst/>
          </a:prstGeom>
          <a:noFill/>
          <a:ln>
            <a:noFill/>
          </a:ln>
        </p:spPr>
      </p:sp>
      <p:sp>
        <p:nvSpPr>
          <p:cNvPr id="576" name="Google Shape;576;p68"/>
          <p:cNvSpPr/>
          <p:nvPr>
            <p:ph idx="4" type="pic"/>
          </p:nvPr>
        </p:nvSpPr>
        <p:spPr>
          <a:xfrm>
            <a:off x="7002270" y="118913"/>
            <a:ext cx="1643700" cy="1535100"/>
          </a:xfrm>
          <a:prstGeom prst="rect">
            <a:avLst/>
          </a:prstGeom>
          <a:noFill/>
          <a:ln>
            <a:noFill/>
          </a:ln>
        </p:spPr>
      </p:sp>
      <p:sp>
        <p:nvSpPr>
          <p:cNvPr id="577" name="Google Shape;577;p68"/>
          <p:cNvSpPr/>
          <p:nvPr>
            <p:ph idx="5" type="pic"/>
          </p:nvPr>
        </p:nvSpPr>
        <p:spPr>
          <a:xfrm>
            <a:off x="3389588" y="1804212"/>
            <a:ext cx="1643700" cy="1535100"/>
          </a:xfrm>
          <a:prstGeom prst="rect">
            <a:avLst/>
          </a:prstGeom>
          <a:noFill/>
          <a:ln>
            <a:noFill/>
          </a:ln>
        </p:spPr>
      </p:sp>
      <p:sp>
        <p:nvSpPr>
          <p:cNvPr id="578" name="Google Shape;578;p68"/>
          <p:cNvSpPr/>
          <p:nvPr>
            <p:ph idx="6" type="pic"/>
          </p:nvPr>
        </p:nvSpPr>
        <p:spPr>
          <a:xfrm>
            <a:off x="5195922" y="1804212"/>
            <a:ext cx="1643700" cy="1535100"/>
          </a:xfrm>
          <a:prstGeom prst="rect">
            <a:avLst/>
          </a:prstGeom>
          <a:noFill/>
          <a:ln>
            <a:noFill/>
          </a:ln>
        </p:spPr>
      </p:sp>
      <p:sp>
        <p:nvSpPr>
          <p:cNvPr id="579" name="Google Shape;579;p68"/>
          <p:cNvSpPr/>
          <p:nvPr>
            <p:ph idx="7" type="pic"/>
          </p:nvPr>
        </p:nvSpPr>
        <p:spPr>
          <a:xfrm>
            <a:off x="7002257" y="1804212"/>
            <a:ext cx="1643700" cy="1535100"/>
          </a:xfrm>
          <a:prstGeom prst="rect">
            <a:avLst/>
          </a:prstGeom>
          <a:noFill/>
          <a:ln>
            <a:noFill/>
          </a:ln>
        </p:spPr>
      </p:sp>
      <p:sp>
        <p:nvSpPr>
          <p:cNvPr id="580" name="Google Shape;580;p68"/>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581" name="Google Shape;581;p68"/>
          <p:cNvSpPr/>
          <p:nvPr>
            <p:ph idx="8" type="pic"/>
          </p:nvPr>
        </p:nvSpPr>
        <p:spPr>
          <a:xfrm>
            <a:off x="3389588" y="3489487"/>
            <a:ext cx="1643700" cy="1535100"/>
          </a:xfrm>
          <a:prstGeom prst="rect">
            <a:avLst/>
          </a:prstGeom>
          <a:noFill/>
          <a:ln>
            <a:noFill/>
          </a:ln>
        </p:spPr>
      </p:sp>
      <p:sp>
        <p:nvSpPr>
          <p:cNvPr id="582" name="Google Shape;582;p68"/>
          <p:cNvSpPr/>
          <p:nvPr>
            <p:ph idx="9" type="pic"/>
          </p:nvPr>
        </p:nvSpPr>
        <p:spPr>
          <a:xfrm>
            <a:off x="5195922" y="3489487"/>
            <a:ext cx="1643700" cy="1535100"/>
          </a:xfrm>
          <a:prstGeom prst="rect">
            <a:avLst/>
          </a:prstGeom>
          <a:noFill/>
          <a:ln>
            <a:noFill/>
          </a:ln>
        </p:spPr>
      </p:sp>
      <p:sp>
        <p:nvSpPr>
          <p:cNvPr id="583" name="Google Shape;583;p68"/>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2.xml"/><Relationship Id="rId42" Type="http://schemas.openxmlformats.org/officeDocument/2006/relationships/slideLayout" Target="../slideLayouts/slideLayout54.xml"/><Relationship Id="rId41" Type="http://schemas.openxmlformats.org/officeDocument/2006/relationships/slideLayout" Target="../slideLayouts/slideLayout53.xml"/><Relationship Id="rId44" Type="http://schemas.openxmlformats.org/officeDocument/2006/relationships/slideLayout" Target="../slideLayouts/slideLayout56.xml"/><Relationship Id="rId43" Type="http://schemas.openxmlformats.org/officeDocument/2006/relationships/slideLayout" Target="../slideLayouts/slideLayout55.xml"/><Relationship Id="rId46" Type="http://schemas.openxmlformats.org/officeDocument/2006/relationships/slideLayout" Target="../slideLayouts/slideLayout58.xml"/><Relationship Id="rId45" Type="http://schemas.openxmlformats.org/officeDocument/2006/relationships/slideLayout" Target="../slideLayouts/slideLayout57.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48" Type="http://schemas.openxmlformats.org/officeDocument/2006/relationships/slideLayout" Target="../slideLayouts/slideLayout60.xml"/><Relationship Id="rId47" Type="http://schemas.openxmlformats.org/officeDocument/2006/relationships/slideLayout" Target="../slideLayouts/slideLayout59.xml"/><Relationship Id="rId49" Type="http://schemas.openxmlformats.org/officeDocument/2006/relationships/slideLayout" Target="../slideLayouts/slideLayout6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31" Type="http://schemas.openxmlformats.org/officeDocument/2006/relationships/slideLayout" Target="../slideLayouts/slideLayout43.xml"/><Relationship Id="rId30" Type="http://schemas.openxmlformats.org/officeDocument/2006/relationships/slideLayout" Target="../slideLayouts/slideLayout42.xml"/><Relationship Id="rId33" Type="http://schemas.openxmlformats.org/officeDocument/2006/relationships/slideLayout" Target="../slideLayouts/slideLayout45.xml"/><Relationship Id="rId32" Type="http://schemas.openxmlformats.org/officeDocument/2006/relationships/slideLayout" Target="../slideLayouts/slideLayout44.xml"/><Relationship Id="rId35" Type="http://schemas.openxmlformats.org/officeDocument/2006/relationships/slideLayout" Target="../slideLayouts/slideLayout47.xml"/><Relationship Id="rId34" Type="http://schemas.openxmlformats.org/officeDocument/2006/relationships/slideLayout" Target="../slideLayouts/slideLayout46.xml"/><Relationship Id="rId37" Type="http://schemas.openxmlformats.org/officeDocument/2006/relationships/slideLayout" Target="../slideLayouts/slideLayout49.xml"/><Relationship Id="rId36" Type="http://schemas.openxmlformats.org/officeDocument/2006/relationships/slideLayout" Target="../slideLayouts/slideLayout48.xml"/><Relationship Id="rId39" Type="http://schemas.openxmlformats.org/officeDocument/2006/relationships/slideLayout" Target="../slideLayouts/slideLayout51.xml"/><Relationship Id="rId38" Type="http://schemas.openxmlformats.org/officeDocument/2006/relationships/slideLayout" Target="../slideLayouts/slideLayout50.xml"/><Relationship Id="rId20" Type="http://schemas.openxmlformats.org/officeDocument/2006/relationships/slideLayout" Target="../slideLayouts/slideLayout32.xml"/><Relationship Id="rId22" Type="http://schemas.openxmlformats.org/officeDocument/2006/relationships/slideLayout" Target="../slideLayouts/slideLayout34.xml"/><Relationship Id="rId21" Type="http://schemas.openxmlformats.org/officeDocument/2006/relationships/slideLayout" Target="../slideLayouts/slideLayout33.xml"/><Relationship Id="rId24" Type="http://schemas.openxmlformats.org/officeDocument/2006/relationships/slideLayout" Target="../slideLayouts/slideLayout36.xml"/><Relationship Id="rId23" Type="http://schemas.openxmlformats.org/officeDocument/2006/relationships/slideLayout" Target="../slideLayouts/slideLayout35.xml"/><Relationship Id="rId26" Type="http://schemas.openxmlformats.org/officeDocument/2006/relationships/slideLayout" Target="../slideLayouts/slideLayout38.xml"/><Relationship Id="rId25" Type="http://schemas.openxmlformats.org/officeDocument/2006/relationships/slideLayout" Target="../slideLayouts/slideLayout37.xml"/><Relationship Id="rId28" Type="http://schemas.openxmlformats.org/officeDocument/2006/relationships/slideLayout" Target="../slideLayouts/slideLayout40.xml"/><Relationship Id="rId27" Type="http://schemas.openxmlformats.org/officeDocument/2006/relationships/slideLayout" Target="../slideLayouts/slideLayout39.xml"/><Relationship Id="rId29" Type="http://schemas.openxmlformats.org/officeDocument/2006/relationships/slideLayout" Target="../slideLayouts/slideLayout41.xml"/><Relationship Id="rId51" Type="http://schemas.openxmlformats.org/officeDocument/2006/relationships/slideLayout" Target="../slideLayouts/slideLayout63.xml"/><Relationship Id="rId50" Type="http://schemas.openxmlformats.org/officeDocument/2006/relationships/slideLayout" Target="../slideLayouts/slideLayout62.xml"/><Relationship Id="rId53" Type="http://schemas.openxmlformats.org/officeDocument/2006/relationships/slideLayout" Target="../slideLayouts/slideLayout65.xml"/><Relationship Id="rId52" Type="http://schemas.openxmlformats.org/officeDocument/2006/relationships/slideLayout" Target="../slideLayouts/slideLayout64.xml"/><Relationship Id="rId11" Type="http://schemas.openxmlformats.org/officeDocument/2006/relationships/slideLayout" Target="../slideLayouts/slideLayout23.xml"/><Relationship Id="rId55" Type="http://schemas.openxmlformats.org/officeDocument/2006/relationships/theme" Target="../theme/theme3.xml"/><Relationship Id="rId10" Type="http://schemas.openxmlformats.org/officeDocument/2006/relationships/slideLayout" Target="../slideLayouts/slideLayout22.xml"/><Relationship Id="rId54" Type="http://schemas.openxmlformats.org/officeDocument/2006/relationships/slideLayout" Target="../slideLayouts/slideLayout66.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9" Type="http://schemas.openxmlformats.org/officeDocument/2006/relationships/slideLayout" Target="../slideLayouts/slideLayout31.xml"/><Relationship Id="rId1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5" name="Shape 55"/>
        <p:cNvGrpSpPr/>
        <p:nvPr/>
      </p:nvGrpSpPr>
      <p:grpSpPr>
        <a:xfrm>
          <a:off x="0" y="0"/>
          <a:ext cx="0" cy="0"/>
          <a:chOff x="0" y="0"/>
          <a:chExt cx="0" cy="0"/>
        </a:xfrm>
      </p:grpSpPr>
      <p:sp>
        <p:nvSpPr>
          <p:cNvPr id="56" name="Google Shape;56;p14"/>
          <p:cNvSpPr txBox="1"/>
          <p:nvPr>
            <p:ph type="title"/>
          </p:nvPr>
        </p:nvSpPr>
        <p:spPr>
          <a:xfrm>
            <a:off x="228600" y="457200"/>
            <a:ext cx="5120700" cy="1307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Space Grotesk"/>
              <a:buNone/>
              <a:defRPr b="1" sz="3600">
                <a:solidFill>
                  <a:schemeClr val="dk1"/>
                </a:solidFill>
                <a:latin typeface="Space Grotesk"/>
                <a:ea typeface="Space Grotesk"/>
                <a:cs typeface="Space Grotesk"/>
                <a:sym typeface="Space Grotesk"/>
              </a:defRPr>
            </a:lvl1pPr>
            <a:lvl2pPr lvl="1">
              <a:spcBef>
                <a:spcPts val="0"/>
              </a:spcBef>
              <a:spcAft>
                <a:spcPts val="0"/>
              </a:spcAft>
              <a:buClr>
                <a:schemeClr val="dk1"/>
              </a:buClr>
              <a:buSzPts val="4800"/>
              <a:buFont typeface="Space Grotesk"/>
              <a:buNone/>
              <a:defRPr b="1" sz="4800">
                <a:solidFill>
                  <a:schemeClr val="dk1"/>
                </a:solidFill>
                <a:latin typeface="Space Grotesk"/>
                <a:ea typeface="Space Grotesk"/>
                <a:cs typeface="Space Grotesk"/>
                <a:sym typeface="Space Grotesk"/>
              </a:defRPr>
            </a:lvl2pPr>
            <a:lvl3pPr lvl="2">
              <a:spcBef>
                <a:spcPts val="0"/>
              </a:spcBef>
              <a:spcAft>
                <a:spcPts val="0"/>
              </a:spcAft>
              <a:buClr>
                <a:schemeClr val="dk1"/>
              </a:buClr>
              <a:buSzPts val="4800"/>
              <a:buFont typeface="Space Grotesk"/>
              <a:buNone/>
              <a:defRPr b="1" sz="4800">
                <a:solidFill>
                  <a:schemeClr val="dk1"/>
                </a:solidFill>
                <a:latin typeface="Space Grotesk"/>
                <a:ea typeface="Space Grotesk"/>
                <a:cs typeface="Space Grotesk"/>
                <a:sym typeface="Space Grotesk"/>
              </a:defRPr>
            </a:lvl3pPr>
            <a:lvl4pPr lvl="3">
              <a:spcBef>
                <a:spcPts val="0"/>
              </a:spcBef>
              <a:spcAft>
                <a:spcPts val="0"/>
              </a:spcAft>
              <a:buClr>
                <a:schemeClr val="dk1"/>
              </a:buClr>
              <a:buSzPts val="4800"/>
              <a:buFont typeface="Space Grotesk"/>
              <a:buNone/>
              <a:defRPr b="1" sz="4800">
                <a:solidFill>
                  <a:schemeClr val="dk1"/>
                </a:solidFill>
                <a:latin typeface="Space Grotesk"/>
                <a:ea typeface="Space Grotesk"/>
                <a:cs typeface="Space Grotesk"/>
                <a:sym typeface="Space Grotesk"/>
              </a:defRPr>
            </a:lvl4pPr>
            <a:lvl5pPr lvl="4">
              <a:spcBef>
                <a:spcPts val="0"/>
              </a:spcBef>
              <a:spcAft>
                <a:spcPts val="0"/>
              </a:spcAft>
              <a:buClr>
                <a:schemeClr val="dk1"/>
              </a:buClr>
              <a:buSzPts val="4800"/>
              <a:buFont typeface="Space Grotesk"/>
              <a:buNone/>
              <a:defRPr b="1" sz="4800">
                <a:solidFill>
                  <a:schemeClr val="dk1"/>
                </a:solidFill>
                <a:latin typeface="Space Grotesk"/>
                <a:ea typeface="Space Grotesk"/>
                <a:cs typeface="Space Grotesk"/>
                <a:sym typeface="Space Grotesk"/>
              </a:defRPr>
            </a:lvl5pPr>
            <a:lvl6pPr lvl="5">
              <a:spcBef>
                <a:spcPts val="0"/>
              </a:spcBef>
              <a:spcAft>
                <a:spcPts val="0"/>
              </a:spcAft>
              <a:buClr>
                <a:schemeClr val="dk1"/>
              </a:buClr>
              <a:buSzPts val="4800"/>
              <a:buFont typeface="Space Grotesk"/>
              <a:buNone/>
              <a:defRPr b="1" sz="4800">
                <a:solidFill>
                  <a:schemeClr val="dk1"/>
                </a:solidFill>
                <a:latin typeface="Space Grotesk"/>
                <a:ea typeface="Space Grotesk"/>
                <a:cs typeface="Space Grotesk"/>
                <a:sym typeface="Space Grotesk"/>
              </a:defRPr>
            </a:lvl6pPr>
            <a:lvl7pPr lvl="6">
              <a:spcBef>
                <a:spcPts val="0"/>
              </a:spcBef>
              <a:spcAft>
                <a:spcPts val="0"/>
              </a:spcAft>
              <a:buClr>
                <a:schemeClr val="dk1"/>
              </a:buClr>
              <a:buSzPts val="4800"/>
              <a:buFont typeface="Space Grotesk"/>
              <a:buNone/>
              <a:defRPr b="1" sz="4800">
                <a:solidFill>
                  <a:schemeClr val="dk1"/>
                </a:solidFill>
                <a:latin typeface="Space Grotesk"/>
                <a:ea typeface="Space Grotesk"/>
                <a:cs typeface="Space Grotesk"/>
                <a:sym typeface="Space Grotesk"/>
              </a:defRPr>
            </a:lvl7pPr>
            <a:lvl8pPr lvl="7">
              <a:spcBef>
                <a:spcPts val="0"/>
              </a:spcBef>
              <a:spcAft>
                <a:spcPts val="0"/>
              </a:spcAft>
              <a:buClr>
                <a:schemeClr val="dk1"/>
              </a:buClr>
              <a:buSzPts val="4800"/>
              <a:buFont typeface="Space Grotesk"/>
              <a:buNone/>
              <a:defRPr b="1" sz="4800">
                <a:solidFill>
                  <a:schemeClr val="dk1"/>
                </a:solidFill>
                <a:latin typeface="Space Grotesk"/>
                <a:ea typeface="Space Grotesk"/>
                <a:cs typeface="Space Grotesk"/>
                <a:sym typeface="Space Grotesk"/>
              </a:defRPr>
            </a:lvl8pPr>
            <a:lvl9pPr lvl="8">
              <a:spcBef>
                <a:spcPts val="0"/>
              </a:spcBef>
              <a:spcAft>
                <a:spcPts val="0"/>
              </a:spcAft>
              <a:buClr>
                <a:schemeClr val="dk1"/>
              </a:buClr>
              <a:buSzPts val="4800"/>
              <a:buFont typeface="Space Grotesk"/>
              <a:buNone/>
              <a:defRPr b="1" sz="4800">
                <a:solidFill>
                  <a:schemeClr val="dk1"/>
                </a:solidFill>
                <a:latin typeface="Space Grotesk"/>
                <a:ea typeface="Space Grotesk"/>
                <a:cs typeface="Space Grotesk"/>
                <a:sym typeface="Space Grotesk"/>
              </a:defRPr>
            </a:lvl9pPr>
          </a:lstStyle>
          <a:p/>
        </p:txBody>
      </p:sp>
      <p:sp>
        <p:nvSpPr>
          <p:cNvPr id="57" name="Google Shape;57;p14"/>
          <p:cNvSpPr txBox="1"/>
          <p:nvPr>
            <p:ph idx="1" type="body"/>
          </p:nvPr>
        </p:nvSpPr>
        <p:spPr>
          <a:xfrm>
            <a:off x="228600" y="3180525"/>
            <a:ext cx="8686800" cy="17394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1pPr>
            <a:lvl2pPr indent="-304800" lvl="1" marL="914400">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2pPr>
            <a:lvl3pPr indent="-304800" lvl="2" marL="1371600">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3pPr>
            <a:lvl4pPr indent="-304800" lvl="3" marL="1828800">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4pPr>
            <a:lvl5pPr indent="-304800" lvl="4" marL="2286000">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5pPr>
            <a:lvl6pPr indent="-304800" lvl="5" marL="2743200">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6pPr>
            <a:lvl7pPr indent="-304800" lvl="6" marL="3200400">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7pPr>
            <a:lvl8pPr indent="-304800" lvl="7" marL="3657600">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8pPr>
            <a:lvl9pPr indent="-304800" lvl="8" marL="4114800">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099">
          <p15:clr>
            <a:srgbClr val="E46962"/>
          </p15:clr>
        </p15:guide>
        <p15:guide id="2" pos="3744">
          <p15:clr>
            <a:srgbClr val="E46962"/>
          </p15:clr>
        </p15:guide>
        <p15:guide id="3" pos="144">
          <p15:clr>
            <a:srgbClr val="E46962"/>
          </p15:clr>
        </p15:guide>
        <p15:guide id="4" pos="216">
          <p15:clr>
            <a:srgbClr val="E46962"/>
          </p15:clr>
        </p15:guide>
        <p15:guide id="5" pos="593">
          <p15:clr>
            <a:srgbClr val="E46962"/>
          </p15:clr>
        </p15:guide>
        <p15:guide id="6" pos="669">
          <p15:clr>
            <a:srgbClr val="E46962"/>
          </p15:clr>
        </p15:guide>
        <p15:guide id="7" pos="1044">
          <p15:clr>
            <a:srgbClr val="E46962"/>
          </p15:clr>
        </p15:guide>
        <p15:guide id="8" pos="1119">
          <p15:clr>
            <a:srgbClr val="E46962"/>
          </p15:clr>
        </p15:guide>
        <p15:guide id="9" pos="1494">
          <p15:clr>
            <a:srgbClr val="E46962"/>
          </p15:clr>
        </p15:guide>
        <p15:guide id="10" pos="1569">
          <p15:clr>
            <a:srgbClr val="E46962"/>
          </p15:clr>
        </p15:guide>
        <p15:guide id="11" pos="1944">
          <p15:clr>
            <a:srgbClr val="E46962"/>
          </p15:clr>
        </p15:guide>
        <p15:guide id="12" pos="2019">
          <p15:clr>
            <a:srgbClr val="E46962"/>
          </p15:clr>
        </p15:guide>
        <p15:guide id="13" pos="2394">
          <p15:clr>
            <a:srgbClr val="E46962"/>
          </p15:clr>
        </p15:guide>
        <p15:guide id="14" pos="2469">
          <p15:clr>
            <a:srgbClr val="E46962"/>
          </p15:clr>
        </p15:guide>
        <p15:guide id="15" pos="2844">
          <p15:clr>
            <a:srgbClr val="E46962"/>
          </p15:clr>
        </p15:guide>
        <p15:guide id="16" pos="2919">
          <p15:clr>
            <a:srgbClr val="E46962"/>
          </p15:clr>
        </p15:guide>
        <p15:guide id="17" pos="3294">
          <p15:clr>
            <a:srgbClr val="E46962"/>
          </p15:clr>
        </p15:guide>
        <p15:guide id="18" pos="3370">
          <p15:clr>
            <a:srgbClr val="E46962"/>
          </p15:clr>
        </p15:guide>
        <p15:guide id="19" pos="3816">
          <p15:clr>
            <a:srgbClr val="E46962"/>
          </p15:clr>
        </p15:guide>
        <p15:guide id="20" pos="4194">
          <p15:clr>
            <a:srgbClr val="E46962"/>
          </p15:clr>
        </p15:guide>
        <p15:guide id="21" pos="4270">
          <p15:clr>
            <a:srgbClr val="E46962"/>
          </p15:clr>
        </p15:guide>
        <p15:guide id="22" pos="4644">
          <p15:clr>
            <a:srgbClr val="E46962"/>
          </p15:clr>
        </p15:guide>
        <p15:guide id="23" pos="4720">
          <p15:clr>
            <a:srgbClr val="E46962"/>
          </p15:clr>
        </p15:guide>
        <p15:guide id="24" pos="5094">
          <p15:clr>
            <a:srgbClr val="E46962"/>
          </p15:clr>
        </p15:guide>
        <p15:guide id="25" pos="5170">
          <p15:clr>
            <a:srgbClr val="E46962"/>
          </p15:clr>
        </p15:guide>
        <p15:guide id="26" pos="5544">
          <p15:clr>
            <a:srgbClr val="E46962"/>
          </p15:clr>
        </p15:guide>
        <p15:guide id="27" pos="5616">
          <p15:clr>
            <a:srgbClr val="E46962"/>
          </p15:clr>
        </p15:guide>
        <p15:guide id="28" orient="horz" pos="141">
          <p15:clr>
            <a:srgbClr val="E46962"/>
          </p15:clr>
        </p15:guide>
        <p15:guide id="29" orient="horz" pos="28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6.jpg"/><Relationship Id="rId5" Type="http://schemas.openxmlformats.org/officeDocument/2006/relationships/image" Target="../media/image8.jpg"/><Relationship Id="rId6"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hyperlink" Target="http://drive.google.com/file/d/1917u75insXI8GYBIYkaJ5F961HC52rvT/view"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hyperlink" Target="http://drive.google.com/file/d/1lCvYx8hfG-sNKCgvTtC3BGNqxZ15mBAQ/view" TargetMode="External"/><Relationship Id="rId5"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87" name="Shape 587"/>
        <p:cNvGrpSpPr/>
        <p:nvPr/>
      </p:nvGrpSpPr>
      <p:grpSpPr>
        <a:xfrm>
          <a:off x="0" y="0"/>
          <a:ext cx="0" cy="0"/>
          <a:chOff x="0" y="0"/>
          <a:chExt cx="0" cy="0"/>
        </a:xfrm>
      </p:grpSpPr>
      <p:pic>
        <p:nvPicPr>
          <p:cNvPr descr="Forest dense with evergreen trees." id="588" name="Google Shape;588;p69"/>
          <p:cNvPicPr preferRelativeResize="0"/>
          <p:nvPr>
            <p:ph idx="2" type="pic"/>
          </p:nvPr>
        </p:nvPicPr>
        <p:blipFill rotWithShape="1">
          <a:blip r:embed="rId3">
            <a:alphaModFix/>
          </a:blip>
          <a:srcRect b="7526" l="0" r="0" t="7518"/>
          <a:stretch/>
        </p:blipFill>
        <p:spPr>
          <a:xfrm>
            <a:off x="0" y="0"/>
            <a:ext cx="9144003" cy="5143501"/>
          </a:xfrm>
          <a:prstGeom prst="rect">
            <a:avLst/>
          </a:prstGeom>
        </p:spPr>
      </p:pic>
      <p:sp>
        <p:nvSpPr>
          <p:cNvPr id="589" name="Google Shape;589;p69"/>
          <p:cNvSpPr txBox="1"/>
          <p:nvPr>
            <p:ph type="title"/>
          </p:nvPr>
        </p:nvSpPr>
        <p:spPr>
          <a:xfrm>
            <a:off x="285750" y="1639500"/>
            <a:ext cx="8572500" cy="18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a:t>GasoLean </a:t>
            </a:r>
            <a:endParaRPr/>
          </a:p>
          <a:p>
            <a:pPr indent="0" lvl="0" marL="0" rtl="0" algn="l">
              <a:spcBef>
                <a:spcPts val="0"/>
              </a:spcBef>
              <a:spcAft>
                <a:spcPts val="0"/>
              </a:spcAft>
              <a:buNone/>
            </a:pPr>
            <a:r>
              <a:t/>
            </a:r>
            <a:endParaRPr/>
          </a:p>
        </p:txBody>
      </p:sp>
      <p:sp>
        <p:nvSpPr>
          <p:cNvPr id="590" name="Google Shape;590;p69"/>
          <p:cNvSpPr txBox="1"/>
          <p:nvPr>
            <p:ph idx="1" type="subTitle"/>
          </p:nvPr>
        </p:nvSpPr>
        <p:spPr>
          <a:xfrm>
            <a:off x="342750" y="3820125"/>
            <a:ext cx="4596300" cy="55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a:t>Roy Cheung, Atishay Jain</a:t>
            </a:r>
            <a:endParaRPr/>
          </a:p>
          <a:p>
            <a:pPr indent="0" lvl="0" marL="0" rtl="0" algn="l">
              <a:spcBef>
                <a:spcPts val="0"/>
              </a:spcBef>
              <a:spcAft>
                <a:spcPts val="0"/>
              </a:spcAft>
              <a:buClr>
                <a:schemeClr val="accent1"/>
              </a:buClr>
              <a:buSzPts val="1100"/>
              <a:buFont typeface="Arial"/>
              <a:buNone/>
            </a:pPr>
            <a:r>
              <a:rPr lang="en"/>
              <a:t>Chandramouli Iyer, John Yun</a:t>
            </a:r>
            <a:endParaRPr/>
          </a:p>
          <a:p>
            <a:pPr indent="0" lvl="0" marL="0" rtl="0" algn="l">
              <a:spcBef>
                <a:spcPts val="0"/>
              </a:spcBef>
              <a:spcAft>
                <a:spcPts val="0"/>
              </a:spcAft>
              <a:buNone/>
            </a:pPr>
            <a:r>
              <a:t/>
            </a:r>
            <a:endParaRPr/>
          </a:p>
        </p:txBody>
      </p:sp>
      <p:sp>
        <p:nvSpPr>
          <p:cNvPr id="591" name="Google Shape;591;p69"/>
          <p:cNvSpPr txBox="1"/>
          <p:nvPr>
            <p:ph idx="3" type="subTitle"/>
          </p:nvPr>
        </p:nvSpPr>
        <p:spPr>
          <a:xfrm>
            <a:off x="6652800" y="3820125"/>
            <a:ext cx="2148300" cy="553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CS 160</a:t>
            </a:r>
            <a:endParaRPr/>
          </a:p>
        </p:txBody>
      </p:sp>
      <p:cxnSp>
        <p:nvCxnSpPr>
          <p:cNvPr id="592" name="Google Shape;592;p69"/>
          <p:cNvCxnSpPr/>
          <p:nvPr/>
        </p:nvCxnSpPr>
        <p:spPr>
          <a:xfrm>
            <a:off x="342750" y="1282588"/>
            <a:ext cx="8458500" cy="0"/>
          </a:xfrm>
          <a:prstGeom prst="straightConnector1">
            <a:avLst/>
          </a:prstGeom>
          <a:noFill/>
          <a:ln cap="flat" cmpd="sng" w="28575">
            <a:solidFill>
              <a:schemeClr val="dk1"/>
            </a:solidFill>
            <a:prstDash val="solid"/>
            <a:round/>
            <a:headEnd len="med" w="med" type="none"/>
            <a:tailEnd len="med" w="med" type="none"/>
          </a:ln>
        </p:spPr>
      </p:cxnSp>
      <p:cxnSp>
        <p:nvCxnSpPr>
          <p:cNvPr id="593" name="Google Shape;593;p69"/>
          <p:cNvCxnSpPr/>
          <p:nvPr/>
        </p:nvCxnSpPr>
        <p:spPr>
          <a:xfrm>
            <a:off x="342750" y="3860913"/>
            <a:ext cx="8458500" cy="0"/>
          </a:xfrm>
          <a:prstGeom prst="straightConnector1">
            <a:avLst/>
          </a:prstGeom>
          <a:noFill/>
          <a:ln cap="flat" cmpd="sng" w="76200">
            <a:solidFill>
              <a:schemeClr val="dk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78"/>
          <p:cNvSpPr txBox="1"/>
          <p:nvPr>
            <p:ph type="title"/>
          </p:nvPr>
        </p:nvSpPr>
        <p:spPr>
          <a:xfrm>
            <a:off x="230900" y="457200"/>
            <a:ext cx="8579700" cy="738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What lies ahead for GasoLean…</a:t>
            </a:r>
            <a:endParaRPr/>
          </a:p>
        </p:txBody>
      </p:sp>
      <p:sp>
        <p:nvSpPr>
          <p:cNvPr id="749" name="Google Shape;749;p78"/>
          <p:cNvSpPr txBox="1"/>
          <p:nvPr>
            <p:ph idx="1" type="body"/>
          </p:nvPr>
        </p:nvSpPr>
        <p:spPr>
          <a:xfrm>
            <a:off x="356300" y="2437750"/>
            <a:ext cx="2456400" cy="24624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a:t>⬤</a:t>
            </a:r>
            <a:r>
              <a:rPr lang="en"/>
              <a:t> </a:t>
            </a:r>
            <a:r>
              <a:rPr lang="en"/>
              <a:t>Future plans include a reward system: drive better, earn points, save on gas.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 We also plan to add machine learning to analyze driving habits and suggest smarter, more eco-friendly behavior.</a:t>
            </a:r>
            <a:endParaRPr/>
          </a:p>
          <a:p>
            <a:pPr indent="0" lvl="0" marL="0" rtl="0" algn="l">
              <a:lnSpc>
                <a:spcPct val="115000"/>
              </a:lnSpc>
              <a:spcBef>
                <a:spcPts val="0"/>
              </a:spcBef>
              <a:spcAft>
                <a:spcPts val="0"/>
              </a:spcAft>
              <a:buClr>
                <a:schemeClr val="accent1"/>
              </a:buClr>
              <a:buSzPts val="1100"/>
              <a:buFont typeface="Arial"/>
              <a:buNone/>
            </a:pPr>
            <a:r>
              <a:rPr lang="en"/>
              <a:t>⬤ Add support for WiFi OBD-2 devices.</a:t>
            </a:r>
            <a:endParaRPr/>
          </a:p>
        </p:txBody>
      </p:sp>
      <p:sp>
        <p:nvSpPr>
          <p:cNvPr id="750" name="Google Shape;750;p78"/>
          <p:cNvSpPr txBox="1"/>
          <p:nvPr>
            <p:ph idx="2" type="body"/>
          </p:nvPr>
        </p:nvSpPr>
        <p:spPr>
          <a:xfrm>
            <a:off x="3343800" y="2755700"/>
            <a:ext cx="2456400" cy="21444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a:t>⬤  </a:t>
            </a:r>
            <a:r>
              <a:rPr b="1" lang="en" sz="1100">
                <a:solidFill>
                  <a:schemeClr val="accent1"/>
                </a:solidFill>
              </a:rPr>
              <a:t>Finalize UI polish</a:t>
            </a:r>
            <a:r>
              <a:rPr lang="en" sz="1100">
                <a:solidFill>
                  <a:schemeClr val="accent1"/>
                </a:solidFill>
              </a:rPr>
              <a:t> for both Android and iOS platforms.</a:t>
            </a:r>
            <a:br>
              <a:rPr lang="en" sz="1100">
                <a:solidFill>
                  <a:schemeClr val="accent1"/>
                </a:solidFill>
              </a:rPr>
            </a:br>
            <a:endParaRPr sz="1100">
              <a:solidFill>
                <a:schemeClr val="accent1"/>
              </a:solidFill>
            </a:endParaRPr>
          </a:p>
          <a:p>
            <a:pPr indent="0" lvl="0" marL="0" rtl="0" algn="l">
              <a:lnSpc>
                <a:spcPct val="115000"/>
              </a:lnSpc>
              <a:spcBef>
                <a:spcPts val="0"/>
              </a:spcBef>
              <a:spcAft>
                <a:spcPts val="0"/>
              </a:spcAft>
              <a:buNone/>
            </a:pPr>
            <a:r>
              <a:rPr lang="en"/>
              <a:t>⬤ </a:t>
            </a:r>
            <a:r>
              <a:rPr b="1" lang="en" sz="1100">
                <a:solidFill>
                  <a:schemeClr val="accent1"/>
                </a:solidFill>
              </a:rPr>
              <a:t>Implement release CI/CD</a:t>
            </a:r>
            <a:r>
              <a:rPr lang="en" sz="1100">
                <a:solidFill>
                  <a:schemeClr val="accent1"/>
                </a:solidFill>
              </a:rPr>
              <a:t> for seamless version rollout.</a:t>
            </a:r>
            <a:endParaRPr sz="1100">
              <a:solidFill>
                <a:schemeClr val="accent1"/>
              </a:solidFill>
            </a:endParaRPr>
          </a:p>
          <a:p>
            <a:pPr indent="0" lvl="0" marL="0" rtl="0" algn="l">
              <a:lnSpc>
                <a:spcPct val="115000"/>
              </a:lnSpc>
              <a:spcBef>
                <a:spcPts val="0"/>
              </a:spcBef>
              <a:spcAft>
                <a:spcPts val="0"/>
              </a:spcAft>
              <a:buClr>
                <a:schemeClr val="accent1"/>
              </a:buClr>
              <a:buSzPts val="1100"/>
              <a:buFont typeface="Arial"/>
              <a:buNone/>
            </a:pPr>
            <a:r>
              <a:t/>
            </a:r>
            <a:endParaRPr sz="1100">
              <a:solidFill>
                <a:schemeClr val="accent1"/>
              </a:solidFill>
            </a:endParaRPr>
          </a:p>
          <a:p>
            <a:pPr indent="0" lvl="0" marL="0" rtl="0" algn="l">
              <a:lnSpc>
                <a:spcPct val="115000"/>
              </a:lnSpc>
              <a:spcBef>
                <a:spcPts val="0"/>
              </a:spcBef>
              <a:spcAft>
                <a:spcPts val="0"/>
              </a:spcAft>
              <a:buNone/>
            </a:pPr>
            <a:r>
              <a:rPr lang="en"/>
              <a:t>⬤ </a:t>
            </a:r>
            <a:r>
              <a:rPr b="1" lang="en" sz="1100">
                <a:solidFill>
                  <a:schemeClr val="accent1"/>
                </a:solidFill>
              </a:rPr>
              <a:t>Prepare marketing assets</a:t>
            </a:r>
            <a:r>
              <a:rPr lang="en" sz="1100">
                <a:solidFill>
                  <a:schemeClr val="accent1"/>
                </a:solidFill>
              </a:rPr>
              <a:t>: screenshots, descriptions, and launch plan.</a:t>
            </a:r>
            <a:endParaRPr/>
          </a:p>
        </p:txBody>
      </p:sp>
      <p:sp>
        <p:nvSpPr>
          <p:cNvPr id="751" name="Google Shape;751;p78"/>
          <p:cNvSpPr txBox="1"/>
          <p:nvPr>
            <p:ph idx="3" type="body"/>
          </p:nvPr>
        </p:nvSpPr>
        <p:spPr>
          <a:xfrm>
            <a:off x="6264500" y="2613850"/>
            <a:ext cx="2456400" cy="17130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a:t>⬤  </a:t>
            </a:r>
            <a:r>
              <a:rPr lang="en"/>
              <a:t>With the power of power AI models, we </a:t>
            </a:r>
            <a:r>
              <a:rPr lang="en"/>
              <a:t>believe that models can help you save on gas and give you tips on how to drive more economically based on your driving history</a:t>
            </a:r>
            <a:endParaRPr/>
          </a:p>
        </p:txBody>
      </p:sp>
      <p:sp>
        <p:nvSpPr>
          <p:cNvPr id="752" name="Google Shape;752;p78"/>
          <p:cNvSpPr txBox="1"/>
          <p:nvPr>
            <p:ph idx="4" type="title"/>
          </p:nvPr>
        </p:nvSpPr>
        <p:spPr>
          <a:xfrm>
            <a:off x="333350" y="1565975"/>
            <a:ext cx="2502300" cy="6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rimson Pro"/>
                <a:ea typeface="Crimson Pro"/>
                <a:cs typeface="Crimson Pro"/>
                <a:sym typeface="Crimson Pro"/>
              </a:rPr>
              <a:t>More Functionality</a:t>
            </a:r>
            <a:endParaRPr sz="2400">
              <a:latin typeface="Crimson Pro"/>
              <a:ea typeface="Crimson Pro"/>
              <a:cs typeface="Crimson Pro"/>
              <a:sym typeface="Crimson Pro"/>
            </a:endParaRPr>
          </a:p>
        </p:txBody>
      </p:sp>
      <p:sp>
        <p:nvSpPr>
          <p:cNvPr id="753" name="Google Shape;753;p78"/>
          <p:cNvSpPr txBox="1"/>
          <p:nvPr>
            <p:ph idx="5" type="title"/>
          </p:nvPr>
        </p:nvSpPr>
        <p:spPr>
          <a:xfrm>
            <a:off x="3320850" y="1565975"/>
            <a:ext cx="2502300" cy="6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2"/>
              </a:buClr>
              <a:buSzPts val="1100"/>
              <a:buNone/>
            </a:pPr>
            <a:r>
              <a:rPr lang="en" sz="2400">
                <a:latin typeface="Crimson Pro"/>
                <a:ea typeface="Crimson Pro"/>
                <a:cs typeface="Crimson Pro"/>
                <a:sym typeface="Crimson Pro"/>
              </a:rPr>
              <a:t>Deployment on the App Store and Play Store</a:t>
            </a:r>
            <a:endParaRPr sz="2400">
              <a:latin typeface="Crimson Pro"/>
              <a:ea typeface="Crimson Pro"/>
              <a:cs typeface="Crimson Pro"/>
              <a:sym typeface="Crimson Pro"/>
            </a:endParaRPr>
          </a:p>
        </p:txBody>
      </p:sp>
      <p:sp>
        <p:nvSpPr>
          <p:cNvPr id="754" name="Google Shape;754;p78"/>
          <p:cNvSpPr txBox="1"/>
          <p:nvPr>
            <p:ph idx="6" type="title"/>
          </p:nvPr>
        </p:nvSpPr>
        <p:spPr>
          <a:xfrm>
            <a:off x="6308325" y="1565975"/>
            <a:ext cx="2502300" cy="6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2"/>
              </a:buClr>
              <a:buSzPts val="1100"/>
              <a:buNone/>
            </a:pPr>
            <a:r>
              <a:rPr lang="en" sz="2400">
                <a:latin typeface="Crimson Pro"/>
                <a:ea typeface="Crimson Pro"/>
                <a:cs typeface="Crimson Pro"/>
                <a:sym typeface="Crimson Pro"/>
              </a:rPr>
              <a:t>AI assisted driving habits</a:t>
            </a:r>
            <a:endParaRPr sz="2400">
              <a:latin typeface="Crimson Pro"/>
              <a:ea typeface="Crimson Pro"/>
              <a:cs typeface="Crimson Pro"/>
              <a:sym typeface="Crimson Pro"/>
            </a:endParaRPr>
          </a:p>
        </p:txBody>
      </p:sp>
      <p:grpSp>
        <p:nvGrpSpPr>
          <p:cNvPr id="755" name="Google Shape;755;p78"/>
          <p:cNvGrpSpPr/>
          <p:nvPr/>
        </p:nvGrpSpPr>
        <p:grpSpPr>
          <a:xfrm>
            <a:off x="227875" y="223475"/>
            <a:ext cx="1214400" cy="170400"/>
            <a:chOff x="304025" y="203375"/>
            <a:chExt cx="1214400" cy="170400"/>
          </a:xfrm>
        </p:grpSpPr>
        <p:sp>
          <p:nvSpPr>
            <p:cNvPr id="756" name="Google Shape;756;p78"/>
            <p:cNvSpPr/>
            <p:nvPr/>
          </p:nvSpPr>
          <p:spPr>
            <a:xfrm>
              <a:off x="304025" y="203650"/>
              <a:ext cx="1214400" cy="1695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Space Grotesk"/>
                  <a:ea typeface="Space Grotesk"/>
                  <a:cs typeface="Space Grotesk"/>
                  <a:sym typeface="Space Grotesk"/>
                </a:rPr>
                <a:t>Section</a:t>
              </a:r>
              <a:endParaRPr sz="800">
                <a:solidFill>
                  <a:schemeClr val="dk1"/>
                </a:solidFill>
                <a:latin typeface="Space Grotesk"/>
                <a:ea typeface="Space Grotesk"/>
                <a:cs typeface="Space Grotesk"/>
                <a:sym typeface="Space Grotesk"/>
              </a:endParaRPr>
            </a:p>
          </p:txBody>
        </p:sp>
        <p:cxnSp>
          <p:nvCxnSpPr>
            <p:cNvPr id="757" name="Google Shape;757;p78"/>
            <p:cNvCxnSpPr/>
            <p:nvPr/>
          </p:nvCxnSpPr>
          <p:spPr>
            <a:xfrm>
              <a:off x="1181225" y="203375"/>
              <a:ext cx="600" cy="170400"/>
            </a:xfrm>
            <a:prstGeom prst="straightConnector1">
              <a:avLst/>
            </a:prstGeom>
            <a:noFill/>
            <a:ln cap="flat" cmpd="sng" w="9525">
              <a:solidFill>
                <a:schemeClr val="dk2"/>
              </a:solidFill>
              <a:prstDash val="solid"/>
              <a:round/>
              <a:headEnd len="med" w="med" type="none"/>
              <a:tailEnd len="med" w="med" type="none"/>
            </a:ln>
          </p:spPr>
        </p:cxnSp>
      </p:grpSp>
      <p:sp>
        <p:nvSpPr>
          <p:cNvPr id="758" name="Google Shape;758;p78"/>
          <p:cNvSpPr txBox="1"/>
          <p:nvPr>
            <p:ph idx="12" type="sldNum"/>
          </p:nvPr>
        </p:nvSpPr>
        <p:spPr>
          <a:xfrm>
            <a:off x="1105675" y="223000"/>
            <a:ext cx="336600" cy="170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dk1"/>
                </a:solidFill>
                <a:latin typeface="Space Grotesk"/>
                <a:ea typeface="Space Grotesk"/>
                <a:cs typeface="Space Grotesk"/>
                <a:sym typeface="Space Grotesk"/>
              </a:rPr>
              <a:t>‹#›</a:t>
            </a:fld>
            <a:endParaRPr sz="800">
              <a:solidFill>
                <a:schemeClr val="dk1"/>
              </a:solidFill>
              <a:latin typeface="Space Grotesk"/>
              <a:ea typeface="Space Grotesk"/>
              <a:cs typeface="Space Grotesk"/>
              <a:sym typeface="Space Grotesk"/>
            </a:endParaRPr>
          </a:p>
        </p:txBody>
      </p:sp>
      <p:cxnSp>
        <p:nvCxnSpPr>
          <p:cNvPr id="759" name="Google Shape;759;p78"/>
          <p:cNvCxnSpPr/>
          <p:nvPr/>
        </p:nvCxnSpPr>
        <p:spPr>
          <a:xfrm>
            <a:off x="1105075" y="223475"/>
            <a:ext cx="600" cy="1704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pic>
        <p:nvPicPr>
          <p:cNvPr descr="Road passing through a green valley." id="598" name="Google Shape;598;p70"/>
          <p:cNvPicPr preferRelativeResize="0"/>
          <p:nvPr>
            <p:ph idx="2" type="pic"/>
          </p:nvPr>
        </p:nvPicPr>
        <p:blipFill rotWithShape="1">
          <a:blip r:embed="rId3">
            <a:alphaModFix/>
          </a:blip>
          <a:srcRect b="7806" l="0" r="0" t="7798"/>
          <a:stretch/>
        </p:blipFill>
        <p:spPr>
          <a:xfrm>
            <a:off x="0" y="0"/>
            <a:ext cx="9144003" cy="5143501"/>
          </a:xfrm>
          <a:prstGeom prst="rect">
            <a:avLst/>
          </a:prstGeom>
        </p:spPr>
      </p:pic>
      <p:grpSp>
        <p:nvGrpSpPr>
          <p:cNvPr id="599" name="Google Shape;599;p70"/>
          <p:cNvGrpSpPr/>
          <p:nvPr/>
        </p:nvGrpSpPr>
        <p:grpSpPr>
          <a:xfrm>
            <a:off x="161" y="96"/>
            <a:ext cx="9143670" cy="5143310"/>
            <a:chOff x="238125" y="848375"/>
            <a:chExt cx="7144050" cy="4018525"/>
          </a:xfrm>
        </p:grpSpPr>
        <p:sp>
          <p:nvSpPr>
            <p:cNvPr id="600" name="Google Shape;600;p70"/>
            <p:cNvSpPr/>
            <p:nvPr/>
          </p:nvSpPr>
          <p:spPr>
            <a:xfrm>
              <a:off x="3444600" y="848375"/>
              <a:ext cx="3937575" cy="2402200"/>
            </a:xfrm>
            <a:custGeom>
              <a:rect b="b" l="l" r="r" t="t"/>
              <a:pathLst>
                <a:path extrusionOk="0" h="96088" w="157503">
                  <a:moveTo>
                    <a:pt x="0" y="0"/>
                  </a:moveTo>
                  <a:lnTo>
                    <a:pt x="0" y="61855"/>
                  </a:lnTo>
                  <a:lnTo>
                    <a:pt x="0" y="62737"/>
                  </a:lnTo>
                  <a:lnTo>
                    <a:pt x="96" y="64487"/>
                  </a:lnTo>
                  <a:lnTo>
                    <a:pt x="262" y="66213"/>
                  </a:lnTo>
                  <a:lnTo>
                    <a:pt x="524" y="67916"/>
                  </a:lnTo>
                  <a:lnTo>
                    <a:pt x="870" y="69583"/>
                  </a:lnTo>
                  <a:lnTo>
                    <a:pt x="1286" y="71226"/>
                  </a:lnTo>
                  <a:lnTo>
                    <a:pt x="1786" y="72833"/>
                  </a:lnTo>
                  <a:lnTo>
                    <a:pt x="2370" y="74405"/>
                  </a:lnTo>
                  <a:lnTo>
                    <a:pt x="3013" y="75941"/>
                  </a:lnTo>
                  <a:lnTo>
                    <a:pt x="3739" y="77441"/>
                  </a:lnTo>
                  <a:lnTo>
                    <a:pt x="4525" y="78894"/>
                  </a:lnTo>
                  <a:lnTo>
                    <a:pt x="5382" y="80311"/>
                  </a:lnTo>
                  <a:lnTo>
                    <a:pt x="6311" y="81668"/>
                  </a:lnTo>
                  <a:lnTo>
                    <a:pt x="7287" y="82990"/>
                  </a:lnTo>
                  <a:lnTo>
                    <a:pt x="8335" y="84264"/>
                  </a:lnTo>
                  <a:lnTo>
                    <a:pt x="9443" y="85478"/>
                  </a:lnTo>
                  <a:lnTo>
                    <a:pt x="10609" y="86633"/>
                  </a:lnTo>
                  <a:lnTo>
                    <a:pt x="11824" y="87741"/>
                  </a:lnTo>
                  <a:lnTo>
                    <a:pt x="13086" y="88789"/>
                  </a:lnTo>
                  <a:lnTo>
                    <a:pt x="14408" y="89777"/>
                  </a:lnTo>
                  <a:lnTo>
                    <a:pt x="15777" y="90694"/>
                  </a:lnTo>
                  <a:lnTo>
                    <a:pt x="17182" y="91551"/>
                  </a:lnTo>
                  <a:lnTo>
                    <a:pt x="18635" y="92349"/>
                  </a:lnTo>
                  <a:lnTo>
                    <a:pt x="20135" y="93063"/>
                  </a:lnTo>
                  <a:lnTo>
                    <a:pt x="21671" y="93718"/>
                  </a:lnTo>
                  <a:lnTo>
                    <a:pt x="23242" y="94289"/>
                  </a:lnTo>
                  <a:lnTo>
                    <a:pt x="24850" y="94790"/>
                  </a:lnTo>
                  <a:lnTo>
                    <a:pt x="26493" y="95218"/>
                  </a:lnTo>
                  <a:lnTo>
                    <a:pt x="28160" y="95552"/>
                  </a:lnTo>
                  <a:lnTo>
                    <a:pt x="29863" y="95813"/>
                  </a:lnTo>
                  <a:lnTo>
                    <a:pt x="31589" y="95992"/>
                  </a:lnTo>
                  <a:lnTo>
                    <a:pt x="33339" y="96075"/>
                  </a:lnTo>
                  <a:lnTo>
                    <a:pt x="34232" y="96087"/>
                  </a:lnTo>
                  <a:lnTo>
                    <a:pt x="157503" y="96087"/>
                  </a:lnTo>
                  <a:lnTo>
                    <a:pt x="1575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70"/>
            <p:cNvSpPr/>
            <p:nvPr/>
          </p:nvSpPr>
          <p:spPr>
            <a:xfrm>
              <a:off x="238125" y="3527375"/>
              <a:ext cx="2195925" cy="1339525"/>
            </a:xfrm>
            <a:custGeom>
              <a:rect b="b" l="l" r="r" t="t"/>
              <a:pathLst>
                <a:path extrusionOk="0" h="53581" w="87837">
                  <a:moveTo>
                    <a:pt x="0" y="1"/>
                  </a:moveTo>
                  <a:lnTo>
                    <a:pt x="0" y="53581"/>
                  </a:lnTo>
                  <a:lnTo>
                    <a:pt x="87836" y="53581"/>
                  </a:lnTo>
                  <a:lnTo>
                    <a:pt x="87836" y="34232"/>
                  </a:lnTo>
                  <a:lnTo>
                    <a:pt x="87824" y="33351"/>
                  </a:lnTo>
                  <a:lnTo>
                    <a:pt x="87741" y="31601"/>
                  </a:lnTo>
                  <a:lnTo>
                    <a:pt x="87562" y="29875"/>
                  </a:lnTo>
                  <a:lnTo>
                    <a:pt x="87300" y="28172"/>
                  </a:lnTo>
                  <a:lnTo>
                    <a:pt x="86955" y="26505"/>
                  </a:lnTo>
                  <a:lnTo>
                    <a:pt x="86538" y="24862"/>
                  </a:lnTo>
                  <a:lnTo>
                    <a:pt x="86038" y="23254"/>
                  </a:lnTo>
                  <a:lnTo>
                    <a:pt x="85455" y="21683"/>
                  </a:lnTo>
                  <a:lnTo>
                    <a:pt x="84812" y="20147"/>
                  </a:lnTo>
                  <a:lnTo>
                    <a:pt x="84085" y="18647"/>
                  </a:lnTo>
                  <a:lnTo>
                    <a:pt x="83300" y="17194"/>
                  </a:lnTo>
                  <a:lnTo>
                    <a:pt x="82442" y="15777"/>
                  </a:lnTo>
                  <a:lnTo>
                    <a:pt x="81514" y="14420"/>
                  </a:lnTo>
                  <a:lnTo>
                    <a:pt x="80537" y="13098"/>
                  </a:lnTo>
                  <a:lnTo>
                    <a:pt x="79489" y="11824"/>
                  </a:lnTo>
                  <a:lnTo>
                    <a:pt x="78382" y="10610"/>
                  </a:lnTo>
                  <a:lnTo>
                    <a:pt x="77215" y="9455"/>
                  </a:lnTo>
                  <a:lnTo>
                    <a:pt x="76001" y="8347"/>
                  </a:lnTo>
                  <a:lnTo>
                    <a:pt x="74739" y="7299"/>
                  </a:lnTo>
                  <a:lnTo>
                    <a:pt x="73417" y="6311"/>
                  </a:lnTo>
                  <a:lnTo>
                    <a:pt x="72048" y="5394"/>
                  </a:lnTo>
                  <a:lnTo>
                    <a:pt x="70643" y="4537"/>
                  </a:lnTo>
                  <a:lnTo>
                    <a:pt x="69190" y="3739"/>
                  </a:lnTo>
                  <a:lnTo>
                    <a:pt x="67690" y="3025"/>
                  </a:lnTo>
                  <a:lnTo>
                    <a:pt x="66154" y="2370"/>
                  </a:lnTo>
                  <a:lnTo>
                    <a:pt x="64582" y="1799"/>
                  </a:lnTo>
                  <a:lnTo>
                    <a:pt x="62975" y="1298"/>
                  </a:lnTo>
                  <a:lnTo>
                    <a:pt x="61332" y="870"/>
                  </a:lnTo>
                  <a:lnTo>
                    <a:pt x="59665" y="536"/>
                  </a:lnTo>
                  <a:lnTo>
                    <a:pt x="57962" y="274"/>
                  </a:lnTo>
                  <a:lnTo>
                    <a:pt x="56236" y="96"/>
                  </a:lnTo>
                  <a:lnTo>
                    <a:pt x="54485" y="13"/>
                  </a:lnTo>
                  <a:lnTo>
                    <a:pt x="536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2" name="Google Shape;602;p70"/>
          <p:cNvSpPr txBox="1"/>
          <p:nvPr>
            <p:ph type="title"/>
          </p:nvPr>
        </p:nvSpPr>
        <p:spPr>
          <a:xfrm>
            <a:off x="4634650" y="223475"/>
            <a:ext cx="4280700" cy="17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Team</a:t>
            </a:r>
            <a:endParaRPr/>
          </a:p>
        </p:txBody>
      </p:sp>
      <p:sp>
        <p:nvSpPr>
          <p:cNvPr id="603" name="Google Shape;603;p70"/>
          <p:cNvSpPr txBox="1"/>
          <p:nvPr>
            <p:ph idx="3" type="title"/>
          </p:nvPr>
        </p:nvSpPr>
        <p:spPr>
          <a:xfrm>
            <a:off x="0" y="3677475"/>
            <a:ext cx="2491200" cy="124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01</a:t>
            </a:r>
            <a:endParaRPr/>
          </a:p>
        </p:txBody>
      </p:sp>
      <p:grpSp>
        <p:nvGrpSpPr>
          <p:cNvPr id="604" name="Google Shape;604;p70"/>
          <p:cNvGrpSpPr/>
          <p:nvPr/>
        </p:nvGrpSpPr>
        <p:grpSpPr>
          <a:xfrm>
            <a:off x="227875" y="223475"/>
            <a:ext cx="1214500" cy="170400"/>
            <a:chOff x="304025" y="203375"/>
            <a:chExt cx="1214500" cy="170400"/>
          </a:xfrm>
        </p:grpSpPr>
        <p:sp>
          <p:nvSpPr>
            <p:cNvPr id="605" name="Google Shape;605;p70"/>
            <p:cNvSpPr txBox="1"/>
            <p:nvPr/>
          </p:nvSpPr>
          <p:spPr>
            <a:xfrm>
              <a:off x="304025" y="203650"/>
              <a:ext cx="5787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Section</a:t>
              </a:r>
              <a:endParaRPr sz="800">
                <a:solidFill>
                  <a:schemeClr val="lt1"/>
                </a:solidFill>
              </a:endParaRPr>
            </a:p>
          </p:txBody>
        </p:sp>
        <p:sp>
          <p:nvSpPr>
            <p:cNvPr id="606" name="Google Shape;606;p70"/>
            <p:cNvSpPr txBox="1"/>
            <p:nvPr/>
          </p:nvSpPr>
          <p:spPr>
            <a:xfrm>
              <a:off x="1194225" y="203650"/>
              <a:ext cx="324300" cy="169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800">
                  <a:solidFill>
                    <a:schemeClr val="lt1"/>
                  </a:solidFill>
                </a:rPr>
                <a:t>12</a:t>
              </a:r>
              <a:endParaRPr sz="800">
                <a:solidFill>
                  <a:schemeClr val="lt1"/>
                </a:solidFill>
              </a:endParaRPr>
            </a:p>
          </p:txBody>
        </p:sp>
        <p:cxnSp>
          <p:nvCxnSpPr>
            <p:cNvPr id="607" name="Google Shape;607;p70"/>
            <p:cNvCxnSpPr/>
            <p:nvPr/>
          </p:nvCxnSpPr>
          <p:spPr>
            <a:xfrm>
              <a:off x="1181225" y="203375"/>
              <a:ext cx="600" cy="170400"/>
            </a:xfrm>
            <a:prstGeom prst="straightConnector1">
              <a:avLst/>
            </a:prstGeom>
            <a:noFill/>
            <a:ln cap="flat" cmpd="sng" w="9525">
              <a:solidFill>
                <a:schemeClr val="lt1"/>
              </a:solidFill>
              <a:prstDash val="solid"/>
              <a:round/>
              <a:headEnd len="med" w="med" type="none"/>
              <a:tailEnd len="med" w="med" type="none"/>
            </a:ln>
          </p:spPr>
        </p:cxnSp>
      </p:grpSp>
      <p:grpSp>
        <p:nvGrpSpPr>
          <p:cNvPr id="608" name="Google Shape;608;p70"/>
          <p:cNvGrpSpPr/>
          <p:nvPr/>
        </p:nvGrpSpPr>
        <p:grpSpPr>
          <a:xfrm>
            <a:off x="227875" y="223475"/>
            <a:ext cx="1214400" cy="170400"/>
            <a:chOff x="304025" y="203375"/>
            <a:chExt cx="1214400" cy="170400"/>
          </a:xfrm>
        </p:grpSpPr>
        <p:sp>
          <p:nvSpPr>
            <p:cNvPr id="609" name="Google Shape;609;p70"/>
            <p:cNvSpPr/>
            <p:nvPr/>
          </p:nvSpPr>
          <p:spPr>
            <a:xfrm>
              <a:off x="304025" y="203650"/>
              <a:ext cx="1214400" cy="1695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Space Grotesk"/>
                  <a:ea typeface="Space Grotesk"/>
                  <a:cs typeface="Space Grotesk"/>
                  <a:sym typeface="Space Grotesk"/>
                </a:rPr>
                <a:t>Section</a:t>
              </a:r>
              <a:endParaRPr sz="800">
                <a:solidFill>
                  <a:schemeClr val="dk2"/>
                </a:solidFill>
                <a:latin typeface="Space Grotesk"/>
                <a:ea typeface="Space Grotesk"/>
                <a:cs typeface="Space Grotesk"/>
                <a:sym typeface="Space Grotesk"/>
              </a:endParaRPr>
            </a:p>
          </p:txBody>
        </p:sp>
        <p:cxnSp>
          <p:nvCxnSpPr>
            <p:cNvPr id="610" name="Google Shape;610;p70"/>
            <p:cNvCxnSpPr/>
            <p:nvPr/>
          </p:nvCxnSpPr>
          <p:spPr>
            <a:xfrm>
              <a:off x="1181225" y="203375"/>
              <a:ext cx="600" cy="170400"/>
            </a:xfrm>
            <a:prstGeom prst="straightConnector1">
              <a:avLst/>
            </a:prstGeom>
            <a:noFill/>
            <a:ln cap="flat" cmpd="sng" w="9525">
              <a:solidFill>
                <a:schemeClr val="dk2"/>
              </a:solidFill>
              <a:prstDash val="solid"/>
              <a:round/>
              <a:headEnd len="med" w="med" type="none"/>
              <a:tailEnd len="med" w="med" type="none"/>
            </a:ln>
          </p:spPr>
        </p:cxnSp>
      </p:grpSp>
      <p:sp>
        <p:nvSpPr>
          <p:cNvPr id="611" name="Google Shape;611;p70"/>
          <p:cNvSpPr txBox="1"/>
          <p:nvPr>
            <p:ph idx="12" type="sldNum"/>
          </p:nvPr>
        </p:nvSpPr>
        <p:spPr>
          <a:xfrm>
            <a:off x="1139850" y="223000"/>
            <a:ext cx="302400" cy="170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dk2"/>
                </a:solidFill>
                <a:latin typeface="Space Grotesk"/>
                <a:ea typeface="Space Grotesk"/>
                <a:cs typeface="Space Grotesk"/>
                <a:sym typeface="Space Grotesk"/>
              </a:rPr>
              <a:t>‹#›</a:t>
            </a:fld>
            <a:endParaRPr sz="800">
              <a:solidFill>
                <a:schemeClr val="dk2"/>
              </a:solidFill>
              <a:latin typeface="Space Grotesk"/>
              <a:ea typeface="Space Grotesk"/>
              <a:cs typeface="Space Grotesk"/>
              <a:sym typeface="Space Grotes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1"/>
          <p:cNvSpPr txBox="1"/>
          <p:nvPr>
            <p:ph type="title"/>
          </p:nvPr>
        </p:nvSpPr>
        <p:spPr>
          <a:xfrm>
            <a:off x="211675" y="3093025"/>
            <a:ext cx="2101500" cy="4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CEO Front End</a:t>
            </a:r>
            <a:endParaRPr/>
          </a:p>
        </p:txBody>
      </p:sp>
      <p:sp>
        <p:nvSpPr>
          <p:cNvPr id="617" name="Google Shape;617;p71"/>
          <p:cNvSpPr txBox="1"/>
          <p:nvPr>
            <p:ph idx="7" type="title"/>
          </p:nvPr>
        </p:nvSpPr>
        <p:spPr>
          <a:xfrm>
            <a:off x="4629575" y="3093025"/>
            <a:ext cx="2101500" cy="4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Backend Dev</a:t>
            </a:r>
            <a:endParaRPr/>
          </a:p>
        </p:txBody>
      </p:sp>
      <p:sp>
        <p:nvSpPr>
          <p:cNvPr id="618" name="Google Shape;618;p71"/>
          <p:cNvSpPr txBox="1"/>
          <p:nvPr>
            <p:ph idx="8" type="title"/>
          </p:nvPr>
        </p:nvSpPr>
        <p:spPr>
          <a:xfrm>
            <a:off x="6823200" y="3093025"/>
            <a:ext cx="2101500" cy="4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Backend Dev</a:t>
            </a:r>
            <a:endParaRPr/>
          </a:p>
        </p:txBody>
      </p:sp>
      <p:sp>
        <p:nvSpPr>
          <p:cNvPr id="619" name="Google Shape;619;p71"/>
          <p:cNvSpPr txBox="1"/>
          <p:nvPr>
            <p:ph idx="1" type="subTitle"/>
          </p:nvPr>
        </p:nvSpPr>
        <p:spPr>
          <a:xfrm>
            <a:off x="230900" y="3518675"/>
            <a:ext cx="2086200" cy="3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John Yun</a:t>
            </a:r>
            <a:endParaRPr/>
          </a:p>
        </p:txBody>
      </p:sp>
      <p:sp>
        <p:nvSpPr>
          <p:cNvPr id="620" name="Google Shape;620;p71"/>
          <p:cNvSpPr txBox="1"/>
          <p:nvPr>
            <p:ph idx="9" type="subTitle"/>
          </p:nvPr>
        </p:nvSpPr>
        <p:spPr>
          <a:xfrm>
            <a:off x="2428275" y="3518675"/>
            <a:ext cx="2086200" cy="3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Roy Cheung</a:t>
            </a:r>
            <a:endParaRPr/>
          </a:p>
        </p:txBody>
      </p:sp>
      <p:sp>
        <p:nvSpPr>
          <p:cNvPr id="621" name="Google Shape;621;p71"/>
          <p:cNvSpPr txBox="1"/>
          <p:nvPr>
            <p:ph idx="13" type="subTitle"/>
          </p:nvPr>
        </p:nvSpPr>
        <p:spPr>
          <a:xfrm>
            <a:off x="4625650" y="3518675"/>
            <a:ext cx="2086200" cy="3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Atishay Jain</a:t>
            </a:r>
            <a:endParaRPr/>
          </a:p>
        </p:txBody>
      </p:sp>
      <p:sp>
        <p:nvSpPr>
          <p:cNvPr id="622" name="Google Shape;622;p71"/>
          <p:cNvSpPr txBox="1"/>
          <p:nvPr>
            <p:ph idx="14" type="subTitle"/>
          </p:nvPr>
        </p:nvSpPr>
        <p:spPr>
          <a:xfrm>
            <a:off x="6823025" y="3518675"/>
            <a:ext cx="2086200" cy="34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Chandramouli Iyer</a:t>
            </a:r>
            <a:endParaRPr/>
          </a:p>
        </p:txBody>
      </p:sp>
      <p:sp>
        <p:nvSpPr>
          <p:cNvPr id="623" name="Google Shape;623;p71"/>
          <p:cNvSpPr txBox="1"/>
          <p:nvPr>
            <p:ph idx="15" type="body"/>
          </p:nvPr>
        </p:nvSpPr>
        <p:spPr>
          <a:xfrm>
            <a:off x="219325" y="3935075"/>
            <a:ext cx="2086200" cy="9849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a:latin typeface="Space Grotesk Medium"/>
                <a:ea typeface="Space Grotesk Medium"/>
                <a:cs typeface="Space Grotesk Medium"/>
                <a:sym typeface="Space Grotesk Medium"/>
              </a:rPr>
              <a:t>4th Year Student at SJSU potentially headed to graduate school to attain deeper knowledge in fields of studies such as AI, ML. Interests include playing sports, as well as watching anime</a:t>
            </a:r>
            <a:endParaRPr>
              <a:latin typeface="Space Grotesk Medium"/>
              <a:ea typeface="Space Grotesk Medium"/>
              <a:cs typeface="Space Grotesk Medium"/>
              <a:sym typeface="Space Grotesk Medium"/>
            </a:endParaRPr>
          </a:p>
        </p:txBody>
      </p:sp>
      <p:sp>
        <p:nvSpPr>
          <p:cNvPr id="624" name="Google Shape;624;p71"/>
          <p:cNvSpPr txBox="1"/>
          <p:nvPr>
            <p:ph idx="16" type="body"/>
          </p:nvPr>
        </p:nvSpPr>
        <p:spPr>
          <a:xfrm>
            <a:off x="2428275" y="3935075"/>
            <a:ext cx="2086200" cy="9849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a:latin typeface="Space Grotesk Medium"/>
                <a:ea typeface="Space Grotesk Medium"/>
                <a:cs typeface="Space Grotesk Medium"/>
                <a:sym typeface="Space Grotesk Medium"/>
              </a:rPr>
              <a:t>4th year CS student at SJSU. Worked directly with CEO to come up with mock-ups of our product. Then converted the design into a functional interface</a:t>
            </a:r>
            <a:endParaRPr>
              <a:latin typeface="Space Grotesk Medium"/>
              <a:ea typeface="Space Grotesk Medium"/>
              <a:cs typeface="Space Grotesk Medium"/>
              <a:sym typeface="Space Grotesk Medium"/>
            </a:endParaRPr>
          </a:p>
        </p:txBody>
      </p:sp>
      <p:sp>
        <p:nvSpPr>
          <p:cNvPr id="625" name="Google Shape;625;p71"/>
          <p:cNvSpPr txBox="1"/>
          <p:nvPr>
            <p:ph idx="17" type="body"/>
          </p:nvPr>
        </p:nvSpPr>
        <p:spPr>
          <a:xfrm>
            <a:off x="4637225" y="3935075"/>
            <a:ext cx="2086200" cy="9849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a:latin typeface="Space Grotesk Medium"/>
                <a:ea typeface="Space Grotesk Medium"/>
                <a:cs typeface="Space Grotesk Medium"/>
                <a:sym typeface="Space Grotesk Medium"/>
              </a:rPr>
              <a:t>4th year CS student at SJSU graduating may 2025. Have experience with front end development building portfolio and other business websites.</a:t>
            </a:r>
            <a:endParaRPr>
              <a:latin typeface="Space Grotesk Medium"/>
              <a:ea typeface="Space Grotesk Medium"/>
              <a:cs typeface="Space Grotesk Medium"/>
              <a:sym typeface="Space Grotesk Medium"/>
            </a:endParaRPr>
          </a:p>
        </p:txBody>
      </p:sp>
      <p:sp>
        <p:nvSpPr>
          <p:cNvPr id="626" name="Google Shape;626;p71"/>
          <p:cNvSpPr txBox="1"/>
          <p:nvPr>
            <p:ph idx="18" type="body"/>
          </p:nvPr>
        </p:nvSpPr>
        <p:spPr>
          <a:xfrm>
            <a:off x="6846175" y="3935075"/>
            <a:ext cx="2086200" cy="9849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a:latin typeface="Space Grotesk Medium"/>
                <a:ea typeface="Space Grotesk Medium"/>
                <a:cs typeface="Space Grotesk Medium"/>
                <a:sym typeface="Space Grotesk Medium"/>
              </a:rPr>
              <a:t>4th year CS Student at SJSU graduating in May 2025. Experienced with backend development and my responsibility is to build a modular and extensible backend which can easily accommodate future changes.</a:t>
            </a:r>
            <a:endParaRPr>
              <a:latin typeface="Space Grotesk Medium"/>
              <a:ea typeface="Space Grotesk Medium"/>
              <a:cs typeface="Space Grotesk Medium"/>
              <a:sym typeface="Space Grotesk Medium"/>
            </a:endParaRPr>
          </a:p>
        </p:txBody>
      </p:sp>
      <p:sp>
        <p:nvSpPr>
          <p:cNvPr id="627" name="Google Shape;627;p71"/>
          <p:cNvSpPr txBox="1"/>
          <p:nvPr>
            <p:ph idx="19" type="title"/>
          </p:nvPr>
        </p:nvSpPr>
        <p:spPr>
          <a:xfrm>
            <a:off x="230900" y="454775"/>
            <a:ext cx="4406400" cy="4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a:t>
            </a:r>
            <a:endParaRPr/>
          </a:p>
        </p:txBody>
      </p:sp>
      <p:grpSp>
        <p:nvGrpSpPr>
          <p:cNvPr id="628" name="Google Shape;628;p71"/>
          <p:cNvGrpSpPr/>
          <p:nvPr/>
        </p:nvGrpSpPr>
        <p:grpSpPr>
          <a:xfrm>
            <a:off x="227875" y="223475"/>
            <a:ext cx="1214400" cy="170400"/>
            <a:chOff x="304025" y="203375"/>
            <a:chExt cx="1214400" cy="170400"/>
          </a:xfrm>
        </p:grpSpPr>
        <p:sp>
          <p:nvSpPr>
            <p:cNvPr id="629" name="Google Shape;629;p71"/>
            <p:cNvSpPr/>
            <p:nvPr/>
          </p:nvSpPr>
          <p:spPr>
            <a:xfrm>
              <a:off x="304025" y="203650"/>
              <a:ext cx="1214400" cy="1695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Space Grotesk"/>
                  <a:ea typeface="Space Grotesk"/>
                  <a:cs typeface="Space Grotesk"/>
                  <a:sym typeface="Space Grotesk"/>
                </a:rPr>
                <a:t>Section</a:t>
              </a:r>
              <a:endParaRPr sz="800">
                <a:solidFill>
                  <a:schemeClr val="dk1"/>
                </a:solidFill>
                <a:latin typeface="Space Grotesk"/>
                <a:ea typeface="Space Grotesk"/>
                <a:cs typeface="Space Grotesk"/>
                <a:sym typeface="Space Grotesk"/>
              </a:endParaRPr>
            </a:p>
          </p:txBody>
        </p:sp>
        <p:cxnSp>
          <p:nvCxnSpPr>
            <p:cNvPr id="630" name="Google Shape;630;p71"/>
            <p:cNvCxnSpPr/>
            <p:nvPr/>
          </p:nvCxnSpPr>
          <p:spPr>
            <a:xfrm>
              <a:off x="1181225" y="203375"/>
              <a:ext cx="600" cy="170400"/>
            </a:xfrm>
            <a:prstGeom prst="straightConnector1">
              <a:avLst/>
            </a:prstGeom>
            <a:noFill/>
            <a:ln cap="flat" cmpd="sng" w="9525">
              <a:solidFill>
                <a:schemeClr val="dk2"/>
              </a:solidFill>
              <a:prstDash val="solid"/>
              <a:round/>
              <a:headEnd len="med" w="med" type="none"/>
              <a:tailEnd len="med" w="med" type="none"/>
            </a:ln>
          </p:spPr>
        </p:cxnSp>
      </p:grpSp>
      <p:sp>
        <p:nvSpPr>
          <p:cNvPr id="631" name="Google Shape;631;p71"/>
          <p:cNvSpPr txBox="1"/>
          <p:nvPr>
            <p:ph idx="12" type="sldNum"/>
          </p:nvPr>
        </p:nvSpPr>
        <p:spPr>
          <a:xfrm>
            <a:off x="1105675" y="223000"/>
            <a:ext cx="336600" cy="170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dk1"/>
                </a:solidFill>
                <a:latin typeface="Space Grotesk"/>
                <a:ea typeface="Space Grotesk"/>
                <a:cs typeface="Space Grotesk"/>
                <a:sym typeface="Space Grotesk"/>
              </a:rPr>
              <a:t>‹#›</a:t>
            </a:fld>
            <a:endParaRPr sz="800">
              <a:solidFill>
                <a:schemeClr val="dk1"/>
              </a:solidFill>
              <a:latin typeface="Space Grotesk"/>
              <a:ea typeface="Space Grotesk"/>
              <a:cs typeface="Space Grotesk"/>
              <a:sym typeface="Space Grotesk"/>
            </a:endParaRPr>
          </a:p>
        </p:txBody>
      </p:sp>
      <p:cxnSp>
        <p:nvCxnSpPr>
          <p:cNvPr id="632" name="Google Shape;632;p71"/>
          <p:cNvCxnSpPr/>
          <p:nvPr/>
        </p:nvCxnSpPr>
        <p:spPr>
          <a:xfrm>
            <a:off x="1105075" y="223475"/>
            <a:ext cx="600" cy="170400"/>
          </a:xfrm>
          <a:prstGeom prst="straightConnector1">
            <a:avLst/>
          </a:prstGeom>
          <a:noFill/>
          <a:ln cap="flat" cmpd="sng" w="9525">
            <a:solidFill>
              <a:schemeClr val="dk1"/>
            </a:solidFill>
            <a:prstDash val="solid"/>
            <a:round/>
            <a:headEnd len="med" w="med" type="none"/>
            <a:tailEnd len="med" w="med" type="none"/>
          </a:ln>
        </p:spPr>
      </p:cxnSp>
      <p:pic>
        <p:nvPicPr>
          <p:cNvPr id="633" name="Google Shape;633;p71" title="KakaoTalk_20250417_134328334.jpg"/>
          <p:cNvPicPr preferRelativeResize="0"/>
          <p:nvPr>
            <p:ph idx="5" type="pic"/>
          </p:nvPr>
        </p:nvPicPr>
        <p:blipFill rotWithShape="1">
          <a:blip r:embed="rId3">
            <a:alphaModFix/>
          </a:blip>
          <a:srcRect b="41615" l="27165" r="17484" t="20912"/>
          <a:stretch/>
        </p:blipFill>
        <p:spPr>
          <a:xfrm flipH="1">
            <a:off x="226963" y="1218789"/>
            <a:ext cx="2086200" cy="1883100"/>
          </a:xfrm>
          <a:prstGeom prst="corner">
            <a:avLst>
              <a:gd fmla="val 50000" name="adj1"/>
              <a:gd fmla="val 50000" name="adj2"/>
            </a:avLst>
          </a:prstGeom>
        </p:spPr>
      </p:pic>
      <p:pic>
        <p:nvPicPr>
          <p:cNvPr descr="profile (Provided by Getty Images)" id="634" name="Google Shape;634;p71"/>
          <p:cNvPicPr preferRelativeResize="0"/>
          <p:nvPr/>
        </p:nvPicPr>
        <p:blipFill>
          <a:blip r:embed="rId4">
            <a:alphaModFix/>
          </a:blip>
          <a:stretch>
            <a:fillRect/>
          </a:stretch>
        </p:blipFill>
        <p:spPr>
          <a:xfrm>
            <a:off x="4699800" y="1266425"/>
            <a:ext cx="2086200" cy="1883100"/>
          </a:xfrm>
          <a:prstGeom prst="rect">
            <a:avLst/>
          </a:prstGeom>
          <a:noFill/>
          <a:ln>
            <a:noFill/>
          </a:ln>
        </p:spPr>
      </p:pic>
      <p:pic>
        <p:nvPicPr>
          <p:cNvPr descr="profile (Provided by Getty Images)" id="635" name="Google Shape;635;p71"/>
          <p:cNvPicPr preferRelativeResize="0"/>
          <p:nvPr/>
        </p:nvPicPr>
        <p:blipFill>
          <a:blip r:embed="rId4">
            <a:alphaModFix/>
          </a:blip>
          <a:stretch>
            <a:fillRect/>
          </a:stretch>
        </p:blipFill>
        <p:spPr>
          <a:xfrm>
            <a:off x="2424000" y="1218800"/>
            <a:ext cx="2086200" cy="1883100"/>
          </a:xfrm>
          <a:prstGeom prst="rect">
            <a:avLst/>
          </a:prstGeom>
          <a:noFill/>
          <a:ln>
            <a:noFill/>
          </a:ln>
        </p:spPr>
      </p:pic>
      <p:pic>
        <p:nvPicPr>
          <p:cNvPr id="636" name="Google Shape;636;p71" title="profile.jpg"/>
          <p:cNvPicPr preferRelativeResize="0"/>
          <p:nvPr/>
        </p:nvPicPr>
        <p:blipFill>
          <a:blip r:embed="rId5">
            <a:alphaModFix/>
          </a:blip>
          <a:stretch>
            <a:fillRect/>
          </a:stretch>
        </p:blipFill>
        <p:spPr>
          <a:xfrm>
            <a:off x="4745775" y="1189375"/>
            <a:ext cx="1994251" cy="1941937"/>
          </a:xfrm>
          <a:prstGeom prst="rect">
            <a:avLst/>
          </a:prstGeom>
          <a:noFill/>
          <a:ln>
            <a:noFill/>
          </a:ln>
        </p:spPr>
      </p:pic>
      <p:pic>
        <p:nvPicPr>
          <p:cNvPr id="637" name="Google Shape;637;p71" title="IMG_0036.jpg"/>
          <p:cNvPicPr preferRelativeResize="0"/>
          <p:nvPr/>
        </p:nvPicPr>
        <p:blipFill rotWithShape="1">
          <a:blip r:embed="rId6">
            <a:alphaModFix/>
          </a:blip>
          <a:srcRect b="26702" l="0" r="0" t="0"/>
          <a:stretch/>
        </p:blipFill>
        <p:spPr>
          <a:xfrm>
            <a:off x="6937775" y="1154635"/>
            <a:ext cx="1994251" cy="1948915"/>
          </a:xfrm>
          <a:prstGeom prst="rect">
            <a:avLst/>
          </a:prstGeom>
          <a:noFill/>
          <a:ln>
            <a:noFill/>
          </a:ln>
        </p:spPr>
      </p:pic>
      <p:sp>
        <p:nvSpPr>
          <p:cNvPr id="638" name="Google Shape;638;p71"/>
          <p:cNvSpPr txBox="1"/>
          <p:nvPr>
            <p:ph idx="6" type="title"/>
          </p:nvPr>
        </p:nvSpPr>
        <p:spPr>
          <a:xfrm>
            <a:off x="2420625" y="3093025"/>
            <a:ext cx="2101500" cy="4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Front End Dev</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2"/>
          <p:cNvSpPr txBox="1"/>
          <p:nvPr>
            <p:ph idx="5" type="title"/>
          </p:nvPr>
        </p:nvSpPr>
        <p:spPr>
          <a:xfrm>
            <a:off x="3320850" y="2001300"/>
            <a:ext cx="2502300" cy="4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a:t>Opportunity</a:t>
            </a:r>
            <a:endParaRPr/>
          </a:p>
        </p:txBody>
      </p:sp>
      <p:sp>
        <p:nvSpPr>
          <p:cNvPr id="644" name="Google Shape;644;p72"/>
          <p:cNvSpPr txBox="1"/>
          <p:nvPr>
            <p:ph idx="1" type="body"/>
          </p:nvPr>
        </p:nvSpPr>
        <p:spPr>
          <a:xfrm>
            <a:off x="356300" y="2915025"/>
            <a:ext cx="2456400" cy="1985100"/>
          </a:xfrm>
          <a:prstGeom prst="rect">
            <a:avLst/>
          </a:prstGeom>
        </p:spPr>
        <p:txBody>
          <a:bodyPr anchorCtr="0" anchor="b"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a:t>Global Carbon Dioxide Emissions from transportation accounts for 24% of Global emissions</a:t>
            </a:r>
            <a:endParaRPr/>
          </a:p>
          <a:p>
            <a:pPr indent="-304800" lvl="0" marL="457200" rtl="0" algn="l">
              <a:lnSpc>
                <a:spcPct val="115000"/>
              </a:lnSpc>
              <a:spcBef>
                <a:spcPts val="0"/>
              </a:spcBef>
              <a:spcAft>
                <a:spcPts val="0"/>
              </a:spcAft>
              <a:buSzPts val="1200"/>
              <a:buChar char="●"/>
            </a:pPr>
            <a:r>
              <a:rPr lang="en"/>
              <a:t> road emissions from cars, buses and trucks accounts for 75%.</a:t>
            </a:r>
            <a:endParaRPr/>
          </a:p>
          <a:p>
            <a:pPr indent="-304800" lvl="0" marL="457200" rtl="0" algn="l">
              <a:lnSpc>
                <a:spcPct val="115000"/>
              </a:lnSpc>
              <a:spcBef>
                <a:spcPts val="0"/>
              </a:spcBef>
              <a:spcAft>
                <a:spcPts val="0"/>
              </a:spcAft>
              <a:buSzPts val="1200"/>
              <a:buChar char="●"/>
            </a:pPr>
            <a:r>
              <a:rPr lang="en"/>
              <a:t>(only 1.4% cars in the us are EV)</a:t>
            </a:r>
            <a:endParaRPr/>
          </a:p>
        </p:txBody>
      </p:sp>
      <p:sp>
        <p:nvSpPr>
          <p:cNvPr id="645" name="Google Shape;645;p72"/>
          <p:cNvSpPr txBox="1"/>
          <p:nvPr>
            <p:ph type="title"/>
          </p:nvPr>
        </p:nvSpPr>
        <p:spPr>
          <a:xfrm>
            <a:off x="230900" y="457200"/>
            <a:ext cx="2974800" cy="5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a:t>
            </a:r>
            <a:endParaRPr/>
          </a:p>
          <a:p>
            <a:pPr indent="0" lvl="0" marL="0" rtl="0" algn="l">
              <a:spcBef>
                <a:spcPts val="0"/>
              </a:spcBef>
              <a:spcAft>
                <a:spcPts val="0"/>
              </a:spcAft>
              <a:buNone/>
            </a:pPr>
            <a:r>
              <a:rPr lang="en"/>
              <a:t>Description</a:t>
            </a:r>
            <a:endParaRPr/>
          </a:p>
        </p:txBody>
      </p:sp>
      <p:sp>
        <p:nvSpPr>
          <p:cNvPr id="646" name="Google Shape;646;p72"/>
          <p:cNvSpPr txBox="1"/>
          <p:nvPr>
            <p:ph idx="2" type="body"/>
          </p:nvPr>
        </p:nvSpPr>
        <p:spPr>
          <a:xfrm>
            <a:off x="3343800" y="2571750"/>
            <a:ext cx="2456400" cy="23286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a:t>Since transportation is an integral part of our life we want to reduce the amount of emissions</a:t>
            </a:r>
            <a:endParaRPr/>
          </a:p>
          <a:p>
            <a:pPr indent="-304800" lvl="0" marL="457200" rtl="0" algn="l">
              <a:lnSpc>
                <a:spcPct val="115000"/>
              </a:lnSpc>
              <a:spcBef>
                <a:spcPts val="0"/>
              </a:spcBef>
              <a:spcAft>
                <a:spcPts val="0"/>
              </a:spcAft>
              <a:buSzPts val="1200"/>
              <a:buChar char="●"/>
            </a:pPr>
            <a:r>
              <a:rPr lang="en"/>
              <a:t>“Drive economically” is the goal</a:t>
            </a:r>
            <a:endParaRPr/>
          </a:p>
        </p:txBody>
      </p:sp>
      <p:sp>
        <p:nvSpPr>
          <p:cNvPr id="647" name="Google Shape;647;p72"/>
          <p:cNvSpPr txBox="1"/>
          <p:nvPr>
            <p:ph idx="3" type="body"/>
          </p:nvPr>
        </p:nvSpPr>
        <p:spPr>
          <a:xfrm>
            <a:off x="6331275" y="2571600"/>
            <a:ext cx="2456400" cy="23286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a:t>Create a mobile application that tracks your fuel consumption and allows you to drive more efficiently.</a:t>
            </a:r>
            <a:endParaRPr/>
          </a:p>
          <a:p>
            <a:pPr indent="-304800" lvl="0" marL="457200" rtl="0" algn="l">
              <a:lnSpc>
                <a:spcPct val="115000"/>
              </a:lnSpc>
              <a:spcBef>
                <a:spcPts val="0"/>
              </a:spcBef>
              <a:spcAft>
                <a:spcPts val="0"/>
              </a:spcAft>
              <a:buSzPts val="1200"/>
              <a:buChar char="●"/>
            </a:pPr>
            <a:r>
              <a:rPr lang="en"/>
              <a:t>Make the app user friendly, secure, and include gamification</a:t>
            </a:r>
            <a:endParaRPr/>
          </a:p>
          <a:p>
            <a:pPr indent="-304800" lvl="0" marL="457200" rtl="0" algn="l">
              <a:lnSpc>
                <a:spcPct val="115000"/>
              </a:lnSpc>
              <a:spcBef>
                <a:spcPts val="0"/>
              </a:spcBef>
              <a:spcAft>
                <a:spcPts val="0"/>
              </a:spcAft>
              <a:buSzPts val="1200"/>
              <a:buChar char="●"/>
            </a:pPr>
            <a:r>
              <a:rPr lang="en"/>
              <a:t>With more drivers driving more conservatively we aim for less C02 emissions!</a:t>
            </a:r>
            <a:endParaRPr/>
          </a:p>
        </p:txBody>
      </p:sp>
      <p:sp>
        <p:nvSpPr>
          <p:cNvPr id="648" name="Google Shape;648;p72"/>
          <p:cNvSpPr txBox="1"/>
          <p:nvPr>
            <p:ph idx="4" type="title"/>
          </p:nvPr>
        </p:nvSpPr>
        <p:spPr>
          <a:xfrm>
            <a:off x="333375" y="2001300"/>
            <a:ext cx="2502300" cy="4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649" name="Google Shape;649;p72"/>
          <p:cNvSpPr txBox="1"/>
          <p:nvPr>
            <p:ph idx="6" type="title"/>
          </p:nvPr>
        </p:nvSpPr>
        <p:spPr>
          <a:xfrm>
            <a:off x="6308325" y="2001300"/>
            <a:ext cx="2502300" cy="4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a:t>Solution</a:t>
            </a:r>
            <a:endParaRPr/>
          </a:p>
        </p:txBody>
      </p:sp>
      <p:grpSp>
        <p:nvGrpSpPr>
          <p:cNvPr id="650" name="Google Shape;650;p72"/>
          <p:cNvGrpSpPr/>
          <p:nvPr/>
        </p:nvGrpSpPr>
        <p:grpSpPr>
          <a:xfrm>
            <a:off x="227875" y="223475"/>
            <a:ext cx="1214500" cy="170400"/>
            <a:chOff x="304025" y="203375"/>
            <a:chExt cx="1214500" cy="170400"/>
          </a:xfrm>
        </p:grpSpPr>
        <p:sp>
          <p:nvSpPr>
            <p:cNvPr id="651" name="Google Shape;651;p72"/>
            <p:cNvSpPr txBox="1"/>
            <p:nvPr/>
          </p:nvSpPr>
          <p:spPr>
            <a:xfrm>
              <a:off x="304025" y="203650"/>
              <a:ext cx="5787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Section</a:t>
              </a:r>
              <a:endParaRPr sz="800">
                <a:solidFill>
                  <a:schemeClr val="lt1"/>
                </a:solidFill>
              </a:endParaRPr>
            </a:p>
          </p:txBody>
        </p:sp>
        <p:sp>
          <p:nvSpPr>
            <p:cNvPr id="652" name="Google Shape;652;p72"/>
            <p:cNvSpPr txBox="1"/>
            <p:nvPr/>
          </p:nvSpPr>
          <p:spPr>
            <a:xfrm>
              <a:off x="1194225" y="203650"/>
              <a:ext cx="324300" cy="169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800">
                  <a:solidFill>
                    <a:schemeClr val="lt1"/>
                  </a:solidFill>
                </a:rPr>
                <a:t>12</a:t>
              </a:r>
              <a:endParaRPr sz="800">
                <a:solidFill>
                  <a:schemeClr val="lt1"/>
                </a:solidFill>
              </a:endParaRPr>
            </a:p>
          </p:txBody>
        </p:sp>
        <p:cxnSp>
          <p:nvCxnSpPr>
            <p:cNvPr id="653" name="Google Shape;653;p72"/>
            <p:cNvCxnSpPr/>
            <p:nvPr/>
          </p:nvCxnSpPr>
          <p:spPr>
            <a:xfrm>
              <a:off x="1181225" y="203375"/>
              <a:ext cx="600" cy="170400"/>
            </a:xfrm>
            <a:prstGeom prst="straightConnector1">
              <a:avLst/>
            </a:prstGeom>
            <a:noFill/>
            <a:ln cap="flat" cmpd="sng" w="9525">
              <a:solidFill>
                <a:schemeClr val="lt1"/>
              </a:solidFill>
              <a:prstDash val="solid"/>
              <a:round/>
              <a:headEnd len="med" w="med" type="none"/>
              <a:tailEnd len="med" w="med" type="none"/>
            </a:ln>
          </p:spPr>
        </p:cxnSp>
      </p:grpSp>
      <p:grpSp>
        <p:nvGrpSpPr>
          <p:cNvPr id="654" name="Google Shape;654;p72"/>
          <p:cNvGrpSpPr/>
          <p:nvPr/>
        </p:nvGrpSpPr>
        <p:grpSpPr>
          <a:xfrm>
            <a:off x="227875" y="223475"/>
            <a:ext cx="1214400" cy="170400"/>
            <a:chOff x="304025" y="203375"/>
            <a:chExt cx="1214400" cy="170400"/>
          </a:xfrm>
        </p:grpSpPr>
        <p:sp>
          <p:nvSpPr>
            <p:cNvPr id="655" name="Google Shape;655;p72"/>
            <p:cNvSpPr/>
            <p:nvPr/>
          </p:nvSpPr>
          <p:spPr>
            <a:xfrm>
              <a:off x="304025" y="203650"/>
              <a:ext cx="1214400" cy="1695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accent1"/>
                </a:buClr>
                <a:buSzPts val="1100"/>
                <a:buNone/>
              </a:pPr>
              <a:r>
                <a:rPr lang="en" sz="800">
                  <a:solidFill>
                    <a:schemeClr val="dk2"/>
                  </a:solidFill>
                  <a:latin typeface="Space Grotesk"/>
                  <a:ea typeface="Space Grotesk"/>
                  <a:cs typeface="Space Grotesk"/>
                  <a:sym typeface="Space Grotesk"/>
                </a:rPr>
                <a:t>Section</a:t>
              </a:r>
              <a:endParaRPr sz="800">
                <a:solidFill>
                  <a:schemeClr val="dk2"/>
                </a:solidFill>
                <a:latin typeface="Space Grotesk"/>
                <a:ea typeface="Space Grotesk"/>
                <a:cs typeface="Space Grotesk"/>
                <a:sym typeface="Space Grotesk"/>
              </a:endParaRPr>
            </a:p>
          </p:txBody>
        </p:sp>
        <p:cxnSp>
          <p:nvCxnSpPr>
            <p:cNvPr id="656" name="Google Shape;656;p72"/>
            <p:cNvCxnSpPr/>
            <p:nvPr/>
          </p:nvCxnSpPr>
          <p:spPr>
            <a:xfrm>
              <a:off x="1181225" y="203375"/>
              <a:ext cx="600" cy="170400"/>
            </a:xfrm>
            <a:prstGeom prst="straightConnector1">
              <a:avLst/>
            </a:prstGeom>
            <a:noFill/>
            <a:ln cap="flat" cmpd="sng" w="9525">
              <a:solidFill>
                <a:schemeClr val="dk2"/>
              </a:solidFill>
              <a:prstDash val="solid"/>
              <a:round/>
              <a:headEnd len="med" w="med" type="none"/>
              <a:tailEnd len="med" w="med" type="none"/>
            </a:ln>
          </p:spPr>
        </p:cxnSp>
      </p:grpSp>
      <p:sp>
        <p:nvSpPr>
          <p:cNvPr id="657" name="Google Shape;657;p72"/>
          <p:cNvSpPr txBox="1"/>
          <p:nvPr>
            <p:ph idx="12" type="sldNum"/>
          </p:nvPr>
        </p:nvSpPr>
        <p:spPr>
          <a:xfrm>
            <a:off x="1105700" y="223000"/>
            <a:ext cx="336600" cy="170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dk2"/>
                </a:solidFill>
                <a:latin typeface="Space Grotesk"/>
                <a:ea typeface="Space Grotesk"/>
                <a:cs typeface="Space Grotesk"/>
                <a:sym typeface="Space Grotesk"/>
              </a:rPr>
              <a:t>‹#›</a:t>
            </a:fld>
            <a:endParaRPr sz="800">
              <a:solidFill>
                <a:schemeClr val="dk2"/>
              </a:solidFill>
              <a:latin typeface="Space Grotesk"/>
              <a:ea typeface="Space Grotesk"/>
              <a:cs typeface="Space Grotesk"/>
              <a:sym typeface="Space Grotesk"/>
            </a:endParaRPr>
          </a:p>
        </p:txBody>
      </p:sp>
      <p:pic>
        <p:nvPicPr>
          <p:cNvPr id="658" name="Google Shape;658;p72" title="Screenshot 2025-04-17 183334.png"/>
          <p:cNvPicPr preferRelativeResize="0"/>
          <p:nvPr/>
        </p:nvPicPr>
        <p:blipFill>
          <a:blip r:embed="rId3">
            <a:alphaModFix/>
          </a:blip>
          <a:stretch>
            <a:fillRect/>
          </a:stretch>
        </p:blipFill>
        <p:spPr>
          <a:xfrm>
            <a:off x="4338297" y="133350"/>
            <a:ext cx="4639975" cy="404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5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73"/>
          <p:cNvSpPr/>
          <p:nvPr/>
        </p:nvSpPr>
        <p:spPr>
          <a:xfrm rot="10800000">
            <a:off x="-24151" y="-45"/>
            <a:ext cx="5191751" cy="1591570"/>
          </a:xfrm>
          <a:custGeom>
            <a:rect b="b" l="l" r="r" t="t"/>
            <a:pathLst>
              <a:path extrusionOk="0" h="44198" w="161825">
                <a:moveTo>
                  <a:pt x="24885" y="0"/>
                </a:moveTo>
                <a:lnTo>
                  <a:pt x="23588" y="72"/>
                </a:lnTo>
                <a:lnTo>
                  <a:pt x="22290" y="203"/>
                </a:lnTo>
                <a:lnTo>
                  <a:pt x="21028" y="393"/>
                </a:lnTo>
                <a:lnTo>
                  <a:pt x="19777" y="643"/>
                </a:lnTo>
                <a:lnTo>
                  <a:pt x="18551" y="965"/>
                </a:lnTo>
                <a:lnTo>
                  <a:pt x="17360" y="1334"/>
                </a:lnTo>
                <a:lnTo>
                  <a:pt x="16182" y="1762"/>
                </a:lnTo>
                <a:lnTo>
                  <a:pt x="15039" y="2250"/>
                </a:lnTo>
                <a:lnTo>
                  <a:pt x="13919" y="2786"/>
                </a:lnTo>
                <a:lnTo>
                  <a:pt x="12836" y="3382"/>
                </a:lnTo>
                <a:lnTo>
                  <a:pt x="11776" y="4025"/>
                </a:lnTo>
                <a:lnTo>
                  <a:pt x="10764" y="4703"/>
                </a:lnTo>
                <a:lnTo>
                  <a:pt x="9776" y="5441"/>
                </a:lnTo>
                <a:lnTo>
                  <a:pt x="8835" y="6227"/>
                </a:lnTo>
                <a:lnTo>
                  <a:pt x="7918" y="7049"/>
                </a:lnTo>
                <a:lnTo>
                  <a:pt x="7061" y="7918"/>
                </a:lnTo>
                <a:lnTo>
                  <a:pt x="6228" y="8823"/>
                </a:lnTo>
                <a:lnTo>
                  <a:pt x="5454" y="9776"/>
                </a:lnTo>
                <a:lnTo>
                  <a:pt x="4715" y="10752"/>
                </a:lnTo>
                <a:lnTo>
                  <a:pt x="4025" y="11776"/>
                </a:lnTo>
                <a:lnTo>
                  <a:pt x="3382" y="12824"/>
                </a:lnTo>
                <a:lnTo>
                  <a:pt x="2798" y="13919"/>
                </a:lnTo>
                <a:lnTo>
                  <a:pt x="2251" y="15026"/>
                </a:lnTo>
                <a:lnTo>
                  <a:pt x="1774" y="16181"/>
                </a:lnTo>
                <a:lnTo>
                  <a:pt x="1346" y="17348"/>
                </a:lnTo>
                <a:lnTo>
                  <a:pt x="965" y="18551"/>
                </a:lnTo>
                <a:lnTo>
                  <a:pt x="655" y="19777"/>
                </a:lnTo>
                <a:lnTo>
                  <a:pt x="393" y="21016"/>
                </a:lnTo>
                <a:lnTo>
                  <a:pt x="203" y="22290"/>
                </a:lnTo>
                <a:lnTo>
                  <a:pt x="72" y="23575"/>
                </a:lnTo>
                <a:lnTo>
                  <a:pt x="0" y="24885"/>
                </a:lnTo>
                <a:lnTo>
                  <a:pt x="0" y="25540"/>
                </a:lnTo>
                <a:lnTo>
                  <a:pt x="0" y="44198"/>
                </a:lnTo>
                <a:lnTo>
                  <a:pt x="161825" y="44198"/>
                </a:lnTo>
                <a:lnTo>
                  <a:pt x="1618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Tent set up in a field with small mountains in the background." id="664" name="Google Shape;664;p73"/>
          <p:cNvPicPr preferRelativeResize="0"/>
          <p:nvPr>
            <p:ph idx="2" type="pic"/>
          </p:nvPr>
        </p:nvPicPr>
        <p:blipFill rotWithShape="1">
          <a:blip r:embed="rId3">
            <a:alphaModFix/>
          </a:blip>
          <a:srcRect b="7648" l="0" r="0" t="7648"/>
          <a:stretch/>
        </p:blipFill>
        <p:spPr>
          <a:xfrm flipH="1">
            <a:off x="0" y="0"/>
            <a:ext cx="9144003" cy="5143500"/>
          </a:xfrm>
          <a:prstGeom prst="rect">
            <a:avLst/>
          </a:prstGeom>
        </p:spPr>
      </p:pic>
      <p:sp>
        <p:nvSpPr>
          <p:cNvPr id="665" name="Google Shape;665;p73"/>
          <p:cNvSpPr txBox="1"/>
          <p:nvPr>
            <p:ph type="title"/>
          </p:nvPr>
        </p:nvSpPr>
        <p:spPr>
          <a:xfrm>
            <a:off x="230900" y="457200"/>
            <a:ext cx="6427500" cy="15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Vision Statement</a:t>
            </a:r>
            <a:endParaRPr/>
          </a:p>
        </p:txBody>
      </p:sp>
      <p:sp>
        <p:nvSpPr>
          <p:cNvPr id="666" name="Google Shape;666;p73"/>
          <p:cNvSpPr txBox="1"/>
          <p:nvPr>
            <p:ph idx="1" type="body"/>
          </p:nvPr>
        </p:nvSpPr>
        <p:spPr>
          <a:xfrm>
            <a:off x="5349150" y="3502150"/>
            <a:ext cx="3452100" cy="1418400"/>
          </a:xfrm>
          <a:prstGeom prst="rect">
            <a:avLst/>
          </a:prstGeom>
        </p:spPr>
        <p:txBody>
          <a:bodyPr anchorCtr="0" anchor="b"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b="1" lang="en" sz="1300"/>
              <a:t>Designed for daily commuters who want to drive economically</a:t>
            </a:r>
            <a:endParaRPr b="1" sz="1300"/>
          </a:p>
          <a:p>
            <a:pPr indent="-311150" lvl="0" marL="457200" rtl="0" algn="l">
              <a:lnSpc>
                <a:spcPct val="150000"/>
              </a:lnSpc>
              <a:spcBef>
                <a:spcPts val="0"/>
              </a:spcBef>
              <a:spcAft>
                <a:spcPts val="0"/>
              </a:spcAft>
              <a:buSzPts val="1300"/>
              <a:buChar char="●"/>
            </a:pPr>
            <a:r>
              <a:rPr b="1" lang="en" sz="1300"/>
              <a:t>A mobile application that tracks your real-time fuel economy</a:t>
            </a:r>
            <a:endParaRPr b="1" sz="1300"/>
          </a:p>
          <a:p>
            <a:pPr indent="-311150" lvl="0" marL="457200" rtl="0" algn="l">
              <a:lnSpc>
                <a:spcPct val="150000"/>
              </a:lnSpc>
              <a:spcBef>
                <a:spcPts val="0"/>
              </a:spcBef>
              <a:spcAft>
                <a:spcPts val="0"/>
              </a:spcAft>
              <a:buSzPts val="1300"/>
              <a:buChar char="●"/>
            </a:pPr>
            <a:r>
              <a:rPr b="1" lang="en" sz="1300"/>
              <a:t>Connects directly to your car's OBD-II system for accurate data</a:t>
            </a:r>
            <a:endParaRPr b="1" sz="1300"/>
          </a:p>
          <a:p>
            <a:pPr indent="-311150" lvl="0" marL="457200" rtl="0" algn="l">
              <a:lnSpc>
                <a:spcPct val="150000"/>
              </a:lnSpc>
              <a:spcBef>
                <a:spcPts val="0"/>
              </a:spcBef>
              <a:spcAft>
                <a:spcPts val="0"/>
              </a:spcAft>
              <a:buSzPts val="1300"/>
              <a:buChar char="●"/>
            </a:pPr>
            <a:r>
              <a:rPr b="1" lang="en" sz="1300"/>
              <a:t>Unlike other tracking apps, it provides:</a:t>
            </a:r>
            <a:endParaRPr b="1" sz="1300"/>
          </a:p>
          <a:p>
            <a:pPr indent="-311150" lvl="1" marL="914400" rtl="0" algn="l">
              <a:lnSpc>
                <a:spcPct val="150000"/>
              </a:lnSpc>
              <a:spcBef>
                <a:spcPts val="0"/>
              </a:spcBef>
              <a:spcAft>
                <a:spcPts val="0"/>
              </a:spcAft>
              <a:buSzPts val="1300"/>
              <a:buChar char="○"/>
            </a:pPr>
            <a:r>
              <a:rPr b="1" lang="en" sz="1300"/>
              <a:t>Live vehicle diagnostics (not just estimates)</a:t>
            </a:r>
            <a:endParaRPr b="1" sz="1300"/>
          </a:p>
          <a:p>
            <a:pPr indent="-311150" lvl="1" marL="914400" rtl="0" algn="l">
              <a:lnSpc>
                <a:spcPct val="150000"/>
              </a:lnSpc>
              <a:spcBef>
                <a:spcPts val="0"/>
              </a:spcBef>
              <a:spcAft>
                <a:spcPts val="0"/>
              </a:spcAft>
              <a:buSzPts val="1300"/>
              <a:buChar char="○"/>
            </a:pPr>
            <a:r>
              <a:rPr b="1" lang="en" sz="1300"/>
              <a:t>Accurate fuel usage stats</a:t>
            </a:r>
            <a:endParaRPr b="1" sz="1300"/>
          </a:p>
          <a:p>
            <a:pPr indent="-311150" lvl="1" marL="914400" rtl="0" algn="l">
              <a:lnSpc>
                <a:spcPct val="150000"/>
              </a:lnSpc>
              <a:spcBef>
                <a:spcPts val="0"/>
              </a:spcBef>
              <a:spcAft>
                <a:spcPts val="0"/>
              </a:spcAft>
              <a:buSzPts val="1300"/>
              <a:buChar char="○"/>
            </a:pPr>
            <a:r>
              <a:rPr b="1" lang="en" sz="1300"/>
              <a:t>Environmental insights like CO₂ savings and fuel efficiency</a:t>
            </a:r>
            <a:endParaRPr b="1" sz="1300"/>
          </a:p>
          <a:p>
            <a:pPr indent="-311150" lvl="1" marL="914400" rtl="0" algn="l">
              <a:lnSpc>
                <a:spcPct val="150000"/>
              </a:lnSpc>
              <a:spcBef>
                <a:spcPts val="0"/>
              </a:spcBef>
              <a:spcAft>
                <a:spcPts val="0"/>
              </a:spcAft>
              <a:buSzPts val="1300"/>
              <a:buChar char="○"/>
            </a:pPr>
            <a:r>
              <a:rPr b="1" lang="en" sz="1300"/>
              <a:t>Free to use</a:t>
            </a:r>
            <a:endParaRPr b="1" sz="1300"/>
          </a:p>
        </p:txBody>
      </p:sp>
      <p:grpSp>
        <p:nvGrpSpPr>
          <p:cNvPr id="667" name="Google Shape;667;p73"/>
          <p:cNvGrpSpPr/>
          <p:nvPr/>
        </p:nvGrpSpPr>
        <p:grpSpPr>
          <a:xfrm>
            <a:off x="227875" y="223475"/>
            <a:ext cx="1214500" cy="170400"/>
            <a:chOff x="304025" y="203375"/>
            <a:chExt cx="1214500" cy="170400"/>
          </a:xfrm>
        </p:grpSpPr>
        <p:sp>
          <p:nvSpPr>
            <p:cNvPr id="668" name="Google Shape;668;p73"/>
            <p:cNvSpPr txBox="1"/>
            <p:nvPr/>
          </p:nvSpPr>
          <p:spPr>
            <a:xfrm>
              <a:off x="304025" y="203650"/>
              <a:ext cx="5787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Section</a:t>
              </a:r>
              <a:endParaRPr sz="800">
                <a:solidFill>
                  <a:schemeClr val="lt1"/>
                </a:solidFill>
              </a:endParaRPr>
            </a:p>
          </p:txBody>
        </p:sp>
        <p:sp>
          <p:nvSpPr>
            <p:cNvPr id="669" name="Google Shape;669;p73"/>
            <p:cNvSpPr txBox="1"/>
            <p:nvPr/>
          </p:nvSpPr>
          <p:spPr>
            <a:xfrm>
              <a:off x="1194225" y="203650"/>
              <a:ext cx="324300" cy="169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800">
                  <a:solidFill>
                    <a:schemeClr val="lt1"/>
                  </a:solidFill>
                </a:rPr>
                <a:t>12</a:t>
              </a:r>
              <a:endParaRPr sz="800">
                <a:solidFill>
                  <a:schemeClr val="lt1"/>
                </a:solidFill>
              </a:endParaRPr>
            </a:p>
          </p:txBody>
        </p:sp>
        <p:cxnSp>
          <p:nvCxnSpPr>
            <p:cNvPr id="670" name="Google Shape;670;p73"/>
            <p:cNvCxnSpPr/>
            <p:nvPr/>
          </p:nvCxnSpPr>
          <p:spPr>
            <a:xfrm>
              <a:off x="1181225" y="203375"/>
              <a:ext cx="600" cy="170400"/>
            </a:xfrm>
            <a:prstGeom prst="straightConnector1">
              <a:avLst/>
            </a:prstGeom>
            <a:noFill/>
            <a:ln cap="flat" cmpd="sng" w="9525">
              <a:solidFill>
                <a:schemeClr val="lt1"/>
              </a:solidFill>
              <a:prstDash val="solid"/>
              <a:round/>
              <a:headEnd len="med" w="med" type="none"/>
              <a:tailEnd len="med" w="med" type="none"/>
            </a:ln>
          </p:spPr>
        </p:cxnSp>
      </p:grpSp>
      <p:grpSp>
        <p:nvGrpSpPr>
          <p:cNvPr id="671" name="Google Shape;671;p73"/>
          <p:cNvGrpSpPr/>
          <p:nvPr/>
        </p:nvGrpSpPr>
        <p:grpSpPr>
          <a:xfrm>
            <a:off x="227875" y="223475"/>
            <a:ext cx="1214400" cy="170400"/>
            <a:chOff x="304025" y="203375"/>
            <a:chExt cx="1214400" cy="170400"/>
          </a:xfrm>
        </p:grpSpPr>
        <p:sp>
          <p:nvSpPr>
            <p:cNvPr id="672" name="Google Shape;672;p73"/>
            <p:cNvSpPr/>
            <p:nvPr/>
          </p:nvSpPr>
          <p:spPr>
            <a:xfrm>
              <a:off x="304025" y="203650"/>
              <a:ext cx="1214400" cy="1695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Space Grotesk"/>
                  <a:ea typeface="Space Grotesk"/>
                  <a:cs typeface="Space Grotesk"/>
                  <a:sym typeface="Space Grotesk"/>
                </a:rPr>
                <a:t>Section</a:t>
              </a:r>
              <a:endParaRPr sz="800">
                <a:solidFill>
                  <a:schemeClr val="dk2"/>
                </a:solidFill>
                <a:latin typeface="Space Grotesk"/>
                <a:ea typeface="Space Grotesk"/>
                <a:cs typeface="Space Grotesk"/>
                <a:sym typeface="Space Grotesk"/>
              </a:endParaRPr>
            </a:p>
          </p:txBody>
        </p:sp>
        <p:cxnSp>
          <p:nvCxnSpPr>
            <p:cNvPr id="673" name="Google Shape;673;p73"/>
            <p:cNvCxnSpPr/>
            <p:nvPr/>
          </p:nvCxnSpPr>
          <p:spPr>
            <a:xfrm>
              <a:off x="1181225" y="203375"/>
              <a:ext cx="600" cy="170400"/>
            </a:xfrm>
            <a:prstGeom prst="straightConnector1">
              <a:avLst/>
            </a:prstGeom>
            <a:noFill/>
            <a:ln cap="flat" cmpd="sng" w="9525">
              <a:solidFill>
                <a:schemeClr val="dk2"/>
              </a:solidFill>
              <a:prstDash val="solid"/>
              <a:round/>
              <a:headEnd len="med" w="med" type="none"/>
              <a:tailEnd len="med" w="med" type="none"/>
            </a:ln>
          </p:spPr>
        </p:cxnSp>
      </p:grpSp>
      <p:sp>
        <p:nvSpPr>
          <p:cNvPr id="674" name="Google Shape;674;p73"/>
          <p:cNvSpPr txBox="1"/>
          <p:nvPr>
            <p:ph idx="12" type="sldNum"/>
          </p:nvPr>
        </p:nvSpPr>
        <p:spPr>
          <a:xfrm>
            <a:off x="1105700" y="223000"/>
            <a:ext cx="336600" cy="170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dk2"/>
                </a:solidFill>
                <a:latin typeface="Space Grotesk"/>
                <a:ea typeface="Space Grotesk"/>
                <a:cs typeface="Space Grotesk"/>
                <a:sym typeface="Space Grotesk"/>
              </a:rPr>
              <a:t>‹#›</a:t>
            </a:fld>
            <a:endParaRPr sz="800">
              <a:solidFill>
                <a:schemeClr val="dk2"/>
              </a:solidFill>
              <a:latin typeface="Space Grotesk"/>
              <a:ea typeface="Space Grotesk"/>
              <a:cs typeface="Space Grotesk"/>
              <a:sym typeface="Space Grotes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4"/>
          <p:cNvSpPr txBox="1"/>
          <p:nvPr>
            <p:ph type="title"/>
          </p:nvPr>
        </p:nvSpPr>
        <p:spPr>
          <a:xfrm>
            <a:off x="230900" y="457200"/>
            <a:ext cx="7976400" cy="5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Features of our Product</a:t>
            </a:r>
            <a:endParaRPr/>
          </a:p>
        </p:txBody>
      </p:sp>
      <p:sp>
        <p:nvSpPr>
          <p:cNvPr id="680" name="Google Shape;680;p74"/>
          <p:cNvSpPr txBox="1"/>
          <p:nvPr>
            <p:ph idx="1" type="subTitle"/>
          </p:nvPr>
        </p:nvSpPr>
        <p:spPr>
          <a:xfrm>
            <a:off x="230900" y="1420775"/>
            <a:ext cx="2636100" cy="9873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arabicPeriod"/>
            </a:pPr>
            <a:r>
              <a:rPr lang="en"/>
              <a:t>Bluetooth Connection</a:t>
            </a:r>
            <a:endParaRPr/>
          </a:p>
        </p:txBody>
      </p:sp>
      <p:sp>
        <p:nvSpPr>
          <p:cNvPr id="681" name="Google Shape;681;p74"/>
          <p:cNvSpPr txBox="1"/>
          <p:nvPr>
            <p:ph idx="2" type="subTitle"/>
          </p:nvPr>
        </p:nvSpPr>
        <p:spPr>
          <a:xfrm>
            <a:off x="230900" y="2657650"/>
            <a:ext cx="2636100" cy="98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Tracking</a:t>
            </a:r>
            <a:endParaRPr/>
          </a:p>
        </p:txBody>
      </p:sp>
      <p:sp>
        <p:nvSpPr>
          <p:cNvPr id="682" name="Google Shape;682;p74"/>
          <p:cNvSpPr txBox="1"/>
          <p:nvPr>
            <p:ph idx="3" type="subTitle"/>
          </p:nvPr>
        </p:nvSpPr>
        <p:spPr>
          <a:xfrm>
            <a:off x="230900" y="3894525"/>
            <a:ext cx="2855100" cy="98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User Friendly UI</a:t>
            </a:r>
            <a:endParaRPr/>
          </a:p>
        </p:txBody>
      </p:sp>
      <p:sp>
        <p:nvSpPr>
          <p:cNvPr id="683" name="Google Shape;683;p74"/>
          <p:cNvSpPr txBox="1"/>
          <p:nvPr>
            <p:ph idx="4" type="body"/>
          </p:nvPr>
        </p:nvSpPr>
        <p:spPr>
          <a:xfrm>
            <a:off x="3376187" y="1420975"/>
            <a:ext cx="5424900" cy="987000"/>
          </a:xfrm>
          <a:prstGeom prst="rect">
            <a:avLst/>
          </a:prstGeom>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en"/>
              <a:t>Mobile application that is easily able to scan and connect to your OBD_II device</a:t>
            </a:r>
            <a:endParaRPr/>
          </a:p>
          <a:p>
            <a:pPr indent="-292100" lvl="0" marL="457200" rtl="0" algn="l">
              <a:spcBef>
                <a:spcPts val="0"/>
              </a:spcBef>
              <a:spcAft>
                <a:spcPts val="0"/>
              </a:spcAft>
              <a:buSzPts val="1000"/>
              <a:buChar char="●"/>
            </a:pPr>
            <a:r>
              <a:rPr lang="en"/>
              <a:t>Since it is wireless no need to buy a bulky expensive OBD device.</a:t>
            </a:r>
            <a:endParaRPr/>
          </a:p>
        </p:txBody>
      </p:sp>
      <p:sp>
        <p:nvSpPr>
          <p:cNvPr id="684" name="Google Shape;684;p74"/>
          <p:cNvSpPr txBox="1"/>
          <p:nvPr>
            <p:ph idx="5" type="body"/>
          </p:nvPr>
        </p:nvSpPr>
        <p:spPr>
          <a:xfrm>
            <a:off x="3376187" y="2657788"/>
            <a:ext cx="5424900" cy="987000"/>
          </a:xfrm>
          <a:prstGeom prst="rect">
            <a:avLst/>
          </a:prstGeom>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en"/>
              <a:t>Tracks your driving statistics as soon as “Start tracking” button is clicked</a:t>
            </a:r>
            <a:endParaRPr/>
          </a:p>
          <a:p>
            <a:pPr indent="-292100" lvl="0" marL="457200" rtl="0" algn="l">
              <a:spcBef>
                <a:spcPts val="0"/>
              </a:spcBef>
              <a:spcAft>
                <a:spcPts val="0"/>
              </a:spcAft>
              <a:buSzPts val="1000"/>
              <a:buChar char="●"/>
            </a:pPr>
            <a:r>
              <a:rPr lang="en"/>
              <a:t>Statistics on the page are updated in real time</a:t>
            </a:r>
            <a:endParaRPr/>
          </a:p>
          <a:p>
            <a:pPr indent="-292100" lvl="0" marL="457200" rtl="0" algn="l">
              <a:spcBef>
                <a:spcPts val="0"/>
              </a:spcBef>
              <a:spcAft>
                <a:spcPts val="0"/>
              </a:spcAft>
              <a:buSzPts val="1000"/>
              <a:buChar char="●"/>
            </a:pPr>
            <a:r>
              <a:rPr lang="en"/>
              <a:t>Can view your past driving records all in one place</a:t>
            </a:r>
            <a:endParaRPr/>
          </a:p>
        </p:txBody>
      </p:sp>
      <p:sp>
        <p:nvSpPr>
          <p:cNvPr id="685" name="Google Shape;685;p74"/>
          <p:cNvSpPr txBox="1"/>
          <p:nvPr>
            <p:ph idx="6" type="body"/>
          </p:nvPr>
        </p:nvSpPr>
        <p:spPr>
          <a:xfrm>
            <a:off x="3375950" y="3894525"/>
            <a:ext cx="5424900" cy="987000"/>
          </a:xfrm>
          <a:prstGeom prst="rect">
            <a:avLst/>
          </a:prstGeom>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en"/>
              <a:t>Users can easily navigate through our application and easily sign in and sign out</a:t>
            </a:r>
            <a:endParaRPr/>
          </a:p>
          <a:p>
            <a:pPr indent="-292100" lvl="0" marL="457200" rtl="0" algn="l">
              <a:spcBef>
                <a:spcPts val="0"/>
              </a:spcBef>
              <a:spcAft>
                <a:spcPts val="0"/>
              </a:spcAft>
              <a:buSzPts val="1000"/>
              <a:buChar char="●"/>
            </a:pPr>
            <a:r>
              <a:rPr lang="en"/>
              <a:t>Information is only one tap away and easily accessible</a:t>
            </a:r>
            <a:endParaRPr/>
          </a:p>
        </p:txBody>
      </p:sp>
      <p:grpSp>
        <p:nvGrpSpPr>
          <p:cNvPr id="686" name="Google Shape;686;p74"/>
          <p:cNvGrpSpPr/>
          <p:nvPr/>
        </p:nvGrpSpPr>
        <p:grpSpPr>
          <a:xfrm>
            <a:off x="227875" y="223475"/>
            <a:ext cx="1214500" cy="170400"/>
            <a:chOff x="304025" y="203375"/>
            <a:chExt cx="1214500" cy="170400"/>
          </a:xfrm>
        </p:grpSpPr>
        <p:sp>
          <p:nvSpPr>
            <p:cNvPr id="687" name="Google Shape;687;p74"/>
            <p:cNvSpPr txBox="1"/>
            <p:nvPr/>
          </p:nvSpPr>
          <p:spPr>
            <a:xfrm>
              <a:off x="304025" y="203650"/>
              <a:ext cx="5787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Section</a:t>
              </a:r>
              <a:endParaRPr sz="800">
                <a:solidFill>
                  <a:schemeClr val="lt1"/>
                </a:solidFill>
              </a:endParaRPr>
            </a:p>
          </p:txBody>
        </p:sp>
        <p:sp>
          <p:nvSpPr>
            <p:cNvPr id="688" name="Google Shape;688;p74"/>
            <p:cNvSpPr txBox="1"/>
            <p:nvPr/>
          </p:nvSpPr>
          <p:spPr>
            <a:xfrm>
              <a:off x="1194225" y="203650"/>
              <a:ext cx="324300" cy="169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800">
                  <a:solidFill>
                    <a:schemeClr val="lt1"/>
                  </a:solidFill>
                </a:rPr>
                <a:t>12</a:t>
              </a:r>
              <a:endParaRPr sz="800">
                <a:solidFill>
                  <a:schemeClr val="lt1"/>
                </a:solidFill>
              </a:endParaRPr>
            </a:p>
          </p:txBody>
        </p:sp>
        <p:cxnSp>
          <p:nvCxnSpPr>
            <p:cNvPr id="689" name="Google Shape;689;p74"/>
            <p:cNvCxnSpPr/>
            <p:nvPr/>
          </p:nvCxnSpPr>
          <p:spPr>
            <a:xfrm>
              <a:off x="1181225" y="203375"/>
              <a:ext cx="600" cy="170400"/>
            </a:xfrm>
            <a:prstGeom prst="straightConnector1">
              <a:avLst/>
            </a:prstGeom>
            <a:noFill/>
            <a:ln cap="flat" cmpd="sng" w="9525">
              <a:solidFill>
                <a:schemeClr val="lt1"/>
              </a:solidFill>
              <a:prstDash val="solid"/>
              <a:round/>
              <a:headEnd len="med" w="med" type="none"/>
              <a:tailEnd len="med" w="med" type="none"/>
            </a:ln>
          </p:spPr>
        </p:cxnSp>
      </p:grpSp>
      <p:grpSp>
        <p:nvGrpSpPr>
          <p:cNvPr id="690" name="Google Shape;690;p74"/>
          <p:cNvGrpSpPr/>
          <p:nvPr/>
        </p:nvGrpSpPr>
        <p:grpSpPr>
          <a:xfrm>
            <a:off x="227875" y="223475"/>
            <a:ext cx="1214400" cy="170400"/>
            <a:chOff x="304025" y="203375"/>
            <a:chExt cx="1214400" cy="170400"/>
          </a:xfrm>
        </p:grpSpPr>
        <p:sp>
          <p:nvSpPr>
            <p:cNvPr id="691" name="Google Shape;691;p74"/>
            <p:cNvSpPr/>
            <p:nvPr/>
          </p:nvSpPr>
          <p:spPr>
            <a:xfrm>
              <a:off x="304025" y="203650"/>
              <a:ext cx="1214400" cy="1695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Space Grotesk"/>
                  <a:ea typeface="Space Grotesk"/>
                  <a:cs typeface="Space Grotesk"/>
                  <a:sym typeface="Space Grotesk"/>
                </a:rPr>
                <a:t>Section</a:t>
              </a:r>
              <a:endParaRPr sz="800">
                <a:solidFill>
                  <a:schemeClr val="dk2"/>
                </a:solidFill>
                <a:latin typeface="Space Grotesk"/>
                <a:ea typeface="Space Grotesk"/>
                <a:cs typeface="Space Grotesk"/>
                <a:sym typeface="Space Grotesk"/>
              </a:endParaRPr>
            </a:p>
          </p:txBody>
        </p:sp>
        <p:cxnSp>
          <p:nvCxnSpPr>
            <p:cNvPr id="692" name="Google Shape;692;p74"/>
            <p:cNvCxnSpPr/>
            <p:nvPr/>
          </p:nvCxnSpPr>
          <p:spPr>
            <a:xfrm>
              <a:off x="1181225" y="203375"/>
              <a:ext cx="600" cy="170400"/>
            </a:xfrm>
            <a:prstGeom prst="straightConnector1">
              <a:avLst/>
            </a:prstGeom>
            <a:noFill/>
            <a:ln cap="flat" cmpd="sng" w="9525">
              <a:solidFill>
                <a:schemeClr val="dk2"/>
              </a:solidFill>
              <a:prstDash val="solid"/>
              <a:round/>
              <a:headEnd len="med" w="med" type="none"/>
              <a:tailEnd len="med" w="med" type="none"/>
            </a:ln>
          </p:spPr>
        </p:cxnSp>
      </p:grpSp>
      <p:sp>
        <p:nvSpPr>
          <p:cNvPr id="693" name="Google Shape;693;p74"/>
          <p:cNvSpPr txBox="1"/>
          <p:nvPr>
            <p:ph idx="12" type="sldNum"/>
          </p:nvPr>
        </p:nvSpPr>
        <p:spPr>
          <a:xfrm>
            <a:off x="1105700" y="223000"/>
            <a:ext cx="336600" cy="170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dk2"/>
                </a:solidFill>
                <a:latin typeface="Space Grotesk"/>
                <a:ea typeface="Space Grotesk"/>
                <a:cs typeface="Space Grotesk"/>
                <a:sym typeface="Space Grotesk"/>
              </a:rPr>
              <a:t>‹#›</a:t>
            </a:fld>
            <a:endParaRPr sz="800">
              <a:solidFill>
                <a:schemeClr val="dk2"/>
              </a:solidFill>
              <a:latin typeface="Space Grotesk"/>
              <a:ea typeface="Space Grotesk"/>
              <a:cs typeface="Space Grotesk"/>
              <a:sym typeface="Space Grotes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5"/>
          <p:cNvSpPr txBox="1"/>
          <p:nvPr>
            <p:ph type="title"/>
          </p:nvPr>
        </p:nvSpPr>
        <p:spPr>
          <a:xfrm>
            <a:off x="230900" y="457200"/>
            <a:ext cx="7710600" cy="5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1100"/>
              <a:buFont typeface="Arial"/>
              <a:buNone/>
            </a:pPr>
            <a:r>
              <a:rPr lang="en"/>
              <a:t>Main Features of our Product</a:t>
            </a:r>
            <a:endParaRPr/>
          </a:p>
          <a:p>
            <a:pPr indent="0" lvl="0" marL="0" rtl="0" algn="l">
              <a:spcBef>
                <a:spcPts val="0"/>
              </a:spcBef>
              <a:spcAft>
                <a:spcPts val="0"/>
              </a:spcAft>
              <a:buNone/>
            </a:pPr>
            <a:r>
              <a:t/>
            </a:r>
            <a:endParaRPr/>
          </a:p>
        </p:txBody>
      </p:sp>
      <p:sp>
        <p:nvSpPr>
          <p:cNvPr id="699" name="Google Shape;699;p75"/>
          <p:cNvSpPr txBox="1"/>
          <p:nvPr>
            <p:ph idx="1" type="subTitle"/>
          </p:nvPr>
        </p:nvSpPr>
        <p:spPr>
          <a:xfrm>
            <a:off x="230900" y="1420775"/>
            <a:ext cx="2636100" cy="98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 Secure Login</a:t>
            </a:r>
            <a:endParaRPr/>
          </a:p>
        </p:txBody>
      </p:sp>
      <p:sp>
        <p:nvSpPr>
          <p:cNvPr id="700" name="Google Shape;700;p75"/>
          <p:cNvSpPr txBox="1"/>
          <p:nvPr>
            <p:ph idx="4" type="body"/>
          </p:nvPr>
        </p:nvSpPr>
        <p:spPr>
          <a:xfrm>
            <a:off x="3376187" y="1420975"/>
            <a:ext cx="5424900" cy="987000"/>
          </a:xfrm>
          <a:prstGeom prst="rect">
            <a:avLst/>
          </a:prstGeom>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en"/>
              <a:t>Secure User Authentication</a:t>
            </a:r>
            <a:endParaRPr/>
          </a:p>
          <a:p>
            <a:pPr indent="-292100" lvl="0" marL="457200" rtl="0" algn="l">
              <a:spcBef>
                <a:spcPts val="0"/>
              </a:spcBef>
              <a:spcAft>
                <a:spcPts val="0"/>
              </a:spcAft>
              <a:buSzPts val="1000"/>
              <a:buChar char="●"/>
            </a:pPr>
            <a:r>
              <a:rPr lang="en"/>
              <a:t>Dual verification using verification code sent by </a:t>
            </a:r>
            <a:r>
              <a:rPr lang="en"/>
              <a:t>gmail</a:t>
            </a:r>
            <a:endParaRPr/>
          </a:p>
          <a:p>
            <a:pPr indent="-292100" lvl="0" marL="457200" rtl="0" algn="l">
              <a:spcBef>
                <a:spcPts val="0"/>
              </a:spcBef>
              <a:spcAft>
                <a:spcPts val="0"/>
              </a:spcAft>
              <a:buSzPts val="1000"/>
              <a:buChar char="●"/>
            </a:pPr>
            <a:r>
              <a:rPr lang="en"/>
              <a:t>Persistent</a:t>
            </a:r>
            <a:r>
              <a:rPr lang="en"/>
              <a:t> login even on app reload</a:t>
            </a:r>
            <a:endParaRPr/>
          </a:p>
        </p:txBody>
      </p:sp>
      <p:grpSp>
        <p:nvGrpSpPr>
          <p:cNvPr id="701" name="Google Shape;701;p75"/>
          <p:cNvGrpSpPr/>
          <p:nvPr/>
        </p:nvGrpSpPr>
        <p:grpSpPr>
          <a:xfrm>
            <a:off x="227875" y="223475"/>
            <a:ext cx="1214500" cy="170400"/>
            <a:chOff x="304025" y="203375"/>
            <a:chExt cx="1214500" cy="170400"/>
          </a:xfrm>
        </p:grpSpPr>
        <p:sp>
          <p:nvSpPr>
            <p:cNvPr id="702" name="Google Shape;702;p75"/>
            <p:cNvSpPr txBox="1"/>
            <p:nvPr/>
          </p:nvSpPr>
          <p:spPr>
            <a:xfrm>
              <a:off x="304025" y="203650"/>
              <a:ext cx="5787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Section</a:t>
              </a:r>
              <a:endParaRPr sz="800">
                <a:solidFill>
                  <a:schemeClr val="lt1"/>
                </a:solidFill>
              </a:endParaRPr>
            </a:p>
          </p:txBody>
        </p:sp>
        <p:sp>
          <p:nvSpPr>
            <p:cNvPr id="703" name="Google Shape;703;p75"/>
            <p:cNvSpPr txBox="1"/>
            <p:nvPr/>
          </p:nvSpPr>
          <p:spPr>
            <a:xfrm>
              <a:off x="1194225" y="203650"/>
              <a:ext cx="324300" cy="169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800">
                  <a:solidFill>
                    <a:schemeClr val="lt1"/>
                  </a:solidFill>
                </a:rPr>
                <a:t>12</a:t>
              </a:r>
              <a:endParaRPr sz="800">
                <a:solidFill>
                  <a:schemeClr val="lt1"/>
                </a:solidFill>
              </a:endParaRPr>
            </a:p>
          </p:txBody>
        </p:sp>
        <p:cxnSp>
          <p:nvCxnSpPr>
            <p:cNvPr id="704" name="Google Shape;704;p75"/>
            <p:cNvCxnSpPr/>
            <p:nvPr/>
          </p:nvCxnSpPr>
          <p:spPr>
            <a:xfrm>
              <a:off x="1181225" y="203375"/>
              <a:ext cx="600" cy="170400"/>
            </a:xfrm>
            <a:prstGeom prst="straightConnector1">
              <a:avLst/>
            </a:prstGeom>
            <a:noFill/>
            <a:ln cap="flat" cmpd="sng" w="9525">
              <a:solidFill>
                <a:schemeClr val="lt1"/>
              </a:solidFill>
              <a:prstDash val="solid"/>
              <a:round/>
              <a:headEnd len="med" w="med" type="none"/>
              <a:tailEnd len="med" w="med" type="none"/>
            </a:ln>
          </p:spPr>
        </p:cxnSp>
      </p:grpSp>
      <p:grpSp>
        <p:nvGrpSpPr>
          <p:cNvPr id="705" name="Google Shape;705;p75"/>
          <p:cNvGrpSpPr/>
          <p:nvPr/>
        </p:nvGrpSpPr>
        <p:grpSpPr>
          <a:xfrm>
            <a:off x="227875" y="223475"/>
            <a:ext cx="1214400" cy="170400"/>
            <a:chOff x="304025" y="203375"/>
            <a:chExt cx="1214400" cy="170400"/>
          </a:xfrm>
        </p:grpSpPr>
        <p:sp>
          <p:nvSpPr>
            <p:cNvPr id="706" name="Google Shape;706;p75"/>
            <p:cNvSpPr/>
            <p:nvPr/>
          </p:nvSpPr>
          <p:spPr>
            <a:xfrm>
              <a:off x="304025" y="203650"/>
              <a:ext cx="1214400" cy="1695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Space Grotesk"/>
                  <a:ea typeface="Space Grotesk"/>
                  <a:cs typeface="Space Grotesk"/>
                  <a:sym typeface="Space Grotesk"/>
                </a:rPr>
                <a:t>Section</a:t>
              </a:r>
              <a:endParaRPr sz="800">
                <a:solidFill>
                  <a:schemeClr val="dk2"/>
                </a:solidFill>
                <a:latin typeface="Space Grotesk"/>
                <a:ea typeface="Space Grotesk"/>
                <a:cs typeface="Space Grotesk"/>
                <a:sym typeface="Space Grotesk"/>
              </a:endParaRPr>
            </a:p>
          </p:txBody>
        </p:sp>
        <p:cxnSp>
          <p:nvCxnSpPr>
            <p:cNvPr id="707" name="Google Shape;707;p75"/>
            <p:cNvCxnSpPr/>
            <p:nvPr/>
          </p:nvCxnSpPr>
          <p:spPr>
            <a:xfrm>
              <a:off x="1181225" y="203375"/>
              <a:ext cx="600" cy="170400"/>
            </a:xfrm>
            <a:prstGeom prst="straightConnector1">
              <a:avLst/>
            </a:prstGeom>
            <a:noFill/>
            <a:ln cap="flat" cmpd="sng" w="9525">
              <a:solidFill>
                <a:schemeClr val="dk2"/>
              </a:solidFill>
              <a:prstDash val="solid"/>
              <a:round/>
              <a:headEnd len="med" w="med" type="none"/>
              <a:tailEnd len="med" w="med" type="none"/>
            </a:ln>
          </p:spPr>
        </p:cxnSp>
      </p:grpSp>
      <p:sp>
        <p:nvSpPr>
          <p:cNvPr id="708" name="Google Shape;708;p75"/>
          <p:cNvSpPr txBox="1"/>
          <p:nvPr>
            <p:ph idx="12" type="sldNum"/>
          </p:nvPr>
        </p:nvSpPr>
        <p:spPr>
          <a:xfrm>
            <a:off x="1105700" y="223000"/>
            <a:ext cx="336600" cy="170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dk2"/>
                </a:solidFill>
                <a:latin typeface="Space Grotesk"/>
                <a:ea typeface="Space Grotesk"/>
                <a:cs typeface="Space Grotesk"/>
                <a:sym typeface="Space Grotesk"/>
              </a:rPr>
              <a:t>‹#›</a:t>
            </a:fld>
            <a:endParaRPr sz="800">
              <a:solidFill>
                <a:schemeClr val="dk2"/>
              </a:solidFill>
              <a:latin typeface="Space Grotesk"/>
              <a:ea typeface="Space Grotesk"/>
              <a:cs typeface="Space Grotesk"/>
              <a:sym typeface="Space Grotesk"/>
            </a:endParaRPr>
          </a:p>
        </p:txBody>
      </p:sp>
      <p:sp>
        <p:nvSpPr>
          <p:cNvPr id="709" name="Google Shape;709;p75"/>
          <p:cNvSpPr/>
          <p:nvPr/>
        </p:nvSpPr>
        <p:spPr>
          <a:xfrm>
            <a:off x="159625" y="2589825"/>
            <a:ext cx="8853600" cy="2436300"/>
          </a:xfrm>
          <a:prstGeom prst="rect">
            <a:avLst/>
          </a:prstGeom>
          <a:solidFill>
            <a:srgbClr val="0B213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pace Grotesk"/>
              <a:ea typeface="Space Grotesk"/>
              <a:cs typeface="Space Grotesk"/>
              <a:sym typeface="Space Grotes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76"/>
          <p:cNvSpPr/>
          <p:nvPr/>
        </p:nvSpPr>
        <p:spPr>
          <a:xfrm rot="10800000">
            <a:off x="-24151" y="-45"/>
            <a:ext cx="5191751" cy="1591570"/>
          </a:xfrm>
          <a:custGeom>
            <a:rect b="b" l="l" r="r" t="t"/>
            <a:pathLst>
              <a:path extrusionOk="0" h="44198" w="161825">
                <a:moveTo>
                  <a:pt x="24885" y="0"/>
                </a:moveTo>
                <a:lnTo>
                  <a:pt x="23588" y="72"/>
                </a:lnTo>
                <a:lnTo>
                  <a:pt x="22290" y="203"/>
                </a:lnTo>
                <a:lnTo>
                  <a:pt x="21028" y="393"/>
                </a:lnTo>
                <a:lnTo>
                  <a:pt x="19777" y="643"/>
                </a:lnTo>
                <a:lnTo>
                  <a:pt x="18551" y="965"/>
                </a:lnTo>
                <a:lnTo>
                  <a:pt x="17360" y="1334"/>
                </a:lnTo>
                <a:lnTo>
                  <a:pt x="16182" y="1762"/>
                </a:lnTo>
                <a:lnTo>
                  <a:pt x="15039" y="2250"/>
                </a:lnTo>
                <a:lnTo>
                  <a:pt x="13919" y="2786"/>
                </a:lnTo>
                <a:lnTo>
                  <a:pt x="12836" y="3382"/>
                </a:lnTo>
                <a:lnTo>
                  <a:pt x="11776" y="4025"/>
                </a:lnTo>
                <a:lnTo>
                  <a:pt x="10764" y="4703"/>
                </a:lnTo>
                <a:lnTo>
                  <a:pt x="9776" y="5441"/>
                </a:lnTo>
                <a:lnTo>
                  <a:pt x="8835" y="6227"/>
                </a:lnTo>
                <a:lnTo>
                  <a:pt x="7918" y="7049"/>
                </a:lnTo>
                <a:lnTo>
                  <a:pt x="7061" y="7918"/>
                </a:lnTo>
                <a:lnTo>
                  <a:pt x="6228" y="8823"/>
                </a:lnTo>
                <a:lnTo>
                  <a:pt x="5454" y="9776"/>
                </a:lnTo>
                <a:lnTo>
                  <a:pt x="4715" y="10752"/>
                </a:lnTo>
                <a:lnTo>
                  <a:pt x="4025" y="11776"/>
                </a:lnTo>
                <a:lnTo>
                  <a:pt x="3382" y="12824"/>
                </a:lnTo>
                <a:lnTo>
                  <a:pt x="2798" y="13919"/>
                </a:lnTo>
                <a:lnTo>
                  <a:pt x="2251" y="15026"/>
                </a:lnTo>
                <a:lnTo>
                  <a:pt x="1774" y="16181"/>
                </a:lnTo>
                <a:lnTo>
                  <a:pt x="1346" y="17348"/>
                </a:lnTo>
                <a:lnTo>
                  <a:pt x="965" y="18551"/>
                </a:lnTo>
                <a:lnTo>
                  <a:pt x="655" y="19777"/>
                </a:lnTo>
                <a:lnTo>
                  <a:pt x="393" y="21016"/>
                </a:lnTo>
                <a:lnTo>
                  <a:pt x="203" y="22290"/>
                </a:lnTo>
                <a:lnTo>
                  <a:pt x="72" y="23575"/>
                </a:lnTo>
                <a:lnTo>
                  <a:pt x="0" y="24885"/>
                </a:lnTo>
                <a:lnTo>
                  <a:pt x="0" y="25540"/>
                </a:lnTo>
                <a:lnTo>
                  <a:pt x="0" y="44198"/>
                </a:lnTo>
                <a:lnTo>
                  <a:pt x="161825" y="44198"/>
                </a:lnTo>
                <a:lnTo>
                  <a:pt x="1618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Tent set up in a field with small mountains in the background." id="715" name="Google Shape;715;p76"/>
          <p:cNvPicPr preferRelativeResize="0"/>
          <p:nvPr>
            <p:ph idx="2" type="pic"/>
          </p:nvPr>
        </p:nvPicPr>
        <p:blipFill rotWithShape="1">
          <a:blip r:embed="rId3">
            <a:alphaModFix/>
          </a:blip>
          <a:srcRect b="7648" l="0" r="0" t="7648"/>
          <a:stretch/>
        </p:blipFill>
        <p:spPr>
          <a:xfrm flipH="1">
            <a:off x="0" y="0"/>
            <a:ext cx="9144003" cy="5143500"/>
          </a:xfrm>
          <a:prstGeom prst="rect">
            <a:avLst/>
          </a:prstGeom>
        </p:spPr>
      </p:pic>
      <p:sp>
        <p:nvSpPr>
          <p:cNvPr id="716" name="Google Shape;716;p76"/>
          <p:cNvSpPr txBox="1"/>
          <p:nvPr>
            <p:ph type="title"/>
          </p:nvPr>
        </p:nvSpPr>
        <p:spPr>
          <a:xfrm>
            <a:off x="230900" y="457200"/>
            <a:ext cx="6427500" cy="15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Demo</a:t>
            </a:r>
            <a:endParaRPr/>
          </a:p>
        </p:txBody>
      </p:sp>
      <p:sp>
        <p:nvSpPr>
          <p:cNvPr id="717" name="Google Shape;717;p76"/>
          <p:cNvSpPr txBox="1"/>
          <p:nvPr>
            <p:ph idx="3" type="subTitle"/>
          </p:nvPr>
        </p:nvSpPr>
        <p:spPr>
          <a:xfrm>
            <a:off x="235575" y="3861200"/>
            <a:ext cx="3282600" cy="105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Tracking</a:t>
            </a:r>
            <a:endParaRPr/>
          </a:p>
        </p:txBody>
      </p:sp>
      <p:grpSp>
        <p:nvGrpSpPr>
          <p:cNvPr id="718" name="Google Shape;718;p76"/>
          <p:cNvGrpSpPr/>
          <p:nvPr/>
        </p:nvGrpSpPr>
        <p:grpSpPr>
          <a:xfrm>
            <a:off x="227875" y="223475"/>
            <a:ext cx="1214500" cy="170400"/>
            <a:chOff x="304025" y="203375"/>
            <a:chExt cx="1214500" cy="170400"/>
          </a:xfrm>
        </p:grpSpPr>
        <p:sp>
          <p:nvSpPr>
            <p:cNvPr id="719" name="Google Shape;719;p76"/>
            <p:cNvSpPr txBox="1"/>
            <p:nvPr/>
          </p:nvSpPr>
          <p:spPr>
            <a:xfrm>
              <a:off x="304025" y="203650"/>
              <a:ext cx="5787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Section</a:t>
              </a:r>
              <a:endParaRPr sz="800">
                <a:solidFill>
                  <a:schemeClr val="lt1"/>
                </a:solidFill>
              </a:endParaRPr>
            </a:p>
          </p:txBody>
        </p:sp>
        <p:sp>
          <p:nvSpPr>
            <p:cNvPr id="720" name="Google Shape;720;p76"/>
            <p:cNvSpPr txBox="1"/>
            <p:nvPr/>
          </p:nvSpPr>
          <p:spPr>
            <a:xfrm>
              <a:off x="1194225" y="203650"/>
              <a:ext cx="324300" cy="169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800">
                  <a:solidFill>
                    <a:schemeClr val="lt1"/>
                  </a:solidFill>
                </a:rPr>
                <a:t>12</a:t>
              </a:r>
              <a:endParaRPr sz="800">
                <a:solidFill>
                  <a:schemeClr val="lt1"/>
                </a:solidFill>
              </a:endParaRPr>
            </a:p>
          </p:txBody>
        </p:sp>
        <p:cxnSp>
          <p:nvCxnSpPr>
            <p:cNvPr id="721" name="Google Shape;721;p76"/>
            <p:cNvCxnSpPr/>
            <p:nvPr/>
          </p:nvCxnSpPr>
          <p:spPr>
            <a:xfrm>
              <a:off x="1181225" y="203375"/>
              <a:ext cx="600" cy="170400"/>
            </a:xfrm>
            <a:prstGeom prst="straightConnector1">
              <a:avLst/>
            </a:prstGeom>
            <a:noFill/>
            <a:ln cap="flat" cmpd="sng" w="9525">
              <a:solidFill>
                <a:schemeClr val="lt1"/>
              </a:solidFill>
              <a:prstDash val="solid"/>
              <a:round/>
              <a:headEnd len="med" w="med" type="none"/>
              <a:tailEnd len="med" w="med" type="none"/>
            </a:ln>
          </p:spPr>
        </p:cxnSp>
      </p:grpSp>
      <p:grpSp>
        <p:nvGrpSpPr>
          <p:cNvPr id="722" name="Google Shape;722;p76"/>
          <p:cNvGrpSpPr/>
          <p:nvPr/>
        </p:nvGrpSpPr>
        <p:grpSpPr>
          <a:xfrm>
            <a:off x="227875" y="223475"/>
            <a:ext cx="1214400" cy="170400"/>
            <a:chOff x="304025" y="203375"/>
            <a:chExt cx="1214400" cy="170400"/>
          </a:xfrm>
        </p:grpSpPr>
        <p:sp>
          <p:nvSpPr>
            <p:cNvPr id="723" name="Google Shape;723;p76"/>
            <p:cNvSpPr/>
            <p:nvPr/>
          </p:nvSpPr>
          <p:spPr>
            <a:xfrm>
              <a:off x="304025" y="203650"/>
              <a:ext cx="1214400" cy="1695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Space Grotesk"/>
                  <a:ea typeface="Space Grotesk"/>
                  <a:cs typeface="Space Grotesk"/>
                  <a:sym typeface="Space Grotesk"/>
                </a:rPr>
                <a:t>Section</a:t>
              </a:r>
              <a:endParaRPr sz="800">
                <a:solidFill>
                  <a:schemeClr val="dk2"/>
                </a:solidFill>
                <a:latin typeface="Space Grotesk"/>
                <a:ea typeface="Space Grotesk"/>
                <a:cs typeface="Space Grotesk"/>
                <a:sym typeface="Space Grotesk"/>
              </a:endParaRPr>
            </a:p>
          </p:txBody>
        </p:sp>
        <p:cxnSp>
          <p:nvCxnSpPr>
            <p:cNvPr id="724" name="Google Shape;724;p76"/>
            <p:cNvCxnSpPr/>
            <p:nvPr/>
          </p:nvCxnSpPr>
          <p:spPr>
            <a:xfrm>
              <a:off x="1181225" y="203375"/>
              <a:ext cx="600" cy="170400"/>
            </a:xfrm>
            <a:prstGeom prst="straightConnector1">
              <a:avLst/>
            </a:prstGeom>
            <a:noFill/>
            <a:ln cap="flat" cmpd="sng" w="9525">
              <a:solidFill>
                <a:schemeClr val="dk2"/>
              </a:solidFill>
              <a:prstDash val="solid"/>
              <a:round/>
              <a:headEnd len="med" w="med" type="none"/>
              <a:tailEnd len="med" w="med" type="none"/>
            </a:ln>
          </p:spPr>
        </p:cxnSp>
      </p:grpSp>
      <p:sp>
        <p:nvSpPr>
          <p:cNvPr id="725" name="Google Shape;725;p76"/>
          <p:cNvSpPr txBox="1"/>
          <p:nvPr>
            <p:ph idx="12" type="sldNum"/>
          </p:nvPr>
        </p:nvSpPr>
        <p:spPr>
          <a:xfrm>
            <a:off x="1105700" y="223000"/>
            <a:ext cx="336600" cy="170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dk2"/>
                </a:solidFill>
                <a:latin typeface="Space Grotesk"/>
                <a:ea typeface="Space Grotesk"/>
                <a:cs typeface="Space Grotesk"/>
                <a:sym typeface="Space Grotesk"/>
              </a:rPr>
              <a:t>‹#›</a:t>
            </a:fld>
            <a:endParaRPr sz="800">
              <a:solidFill>
                <a:schemeClr val="dk2"/>
              </a:solidFill>
              <a:latin typeface="Space Grotesk"/>
              <a:ea typeface="Space Grotesk"/>
              <a:cs typeface="Space Grotesk"/>
              <a:sym typeface="Space Grotesk"/>
            </a:endParaRPr>
          </a:p>
        </p:txBody>
      </p:sp>
      <p:pic>
        <p:nvPicPr>
          <p:cNvPr id="726" name="Google Shape;726;p76" title="Screen_Recording_20250515_155246_GasoLean (online-video-cutter.com).mp4">
            <a:hlinkClick r:id="rId4"/>
          </p:cNvPr>
          <p:cNvPicPr preferRelativeResize="0"/>
          <p:nvPr/>
        </p:nvPicPr>
        <p:blipFill>
          <a:blip r:embed="rId5">
            <a:alphaModFix/>
          </a:blip>
          <a:stretch>
            <a:fillRect/>
          </a:stretch>
        </p:blipFill>
        <p:spPr>
          <a:xfrm>
            <a:off x="3920125" y="1143000"/>
            <a:ext cx="5112900" cy="3834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gtEl>
                                        <p:attrNameLst>
                                          <p:attrName>style.visibility</p:attrName>
                                        </p:attrNameLst>
                                      </p:cBhvr>
                                      <p:to>
                                        <p:strVal val="visible"/>
                                      </p:to>
                                    </p:set>
                                    <p:animEffect filter="fade" transition="in">
                                      <p:cBhvr>
                                        <p:cTn dur="1000"/>
                                        <p:tgtEl>
                                          <p:spTgt spid="7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77"/>
          <p:cNvSpPr/>
          <p:nvPr/>
        </p:nvSpPr>
        <p:spPr>
          <a:xfrm rot="10800000">
            <a:off x="-24151" y="-45"/>
            <a:ext cx="5191751" cy="1591570"/>
          </a:xfrm>
          <a:custGeom>
            <a:rect b="b" l="l" r="r" t="t"/>
            <a:pathLst>
              <a:path extrusionOk="0" h="44198" w="161825">
                <a:moveTo>
                  <a:pt x="24885" y="0"/>
                </a:moveTo>
                <a:lnTo>
                  <a:pt x="23588" y="72"/>
                </a:lnTo>
                <a:lnTo>
                  <a:pt x="22290" y="203"/>
                </a:lnTo>
                <a:lnTo>
                  <a:pt x="21028" y="393"/>
                </a:lnTo>
                <a:lnTo>
                  <a:pt x="19777" y="643"/>
                </a:lnTo>
                <a:lnTo>
                  <a:pt x="18551" y="965"/>
                </a:lnTo>
                <a:lnTo>
                  <a:pt x="17360" y="1334"/>
                </a:lnTo>
                <a:lnTo>
                  <a:pt x="16182" y="1762"/>
                </a:lnTo>
                <a:lnTo>
                  <a:pt x="15039" y="2250"/>
                </a:lnTo>
                <a:lnTo>
                  <a:pt x="13919" y="2786"/>
                </a:lnTo>
                <a:lnTo>
                  <a:pt x="12836" y="3382"/>
                </a:lnTo>
                <a:lnTo>
                  <a:pt x="11776" y="4025"/>
                </a:lnTo>
                <a:lnTo>
                  <a:pt x="10764" y="4703"/>
                </a:lnTo>
                <a:lnTo>
                  <a:pt x="9776" y="5441"/>
                </a:lnTo>
                <a:lnTo>
                  <a:pt x="8835" y="6227"/>
                </a:lnTo>
                <a:lnTo>
                  <a:pt x="7918" y="7049"/>
                </a:lnTo>
                <a:lnTo>
                  <a:pt x="7061" y="7918"/>
                </a:lnTo>
                <a:lnTo>
                  <a:pt x="6228" y="8823"/>
                </a:lnTo>
                <a:lnTo>
                  <a:pt x="5454" y="9776"/>
                </a:lnTo>
                <a:lnTo>
                  <a:pt x="4715" y="10752"/>
                </a:lnTo>
                <a:lnTo>
                  <a:pt x="4025" y="11776"/>
                </a:lnTo>
                <a:lnTo>
                  <a:pt x="3382" y="12824"/>
                </a:lnTo>
                <a:lnTo>
                  <a:pt x="2798" y="13919"/>
                </a:lnTo>
                <a:lnTo>
                  <a:pt x="2251" y="15026"/>
                </a:lnTo>
                <a:lnTo>
                  <a:pt x="1774" y="16181"/>
                </a:lnTo>
                <a:lnTo>
                  <a:pt x="1346" y="17348"/>
                </a:lnTo>
                <a:lnTo>
                  <a:pt x="965" y="18551"/>
                </a:lnTo>
                <a:lnTo>
                  <a:pt x="655" y="19777"/>
                </a:lnTo>
                <a:lnTo>
                  <a:pt x="393" y="21016"/>
                </a:lnTo>
                <a:lnTo>
                  <a:pt x="203" y="22290"/>
                </a:lnTo>
                <a:lnTo>
                  <a:pt x="72" y="23575"/>
                </a:lnTo>
                <a:lnTo>
                  <a:pt x="0" y="24885"/>
                </a:lnTo>
                <a:lnTo>
                  <a:pt x="0" y="25540"/>
                </a:lnTo>
                <a:lnTo>
                  <a:pt x="0" y="44198"/>
                </a:lnTo>
                <a:lnTo>
                  <a:pt x="161825" y="44198"/>
                </a:lnTo>
                <a:lnTo>
                  <a:pt x="1618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Tent set up in a field with small mountains in the background." id="732" name="Google Shape;732;p77"/>
          <p:cNvPicPr preferRelativeResize="0"/>
          <p:nvPr>
            <p:ph idx="2" type="pic"/>
          </p:nvPr>
        </p:nvPicPr>
        <p:blipFill rotWithShape="1">
          <a:blip r:embed="rId3">
            <a:alphaModFix/>
          </a:blip>
          <a:srcRect b="7648" l="0" r="0" t="7648"/>
          <a:stretch/>
        </p:blipFill>
        <p:spPr>
          <a:xfrm flipH="1">
            <a:off x="0" y="0"/>
            <a:ext cx="9144003" cy="5143500"/>
          </a:xfrm>
          <a:prstGeom prst="rect">
            <a:avLst/>
          </a:prstGeom>
        </p:spPr>
      </p:pic>
      <p:sp>
        <p:nvSpPr>
          <p:cNvPr id="733" name="Google Shape;733;p77"/>
          <p:cNvSpPr txBox="1"/>
          <p:nvPr>
            <p:ph type="title"/>
          </p:nvPr>
        </p:nvSpPr>
        <p:spPr>
          <a:xfrm>
            <a:off x="230900" y="457200"/>
            <a:ext cx="6427500" cy="15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Demo</a:t>
            </a:r>
            <a:endParaRPr/>
          </a:p>
        </p:txBody>
      </p:sp>
      <p:sp>
        <p:nvSpPr>
          <p:cNvPr id="734" name="Google Shape;734;p77"/>
          <p:cNvSpPr txBox="1"/>
          <p:nvPr>
            <p:ph idx="3" type="subTitle"/>
          </p:nvPr>
        </p:nvSpPr>
        <p:spPr>
          <a:xfrm>
            <a:off x="235575" y="3861200"/>
            <a:ext cx="3282600" cy="105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Authentication</a:t>
            </a:r>
            <a:r>
              <a:rPr lang="en"/>
              <a:t>/ navigating the app</a:t>
            </a:r>
            <a:endParaRPr/>
          </a:p>
        </p:txBody>
      </p:sp>
      <p:grpSp>
        <p:nvGrpSpPr>
          <p:cNvPr id="735" name="Google Shape;735;p77"/>
          <p:cNvGrpSpPr/>
          <p:nvPr/>
        </p:nvGrpSpPr>
        <p:grpSpPr>
          <a:xfrm>
            <a:off x="227875" y="223475"/>
            <a:ext cx="1214500" cy="170400"/>
            <a:chOff x="304025" y="203375"/>
            <a:chExt cx="1214500" cy="170400"/>
          </a:xfrm>
        </p:grpSpPr>
        <p:sp>
          <p:nvSpPr>
            <p:cNvPr id="736" name="Google Shape;736;p77"/>
            <p:cNvSpPr txBox="1"/>
            <p:nvPr/>
          </p:nvSpPr>
          <p:spPr>
            <a:xfrm>
              <a:off x="304025" y="203650"/>
              <a:ext cx="5787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lt1"/>
                  </a:solidFill>
                </a:rPr>
                <a:t>Section</a:t>
              </a:r>
              <a:endParaRPr sz="800">
                <a:solidFill>
                  <a:schemeClr val="lt1"/>
                </a:solidFill>
              </a:endParaRPr>
            </a:p>
          </p:txBody>
        </p:sp>
        <p:sp>
          <p:nvSpPr>
            <p:cNvPr id="737" name="Google Shape;737;p77"/>
            <p:cNvSpPr txBox="1"/>
            <p:nvPr/>
          </p:nvSpPr>
          <p:spPr>
            <a:xfrm>
              <a:off x="1194225" y="203650"/>
              <a:ext cx="324300" cy="169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800">
                  <a:solidFill>
                    <a:schemeClr val="lt1"/>
                  </a:solidFill>
                </a:rPr>
                <a:t>12</a:t>
              </a:r>
              <a:endParaRPr sz="800">
                <a:solidFill>
                  <a:schemeClr val="lt1"/>
                </a:solidFill>
              </a:endParaRPr>
            </a:p>
          </p:txBody>
        </p:sp>
        <p:cxnSp>
          <p:nvCxnSpPr>
            <p:cNvPr id="738" name="Google Shape;738;p77"/>
            <p:cNvCxnSpPr/>
            <p:nvPr/>
          </p:nvCxnSpPr>
          <p:spPr>
            <a:xfrm>
              <a:off x="1181225" y="203375"/>
              <a:ext cx="600" cy="170400"/>
            </a:xfrm>
            <a:prstGeom prst="straightConnector1">
              <a:avLst/>
            </a:prstGeom>
            <a:noFill/>
            <a:ln cap="flat" cmpd="sng" w="9525">
              <a:solidFill>
                <a:schemeClr val="lt1"/>
              </a:solidFill>
              <a:prstDash val="solid"/>
              <a:round/>
              <a:headEnd len="med" w="med" type="none"/>
              <a:tailEnd len="med" w="med" type="none"/>
            </a:ln>
          </p:spPr>
        </p:cxnSp>
      </p:grpSp>
      <p:grpSp>
        <p:nvGrpSpPr>
          <p:cNvPr id="739" name="Google Shape;739;p77"/>
          <p:cNvGrpSpPr/>
          <p:nvPr/>
        </p:nvGrpSpPr>
        <p:grpSpPr>
          <a:xfrm>
            <a:off x="227875" y="223475"/>
            <a:ext cx="1214400" cy="170400"/>
            <a:chOff x="304025" y="203375"/>
            <a:chExt cx="1214400" cy="170400"/>
          </a:xfrm>
        </p:grpSpPr>
        <p:sp>
          <p:nvSpPr>
            <p:cNvPr id="740" name="Google Shape;740;p77"/>
            <p:cNvSpPr/>
            <p:nvPr/>
          </p:nvSpPr>
          <p:spPr>
            <a:xfrm>
              <a:off x="304025" y="203650"/>
              <a:ext cx="1214400" cy="1695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Space Grotesk"/>
                  <a:ea typeface="Space Grotesk"/>
                  <a:cs typeface="Space Grotesk"/>
                  <a:sym typeface="Space Grotesk"/>
                </a:rPr>
                <a:t>Section</a:t>
              </a:r>
              <a:endParaRPr sz="800">
                <a:solidFill>
                  <a:schemeClr val="dk2"/>
                </a:solidFill>
                <a:latin typeface="Space Grotesk"/>
                <a:ea typeface="Space Grotesk"/>
                <a:cs typeface="Space Grotesk"/>
                <a:sym typeface="Space Grotesk"/>
              </a:endParaRPr>
            </a:p>
          </p:txBody>
        </p:sp>
        <p:cxnSp>
          <p:nvCxnSpPr>
            <p:cNvPr id="741" name="Google Shape;741;p77"/>
            <p:cNvCxnSpPr/>
            <p:nvPr/>
          </p:nvCxnSpPr>
          <p:spPr>
            <a:xfrm>
              <a:off x="1181225" y="203375"/>
              <a:ext cx="600" cy="170400"/>
            </a:xfrm>
            <a:prstGeom prst="straightConnector1">
              <a:avLst/>
            </a:prstGeom>
            <a:noFill/>
            <a:ln cap="flat" cmpd="sng" w="9525">
              <a:solidFill>
                <a:schemeClr val="dk2"/>
              </a:solidFill>
              <a:prstDash val="solid"/>
              <a:round/>
              <a:headEnd len="med" w="med" type="none"/>
              <a:tailEnd len="med" w="med" type="none"/>
            </a:ln>
          </p:spPr>
        </p:cxnSp>
      </p:grpSp>
      <p:sp>
        <p:nvSpPr>
          <p:cNvPr id="742" name="Google Shape;742;p77"/>
          <p:cNvSpPr txBox="1"/>
          <p:nvPr>
            <p:ph idx="12" type="sldNum"/>
          </p:nvPr>
        </p:nvSpPr>
        <p:spPr>
          <a:xfrm>
            <a:off x="1105700" y="223000"/>
            <a:ext cx="336600" cy="170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dk2"/>
                </a:solidFill>
                <a:latin typeface="Space Grotesk"/>
                <a:ea typeface="Space Grotesk"/>
                <a:cs typeface="Space Grotesk"/>
                <a:sym typeface="Space Grotesk"/>
              </a:rPr>
              <a:t>‹#›</a:t>
            </a:fld>
            <a:endParaRPr sz="800">
              <a:solidFill>
                <a:schemeClr val="dk2"/>
              </a:solidFill>
              <a:latin typeface="Space Grotesk"/>
              <a:ea typeface="Space Grotesk"/>
              <a:cs typeface="Space Grotesk"/>
              <a:sym typeface="Space Grotesk"/>
            </a:endParaRPr>
          </a:p>
        </p:txBody>
      </p:sp>
      <p:pic>
        <p:nvPicPr>
          <p:cNvPr id="743" name="Google Shape;743;p77" title="Screen_Recording_20250515_155516_GasoLean.mp4">
            <a:hlinkClick r:id="rId4"/>
          </p:cNvPr>
          <p:cNvPicPr preferRelativeResize="0"/>
          <p:nvPr/>
        </p:nvPicPr>
        <p:blipFill>
          <a:blip r:embed="rId5">
            <a:alphaModFix/>
          </a:blip>
          <a:stretch>
            <a:fillRect/>
          </a:stretch>
        </p:blipFill>
        <p:spPr>
          <a:xfrm>
            <a:off x="6057888" y="0"/>
            <a:ext cx="2314575"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1000"/>
                                        <p:tgtEl>
                                          <p:spTgt spid="7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oard Meeting Presentation">
  <a:themeElements>
    <a:clrScheme name="Simple Light">
      <a:dk1>
        <a:srgbClr val="FFFCE9"/>
      </a:dk1>
      <a:lt1>
        <a:srgbClr val="093607"/>
      </a:lt1>
      <a:dk2>
        <a:srgbClr val="0B213F"/>
      </a:dk2>
      <a:lt2>
        <a:srgbClr val="D6D5CD"/>
      </a:lt2>
      <a:accent1>
        <a:srgbClr val="000000"/>
      </a:accent1>
      <a:accent2>
        <a:srgbClr val="212121"/>
      </a:accent2>
      <a:accent3>
        <a:srgbClr val="78909C"/>
      </a:accent3>
      <a:accent4>
        <a:srgbClr val="FFAB40"/>
      </a:accent4>
      <a:accent5>
        <a:srgbClr val="0097A7"/>
      </a:accent5>
      <a:accent6>
        <a:srgbClr val="EEFF41"/>
      </a:accent6>
      <a:hlink>
        <a:srgbClr val="FFFCE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