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9"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B4D5F-FCD2-4BA4-BE4F-FEB4DAD34BC9}" v="18" dt="2023-10-24T00:46:53.838"/>
    <p1510:client id="{6C026CCA-8986-C8AA-A316-D227EBBED202}" v="580" dt="2023-10-23T20:59:56.573"/>
    <p1510:client id="{7262ED43-1C45-A729-CD4B-B6B49805C94A}" v="30" dt="2023-10-23T19:49:43.969"/>
    <p1510:client id="{9916EB27-C26B-4CB7-9E9F-AE30AEB0BF00}" v="347" dt="2023-10-09T02:55:37.992"/>
    <p1510:client id="{9E63B938-5B05-EECF-966B-6F9B2C92E5A6}" v="8" dt="2023-10-24T00:11:52.340"/>
    <p1510:client id="{A6BF3829-77E8-0750-10D2-FFF1DA1E412E}" v="16" dt="2023-11-01T18:35:08.265"/>
    <p1510:client id="{B37A5F25-EBBF-8CA3-2B48-EAB94AA6E784}" v="362" dt="2023-10-31T21:01:33.312"/>
    <p1510:client id="{F89BA595-B7C9-4E0A-8CE3-4028F7EB174A}" v="1" dt="2023-10-24T00:02:24.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 Nicolas" userId="S::ncai34@gatech.edu::4c6b0c81-37ba-4c50-99a7-e2551b9d9dd3" providerId="AD" clId="Web-{6C026CCA-8986-C8AA-A316-D227EBBED202}"/>
    <pc:docChg chg="modSld">
      <pc:chgData name="Cai, Nicolas" userId="S::ncai34@gatech.edu::4c6b0c81-37ba-4c50-99a7-e2551b9d9dd3" providerId="AD" clId="Web-{6C026CCA-8986-C8AA-A316-D227EBBED202}" dt="2023-10-23T20:59:55.667" v="574" actId="20577"/>
      <pc:docMkLst>
        <pc:docMk/>
      </pc:docMkLst>
      <pc:sldChg chg="modSp">
        <pc:chgData name="Cai, Nicolas" userId="S::ncai34@gatech.edu::4c6b0c81-37ba-4c50-99a7-e2551b9d9dd3" providerId="AD" clId="Web-{6C026CCA-8986-C8AA-A316-D227EBBED202}" dt="2023-10-23T20:59:55.667" v="574" actId="20577"/>
        <pc:sldMkLst>
          <pc:docMk/>
          <pc:sldMk cId="4156796719" sldId="258"/>
        </pc:sldMkLst>
        <pc:spChg chg="mod">
          <ac:chgData name="Cai, Nicolas" userId="S::ncai34@gatech.edu::4c6b0c81-37ba-4c50-99a7-e2551b9d9dd3" providerId="AD" clId="Web-{6C026CCA-8986-C8AA-A316-D227EBBED202}" dt="2023-10-23T20:59:55.667" v="574" actId="20577"/>
          <ac:spMkLst>
            <pc:docMk/>
            <pc:sldMk cId="4156796719" sldId="258"/>
            <ac:spMk id="3" creationId="{BBB1829B-1147-6385-BF59-42AB243EA2B7}"/>
          </ac:spMkLst>
        </pc:spChg>
      </pc:sldChg>
      <pc:sldChg chg="modSp">
        <pc:chgData name="Cai, Nicolas" userId="S::ncai34@gatech.edu::4c6b0c81-37ba-4c50-99a7-e2551b9d9dd3" providerId="AD" clId="Web-{6C026CCA-8986-C8AA-A316-D227EBBED202}" dt="2023-10-23T20:59:25.635" v="549" actId="20577"/>
        <pc:sldMkLst>
          <pc:docMk/>
          <pc:sldMk cId="3105951242" sldId="259"/>
        </pc:sldMkLst>
        <pc:spChg chg="mod">
          <ac:chgData name="Cai, Nicolas" userId="S::ncai34@gatech.edu::4c6b0c81-37ba-4c50-99a7-e2551b9d9dd3" providerId="AD" clId="Web-{6C026CCA-8986-C8AA-A316-D227EBBED202}" dt="2023-10-23T20:59:25.635" v="549" actId="20577"/>
          <ac:spMkLst>
            <pc:docMk/>
            <pc:sldMk cId="3105951242" sldId="259"/>
            <ac:spMk id="8" creationId="{FCEDF4C5-D36A-9554-C0AA-F2BEDD3B6959}"/>
          </ac:spMkLst>
        </pc:spChg>
      </pc:sldChg>
    </pc:docChg>
  </pc:docChgLst>
  <pc:docChgLst>
    <pc:chgData name="Cai, Nicolas" userId="S::ncai34@gatech.edu::4c6b0c81-37ba-4c50-99a7-e2551b9d9dd3" providerId="AD" clId="Web-{7262ED43-1C45-A729-CD4B-B6B49805C94A}"/>
    <pc:docChg chg="delSld modSld">
      <pc:chgData name="Cai, Nicolas" userId="S::ncai34@gatech.edu::4c6b0c81-37ba-4c50-99a7-e2551b9d9dd3" providerId="AD" clId="Web-{7262ED43-1C45-A729-CD4B-B6B49805C94A}" dt="2023-10-23T19:49:43.969" v="27"/>
      <pc:docMkLst>
        <pc:docMk/>
      </pc:docMkLst>
      <pc:sldChg chg="modSp">
        <pc:chgData name="Cai, Nicolas" userId="S::ncai34@gatech.edu::4c6b0c81-37ba-4c50-99a7-e2551b9d9dd3" providerId="AD" clId="Web-{7262ED43-1C45-A729-CD4B-B6B49805C94A}" dt="2023-10-23T19:49:39.532" v="26" actId="20577"/>
        <pc:sldMkLst>
          <pc:docMk/>
          <pc:sldMk cId="4156796719" sldId="258"/>
        </pc:sldMkLst>
        <pc:spChg chg="mod">
          <ac:chgData name="Cai, Nicolas" userId="S::ncai34@gatech.edu::4c6b0c81-37ba-4c50-99a7-e2551b9d9dd3" providerId="AD" clId="Web-{7262ED43-1C45-A729-CD4B-B6B49805C94A}" dt="2023-10-23T19:49:39.532" v="26" actId="20577"/>
          <ac:spMkLst>
            <pc:docMk/>
            <pc:sldMk cId="4156796719" sldId="258"/>
            <ac:spMk id="2" creationId="{8021DBF0-40D9-9D88-8E92-E7A7A24DFF12}"/>
          </ac:spMkLst>
        </pc:spChg>
      </pc:sldChg>
      <pc:sldChg chg="modSp">
        <pc:chgData name="Cai, Nicolas" userId="S::ncai34@gatech.edu::4c6b0c81-37ba-4c50-99a7-e2551b9d9dd3" providerId="AD" clId="Web-{7262ED43-1C45-A729-CD4B-B6B49805C94A}" dt="2023-10-23T19:49:23.172" v="21" actId="20577"/>
        <pc:sldMkLst>
          <pc:docMk/>
          <pc:sldMk cId="3105951242" sldId="259"/>
        </pc:sldMkLst>
        <pc:spChg chg="mod">
          <ac:chgData name="Cai, Nicolas" userId="S::ncai34@gatech.edu::4c6b0c81-37ba-4c50-99a7-e2551b9d9dd3" providerId="AD" clId="Web-{7262ED43-1C45-A729-CD4B-B6B49805C94A}" dt="2023-10-23T19:45:54.133" v="5" actId="20577"/>
          <ac:spMkLst>
            <pc:docMk/>
            <pc:sldMk cId="3105951242" sldId="259"/>
            <ac:spMk id="5" creationId="{0C325CDB-BB88-FFD2-35CD-564210A38CAC}"/>
          </ac:spMkLst>
        </pc:spChg>
        <pc:spChg chg="mod">
          <ac:chgData name="Cai, Nicolas" userId="S::ncai34@gatech.edu::4c6b0c81-37ba-4c50-99a7-e2551b9d9dd3" providerId="AD" clId="Web-{7262ED43-1C45-A729-CD4B-B6B49805C94A}" dt="2023-10-23T19:49:23.172" v="21" actId="20577"/>
          <ac:spMkLst>
            <pc:docMk/>
            <pc:sldMk cId="3105951242" sldId="259"/>
            <ac:spMk id="8" creationId="{FCEDF4C5-D36A-9554-C0AA-F2BEDD3B6959}"/>
          </ac:spMkLst>
        </pc:spChg>
      </pc:sldChg>
      <pc:sldChg chg="del">
        <pc:chgData name="Cai, Nicolas" userId="S::ncai34@gatech.edu::4c6b0c81-37ba-4c50-99a7-e2551b9d9dd3" providerId="AD" clId="Web-{7262ED43-1C45-A729-CD4B-B6B49805C94A}" dt="2023-10-23T19:49:43.969" v="27"/>
        <pc:sldMkLst>
          <pc:docMk/>
          <pc:sldMk cId="254960258" sldId="260"/>
        </pc:sldMkLst>
      </pc:sldChg>
    </pc:docChg>
  </pc:docChgLst>
  <pc:docChgLst>
    <pc:chgData name="Manasreh, Suzan" userId="S::smanasreh6@gatech.edu::f0ffb82a-ecbf-4842-9fd7-e71505dc5726" providerId="AD" clId="Web-{9916EB27-C26B-4CB7-9E9F-AE30AEB0BF00}"/>
    <pc:docChg chg="addSld delSld modSld sldOrd">
      <pc:chgData name="Manasreh, Suzan" userId="S::smanasreh6@gatech.edu::f0ffb82a-ecbf-4842-9fd7-e71505dc5726" providerId="AD" clId="Web-{9916EB27-C26B-4CB7-9E9F-AE30AEB0BF00}" dt="2023-10-09T02:55:37.992" v="337"/>
      <pc:docMkLst>
        <pc:docMk/>
      </pc:docMkLst>
      <pc:sldChg chg="del">
        <pc:chgData name="Manasreh, Suzan" userId="S::smanasreh6@gatech.edu::f0ffb82a-ecbf-4842-9fd7-e71505dc5726" providerId="AD" clId="Web-{9916EB27-C26B-4CB7-9E9F-AE30AEB0BF00}" dt="2023-10-09T01:15:15.228" v="6"/>
        <pc:sldMkLst>
          <pc:docMk/>
          <pc:sldMk cId="109857222" sldId="256"/>
        </pc:sldMkLst>
      </pc:sldChg>
      <pc:sldChg chg="modSp new del">
        <pc:chgData name="Manasreh, Suzan" userId="S::smanasreh6@gatech.edu::f0ffb82a-ecbf-4842-9fd7-e71505dc5726" providerId="AD" clId="Web-{9916EB27-C26B-4CB7-9E9F-AE30AEB0BF00}" dt="2023-10-09T02:52:49.874" v="312"/>
        <pc:sldMkLst>
          <pc:docMk/>
          <pc:sldMk cId="3935506167" sldId="257"/>
        </pc:sldMkLst>
        <pc:spChg chg="mod">
          <ac:chgData name="Manasreh, Suzan" userId="S::smanasreh6@gatech.edu::f0ffb82a-ecbf-4842-9fd7-e71505dc5726" providerId="AD" clId="Web-{9916EB27-C26B-4CB7-9E9F-AE30AEB0BF00}" dt="2023-10-09T02:51:04.246" v="288" actId="20577"/>
          <ac:spMkLst>
            <pc:docMk/>
            <pc:sldMk cId="3935506167" sldId="257"/>
            <ac:spMk id="2" creationId="{97600711-8F58-942B-0C90-9A74B3AE2BA8}"/>
          </ac:spMkLst>
        </pc:spChg>
        <pc:spChg chg="mod">
          <ac:chgData name="Manasreh, Suzan" userId="S::smanasreh6@gatech.edu::f0ffb82a-ecbf-4842-9fd7-e71505dc5726" providerId="AD" clId="Web-{9916EB27-C26B-4CB7-9E9F-AE30AEB0BF00}" dt="2023-10-09T02:50:58.574" v="286" actId="20577"/>
          <ac:spMkLst>
            <pc:docMk/>
            <pc:sldMk cId="3935506167" sldId="257"/>
            <ac:spMk id="3" creationId="{594ACD3D-2B24-E5A8-43E6-3A81535349D2}"/>
          </ac:spMkLst>
        </pc:spChg>
      </pc:sldChg>
      <pc:sldChg chg="addSp delSp modSp new mod setBg">
        <pc:chgData name="Manasreh, Suzan" userId="S::smanasreh6@gatech.edu::f0ffb82a-ecbf-4842-9fd7-e71505dc5726" providerId="AD" clId="Web-{9916EB27-C26B-4CB7-9E9F-AE30AEB0BF00}" dt="2023-10-09T02:55:37.992" v="337"/>
        <pc:sldMkLst>
          <pc:docMk/>
          <pc:sldMk cId="4156796719" sldId="258"/>
        </pc:sldMkLst>
        <pc:spChg chg="mod">
          <ac:chgData name="Manasreh, Suzan" userId="S::smanasreh6@gatech.edu::f0ffb82a-ecbf-4842-9fd7-e71505dc5726" providerId="AD" clId="Web-{9916EB27-C26B-4CB7-9E9F-AE30AEB0BF00}" dt="2023-10-09T02:53:02.547" v="314" actId="20577"/>
          <ac:spMkLst>
            <pc:docMk/>
            <pc:sldMk cId="4156796719" sldId="258"/>
            <ac:spMk id="2" creationId="{8021DBF0-40D9-9D88-8E92-E7A7A24DFF12}"/>
          </ac:spMkLst>
        </pc:spChg>
        <pc:spChg chg="mod">
          <ac:chgData name="Manasreh, Suzan" userId="S::smanasreh6@gatech.edu::f0ffb82a-ecbf-4842-9fd7-e71505dc5726" providerId="AD" clId="Web-{9916EB27-C26B-4CB7-9E9F-AE30AEB0BF00}" dt="2023-10-09T02:53:19.688" v="317"/>
          <ac:spMkLst>
            <pc:docMk/>
            <pc:sldMk cId="4156796719" sldId="258"/>
            <ac:spMk id="3" creationId="{BBB1829B-1147-6385-BF59-42AB243EA2B7}"/>
          </ac:spMkLst>
        </pc:spChg>
        <pc:spChg chg="add del mod">
          <ac:chgData name="Manasreh, Suzan" userId="S::smanasreh6@gatech.edu::f0ffb82a-ecbf-4842-9fd7-e71505dc5726" providerId="AD" clId="Web-{9916EB27-C26B-4CB7-9E9F-AE30AEB0BF00}" dt="2023-10-09T02:55:37.992" v="337"/>
          <ac:spMkLst>
            <pc:docMk/>
            <pc:sldMk cId="4156796719" sldId="258"/>
            <ac:spMk id="7" creationId="{CC08CC12-134B-624C-0E20-A991346E1971}"/>
          </ac:spMkLst>
        </pc:spChg>
        <pc:spChg chg="add del">
          <ac:chgData name="Manasreh, Suzan" userId="S::smanasreh6@gatech.edu::f0ffb82a-ecbf-4842-9fd7-e71505dc5726" providerId="AD" clId="Web-{9916EB27-C26B-4CB7-9E9F-AE30AEB0BF00}" dt="2023-10-09T02:35:51.515" v="221"/>
          <ac:spMkLst>
            <pc:docMk/>
            <pc:sldMk cId="4156796719" sldId="258"/>
            <ac:spMk id="11" creationId="{0D153B68-5844-490D-8E67-F616D6D721CA}"/>
          </ac:spMkLst>
        </pc:spChg>
        <pc:spChg chg="add del">
          <ac:chgData name="Manasreh, Suzan" userId="S::smanasreh6@gatech.edu::f0ffb82a-ecbf-4842-9fd7-e71505dc5726" providerId="AD" clId="Web-{9916EB27-C26B-4CB7-9E9F-AE30AEB0BF00}" dt="2023-10-09T02:35:51.515" v="221"/>
          <ac:spMkLst>
            <pc:docMk/>
            <pc:sldMk cId="4156796719" sldId="258"/>
            <ac:spMk id="13" creationId="{9A0D773F-7A7D-4DBB-9DEA-86BB8B8F4BC8}"/>
          </ac:spMkLst>
        </pc:spChg>
        <pc:spChg chg="add del">
          <ac:chgData name="Manasreh, Suzan" userId="S::smanasreh6@gatech.edu::f0ffb82a-ecbf-4842-9fd7-e71505dc5726" providerId="AD" clId="Web-{9916EB27-C26B-4CB7-9E9F-AE30AEB0BF00}" dt="2023-10-09T02:35:51.515" v="221"/>
          <ac:spMkLst>
            <pc:docMk/>
            <pc:sldMk cId="4156796719" sldId="258"/>
            <ac:spMk id="14" creationId="{7FF47CB7-972F-479F-A36D-9E72D26EC8DA}"/>
          </ac:spMkLst>
        </pc:spChg>
        <pc:grpChg chg="add del">
          <ac:chgData name="Manasreh, Suzan" userId="S::smanasreh6@gatech.edu::f0ffb82a-ecbf-4842-9fd7-e71505dc5726" providerId="AD" clId="Web-{9916EB27-C26B-4CB7-9E9F-AE30AEB0BF00}" dt="2023-10-09T02:35:49.187" v="219"/>
          <ac:grpSpMkLst>
            <pc:docMk/>
            <pc:sldMk cId="4156796719" sldId="258"/>
            <ac:grpSpMk id="9" creationId="{1FD67D68-9B83-C338-8342-3348D8F22347}"/>
          </ac:grpSpMkLst>
        </pc:grpChg>
        <pc:grpChg chg="add del">
          <ac:chgData name="Manasreh, Suzan" userId="S::smanasreh6@gatech.edu::f0ffb82a-ecbf-4842-9fd7-e71505dc5726" providerId="AD" clId="Web-{9916EB27-C26B-4CB7-9E9F-AE30AEB0BF00}" dt="2023-10-09T02:39:12.084" v="273"/>
          <ac:grpSpMkLst>
            <pc:docMk/>
            <pc:sldMk cId="4156796719" sldId="258"/>
            <ac:grpSpMk id="16" creationId="{1FD67D68-9B83-C338-8342-3348D8F22347}"/>
          </ac:grpSpMkLst>
        </pc:grpChg>
        <pc:grpChg chg="add del">
          <ac:chgData name="Manasreh, Suzan" userId="S::smanasreh6@gatech.edu::f0ffb82a-ecbf-4842-9fd7-e71505dc5726" providerId="AD" clId="Web-{9916EB27-C26B-4CB7-9E9F-AE30AEB0BF00}" dt="2023-10-09T02:50:05.963" v="279"/>
          <ac:grpSpMkLst>
            <pc:docMk/>
            <pc:sldMk cId="4156796719" sldId="258"/>
            <ac:grpSpMk id="22" creationId="{1FD67D68-9B83-C338-8342-3348D8F22347}"/>
          </ac:grpSpMkLst>
        </pc:grpChg>
        <pc:grpChg chg="add">
          <ac:chgData name="Manasreh, Suzan" userId="S::smanasreh6@gatech.edu::f0ffb82a-ecbf-4842-9fd7-e71505dc5726" providerId="AD" clId="Web-{9916EB27-C26B-4CB7-9E9F-AE30AEB0BF00}" dt="2023-10-09T02:50:05.963" v="279"/>
          <ac:grpSpMkLst>
            <pc:docMk/>
            <pc:sldMk cId="4156796719" sldId="258"/>
            <ac:grpSpMk id="29" creationId="{1FD67D68-9B83-C338-8342-3348D8F22347}"/>
          </ac:grpSpMkLst>
        </pc:grpChg>
        <pc:picChg chg="add del mod">
          <ac:chgData name="Manasreh, Suzan" userId="S::smanasreh6@gatech.edu::f0ffb82a-ecbf-4842-9fd7-e71505dc5726" providerId="AD" clId="Web-{9916EB27-C26B-4CB7-9E9F-AE30AEB0BF00}" dt="2023-10-09T02:39:08.146" v="271"/>
          <ac:picMkLst>
            <pc:docMk/>
            <pc:sldMk cId="4156796719" sldId="258"/>
            <ac:picMk id="4" creationId="{B4EC93CF-E59D-9EFA-BE15-AD9F379F8745}"/>
          </ac:picMkLst>
        </pc:picChg>
        <pc:picChg chg="add del mod">
          <ac:chgData name="Manasreh, Suzan" userId="S::smanasreh6@gatech.edu::f0ffb82a-ecbf-4842-9fd7-e71505dc5726" providerId="AD" clId="Web-{9916EB27-C26B-4CB7-9E9F-AE30AEB0BF00}" dt="2023-10-09T02:50:01.963" v="277"/>
          <ac:picMkLst>
            <pc:docMk/>
            <pc:sldMk cId="4156796719" sldId="258"/>
            <ac:picMk id="5" creationId="{0998AE37-C172-9566-C857-3DCF70B4D668}"/>
          </ac:picMkLst>
        </pc:picChg>
        <pc:picChg chg="add mod">
          <ac:chgData name="Manasreh, Suzan" userId="S::smanasreh6@gatech.edu::f0ffb82a-ecbf-4842-9fd7-e71505dc5726" providerId="AD" clId="Web-{9916EB27-C26B-4CB7-9E9F-AE30AEB0BF00}" dt="2023-10-09T02:50:23.354" v="284" actId="1076"/>
          <ac:picMkLst>
            <pc:docMk/>
            <pc:sldMk cId="4156796719" sldId="258"/>
            <ac:picMk id="6" creationId="{B50E89D5-4EE0-A210-CC72-211A24DDBEE3}"/>
          </ac:picMkLst>
        </pc:picChg>
      </pc:sldChg>
      <pc:sldChg chg="addSp delSp modSp add ord replId">
        <pc:chgData name="Manasreh, Suzan" userId="S::smanasreh6@gatech.edu::f0ffb82a-ecbf-4842-9fd7-e71505dc5726" providerId="AD" clId="Web-{9916EB27-C26B-4CB7-9E9F-AE30AEB0BF00}" dt="2023-10-09T02:52:44.093" v="311"/>
        <pc:sldMkLst>
          <pc:docMk/>
          <pc:sldMk cId="3105951242" sldId="259"/>
        </pc:sldMkLst>
        <pc:spChg chg="del">
          <ac:chgData name="Manasreh, Suzan" userId="S::smanasreh6@gatech.edu::f0ffb82a-ecbf-4842-9fd7-e71505dc5726" providerId="AD" clId="Web-{9916EB27-C26B-4CB7-9E9F-AE30AEB0BF00}" dt="2023-10-09T02:51:49.091" v="290"/>
          <ac:spMkLst>
            <pc:docMk/>
            <pc:sldMk cId="3105951242" sldId="259"/>
            <ac:spMk id="2" creationId="{8021DBF0-40D9-9D88-8E92-E7A7A24DFF12}"/>
          </ac:spMkLst>
        </pc:spChg>
        <pc:spChg chg="del mod">
          <ac:chgData name="Manasreh, Suzan" userId="S::smanasreh6@gatech.edu::f0ffb82a-ecbf-4842-9fd7-e71505dc5726" providerId="AD" clId="Web-{9916EB27-C26B-4CB7-9E9F-AE30AEB0BF00}" dt="2023-10-09T02:52:15.170" v="297"/>
          <ac:spMkLst>
            <pc:docMk/>
            <pc:sldMk cId="3105951242" sldId="259"/>
            <ac:spMk id="3" creationId="{BBB1829B-1147-6385-BF59-42AB243EA2B7}"/>
          </ac:spMkLst>
        </pc:spChg>
        <pc:spChg chg="add mod">
          <ac:chgData name="Manasreh, Suzan" userId="S::smanasreh6@gatech.edu::f0ffb82a-ecbf-4842-9fd7-e71505dc5726" providerId="AD" clId="Web-{9916EB27-C26B-4CB7-9E9F-AE30AEB0BF00}" dt="2023-10-09T02:51:59.544" v="293" actId="20577"/>
          <ac:spMkLst>
            <pc:docMk/>
            <pc:sldMk cId="3105951242" sldId="259"/>
            <ac:spMk id="5" creationId="{0C325CDB-BB88-FFD2-35CD-564210A38CAC}"/>
          </ac:spMkLst>
        </pc:spChg>
        <pc:spChg chg="add mod">
          <ac:chgData name="Manasreh, Suzan" userId="S::smanasreh6@gatech.edu::f0ffb82a-ecbf-4842-9fd7-e71505dc5726" providerId="AD" clId="Web-{9916EB27-C26B-4CB7-9E9F-AE30AEB0BF00}" dt="2023-10-09T02:52:39.124" v="310" actId="20577"/>
          <ac:spMkLst>
            <pc:docMk/>
            <pc:sldMk cId="3105951242" sldId="259"/>
            <ac:spMk id="8" creationId="{FCEDF4C5-D36A-9554-C0AA-F2BEDD3B6959}"/>
          </ac:spMkLst>
        </pc:spChg>
        <pc:picChg chg="del">
          <ac:chgData name="Manasreh, Suzan" userId="S::smanasreh6@gatech.edu::f0ffb82a-ecbf-4842-9fd7-e71505dc5726" providerId="AD" clId="Web-{9916EB27-C26B-4CB7-9E9F-AE30AEB0BF00}" dt="2023-10-09T02:51:51.903" v="291"/>
          <ac:picMkLst>
            <pc:docMk/>
            <pc:sldMk cId="3105951242" sldId="259"/>
            <ac:picMk id="6" creationId="{B50E89D5-4EE0-A210-CC72-211A24DDBEE3}"/>
          </ac:picMkLst>
        </pc:picChg>
      </pc:sldChg>
      <pc:sldChg chg="modSp new">
        <pc:chgData name="Manasreh, Suzan" userId="S::smanasreh6@gatech.edu::f0ffb82a-ecbf-4842-9fd7-e71505dc5726" providerId="AD" clId="Web-{9916EB27-C26B-4CB7-9E9F-AE30AEB0BF00}" dt="2023-10-09T02:55:32.930" v="336" actId="20577"/>
        <pc:sldMkLst>
          <pc:docMk/>
          <pc:sldMk cId="254960258" sldId="260"/>
        </pc:sldMkLst>
        <pc:spChg chg="mod">
          <ac:chgData name="Manasreh, Suzan" userId="S::smanasreh6@gatech.edu::f0ffb82a-ecbf-4842-9fd7-e71505dc5726" providerId="AD" clId="Web-{9916EB27-C26B-4CB7-9E9F-AE30AEB0BF00}" dt="2023-10-09T02:55:21.726" v="327" actId="20577"/>
          <ac:spMkLst>
            <pc:docMk/>
            <pc:sldMk cId="254960258" sldId="260"/>
            <ac:spMk id="2" creationId="{F406DBC2-F190-B545-FC5D-ECA47E6759D0}"/>
          </ac:spMkLst>
        </pc:spChg>
        <pc:spChg chg="mod">
          <ac:chgData name="Manasreh, Suzan" userId="S::smanasreh6@gatech.edu::f0ffb82a-ecbf-4842-9fd7-e71505dc5726" providerId="AD" clId="Web-{9916EB27-C26B-4CB7-9E9F-AE30AEB0BF00}" dt="2023-10-09T02:55:32.930" v="336" actId="20577"/>
          <ac:spMkLst>
            <pc:docMk/>
            <pc:sldMk cId="254960258" sldId="260"/>
            <ac:spMk id="3" creationId="{A871F9F1-2FEF-9CF4-DFFD-BA52A54E0CA8}"/>
          </ac:spMkLst>
        </pc:spChg>
      </pc:sldChg>
    </pc:docChg>
  </pc:docChgLst>
  <pc:docChgLst>
    <pc:chgData name="Cai, Nicolas" userId="S::ncai34@gatech.edu::4c6b0c81-37ba-4c50-99a7-e2551b9d9dd3" providerId="AD" clId="Web-{19FB4D5F-FCD2-4BA4-BE4F-FEB4DAD34BC9}"/>
    <pc:docChg chg="modSld">
      <pc:chgData name="Cai, Nicolas" userId="S::ncai34@gatech.edu::4c6b0c81-37ba-4c50-99a7-e2551b9d9dd3" providerId="AD" clId="Web-{19FB4D5F-FCD2-4BA4-BE4F-FEB4DAD34BC9}" dt="2023-10-24T00:46:51.447" v="14" actId="20577"/>
      <pc:docMkLst>
        <pc:docMk/>
      </pc:docMkLst>
      <pc:sldChg chg="addSp modSp">
        <pc:chgData name="Cai, Nicolas" userId="S::ncai34@gatech.edu::4c6b0c81-37ba-4c50-99a7-e2551b9d9dd3" providerId="AD" clId="Web-{19FB4D5F-FCD2-4BA4-BE4F-FEB4DAD34BC9}" dt="2023-10-24T00:46:51.447" v="14" actId="20577"/>
        <pc:sldMkLst>
          <pc:docMk/>
          <pc:sldMk cId="4156796719" sldId="258"/>
        </pc:sldMkLst>
        <pc:spChg chg="mod">
          <ac:chgData name="Cai, Nicolas" userId="S::ncai34@gatech.edu::4c6b0c81-37ba-4c50-99a7-e2551b9d9dd3" providerId="AD" clId="Web-{19FB4D5F-FCD2-4BA4-BE4F-FEB4DAD34BC9}" dt="2023-10-24T00:46:51.447" v="14" actId="20577"/>
          <ac:spMkLst>
            <pc:docMk/>
            <pc:sldMk cId="4156796719" sldId="258"/>
            <ac:spMk id="3" creationId="{BBB1829B-1147-6385-BF59-42AB243EA2B7}"/>
          </ac:spMkLst>
        </pc:spChg>
        <pc:picChg chg="add mod">
          <ac:chgData name="Cai, Nicolas" userId="S::ncai34@gatech.edu::4c6b0c81-37ba-4c50-99a7-e2551b9d9dd3" providerId="AD" clId="Web-{19FB4D5F-FCD2-4BA4-BE4F-FEB4DAD34BC9}" dt="2023-10-24T00:44:19.786" v="6" actId="1076"/>
          <ac:picMkLst>
            <pc:docMk/>
            <pc:sldMk cId="4156796719" sldId="258"/>
            <ac:picMk id="4" creationId="{16983573-79E5-F3DC-185B-EE7186D0FF7B}"/>
          </ac:picMkLst>
        </pc:picChg>
      </pc:sldChg>
    </pc:docChg>
  </pc:docChgLst>
  <pc:docChgLst>
    <pc:chgData name="Cai, Nicolas" userId="S::ncai34@gatech.edu::4c6b0c81-37ba-4c50-99a7-e2551b9d9dd3" providerId="AD" clId="Web-{9E63B938-5B05-EECF-966B-6F9B2C92E5A6}"/>
    <pc:docChg chg="modSld">
      <pc:chgData name="Cai, Nicolas" userId="S::ncai34@gatech.edu::4c6b0c81-37ba-4c50-99a7-e2551b9d9dd3" providerId="AD" clId="Web-{9E63B938-5B05-EECF-966B-6F9B2C92E5A6}" dt="2023-10-24T00:11:52.340" v="7" actId="1076"/>
      <pc:docMkLst>
        <pc:docMk/>
      </pc:docMkLst>
      <pc:sldChg chg="modSp">
        <pc:chgData name="Cai, Nicolas" userId="S::ncai34@gatech.edu::4c6b0c81-37ba-4c50-99a7-e2551b9d9dd3" providerId="AD" clId="Web-{9E63B938-5B05-EECF-966B-6F9B2C92E5A6}" dt="2023-10-24T00:11:52.340" v="7" actId="1076"/>
        <pc:sldMkLst>
          <pc:docMk/>
          <pc:sldMk cId="4156796719" sldId="258"/>
        </pc:sldMkLst>
        <pc:spChg chg="mod">
          <ac:chgData name="Cai, Nicolas" userId="S::ncai34@gatech.edu::4c6b0c81-37ba-4c50-99a7-e2551b9d9dd3" providerId="AD" clId="Web-{9E63B938-5B05-EECF-966B-6F9B2C92E5A6}" dt="2023-10-24T00:11:46.402" v="6" actId="1076"/>
          <ac:spMkLst>
            <pc:docMk/>
            <pc:sldMk cId="4156796719" sldId="258"/>
            <ac:spMk id="2" creationId="{8021DBF0-40D9-9D88-8E92-E7A7A24DFF12}"/>
          </ac:spMkLst>
        </pc:spChg>
        <pc:spChg chg="mod">
          <ac:chgData name="Cai, Nicolas" userId="S::ncai34@gatech.edu::4c6b0c81-37ba-4c50-99a7-e2551b9d9dd3" providerId="AD" clId="Web-{9E63B938-5B05-EECF-966B-6F9B2C92E5A6}" dt="2023-10-24T00:11:52.340" v="7" actId="1076"/>
          <ac:spMkLst>
            <pc:docMk/>
            <pc:sldMk cId="4156796719" sldId="258"/>
            <ac:spMk id="3" creationId="{BBB1829B-1147-6385-BF59-42AB243EA2B7}"/>
          </ac:spMkLst>
        </pc:spChg>
      </pc:sldChg>
    </pc:docChg>
  </pc:docChgLst>
  <pc:docChgLst>
    <pc:chgData name="Meikle, Braeden A" userId="S::bmeikle3@gatech.edu::ccc4bab0-610f-4fd8-bcc4-4fdfa91b9fb5" providerId="AD" clId="Web-{F89BA595-B7C9-4E0A-8CE3-4028F7EB174A}"/>
    <pc:docChg chg="modSld">
      <pc:chgData name="Meikle, Braeden A" userId="S::bmeikle3@gatech.edu::ccc4bab0-610f-4fd8-bcc4-4fdfa91b9fb5" providerId="AD" clId="Web-{F89BA595-B7C9-4E0A-8CE3-4028F7EB174A}" dt="2023-10-24T00:02:24.320" v="0"/>
      <pc:docMkLst>
        <pc:docMk/>
      </pc:docMkLst>
      <pc:sldChg chg="delSp">
        <pc:chgData name="Meikle, Braeden A" userId="S::bmeikle3@gatech.edu::ccc4bab0-610f-4fd8-bcc4-4fdfa91b9fb5" providerId="AD" clId="Web-{F89BA595-B7C9-4E0A-8CE3-4028F7EB174A}" dt="2023-10-24T00:02:24.320" v="0"/>
        <pc:sldMkLst>
          <pc:docMk/>
          <pc:sldMk cId="4156796719" sldId="258"/>
        </pc:sldMkLst>
        <pc:picChg chg="del">
          <ac:chgData name="Meikle, Braeden A" userId="S::bmeikle3@gatech.edu::ccc4bab0-610f-4fd8-bcc4-4fdfa91b9fb5" providerId="AD" clId="Web-{F89BA595-B7C9-4E0A-8CE3-4028F7EB174A}" dt="2023-10-24T00:02:24.320" v="0"/>
          <ac:picMkLst>
            <pc:docMk/>
            <pc:sldMk cId="4156796719" sldId="258"/>
            <ac:picMk id="6" creationId="{B50E89D5-4EE0-A210-CC72-211A24DDBEE3}"/>
          </ac:picMkLst>
        </pc:picChg>
      </pc:sldChg>
    </pc:docChg>
  </pc:docChgLst>
  <pc:docChgLst>
    <pc:chgData name="Cai, Nicolas" userId="S::ncai34@gatech.edu::4c6b0c81-37ba-4c50-99a7-e2551b9d9dd3" providerId="AD" clId="Web-{A6BF3829-77E8-0750-10D2-FFF1DA1E412E}"/>
    <pc:docChg chg="modSld">
      <pc:chgData name="Cai, Nicolas" userId="S::ncai34@gatech.edu::4c6b0c81-37ba-4c50-99a7-e2551b9d9dd3" providerId="AD" clId="Web-{A6BF3829-77E8-0750-10D2-FFF1DA1E412E}" dt="2023-11-01T18:35:08.265" v="13" actId="1076"/>
      <pc:docMkLst>
        <pc:docMk/>
      </pc:docMkLst>
      <pc:sldChg chg="addSp delSp modSp">
        <pc:chgData name="Cai, Nicolas" userId="S::ncai34@gatech.edu::4c6b0c81-37ba-4c50-99a7-e2551b9d9dd3" providerId="AD" clId="Web-{A6BF3829-77E8-0750-10D2-FFF1DA1E412E}" dt="2023-11-01T18:35:08.265" v="13" actId="1076"/>
        <pc:sldMkLst>
          <pc:docMk/>
          <pc:sldMk cId="4156796719" sldId="258"/>
        </pc:sldMkLst>
        <pc:spChg chg="mod">
          <ac:chgData name="Cai, Nicolas" userId="S::ncai34@gatech.edu::4c6b0c81-37ba-4c50-99a7-e2551b9d9dd3" providerId="AD" clId="Web-{A6BF3829-77E8-0750-10D2-FFF1DA1E412E}" dt="2023-11-01T18:33:32.465" v="8" actId="14100"/>
          <ac:spMkLst>
            <pc:docMk/>
            <pc:sldMk cId="4156796719" sldId="258"/>
            <ac:spMk id="3" creationId="{BBB1829B-1147-6385-BF59-42AB243EA2B7}"/>
          </ac:spMkLst>
        </pc:spChg>
        <pc:picChg chg="add del mod">
          <ac:chgData name="Cai, Nicolas" userId="S::ncai34@gatech.edu::4c6b0c81-37ba-4c50-99a7-e2551b9d9dd3" providerId="AD" clId="Web-{A6BF3829-77E8-0750-10D2-FFF1DA1E412E}" dt="2023-11-01T18:34:21.326" v="9"/>
          <ac:picMkLst>
            <pc:docMk/>
            <pc:sldMk cId="4156796719" sldId="258"/>
            <ac:picMk id="4" creationId="{BC2BE9BE-AA22-FAC4-B2B5-13B724A747A9}"/>
          </ac:picMkLst>
        </pc:picChg>
        <pc:picChg chg="add mod">
          <ac:chgData name="Cai, Nicolas" userId="S::ncai34@gatech.edu::4c6b0c81-37ba-4c50-99a7-e2551b9d9dd3" providerId="AD" clId="Web-{A6BF3829-77E8-0750-10D2-FFF1DA1E412E}" dt="2023-11-01T18:35:08.265" v="13" actId="1076"/>
          <ac:picMkLst>
            <pc:docMk/>
            <pc:sldMk cId="4156796719" sldId="258"/>
            <ac:picMk id="5" creationId="{B1B6D55D-1821-8CD4-92ED-44162F2DA408}"/>
          </ac:picMkLst>
        </pc:picChg>
      </pc:sldChg>
    </pc:docChg>
  </pc:docChgLst>
  <pc:docChgLst>
    <pc:chgData name="Cai, Nicolas" userId="S::ncai34@gatech.edu::4c6b0c81-37ba-4c50-99a7-e2551b9d9dd3" providerId="AD" clId="Web-{B37A5F25-EBBF-8CA3-2B48-EAB94AA6E784}"/>
    <pc:docChg chg="modSld">
      <pc:chgData name="Cai, Nicolas" userId="S::ncai34@gatech.edu::4c6b0c81-37ba-4c50-99a7-e2551b9d9dd3" providerId="AD" clId="Web-{B37A5F25-EBBF-8CA3-2B48-EAB94AA6E784}" dt="2023-10-31T21:01:33.312" v="358"/>
      <pc:docMkLst>
        <pc:docMk/>
      </pc:docMkLst>
      <pc:sldChg chg="delSp modSp">
        <pc:chgData name="Cai, Nicolas" userId="S::ncai34@gatech.edu::4c6b0c81-37ba-4c50-99a7-e2551b9d9dd3" providerId="AD" clId="Web-{B37A5F25-EBBF-8CA3-2B48-EAB94AA6E784}" dt="2023-10-31T21:01:33.312" v="358"/>
        <pc:sldMkLst>
          <pc:docMk/>
          <pc:sldMk cId="4156796719" sldId="258"/>
        </pc:sldMkLst>
        <pc:spChg chg="mod">
          <ac:chgData name="Cai, Nicolas" userId="S::ncai34@gatech.edu::4c6b0c81-37ba-4c50-99a7-e2551b9d9dd3" providerId="AD" clId="Web-{B37A5F25-EBBF-8CA3-2B48-EAB94AA6E784}" dt="2023-10-31T21:01:20.014" v="356" actId="1076"/>
          <ac:spMkLst>
            <pc:docMk/>
            <pc:sldMk cId="4156796719" sldId="258"/>
            <ac:spMk id="2" creationId="{8021DBF0-40D9-9D88-8E92-E7A7A24DFF12}"/>
          </ac:spMkLst>
        </pc:spChg>
        <pc:spChg chg="mod">
          <ac:chgData name="Cai, Nicolas" userId="S::ncai34@gatech.edu::4c6b0c81-37ba-4c50-99a7-e2551b9d9dd3" providerId="AD" clId="Web-{B37A5F25-EBBF-8CA3-2B48-EAB94AA6E784}" dt="2023-10-31T21:01:27.858" v="357" actId="14100"/>
          <ac:spMkLst>
            <pc:docMk/>
            <pc:sldMk cId="4156796719" sldId="258"/>
            <ac:spMk id="3" creationId="{BBB1829B-1147-6385-BF59-42AB243EA2B7}"/>
          </ac:spMkLst>
        </pc:spChg>
        <pc:picChg chg="del">
          <ac:chgData name="Cai, Nicolas" userId="S::ncai34@gatech.edu::4c6b0c81-37ba-4c50-99a7-e2551b9d9dd3" providerId="AD" clId="Web-{B37A5F25-EBBF-8CA3-2B48-EAB94AA6E784}" dt="2023-10-31T21:01:33.312" v="358"/>
          <ac:picMkLst>
            <pc:docMk/>
            <pc:sldMk cId="4156796719" sldId="258"/>
            <ac:picMk id="4" creationId="{16983573-79E5-F3DC-185B-EE7186D0FF7B}"/>
          </ac:picMkLst>
        </pc:picChg>
      </pc:sldChg>
      <pc:sldChg chg="modSp">
        <pc:chgData name="Cai, Nicolas" userId="S::ncai34@gatech.edu::4c6b0c81-37ba-4c50-99a7-e2551b9d9dd3" providerId="AD" clId="Web-{B37A5F25-EBBF-8CA3-2B48-EAB94AA6E784}" dt="2023-10-31T20:53:23.998" v="163" actId="20577"/>
        <pc:sldMkLst>
          <pc:docMk/>
          <pc:sldMk cId="3105951242" sldId="259"/>
        </pc:sldMkLst>
        <pc:spChg chg="mod">
          <ac:chgData name="Cai, Nicolas" userId="S::ncai34@gatech.edu::4c6b0c81-37ba-4c50-99a7-e2551b9d9dd3" providerId="AD" clId="Web-{B37A5F25-EBBF-8CA3-2B48-EAB94AA6E784}" dt="2023-10-31T20:50:11.834" v="26" actId="20577"/>
          <ac:spMkLst>
            <pc:docMk/>
            <pc:sldMk cId="3105951242" sldId="259"/>
            <ac:spMk id="5" creationId="{0C325CDB-BB88-FFD2-35CD-564210A38CAC}"/>
          </ac:spMkLst>
        </pc:spChg>
        <pc:spChg chg="mod">
          <ac:chgData name="Cai, Nicolas" userId="S::ncai34@gatech.edu::4c6b0c81-37ba-4c50-99a7-e2551b9d9dd3" providerId="AD" clId="Web-{B37A5F25-EBBF-8CA3-2B48-EAB94AA6E784}" dt="2023-10-31T20:53:23.998" v="163" actId="20577"/>
          <ac:spMkLst>
            <pc:docMk/>
            <pc:sldMk cId="3105951242" sldId="259"/>
            <ac:spMk id="8" creationId="{FCEDF4C5-D36A-9554-C0AA-F2BEDD3B69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0" name="Rectangle 2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0C325CDB-BB88-FFD2-35CD-564210A38CAC}"/>
              </a:ext>
            </a:extLst>
          </p:cNvPr>
          <p:cNvSpPr>
            <a:spLocks noGrp="1"/>
          </p:cNvSpPr>
          <p:nvPr>
            <p:ph type="title"/>
          </p:nvPr>
        </p:nvSpPr>
        <p:spPr/>
        <p:txBody>
          <a:bodyPr/>
          <a:lstStyle/>
          <a:p>
            <a:r>
              <a:rPr lang="en-US" dirty="0">
                <a:ea typeface="+mj-lt"/>
                <a:cs typeface="+mj-lt"/>
              </a:rPr>
              <a:t>Observer Pattern Demo: Problem Statement</a:t>
            </a:r>
          </a:p>
        </p:txBody>
      </p:sp>
      <p:sp>
        <p:nvSpPr>
          <p:cNvPr id="8" name="Content Placeholder 7">
            <a:extLst>
              <a:ext uri="{FF2B5EF4-FFF2-40B4-BE49-F238E27FC236}">
                <a16:creationId xmlns:a16="http://schemas.microsoft.com/office/drawing/2014/main" id="{FCEDF4C5-D36A-9554-C0AA-F2BEDD3B6959}"/>
              </a:ext>
            </a:extLst>
          </p:cNvPr>
          <p:cNvSpPr>
            <a:spLocks noGrp="1"/>
          </p:cNvSpPr>
          <p:nvPr>
            <p:ph idx="1"/>
          </p:nvPr>
        </p:nvSpPr>
        <p:spPr/>
        <p:txBody>
          <a:bodyPr vert="horz" lIns="91440" tIns="45720" rIns="91440" bIns="45720" rtlCol="0" anchor="t">
            <a:normAutofit/>
          </a:bodyPr>
          <a:lstStyle/>
          <a:p>
            <a:r>
              <a:rPr lang="en-US" dirty="0">
                <a:latin typeface="Arial"/>
                <a:cs typeface="Arial"/>
              </a:rPr>
              <a:t>You are a weather researcher working at a station that tracks the current conditions (e.g. the temperature and humidity) that day and calculates the current average, minimum, and maximum values for those conditions. However, weather data is constantly changing, so there needs to be a system that can update the weather station with these values and factor them in the new calculations.</a:t>
            </a:r>
            <a:endParaRPr lang="en-US" dirty="0">
              <a:latin typeface="Arial"/>
              <a:ea typeface="Calibri" panose="020F0502020204030204"/>
              <a:cs typeface="Arial"/>
            </a:endParaRPr>
          </a:p>
        </p:txBody>
      </p:sp>
    </p:spTree>
    <p:extLst>
      <p:ext uri="{BB962C8B-B14F-4D97-AF65-F5344CB8AC3E}">
        <p14:creationId xmlns:p14="http://schemas.microsoft.com/office/powerpoint/2010/main" val="3105951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DBF0-40D9-9D88-8E92-E7A7A24DFF12}"/>
              </a:ext>
            </a:extLst>
          </p:cNvPr>
          <p:cNvSpPr>
            <a:spLocks noGrp="1"/>
          </p:cNvSpPr>
          <p:nvPr>
            <p:ph type="title"/>
          </p:nvPr>
        </p:nvSpPr>
        <p:spPr>
          <a:xfrm>
            <a:off x="356303" y="607005"/>
            <a:ext cx="5887821" cy="583107"/>
          </a:xfrm>
        </p:spPr>
        <p:txBody>
          <a:bodyPr anchor="b">
            <a:noAutofit/>
          </a:bodyPr>
          <a:lstStyle/>
          <a:p>
            <a:r>
              <a:rPr lang="en-US" sz="3600" dirty="0">
                <a:ea typeface="Calibri Light"/>
                <a:cs typeface="Calibri Light"/>
              </a:rPr>
              <a:t>Why use the observer pattern?</a:t>
            </a:r>
          </a:p>
        </p:txBody>
      </p:sp>
      <p:sp>
        <p:nvSpPr>
          <p:cNvPr id="3" name="Content Placeholder 2">
            <a:extLst>
              <a:ext uri="{FF2B5EF4-FFF2-40B4-BE49-F238E27FC236}">
                <a16:creationId xmlns:a16="http://schemas.microsoft.com/office/drawing/2014/main" id="{BBB1829B-1147-6385-BF59-42AB243EA2B7}"/>
              </a:ext>
            </a:extLst>
          </p:cNvPr>
          <p:cNvSpPr>
            <a:spLocks noGrp="1"/>
          </p:cNvSpPr>
          <p:nvPr>
            <p:ph idx="1"/>
          </p:nvPr>
        </p:nvSpPr>
        <p:spPr>
          <a:xfrm>
            <a:off x="356303" y="1551668"/>
            <a:ext cx="4531268" cy="4542938"/>
          </a:xfrm>
        </p:spPr>
        <p:txBody>
          <a:bodyPr vert="horz" lIns="91440" tIns="45720" rIns="91440" bIns="45720" rtlCol="0" anchor="t">
            <a:noAutofit/>
          </a:bodyPr>
          <a:lstStyle/>
          <a:p>
            <a:r>
              <a:rPr lang="en-US" sz="2200" dirty="0">
                <a:ea typeface="Calibri"/>
                <a:cs typeface="Calibri"/>
              </a:rPr>
              <a:t>With the observer pattern, we can have the displays for current conditions and statistics (</a:t>
            </a:r>
            <a:r>
              <a:rPr lang="en-US" sz="2200" dirty="0" err="1">
                <a:ea typeface="Calibri"/>
                <a:cs typeface="Calibri"/>
              </a:rPr>
              <a:t>CurrentConditionsDisplay</a:t>
            </a:r>
            <a:r>
              <a:rPr lang="en-US" sz="2200" dirty="0">
                <a:ea typeface="Calibri"/>
                <a:cs typeface="Calibri"/>
              </a:rPr>
              <a:t> and </a:t>
            </a:r>
            <a:r>
              <a:rPr lang="en-US" sz="2200" dirty="0" err="1">
                <a:ea typeface="Calibri"/>
                <a:cs typeface="Calibri"/>
              </a:rPr>
              <a:t>StatisticsDisplay</a:t>
            </a:r>
            <a:r>
              <a:rPr lang="en-US" sz="2200" dirty="0">
                <a:ea typeface="Calibri"/>
                <a:cs typeface="Calibri"/>
              </a:rPr>
              <a:t>) implement an Observer interface. </a:t>
            </a:r>
          </a:p>
          <a:p>
            <a:r>
              <a:rPr lang="en-US" sz="2200" dirty="0">
                <a:ea typeface="Calibri"/>
                <a:cs typeface="Calibri"/>
              </a:rPr>
              <a:t>Each display class also registers itself as an observer of the WeatherData class. When WeatherData sets new measurements, it notifies all its observers (the displays); then each observer will update their own displays with the new values.</a:t>
            </a:r>
          </a:p>
        </p:txBody>
      </p:sp>
      <p:grpSp>
        <p:nvGrpSpPr>
          <p:cNvPr id="29" name="Group 28">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0" name="Rectangle 2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diagram of a weather forecast&#10;&#10;Description automatically generated">
            <a:extLst>
              <a:ext uri="{FF2B5EF4-FFF2-40B4-BE49-F238E27FC236}">
                <a16:creationId xmlns:a16="http://schemas.microsoft.com/office/drawing/2014/main" id="{B1B6D55D-1821-8CD4-92ED-44162F2DA408}"/>
              </a:ext>
            </a:extLst>
          </p:cNvPr>
          <p:cNvPicPr>
            <a:picLocks noChangeAspect="1"/>
          </p:cNvPicPr>
          <p:nvPr/>
        </p:nvPicPr>
        <p:blipFill>
          <a:blip r:embed="rId2"/>
          <a:stretch>
            <a:fillRect/>
          </a:stretch>
        </p:blipFill>
        <p:spPr>
          <a:xfrm>
            <a:off x="5222487" y="1975999"/>
            <a:ext cx="6467707" cy="3695881"/>
          </a:xfrm>
          <a:prstGeom prst="rect">
            <a:avLst/>
          </a:prstGeom>
        </p:spPr>
      </p:pic>
    </p:spTree>
    <p:extLst>
      <p:ext uri="{BB962C8B-B14F-4D97-AF65-F5344CB8AC3E}">
        <p14:creationId xmlns:p14="http://schemas.microsoft.com/office/powerpoint/2010/main" val="41567967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10306a3-3551-45c1-b77a-31bae8043030" xsi:nil="true"/>
    <lcf76f155ced4ddcb4097134ff3c332f xmlns="379a890f-87ad-4ce1-997c-858242fc25d7">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6DC105FF03F04F9BF0E522A794818A" ma:contentTypeVersion="15" ma:contentTypeDescription="Create a new document." ma:contentTypeScope="" ma:versionID="174aba0b9eb327b73ff602ee2d78fb38">
  <xsd:schema xmlns:xsd="http://www.w3.org/2001/XMLSchema" xmlns:xs="http://www.w3.org/2001/XMLSchema" xmlns:p="http://schemas.microsoft.com/office/2006/metadata/properties" xmlns:ns2="379a890f-87ad-4ce1-997c-858242fc25d7" xmlns:ns3="610306a3-3551-45c1-b77a-31bae8043030" targetNamespace="http://schemas.microsoft.com/office/2006/metadata/properties" ma:root="true" ma:fieldsID="c18debf27474a74934fa90976deec1b7" ns2:_="" ns3:_="">
    <xsd:import namespace="379a890f-87ad-4ce1-997c-858242fc25d7"/>
    <xsd:import namespace="610306a3-3551-45c1-b77a-31bae804303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9a890f-87ad-4ce1-997c-858242fc25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c2506c3-735d-4e70-aa79-204d06275b9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10306a3-3551-45c1-b77a-31bae804303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6bd726c-fe5d-4a6c-bb47-9efec70edd76}" ma:internalName="TaxCatchAll" ma:showField="CatchAllData" ma:web="610306a3-3551-45c1-b77a-31bae80430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13BB6A-B71A-4ACF-B17C-73083660AA1F}">
  <ds:schemaRefs>
    <ds:schemaRef ds:uri="http://schemas.microsoft.com/office/2006/metadata/properties"/>
    <ds:schemaRef ds:uri="http://schemas.microsoft.com/office/infopath/2007/PartnerControls"/>
    <ds:schemaRef ds:uri="610306a3-3551-45c1-b77a-31bae8043030"/>
    <ds:schemaRef ds:uri="379a890f-87ad-4ce1-997c-858242fc25d7"/>
  </ds:schemaRefs>
</ds:datastoreItem>
</file>

<file path=customXml/itemProps2.xml><?xml version="1.0" encoding="utf-8"?>
<ds:datastoreItem xmlns:ds="http://schemas.openxmlformats.org/officeDocument/2006/customXml" ds:itemID="{06A92B51-D1B8-4D09-B70E-CB7C36934699}">
  <ds:schemaRefs>
    <ds:schemaRef ds:uri="http://schemas.microsoft.com/sharepoint/v3/contenttype/forms"/>
  </ds:schemaRefs>
</ds:datastoreItem>
</file>

<file path=customXml/itemProps3.xml><?xml version="1.0" encoding="utf-8"?>
<ds:datastoreItem xmlns:ds="http://schemas.openxmlformats.org/officeDocument/2006/customXml" ds:itemID="{6EE1CAE0-B3A1-4232-BF27-626F06E50300}"/>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Observer Pattern Demo: Problem Statement</vt:lpstr>
      <vt:lpstr>Why use the observer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265</cp:revision>
  <dcterms:created xsi:type="dcterms:W3CDTF">2023-10-09T01:14:47Z</dcterms:created>
  <dcterms:modified xsi:type="dcterms:W3CDTF">2023-11-01T18:35:13Z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0x010100BE6DC105FF03F04F9BF0E522A794818A</vt:lpwstr>
  </property>
  <property fmtid="{D5CDD505-2E9C-101B-9397-08002B2CF9AE}" pid="3" name="MediaServiceImageTags">
    <vt:lpwstr/>
  </property>
</Properties>
</file>