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607F0-D56B-4123-8976-A1DA4C68445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2040855-21AD-4E79-8D93-C9AABAB25211}">
      <dgm:prSet/>
      <dgm:spPr/>
      <dgm:t>
        <a:bodyPr/>
        <a:lstStyle/>
        <a:p>
          <a:r>
            <a:rPr lang="en-US"/>
            <a:t>Reagan Baxter</a:t>
          </a:r>
        </a:p>
      </dgm:t>
    </dgm:pt>
    <dgm:pt modelId="{783B8FE7-E21F-4484-89EA-FB7C369DB7CE}" type="parTrans" cxnId="{12F7E5B6-8DC4-4FED-936D-39A97934B20A}">
      <dgm:prSet/>
      <dgm:spPr/>
      <dgm:t>
        <a:bodyPr/>
        <a:lstStyle/>
        <a:p>
          <a:endParaRPr lang="en-US"/>
        </a:p>
      </dgm:t>
    </dgm:pt>
    <dgm:pt modelId="{434CFD81-2E7A-405F-9B80-07CD60B42E2A}" type="sibTrans" cxnId="{12F7E5B6-8DC4-4FED-936D-39A97934B20A}">
      <dgm:prSet/>
      <dgm:spPr/>
      <dgm:t>
        <a:bodyPr/>
        <a:lstStyle/>
        <a:p>
          <a:endParaRPr lang="en-US"/>
        </a:p>
      </dgm:t>
    </dgm:pt>
    <dgm:pt modelId="{AB8A06F2-9BB5-4377-9D20-2E10A4925B4E}">
      <dgm:prSet/>
      <dgm:spPr/>
      <dgm:t>
        <a:bodyPr/>
        <a:lstStyle/>
        <a:p>
          <a:r>
            <a:rPr lang="en-US"/>
            <a:t>Frontend Designer/developer</a:t>
          </a:r>
        </a:p>
      </dgm:t>
    </dgm:pt>
    <dgm:pt modelId="{57FB89D7-2753-4834-A2CC-8C2B898E68DB}" type="parTrans" cxnId="{8EDAD444-04B0-40D4-AC7D-6719D0BD62DD}">
      <dgm:prSet/>
      <dgm:spPr/>
      <dgm:t>
        <a:bodyPr/>
        <a:lstStyle/>
        <a:p>
          <a:endParaRPr lang="en-US"/>
        </a:p>
      </dgm:t>
    </dgm:pt>
    <dgm:pt modelId="{F17E967E-3376-4964-BC48-0BFE692429E6}" type="sibTrans" cxnId="{8EDAD444-04B0-40D4-AC7D-6719D0BD62DD}">
      <dgm:prSet/>
      <dgm:spPr/>
      <dgm:t>
        <a:bodyPr/>
        <a:lstStyle/>
        <a:p>
          <a:endParaRPr lang="en-US"/>
        </a:p>
      </dgm:t>
    </dgm:pt>
    <dgm:pt modelId="{BDFF1109-73A6-41BE-BDD5-EBA19AD3CA31}">
      <dgm:prSet/>
      <dgm:spPr/>
      <dgm:t>
        <a:bodyPr/>
        <a:lstStyle/>
        <a:p>
          <a:r>
            <a:rPr lang="en-US"/>
            <a:t>Jason Crandall</a:t>
          </a:r>
        </a:p>
      </dgm:t>
    </dgm:pt>
    <dgm:pt modelId="{823E6224-2F05-43BF-9FD6-6C12AA9E5CFF}" type="parTrans" cxnId="{C554CCC8-EEC0-4BA2-87E9-040CF86A9D74}">
      <dgm:prSet/>
      <dgm:spPr/>
      <dgm:t>
        <a:bodyPr/>
        <a:lstStyle/>
        <a:p>
          <a:endParaRPr lang="en-US"/>
        </a:p>
      </dgm:t>
    </dgm:pt>
    <dgm:pt modelId="{73D54A30-C1DE-4ED8-AD18-00EE99179DD9}" type="sibTrans" cxnId="{C554CCC8-EEC0-4BA2-87E9-040CF86A9D74}">
      <dgm:prSet/>
      <dgm:spPr/>
      <dgm:t>
        <a:bodyPr/>
        <a:lstStyle/>
        <a:p>
          <a:endParaRPr lang="en-US"/>
        </a:p>
      </dgm:t>
    </dgm:pt>
    <dgm:pt modelId="{1D373C00-6C7C-420C-A17E-F7BD0BCB4C01}">
      <dgm:prSet/>
      <dgm:spPr/>
      <dgm:t>
        <a:bodyPr/>
        <a:lstStyle/>
        <a:p>
          <a:r>
            <a:rPr lang="en-US"/>
            <a:t>Database manger/developer</a:t>
          </a:r>
        </a:p>
      </dgm:t>
    </dgm:pt>
    <dgm:pt modelId="{E255666D-3ACA-489B-8524-EF1A08B7347E}" type="parTrans" cxnId="{899BCE4C-5BA1-457D-BB1F-C7357E869ECE}">
      <dgm:prSet/>
      <dgm:spPr/>
      <dgm:t>
        <a:bodyPr/>
        <a:lstStyle/>
        <a:p>
          <a:endParaRPr lang="en-US"/>
        </a:p>
      </dgm:t>
    </dgm:pt>
    <dgm:pt modelId="{B288F0FA-A82D-4BA8-81BE-79D8D9A80877}" type="sibTrans" cxnId="{899BCE4C-5BA1-457D-BB1F-C7357E869ECE}">
      <dgm:prSet/>
      <dgm:spPr/>
      <dgm:t>
        <a:bodyPr/>
        <a:lstStyle/>
        <a:p>
          <a:endParaRPr lang="en-US"/>
        </a:p>
      </dgm:t>
    </dgm:pt>
    <dgm:pt modelId="{2A865EAA-7E99-42C6-B47F-6A0E1BE2E5EA}">
      <dgm:prSet/>
      <dgm:spPr/>
      <dgm:t>
        <a:bodyPr/>
        <a:lstStyle/>
        <a:p>
          <a:r>
            <a:rPr lang="en-US"/>
            <a:t>Joshua Frerichs</a:t>
          </a:r>
        </a:p>
      </dgm:t>
    </dgm:pt>
    <dgm:pt modelId="{1DEAA2EF-0271-4C74-9E8A-0F2714F36A86}" type="parTrans" cxnId="{71E76144-3628-4942-B914-550B325859EB}">
      <dgm:prSet/>
      <dgm:spPr/>
      <dgm:t>
        <a:bodyPr/>
        <a:lstStyle/>
        <a:p>
          <a:endParaRPr lang="en-US"/>
        </a:p>
      </dgm:t>
    </dgm:pt>
    <dgm:pt modelId="{BA8B519A-D851-4EB4-94C3-299A808C9D9A}" type="sibTrans" cxnId="{71E76144-3628-4942-B914-550B325859EB}">
      <dgm:prSet/>
      <dgm:spPr/>
      <dgm:t>
        <a:bodyPr/>
        <a:lstStyle/>
        <a:p>
          <a:endParaRPr lang="en-US"/>
        </a:p>
      </dgm:t>
    </dgm:pt>
    <dgm:pt modelId="{864C7EFF-C34F-4FC7-AB54-C5097689F892}">
      <dgm:prSet/>
      <dgm:spPr/>
      <dgm:t>
        <a:bodyPr/>
        <a:lstStyle/>
        <a:p>
          <a:r>
            <a:rPr lang="en-US"/>
            <a:t>Documenter/developer</a:t>
          </a:r>
        </a:p>
      </dgm:t>
    </dgm:pt>
    <dgm:pt modelId="{C9E65F2A-2868-4D5D-9B7C-EF006A909FA1}" type="parTrans" cxnId="{C9EBAE40-BE25-4493-8A0E-07E30B8517A6}">
      <dgm:prSet/>
      <dgm:spPr/>
      <dgm:t>
        <a:bodyPr/>
        <a:lstStyle/>
        <a:p>
          <a:endParaRPr lang="en-US"/>
        </a:p>
      </dgm:t>
    </dgm:pt>
    <dgm:pt modelId="{A2779E8E-7F5B-45BC-89E8-4F0E3F845C39}" type="sibTrans" cxnId="{C9EBAE40-BE25-4493-8A0E-07E30B8517A6}">
      <dgm:prSet/>
      <dgm:spPr/>
      <dgm:t>
        <a:bodyPr/>
        <a:lstStyle/>
        <a:p>
          <a:endParaRPr lang="en-US"/>
        </a:p>
      </dgm:t>
    </dgm:pt>
    <dgm:pt modelId="{D7D0AA6D-67E7-4262-B079-39939D63867F}">
      <dgm:prSet/>
      <dgm:spPr/>
      <dgm:t>
        <a:bodyPr/>
        <a:lstStyle/>
        <a:p>
          <a:r>
            <a:rPr lang="en-US"/>
            <a:t>Spencer Lingwall</a:t>
          </a:r>
        </a:p>
      </dgm:t>
    </dgm:pt>
    <dgm:pt modelId="{56D1C447-B09B-4BE1-8F8D-860EBBB97DBE}" type="parTrans" cxnId="{70D83533-F1DA-45D5-8226-1939265E8E32}">
      <dgm:prSet/>
      <dgm:spPr/>
      <dgm:t>
        <a:bodyPr/>
        <a:lstStyle/>
        <a:p>
          <a:endParaRPr lang="en-US"/>
        </a:p>
      </dgm:t>
    </dgm:pt>
    <dgm:pt modelId="{1599D97A-AF1E-4EA1-B8EC-505F1577C29D}" type="sibTrans" cxnId="{70D83533-F1DA-45D5-8226-1939265E8E32}">
      <dgm:prSet/>
      <dgm:spPr/>
      <dgm:t>
        <a:bodyPr/>
        <a:lstStyle/>
        <a:p>
          <a:endParaRPr lang="en-US"/>
        </a:p>
      </dgm:t>
    </dgm:pt>
    <dgm:pt modelId="{70BC51BC-1E4F-45DB-A907-9C4C7F38E32B}">
      <dgm:prSet/>
      <dgm:spPr/>
      <dgm:t>
        <a:bodyPr/>
        <a:lstStyle/>
        <a:p>
          <a:r>
            <a:rPr lang="en-US"/>
            <a:t>Backend Designer/developer</a:t>
          </a:r>
        </a:p>
      </dgm:t>
    </dgm:pt>
    <dgm:pt modelId="{9BFDD4F9-7E2B-43B8-AC77-0DD9C5931067}" type="parTrans" cxnId="{70512FB9-597A-4E3A-B28A-F9027454F9CB}">
      <dgm:prSet/>
      <dgm:spPr/>
      <dgm:t>
        <a:bodyPr/>
        <a:lstStyle/>
        <a:p>
          <a:endParaRPr lang="en-US"/>
        </a:p>
      </dgm:t>
    </dgm:pt>
    <dgm:pt modelId="{4081FE40-E132-4AB3-895E-5F64FF28B7D3}" type="sibTrans" cxnId="{70512FB9-597A-4E3A-B28A-F9027454F9CB}">
      <dgm:prSet/>
      <dgm:spPr/>
      <dgm:t>
        <a:bodyPr/>
        <a:lstStyle/>
        <a:p>
          <a:endParaRPr lang="en-US"/>
        </a:p>
      </dgm:t>
    </dgm:pt>
    <dgm:pt modelId="{6263B0D2-14B2-3F42-88C8-6967D79BD535}" type="pres">
      <dgm:prSet presAssocID="{C1B607F0-D56B-4123-8976-A1DA4C68445C}" presName="linear" presStyleCnt="0">
        <dgm:presLayoutVars>
          <dgm:dir/>
          <dgm:animLvl val="lvl"/>
          <dgm:resizeHandles val="exact"/>
        </dgm:presLayoutVars>
      </dgm:prSet>
      <dgm:spPr/>
    </dgm:pt>
    <dgm:pt modelId="{745E2D3C-7E64-DD49-8D86-BCC5D3648099}" type="pres">
      <dgm:prSet presAssocID="{B2040855-21AD-4E79-8D93-C9AABAB25211}" presName="parentLin" presStyleCnt="0"/>
      <dgm:spPr/>
    </dgm:pt>
    <dgm:pt modelId="{482ED678-FC70-0F40-AA2E-03D6243905A2}" type="pres">
      <dgm:prSet presAssocID="{B2040855-21AD-4E79-8D93-C9AABAB25211}" presName="parentLeftMargin" presStyleLbl="node1" presStyleIdx="0" presStyleCnt="4"/>
      <dgm:spPr/>
    </dgm:pt>
    <dgm:pt modelId="{0C70144A-5071-8D4B-BA8D-9977E2FE7640}" type="pres">
      <dgm:prSet presAssocID="{B2040855-21AD-4E79-8D93-C9AABAB25211}" presName="parentText" presStyleLbl="node1" presStyleIdx="0" presStyleCnt="4">
        <dgm:presLayoutVars>
          <dgm:chMax val="0"/>
          <dgm:bulletEnabled val="1"/>
        </dgm:presLayoutVars>
      </dgm:prSet>
      <dgm:spPr/>
    </dgm:pt>
    <dgm:pt modelId="{42577961-1D8B-8642-8CC8-4CB35376C762}" type="pres">
      <dgm:prSet presAssocID="{B2040855-21AD-4E79-8D93-C9AABAB25211}" presName="negativeSpace" presStyleCnt="0"/>
      <dgm:spPr/>
    </dgm:pt>
    <dgm:pt modelId="{7D7A4E1B-0E1B-1344-AF8B-3E870462EC14}" type="pres">
      <dgm:prSet presAssocID="{B2040855-21AD-4E79-8D93-C9AABAB25211}" presName="childText" presStyleLbl="conFgAcc1" presStyleIdx="0" presStyleCnt="4">
        <dgm:presLayoutVars>
          <dgm:bulletEnabled val="1"/>
        </dgm:presLayoutVars>
      </dgm:prSet>
      <dgm:spPr/>
    </dgm:pt>
    <dgm:pt modelId="{75CF4996-853A-EE4B-9B01-6F3384D0FBDB}" type="pres">
      <dgm:prSet presAssocID="{434CFD81-2E7A-405F-9B80-07CD60B42E2A}" presName="spaceBetweenRectangles" presStyleCnt="0"/>
      <dgm:spPr/>
    </dgm:pt>
    <dgm:pt modelId="{88436AAB-1102-7244-92BA-A2DC7576A957}" type="pres">
      <dgm:prSet presAssocID="{BDFF1109-73A6-41BE-BDD5-EBA19AD3CA31}" presName="parentLin" presStyleCnt="0"/>
      <dgm:spPr/>
    </dgm:pt>
    <dgm:pt modelId="{6494DB8D-A20F-5744-B3E3-3DA8B682FBB5}" type="pres">
      <dgm:prSet presAssocID="{BDFF1109-73A6-41BE-BDD5-EBA19AD3CA31}" presName="parentLeftMargin" presStyleLbl="node1" presStyleIdx="0" presStyleCnt="4"/>
      <dgm:spPr/>
    </dgm:pt>
    <dgm:pt modelId="{3C56948D-1239-9B4F-9AA2-4D2EDFA84DAA}" type="pres">
      <dgm:prSet presAssocID="{BDFF1109-73A6-41BE-BDD5-EBA19AD3CA31}" presName="parentText" presStyleLbl="node1" presStyleIdx="1" presStyleCnt="4">
        <dgm:presLayoutVars>
          <dgm:chMax val="0"/>
          <dgm:bulletEnabled val="1"/>
        </dgm:presLayoutVars>
      </dgm:prSet>
      <dgm:spPr/>
    </dgm:pt>
    <dgm:pt modelId="{0F6BC215-AE8A-F042-ADE3-EBE12F5E542E}" type="pres">
      <dgm:prSet presAssocID="{BDFF1109-73A6-41BE-BDD5-EBA19AD3CA31}" presName="negativeSpace" presStyleCnt="0"/>
      <dgm:spPr/>
    </dgm:pt>
    <dgm:pt modelId="{EC64237C-B8E4-1443-979C-6D59D4545DAE}" type="pres">
      <dgm:prSet presAssocID="{BDFF1109-73A6-41BE-BDD5-EBA19AD3CA31}" presName="childText" presStyleLbl="conFgAcc1" presStyleIdx="1" presStyleCnt="4">
        <dgm:presLayoutVars>
          <dgm:bulletEnabled val="1"/>
        </dgm:presLayoutVars>
      </dgm:prSet>
      <dgm:spPr/>
    </dgm:pt>
    <dgm:pt modelId="{14A46C8C-561B-0B44-A235-118B6EA2DCCC}" type="pres">
      <dgm:prSet presAssocID="{73D54A30-C1DE-4ED8-AD18-00EE99179DD9}" presName="spaceBetweenRectangles" presStyleCnt="0"/>
      <dgm:spPr/>
    </dgm:pt>
    <dgm:pt modelId="{29D0F60B-F89A-7C4D-884E-7B71425A34A4}" type="pres">
      <dgm:prSet presAssocID="{2A865EAA-7E99-42C6-B47F-6A0E1BE2E5EA}" presName="parentLin" presStyleCnt="0"/>
      <dgm:spPr/>
    </dgm:pt>
    <dgm:pt modelId="{6BC8A38E-E1CA-824F-AFFA-FBBAFE8E9677}" type="pres">
      <dgm:prSet presAssocID="{2A865EAA-7E99-42C6-B47F-6A0E1BE2E5EA}" presName="parentLeftMargin" presStyleLbl="node1" presStyleIdx="1" presStyleCnt="4"/>
      <dgm:spPr/>
    </dgm:pt>
    <dgm:pt modelId="{E19DFCE0-39EF-6A49-93E2-7794144CD9CD}" type="pres">
      <dgm:prSet presAssocID="{2A865EAA-7E99-42C6-B47F-6A0E1BE2E5EA}" presName="parentText" presStyleLbl="node1" presStyleIdx="2" presStyleCnt="4">
        <dgm:presLayoutVars>
          <dgm:chMax val="0"/>
          <dgm:bulletEnabled val="1"/>
        </dgm:presLayoutVars>
      </dgm:prSet>
      <dgm:spPr/>
    </dgm:pt>
    <dgm:pt modelId="{A32B2693-C0DF-FF4F-99F8-055CBDC6CC69}" type="pres">
      <dgm:prSet presAssocID="{2A865EAA-7E99-42C6-B47F-6A0E1BE2E5EA}" presName="negativeSpace" presStyleCnt="0"/>
      <dgm:spPr/>
    </dgm:pt>
    <dgm:pt modelId="{E653089A-C89A-1941-B24B-D711EE790D02}" type="pres">
      <dgm:prSet presAssocID="{2A865EAA-7E99-42C6-B47F-6A0E1BE2E5EA}" presName="childText" presStyleLbl="conFgAcc1" presStyleIdx="2" presStyleCnt="4">
        <dgm:presLayoutVars>
          <dgm:bulletEnabled val="1"/>
        </dgm:presLayoutVars>
      </dgm:prSet>
      <dgm:spPr/>
    </dgm:pt>
    <dgm:pt modelId="{52D38867-43D6-A245-B0E9-7F67A732E1AF}" type="pres">
      <dgm:prSet presAssocID="{BA8B519A-D851-4EB4-94C3-299A808C9D9A}" presName="spaceBetweenRectangles" presStyleCnt="0"/>
      <dgm:spPr/>
    </dgm:pt>
    <dgm:pt modelId="{9ABC0327-4E4D-BC4B-8C5F-9B36E8766126}" type="pres">
      <dgm:prSet presAssocID="{D7D0AA6D-67E7-4262-B079-39939D63867F}" presName="parentLin" presStyleCnt="0"/>
      <dgm:spPr/>
    </dgm:pt>
    <dgm:pt modelId="{79889BCB-E075-AF4D-8D84-9F790430966A}" type="pres">
      <dgm:prSet presAssocID="{D7D0AA6D-67E7-4262-B079-39939D63867F}" presName="parentLeftMargin" presStyleLbl="node1" presStyleIdx="2" presStyleCnt="4"/>
      <dgm:spPr/>
    </dgm:pt>
    <dgm:pt modelId="{83803584-2A12-2448-B955-8644802CF21F}" type="pres">
      <dgm:prSet presAssocID="{D7D0AA6D-67E7-4262-B079-39939D63867F}" presName="parentText" presStyleLbl="node1" presStyleIdx="3" presStyleCnt="4">
        <dgm:presLayoutVars>
          <dgm:chMax val="0"/>
          <dgm:bulletEnabled val="1"/>
        </dgm:presLayoutVars>
      </dgm:prSet>
      <dgm:spPr/>
    </dgm:pt>
    <dgm:pt modelId="{50EAB282-5332-7148-8103-911291399744}" type="pres">
      <dgm:prSet presAssocID="{D7D0AA6D-67E7-4262-B079-39939D63867F}" presName="negativeSpace" presStyleCnt="0"/>
      <dgm:spPr/>
    </dgm:pt>
    <dgm:pt modelId="{ADD91D66-372F-6A4F-9A9C-CA02F715ED9D}" type="pres">
      <dgm:prSet presAssocID="{D7D0AA6D-67E7-4262-B079-39939D63867F}" presName="childText" presStyleLbl="conFgAcc1" presStyleIdx="3" presStyleCnt="4">
        <dgm:presLayoutVars>
          <dgm:bulletEnabled val="1"/>
        </dgm:presLayoutVars>
      </dgm:prSet>
      <dgm:spPr/>
    </dgm:pt>
  </dgm:ptLst>
  <dgm:cxnLst>
    <dgm:cxn modelId="{4BDD2909-092C-6F4E-BF7F-7848C45B2355}" type="presOf" srcId="{864C7EFF-C34F-4FC7-AB54-C5097689F892}" destId="{E653089A-C89A-1941-B24B-D711EE790D02}" srcOrd="0" destOrd="0" presId="urn:microsoft.com/office/officeart/2005/8/layout/list1"/>
    <dgm:cxn modelId="{C6CD8117-73A0-E44B-8BBF-283EBA5A7D58}" type="presOf" srcId="{AB8A06F2-9BB5-4377-9D20-2E10A4925B4E}" destId="{7D7A4E1B-0E1B-1344-AF8B-3E870462EC14}" srcOrd="0" destOrd="0" presId="urn:microsoft.com/office/officeart/2005/8/layout/list1"/>
    <dgm:cxn modelId="{70D83533-F1DA-45D5-8226-1939265E8E32}" srcId="{C1B607F0-D56B-4123-8976-A1DA4C68445C}" destId="{D7D0AA6D-67E7-4262-B079-39939D63867F}" srcOrd="3" destOrd="0" parTransId="{56D1C447-B09B-4BE1-8F8D-860EBBB97DBE}" sibTransId="{1599D97A-AF1E-4EA1-B8EC-505F1577C29D}"/>
    <dgm:cxn modelId="{650F0135-DE2B-4847-B9E0-3402D364783D}" type="presOf" srcId="{B2040855-21AD-4E79-8D93-C9AABAB25211}" destId="{0C70144A-5071-8D4B-BA8D-9977E2FE7640}" srcOrd="1" destOrd="0" presId="urn:microsoft.com/office/officeart/2005/8/layout/list1"/>
    <dgm:cxn modelId="{C9EBAE40-BE25-4493-8A0E-07E30B8517A6}" srcId="{2A865EAA-7E99-42C6-B47F-6A0E1BE2E5EA}" destId="{864C7EFF-C34F-4FC7-AB54-C5097689F892}" srcOrd="0" destOrd="0" parTransId="{C9E65F2A-2868-4D5D-9B7C-EF006A909FA1}" sibTransId="{A2779E8E-7F5B-45BC-89E8-4F0E3F845C39}"/>
    <dgm:cxn modelId="{71E76144-3628-4942-B914-550B325859EB}" srcId="{C1B607F0-D56B-4123-8976-A1DA4C68445C}" destId="{2A865EAA-7E99-42C6-B47F-6A0E1BE2E5EA}" srcOrd="2" destOrd="0" parTransId="{1DEAA2EF-0271-4C74-9E8A-0F2714F36A86}" sibTransId="{BA8B519A-D851-4EB4-94C3-299A808C9D9A}"/>
    <dgm:cxn modelId="{8EDAD444-04B0-40D4-AC7D-6719D0BD62DD}" srcId="{B2040855-21AD-4E79-8D93-C9AABAB25211}" destId="{AB8A06F2-9BB5-4377-9D20-2E10A4925B4E}" srcOrd="0" destOrd="0" parTransId="{57FB89D7-2753-4834-A2CC-8C2B898E68DB}" sibTransId="{F17E967E-3376-4964-BC48-0BFE692429E6}"/>
    <dgm:cxn modelId="{F611554A-4BD1-9847-AF02-4EB64FBFB7A5}" type="presOf" srcId="{2A865EAA-7E99-42C6-B47F-6A0E1BE2E5EA}" destId="{6BC8A38E-E1CA-824F-AFFA-FBBAFE8E9677}" srcOrd="0" destOrd="0" presId="urn:microsoft.com/office/officeart/2005/8/layout/list1"/>
    <dgm:cxn modelId="{899BCE4C-5BA1-457D-BB1F-C7357E869ECE}" srcId="{BDFF1109-73A6-41BE-BDD5-EBA19AD3CA31}" destId="{1D373C00-6C7C-420C-A17E-F7BD0BCB4C01}" srcOrd="0" destOrd="0" parTransId="{E255666D-3ACA-489B-8524-EF1A08B7347E}" sibTransId="{B288F0FA-A82D-4BA8-81BE-79D8D9A80877}"/>
    <dgm:cxn modelId="{B0B8F65B-6E67-C04D-8392-FE2D7C531B2A}" type="presOf" srcId="{C1B607F0-D56B-4123-8976-A1DA4C68445C}" destId="{6263B0D2-14B2-3F42-88C8-6967D79BD535}" srcOrd="0" destOrd="0" presId="urn:microsoft.com/office/officeart/2005/8/layout/list1"/>
    <dgm:cxn modelId="{C91A1466-DAE1-744F-BACE-9DD3F2DFEC99}" type="presOf" srcId="{1D373C00-6C7C-420C-A17E-F7BD0BCB4C01}" destId="{EC64237C-B8E4-1443-979C-6D59D4545DAE}" srcOrd="0" destOrd="0" presId="urn:microsoft.com/office/officeart/2005/8/layout/list1"/>
    <dgm:cxn modelId="{EBBD2B7C-BE30-FB41-AFC3-308D621880A2}" type="presOf" srcId="{B2040855-21AD-4E79-8D93-C9AABAB25211}" destId="{482ED678-FC70-0F40-AA2E-03D6243905A2}" srcOrd="0" destOrd="0" presId="urn:microsoft.com/office/officeart/2005/8/layout/list1"/>
    <dgm:cxn modelId="{F77E4B8E-3A6E-5242-A138-E10226FC3971}" type="presOf" srcId="{2A865EAA-7E99-42C6-B47F-6A0E1BE2E5EA}" destId="{E19DFCE0-39EF-6A49-93E2-7794144CD9CD}" srcOrd="1" destOrd="0" presId="urn:microsoft.com/office/officeart/2005/8/layout/list1"/>
    <dgm:cxn modelId="{11D6DFA7-98C7-5E40-8544-A2E36E08B3B6}" type="presOf" srcId="{D7D0AA6D-67E7-4262-B079-39939D63867F}" destId="{83803584-2A12-2448-B955-8644802CF21F}" srcOrd="1" destOrd="0" presId="urn:microsoft.com/office/officeart/2005/8/layout/list1"/>
    <dgm:cxn modelId="{12F7E5B6-8DC4-4FED-936D-39A97934B20A}" srcId="{C1B607F0-D56B-4123-8976-A1DA4C68445C}" destId="{B2040855-21AD-4E79-8D93-C9AABAB25211}" srcOrd="0" destOrd="0" parTransId="{783B8FE7-E21F-4484-89EA-FB7C369DB7CE}" sibTransId="{434CFD81-2E7A-405F-9B80-07CD60B42E2A}"/>
    <dgm:cxn modelId="{70512FB9-597A-4E3A-B28A-F9027454F9CB}" srcId="{D7D0AA6D-67E7-4262-B079-39939D63867F}" destId="{70BC51BC-1E4F-45DB-A907-9C4C7F38E32B}" srcOrd="0" destOrd="0" parTransId="{9BFDD4F9-7E2B-43B8-AC77-0DD9C5931067}" sibTransId="{4081FE40-E132-4AB3-895E-5F64FF28B7D3}"/>
    <dgm:cxn modelId="{EED07AB9-CD4E-C744-88A1-902FA812B84C}" type="presOf" srcId="{70BC51BC-1E4F-45DB-A907-9C4C7F38E32B}" destId="{ADD91D66-372F-6A4F-9A9C-CA02F715ED9D}" srcOrd="0" destOrd="0" presId="urn:microsoft.com/office/officeart/2005/8/layout/list1"/>
    <dgm:cxn modelId="{C554CCC8-EEC0-4BA2-87E9-040CF86A9D74}" srcId="{C1B607F0-D56B-4123-8976-A1DA4C68445C}" destId="{BDFF1109-73A6-41BE-BDD5-EBA19AD3CA31}" srcOrd="1" destOrd="0" parTransId="{823E6224-2F05-43BF-9FD6-6C12AA9E5CFF}" sibTransId="{73D54A30-C1DE-4ED8-AD18-00EE99179DD9}"/>
    <dgm:cxn modelId="{FFF714D2-1A79-3E43-B083-C0857E149159}" type="presOf" srcId="{D7D0AA6D-67E7-4262-B079-39939D63867F}" destId="{79889BCB-E075-AF4D-8D84-9F790430966A}" srcOrd="0" destOrd="0" presId="urn:microsoft.com/office/officeart/2005/8/layout/list1"/>
    <dgm:cxn modelId="{F4A0ECD7-0AF2-F643-90A1-0BD59C3DA725}" type="presOf" srcId="{BDFF1109-73A6-41BE-BDD5-EBA19AD3CA31}" destId="{3C56948D-1239-9B4F-9AA2-4D2EDFA84DAA}" srcOrd="1" destOrd="0" presId="urn:microsoft.com/office/officeart/2005/8/layout/list1"/>
    <dgm:cxn modelId="{4DB9D9E0-EF96-3B40-952B-E9C0D1E74721}" type="presOf" srcId="{BDFF1109-73A6-41BE-BDD5-EBA19AD3CA31}" destId="{6494DB8D-A20F-5744-B3E3-3DA8B682FBB5}" srcOrd="0" destOrd="0" presId="urn:microsoft.com/office/officeart/2005/8/layout/list1"/>
    <dgm:cxn modelId="{40BFF777-BECA-6D45-8D39-9280203A80B2}" type="presParOf" srcId="{6263B0D2-14B2-3F42-88C8-6967D79BD535}" destId="{745E2D3C-7E64-DD49-8D86-BCC5D3648099}" srcOrd="0" destOrd="0" presId="urn:microsoft.com/office/officeart/2005/8/layout/list1"/>
    <dgm:cxn modelId="{8CA62033-4E30-864B-8005-6466D7AFE6BF}" type="presParOf" srcId="{745E2D3C-7E64-DD49-8D86-BCC5D3648099}" destId="{482ED678-FC70-0F40-AA2E-03D6243905A2}" srcOrd="0" destOrd="0" presId="urn:microsoft.com/office/officeart/2005/8/layout/list1"/>
    <dgm:cxn modelId="{30AAD09E-02D2-134C-AA7A-7FF48429582C}" type="presParOf" srcId="{745E2D3C-7E64-DD49-8D86-BCC5D3648099}" destId="{0C70144A-5071-8D4B-BA8D-9977E2FE7640}" srcOrd="1" destOrd="0" presId="urn:microsoft.com/office/officeart/2005/8/layout/list1"/>
    <dgm:cxn modelId="{B9423C34-A93D-9149-B06A-E762DA9CDB8F}" type="presParOf" srcId="{6263B0D2-14B2-3F42-88C8-6967D79BD535}" destId="{42577961-1D8B-8642-8CC8-4CB35376C762}" srcOrd="1" destOrd="0" presId="urn:microsoft.com/office/officeart/2005/8/layout/list1"/>
    <dgm:cxn modelId="{8AF3D178-F463-5F4F-B987-AD19ADEA2C8C}" type="presParOf" srcId="{6263B0D2-14B2-3F42-88C8-6967D79BD535}" destId="{7D7A4E1B-0E1B-1344-AF8B-3E870462EC14}" srcOrd="2" destOrd="0" presId="urn:microsoft.com/office/officeart/2005/8/layout/list1"/>
    <dgm:cxn modelId="{9D3322D2-E7D4-8E49-981B-1B20B16521DC}" type="presParOf" srcId="{6263B0D2-14B2-3F42-88C8-6967D79BD535}" destId="{75CF4996-853A-EE4B-9B01-6F3384D0FBDB}" srcOrd="3" destOrd="0" presId="urn:microsoft.com/office/officeart/2005/8/layout/list1"/>
    <dgm:cxn modelId="{B3980453-6A51-9E41-8A79-5A0AB1766270}" type="presParOf" srcId="{6263B0D2-14B2-3F42-88C8-6967D79BD535}" destId="{88436AAB-1102-7244-92BA-A2DC7576A957}" srcOrd="4" destOrd="0" presId="urn:microsoft.com/office/officeart/2005/8/layout/list1"/>
    <dgm:cxn modelId="{0C72564A-2754-3943-AC23-0F87D5052126}" type="presParOf" srcId="{88436AAB-1102-7244-92BA-A2DC7576A957}" destId="{6494DB8D-A20F-5744-B3E3-3DA8B682FBB5}" srcOrd="0" destOrd="0" presId="urn:microsoft.com/office/officeart/2005/8/layout/list1"/>
    <dgm:cxn modelId="{EBC150A7-56F5-4C4C-8C3B-C5E3BF1570FD}" type="presParOf" srcId="{88436AAB-1102-7244-92BA-A2DC7576A957}" destId="{3C56948D-1239-9B4F-9AA2-4D2EDFA84DAA}" srcOrd="1" destOrd="0" presId="urn:microsoft.com/office/officeart/2005/8/layout/list1"/>
    <dgm:cxn modelId="{A1D4AA28-93C0-9D45-93B1-8701A107F1C5}" type="presParOf" srcId="{6263B0D2-14B2-3F42-88C8-6967D79BD535}" destId="{0F6BC215-AE8A-F042-ADE3-EBE12F5E542E}" srcOrd="5" destOrd="0" presId="urn:microsoft.com/office/officeart/2005/8/layout/list1"/>
    <dgm:cxn modelId="{FAED23FB-2CFB-BD44-B0B8-0BB5DBE684C4}" type="presParOf" srcId="{6263B0D2-14B2-3F42-88C8-6967D79BD535}" destId="{EC64237C-B8E4-1443-979C-6D59D4545DAE}" srcOrd="6" destOrd="0" presId="urn:microsoft.com/office/officeart/2005/8/layout/list1"/>
    <dgm:cxn modelId="{01F104E3-4327-3347-BC27-75EE185C3651}" type="presParOf" srcId="{6263B0D2-14B2-3F42-88C8-6967D79BD535}" destId="{14A46C8C-561B-0B44-A235-118B6EA2DCCC}" srcOrd="7" destOrd="0" presId="urn:microsoft.com/office/officeart/2005/8/layout/list1"/>
    <dgm:cxn modelId="{DA6B1294-FF86-A740-B39B-4D029FF26E54}" type="presParOf" srcId="{6263B0D2-14B2-3F42-88C8-6967D79BD535}" destId="{29D0F60B-F89A-7C4D-884E-7B71425A34A4}" srcOrd="8" destOrd="0" presId="urn:microsoft.com/office/officeart/2005/8/layout/list1"/>
    <dgm:cxn modelId="{0B928A7A-25BD-214A-A346-AB02DFA8CB86}" type="presParOf" srcId="{29D0F60B-F89A-7C4D-884E-7B71425A34A4}" destId="{6BC8A38E-E1CA-824F-AFFA-FBBAFE8E9677}" srcOrd="0" destOrd="0" presId="urn:microsoft.com/office/officeart/2005/8/layout/list1"/>
    <dgm:cxn modelId="{B44980FE-8E2F-1848-B546-B7999CE3594E}" type="presParOf" srcId="{29D0F60B-F89A-7C4D-884E-7B71425A34A4}" destId="{E19DFCE0-39EF-6A49-93E2-7794144CD9CD}" srcOrd="1" destOrd="0" presId="urn:microsoft.com/office/officeart/2005/8/layout/list1"/>
    <dgm:cxn modelId="{3852FD18-E5DC-DA4E-A744-D56E3F3F48FF}" type="presParOf" srcId="{6263B0D2-14B2-3F42-88C8-6967D79BD535}" destId="{A32B2693-C0DF-FF4F-99F8-055CBDC6CC69}" srcOrd="9" destOrd="0" presId="urn:microsoft.com/office/officeart/2005/8/layout/list1"/>
    <dgm:cxn modelId="{B13CA1BE-2F67-8845-9442-98B0804EA02C}" type="presParOf" srcId="{6263B0D2-14B2-3F42-88C8-6967D79BD535}" destId="{E653089A-C89A-1941-B24B-D711EE790D02}" srcOrd="10" destOrd="0" presId="urn:microsoft.com/office/officeart/2005/8/layout/list1"/>
    <dgm:cxn modelId="{65DE4546-00A6-C04D-BD96-9AF87D756E0C}" type="presParOf" srcId="{6263B0D2-14B2-3F42-88C8-6967D79BD535}" destId="{52D38867-43D6-A245-B0E9-7F67A732E1AF}" srcOrd="11" destOrd="0" presId="urn:microsoft.com/office/officeart/2005/8/layout/list1"/>
    <dgm:cxn modelId="{B43A0C09-28BA-3746-9E5C-188B13A9246C}" type="presParOf" srcId="{6263B0D2-14B2-3F42-88C8-6967D79BD535}" destId="{9ABC0327-4E4D-BC4B-8C5F-9B36E8766126}" srcOrd="12" destOrd="0" presId="urn:microsoft.com/office/officeart/2005/8/layout/list1"/>
    <dgm:cxn modelId="{BC43DF19-F4B1-024B-A2B2-04C283276DD5}" type="presParOf" srcId="{9ABC0327-4E4D-BC4B-8C5F-9B36E8766126}" destId="{79889BCB-E075-AF4D-8D84-9F790430966A}" srcOrd="0" destOrd="0" presId="urn:microsoft.com/office/officeart/2005/8/layout/list1"/>
    <dgm:cxn modelId="{AD77D856-1003-8D43-8BC7-03B907CD5D00}" type="presParOf" srcId="{9ABC0327-4E4D-BC4B-8C5F-9B36E8766126}" destId="{83803584-2A12-2448-B955-8644802CF21F}" srcOrd="1" destOrd="0" presId="urn:microsoft.com/office/officeart/2005/8/layout/list1"/>
    <dgm:cxn modelId="{CA077952-C962-EB4A-B4ED-97EA8F8CA219}" type="presParOf" srcId="{6263B0D2-14B2-3F42-88C8-6967D79BD535}" destId="{50EAB282-5332-7148-8103-911291399744}" srcOrd="13" destOrd="0" presId="urn:microsoft.com/office/officeart/2005/8/layout/list1"/>
    <dgm:cxn modelId="{115C05D9-CBEB-B74B-8859-384198C935C9}" type="presParOf" srcId="{6263B0D2-14B2-3F42-88C8-6967D79BD535}" destId="{ADD91D66-372F-6A4F-9A9C-CA02F715ED9D}"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A4E1B-0E1B-1344-AF8B-3E870462EC14}">
      <dsp:nvSpPr>
        <dsp:cNvPr id="0" name=""/>
        <dsp:cNvSpPr/>
      </dsp:nvSpPr>
      <dsp:spPr>
        <a:xfrm>
          <a:off x="0" y="310967"/>
          <a:ext cx="5104842"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6193" tIns="291592" rIns="3961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Frontend Designer/developer</a:t>
          </a:r>
        </a:p>
      </dsp:txBody>
      <dsp:txXfrm>
        <a:off x="0" y="310967"/>
        <a:ext cx="5104842" cy="584325"/>
      </dsp:txXfrm>
    </dsp:sp>
    <dsp:sp modelId="{0C70144A-5071-8D4B-BA8D-9977E2FE7640}">
      <dsp:nvSpPr>
        <dsp:cNvPr id="0" name=""/>
        <dsp:cNvSpPr/>
      </dsp:nvSpPr>
      <dsp:spPr>
        <a:xfrm>
          <a:off x="255242" y="104327"/>
          <a:ext cx="357339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66" tIns="0" rIns="135066" bIns="0" numCol="1" spcCol="1270" anchor="ctr" anchorCtr="0">
          <a:noAutofit/>
        </a:bodyPr>
        <a:lstStyle/>
        <a:p>
          <a:pPr marL="0" lvl="0" indent="0" algn="l" defTabSz="622300">
            <a:lnSpc>
              <a:spcPct val="90000"/>
            </a:lnSpc>
            <a:spcBef>
              <a:spcPct val="0"/>
            </a:spcBef>
            <a:spcAft>
              <a:spcPct val="35000"/>
            </a:spcAft>
            <a:buNone/>
          </a:pPr>
          <a:r>
            <a:rPr lang="en-US" sz="1400" kern="1200"/>
            <a:t>Reagan Baxter</a:t>
          </a:r>
        </a:p>
      </dsp:txBody>
      <dsp:txXfrm>
        <a:off x="275417" y="124502"/>
        <a:ext cx="3533040" cy="372930"/>
      </dsp:txXfrm>
    </dsp:sp>
    <dsp:sp modelId="{EC64237C-B8E4-1443-979C-6D59D4545DAE}">
      <dsp:nvSpPr>
        <dsp:cNvPr id="0" name=""/>
        <dsp:cNvSpPr/>
      </dsp:nvSpPr>
      <dsp:spPr>
        <a:xfrm>
          <a:off x="0" y="1177532"/>
          <a:ext cx="5104842"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6193" tIns="291592" rIns="3961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Database manger/developer</a:t>
          </a:r>
        </a:p>
      </dsp:txBody>
      <dsp:txXfrm>
        <a:off x="0" y="1177532"/>
        <a:ext cx="5104842" cy="584325"/>
      </dsp:txXfrm>
    </dsp:sp>
    <dsp:sp modelId="{3C56948D-1239-9B4F-9AA2-4D2EDFA84DAA}">
      <dsp:nvSpPr>
        <dsp:cNvPr id="0" name=""/>
        <dsp:cNvSpPr/>
      </dsp:nvSpPr>
      <dsp:spPr>
        <a:xfrm>
          <a:off x="255242" y="970892"/>
          <a:ext cx="357339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66" tIns="0" rIns="135066" bIns="0" numCol="1" spcCol="1270" anchor="ctr" anchorCtr="0">
          <a:noAutofit/>
        </a:bodyPr>
        <a:lstStyle/>
        <a:p>
          <a:pPr marL="0" lvl="0" indent="0" algn="l" defTabSz="622300">
            <a:lnSpc>
              <a:spcPct val="90000"/>
            </a:lnSpc>
            <a:spcBef>
              <a:spcPct val="0"/>
            </a:spcBef>
            <a:spcAft>
              <a:spcPct val="35000"/>
            </a:spcAft>
            <a:buNone/>
          </a:pPr>
          <a:r>
            <a:rPr lang="en-US" sz="1400" kern="1200"/>
            <a:t>Jason Crandall</a:t>
          </a:r>
        </a:p>
      </dsp:txBody>
      <dsp:txXfrm>
        <a:off x="275417" y="991067"/>
        <a:ext cx="3533040" cy="372930"/>
      </dsp:txXfrm>
    </dsp:sp>
    <dsp:sp modelId="{E653089A-C89A-1941-B24B-D711EE790D02}">
      <dsp:nvSpPr>
        <dsp:cNvPr id="0" name=""/>
        <dsp:cNvSpPr/>
      </dsp:nvSpPr>
      <dsp:spPr>
        <a:xfrm>
          <a:off x="0" y="2044098"/>
          <a:ext cx="5104842"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6193" tIns="291592" rIns="3961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Documenter/developer</a:t>
          </a:r>
        </a:p>
      </dsp:txBody>
      <dsp:txXfrm>
        <a:off x="0" y="2044098"/>
        <a:ext cx="5104842" cy="584325"/>
      </dsp:txXfrm>
    </dsp:sp>
    <dsp:sp modelId="{E19DFCE0-39EF-6A49-93E2-7794144CD9CD}">
      <dsp:nvSpPr>
        <dsp:cNvPr id="0" name=""/>
        <dsp:cNvSpPr/>
      </dsp:nvSpPr>
      <dsp:spPr>
        <a:xfrm>
          <a:off x="255242" y="1837458"/>
          <a:ext cx="357339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66" tIns="0" rIns="135066" bIns="0" numCol="1" spcCol="1270" anchor="ctr" anchorCtr="0">
          <a:noAutofit/>
        </a:bodyPr>
        <a:lstStyle/>
        <a:p>
          <a:pPr marL="0" lvl="0" indent="0" algn="l" defTabSz="622300">
            <a:lnSpc>
              <a:spcPct val="90000"/>
            </a:lnSpc>
            <a:spcBef>
              <a:spcPct val="0"/>
            </a:spcBef>
            <a:spcAft>
              <a:spcPct val="35000"/>
            </a:spcAft>
            <a:buNone/>
          </a:pPr>
          <a:r>
            <a:rPr lang="en-US" sz="1400" kern="1200"/>
            <a:t>Joshua Frerichs</a:t>
          </a:r>
        </a:p>
      </dsp:txBody>
      <dsp:txXfrm>
        <a:off x="275417" y="1857633"/>
        <a:ext cx="3533040" cy="372930"/>
      </dsp:txXfrm>
    </dsp:sp>
    <dsp:sp modelId="{ADD91D66-372F-6A4F-9A9C-CA02F715ED9D}">
      <dsp:nvSpPr>
        <dsp:cNvPr id="0" name=""/>
        <dsp:cNvSpPr/>
      </dsp:nvSpPr>
      <dsp:spPr>
        <a:xfrm>
          <a:off x="0" y="2910663"/>
          <a:ext cx="5104842"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6193" tIns="291592" rIns="3961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Backend Designer/developer</a:t>
          </a:r>
        </a:p>
      </dsp:txBody>
      <dsp:txXfrm>
        <a:off x="0" y="2910663"/>
        <a:ext cx="5104842" cy="584325"/>
      </dsp:txXfrm>
    </dsp:sp>
    <dsp:sp modelId="{83803584-2A12-2448-B955-8644802CF21F}">
      <dsp:nvSpPr>
        <dsp:cNvPr id="0" name=""/>
        <dsp:cNvSpPr/>
      </dsp:nvSpPr>
      <dsp:spPr>
        <a:xfrm>
          <a:off x="255242" y="2704023"/>
          <a:ext cx="357339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66" tIns="0" rIns="135066" bIns="0" numCol="1" spcCol="1270" anchor="ctr" anchorCtr="0">
          <a:noAutofit/>
        </a:bodyPr>
        <a:lstStyle/>
        <a:p>
          <a:pPr marL="0" lvl="0" indent="0" algn="l" defTabSz="622300">
            <a:lnSpc>
              <a:spcPct val="90000"/>
            </a:lnSpc>
            <a:spcBef>
              <a:spcPct val="0"/>
            </a:spcBef>
            <a:spcAft>
              <a:spcPct val="35000"/>
            </a:spcAft>
            <a:buNone/>
          </a:pPr>
          <a:r>
            <a:rPr lang="en-US" sz="1400" kern="1200"/>
            <a:t>Spencer Lingwall</a:t>
          </a:r>
        </a:p>
      </dsp:txBody>
      <dsp:txXfrm>
        <a:off x="275417" y="2724198"/>
        <a:ext cx="353304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11/28/22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1A59-4801-AD40-2ED0-2DD2ECE4E184}"/>
              </a:ext>
            </a:extLst>
          </p:cNvPr>
          <p:cNvSpPr>
            <a:spLocks noGrp="1"/>
          </p:cNvSpPr>
          <p:nvPr>
            <p:ph type="ctrTitle"/>
          </p:nvPr>
        </p:nvSpPr>
        <p:spPr/>
        <p:txBody>
          <a:bodyPr/>
          <a:lstStyle/>
          <a:p>
            <a:r>
              <a:rPr lang="en-US" dirty="0"/>
              <a:t>Dans Frappes</a:t>
            </a:r>
          </a:p>
        </p:txBody>
      </p:sp>
      <p:sp>
        <p:nvSpPr>
          <p:cNvPr id="3" name="Subtitle 2">
            <a:extLst>
              <a:ext uri="{FF2B5EF4-FFF2-40B4-BE49-F238E27FC236}">
                <a16:creationId xmlns:a16="http://schemas.microsoft.com/office/drawing/2014/main" id="{969D94DB-DC63-1C20-00DD-63AA4A5D7820}"/>
              </a:ext>
            </a:extLst>
          </p:cNvPr>
          <p:cNvSpPr>
            <a:spLocks noGrp="1"/>
          </p:cNvSpPr>
          <p:nvPr>
            <p:ph type="subTitle" idx="1"/>
          </p:nvPr>
        </p:nvSpPr>
        <p:spPr/>
        <p:txBody>
          <a:bodyPr/>
          <a:lstStyle/>
          <a:p>
            <a:r>
              <a:rPr lang="en-US" dirty="0"/>
              <a:t>We put the frap in frappe!</a:t>
            </a:r>
          </a:p>
        </p:txBody>
      </p:sp>
    </p:spTree>
    <p:extLst>
      <p:ext uri="{BB962C8B-B14F-4D97-AF65-F5344CB8AC3E}">
        <p14:creationId xmlns:p14="http://schemas.microsoft.com/office/powerpoint/2010/main" val="141531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3065-E5BD-948B-C277-8C7F5DABD1B5}"/>
              </a:ext>
            </a:extLst>
          </p:cNvPr>
          <p:cNvSpPr>
            <a:spLocks noGrp="1"/>
          </p:cNvSpPr>
          <p:nvPr>
            <p:ph type="title"/>
          </p:nvPr>
        </p:nvSpPr>
        <p:spPr>
          <a:xfrm>
            <a:off x="680321" y="753228"/>
            <a:ext cx="9613861" cy="1080938"/>
          </a:xfrm>
        </p:spPr>
        <p:txBody>
          <a:bodyPr>
            <a:normAutofit/>
          </a:bodyPr>
          <a:lstStyle/>
          <a:p>
            <a:r>
              <a:rPr lang="en-US" dirty="0"/>
              <a:t>Order Processing</a:t>
            </a:r>
          </a:p>
        </p:txBody>
      </p:sp>
      <p:sp>
        <p:nvSpPr>
          <p:cNvPr id="9" name="Content Placeholder 8">
            <a:extLst>
              <a:ext uri="{FF2B5EF4-FFF2-40B4-BE49-F238E27FC236}">
                <a16:creationId xmlns:a16="http://schemas.microsoft.com/office/drawing/2014/main" id="{B68E664E-DF52-90A9-AC7C-E91D2E942D1D}"/>
              </a:ext>
            </a:extLst>
          </p:cNvPr>
          <p:cNvSpPr>
            <a:spLocks noGrp="1"/>
          </p:cNvSpPr>
          <p:nvPr>
            <p:ph idx="1"/>
          </p:nvPr>
        </p:nvSpPr>
        <p:spPr>
          <a:xfrm>
            <a:off x="680322" y="2336873"/>
            <a:ext cx="3489341" cy="3599316"/>
          </a:xfrm>
        </p:spPr>
        <p:txBody>
          <a:bodyPr>
            <a:normAutofit/>
          </a:bodyPr>
          <a:lstStyle/>
          <a:p>
            <a:endParaRPr lang="en-US" sz="1800"/>
          </a:p>
        </p:txBody>
      </p:sp>
      <p:pic>
        <p:nvPicPr>
          <p:cNvPr id="5" name="Content Placeholder 4" descr="Graphical user interface, application&#10;&#10;Description automatically generated">
            <a:extLst>
              <a:ext uri="{FF2B5EF4-FFF2-40B4-BE49-F238E27FC236}">
                <a16:creationId xmlns:a16="http://schemas.microsoft.com/office/drawing/2014/main" id="{4C280527-D8EF-A962-4FCF-5071350A7FD6}"/>
              </a:ext>
            </a:extLst>
          </p:cNvPr>
          <p:cNvPicPr>
            <a:picLocks noChangeAspect="1"/>
          </p:cNvPicPr>
          <p:nvPr/>
        </p:nvPicPr>
        <p:blipFill>
          <a:blip r:embed="rId2"/>
          <a:stretch>
            <a:fillRect/>
          </a:stretch>
        </p:blipFill>
        <p:spPr>
          <a:xfrm>
            <a:off x="4695193" y="2336800"/>
            <a:ext cx="5558089"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513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FAD419-9AB7-2FD8-FF60-896A4ECFBDD2}"/>
              </a:ext>
            </a:extLst>
          </p:cNvPr>
          <p:cNvSpPr>
            <a:spLocks noGrp="1"/>
          </p:cNvSpPr>
          <p:nvPr>
            <p:ph type="title"/>
          </p:nvPr>
        </p:nvSpPr>
        <p:spPr>
          <a:xfrm>
            <a:off x="680321" y="753228"/>
            <a:ext cx="4136123" cy="1080938"/>
          </a:xfrm>
        </p:spPr>
        <p:txBody>
          <a:bodyPr>
            <a:normAutofit/>
          </a:bodyPr>
          <a:lstStyle/>
          <a:p>
            <a:r>
              <a:rPr lang="en-US" sz="2400"/>
              <a:t>Order Processing</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A875BC3D-D0DD-32D7-8011-2C0607E30947}"/>
              </a:ext>
            </a:extLst>
          </p:cNvPr>
          <p:cNvSpPr>
            <a:spLocks noGrp="1"/>
          </p:cNvSpPr>
          <p:nvPr>
            <p:ph idx="1"/>
          </p:nvPr>
        </p:nvSpPr>
        <p:spPr>
          <a:xfrm>
            <a:off x="680321" y="2336873"/>
            <a:ext cx="4136123" cy="3599316"/>
          </a:xfrm>
        </p:spPr>
        <p:txBody>
          <a:bodyPr>
            <a:normAutofit/>
          </a:bodyPr>
          <a:lstStyle/>
          <a:p>
            <a:endParaRPr lang="en-US" sz="1800"/>
          </a:p>
        </p:txBody>
      </p:sp>
      <p:pic>
        <p:nvPicPr>
          <p:cNvPr id="6" name="Content Placeholder 5" descr="A screenshot of a computer&#10;&#10;Description automatically generated with medium confidence">
            <a:extLst>
              <a:ext uri="{FF2B5EF4-FFF2-40B4-BE49-F238E27FC236}">
                <a16:creationId xmlns:a16="http://schemas.microsoft.com/office/drawing/2014/main" id="{9806D4F3-07DC-CAC5-A285-7D99DE6A9F34}"/>
              </a:ext>
            </a:extLst>
          </p:cNvPr>
          <p:cNvPicPr>
            <a:picLocks noChangeAspect="1"/>
          </p:cNvPicPr>
          <p:nvPr/>
        </p:nvPicPr>
        <p:blipFill>
          <a:blip r:embed="rId4"/>
          <a:stretch>
            <a:fillRect/>
          </a:stretch>
        </p:blipFill>
        <p:spPr>
          <a:xfrm>
            <a:off x="5276090" y="1373120"/>
            <a:ext cx="6303134" cy="408127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8032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822B3B-C34D-6959-AD2B-DCE535322F4A}"/>
              </a:ext>
            </a:extLst>
          </p:cNvPr>
          <p:cNvSpPr>
            <a:spLocks noGrp="1"/>
          </p:cNvSpPr>
          <p:nvPr>
            <p:ph type="title"/>
          </p:nvPr>
        </p:nvSpPr>
        <p:spPr>
          <a:xfrm>
            <a:off x="680321" y="753228"/>
            <a:ext cx="4136123" cy="1080938"/>
          </a:xfrm>
        </p:spPr>
        <p:txBody>
          <a:bodyPr>
            <a:normAutofit/>
          </a:bodyPr>
          <a:lstStyle/>
          <a:p>
            <a:r>
              <a:rPr lang="en-US" sz="2400"/>
              <a:t>Order Processing</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E1F91801-6FD3-0A59-847A-E547D90398FA}"/>
              </a:ext>
            </a:extLst>
          </p:cNvPr>
          <p:cNvSpPr>
            <a:spLocks noGrp="1"/>
          </p:cNvSpPr>
          <p:nvPr>
            <p:ph idx="1"/>
          </p:nvPr>
        </p:nvSpPr>
        <p:spPr>
          <a:xfrm>
            <a:off x="680321" y="2336873"/>
            <a:ext cx="3656289" cy="3599316"/>
          </a:xfrm>
        </p:spPr>
        <p:txBody>
          <a:bodyPr>
            <a:normAutofit/>
          </a:bodyPr>
          <a:lstStyle/>
          <a:p>
            <a:endParaRPr lang="en-US" sz="1400"/>
          </a:p>
        </p:txBody>
      </p:sp>
      <p:pic>
        <p:nvPicPr>
          <p:cNvPr id="5" name="Content Placeholder 4" descr="Graphical user interface&#10;&#10;Description automatically generated">
            <a:extLst>
              <a:ext uri="{FF2B5EF4-FFF2-40B4-BE49-F238E27FC236}">
                <a16:creationId xmlns:a16="http://schemas.microsoft.com/office/drawing/2014/main" id="{87A9E33D-F36A-50F8-4C22-7818C0C72928}"/>
              </a:ext>
            </a:extLst>
          </p:cNvPr>
          <p:cNvPicPr>
            <a:picLocks noChangeAspect="1"/>
          </p:cNvPicPr>
          <p:nvPr/>
        </p:nvPicPr>
        <p:blipFill>
          <a:blip r:embed="rId4"/>
          <a:stretch>
            <a:fillRect/>
          </a:stretch>
        </p:blipFill>
        <p:spPr>
          <a:xfrm>
            <a:off x="5276090" y="1399256"/>
            <a:ext cx="6269479" cy="405948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2820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B03B-E2FB-003E-8451-0F347C73679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AD64DDD-6B09-97AA-C044-BAC759642A0C}"/>
              </a:ext>
            </a:extLst>
          </p:cNvPr>
          <p:cNvSpPr>
            <a:spLocks noGrp="1"/>
          </p:cNvSpPr>
          <p:nvPr>
            <p:ph idx="1"/>
          </p:nvPr>
        </p:nvSpPr>
        <p:spPr/>
        <p:txBody>
          <a:bodyPr/>
          <a:lstStyle/>
          <a:p>
            <a:r>
              <a:rPr lang="en-US" b="0" i="0" u="none" strike="noStrike" dirty="0">
                <a:solidFill>
                  <a:srgbClr val="2D3B45"/>
                </a:solidFill>
                <a:effectLst/>
                <a:latin typeface="Lato Extended"/>
              </a:rPr>
              <a:t>A minimum of 5 references for the most helpful resources used during this project. Team’s may include multiple citation slides (not counted towards the limit /  slide requirement) without titles and the last one with a title.  Make the title of the final slide “Questions?”</a:t>
            </a:r>
            <a:endParaRPr lang="en-US" dirty="0"/>
          </a:p>
        </p:txBody>
      </p:sp>
    </p:spTree>
    <p:extLst>
      <p:ext uri="{BB962C8B-B14F-4D97-AF65-F5344CB8AC3E}">
        <p14:creationId xmlns:p14="http://schemas.microsoft.com/office/powerpoint/2010/main" val="134168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C96F-81AA-7E22-83D2-3300E79E787D}"/>
              </a:ext>
            </a:extLst>
          </p:cNvPr>
          <p:cNvSpPr>
            <a:spLocks noGrp="1"/>
          </p:cNvSpPr>
          <p:nvPr>
            <p:ph type="title"/>
          </p:nvPr>
        </p:nvSpPr>
        <p:spPr/>
        <p:txBody>
          <a:bodyPr/>
          <a:lstStyle/>
          <a:p>
            <a:r>
              <a:rPr lang="en-US" dirty="0"/>
              <a:t>Screen Capture 1</a:t>
            </a:r>
          </a:p>
        </p:txBody>
      </p:sp>
      <p:sp>
        <p:nvSpPr>
          <p:cNvPr id="3" name="Content Placeholder 2">
            <a:extLst>
              <a:ext uri="{FF2B5EF4-FFF2-40B4-BE49-F238E27FC236}">
                <a16:creationId xmlns:a16="http://schemas.microsoft.com/office/drawing/2014/main" id="{2E05BE57-939E-1539-F994-2F56231241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67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0D6B-E1E1-2F0A-1D72-1834AAFFC0C6}"/>
              </a:ext>
            </a:extLst>
          </p:cNvPr>
          <p:cNvSpPr>
            <a:spLocks noGrp="1"/>
          </p:cNvSpPr>
          <p:nvPr>
            <p:ph type="title"/>
          </p:nvPr>
        </p:nvSpPr>
        <p:spPr/>
        <p:txBody>
          <a:bodyPr/>
          <a:lstStyle/>
          <a:p>
            <a:r>
              <a:rPr lang="en-US" dirty="0"/>
              <a:t>Screen Capture 2</a:t>
            </a:r>
          </a:p>
        </p:txBody>
      </p:sp>
      <p:sp>
        <p:nvSpPr>
          <p:cNvPr id="3" name="Content Placeholder 2">
            <a:extLst>
              <a:ext uri="{FF2B5EF4-FFF2-40B4-BE49-F238E27FC236}">
                <a16:creationId xmlns:a16="http://schemas.microsoft.com/office/drawing/2014/main" id="{B062442A-4DC7-3E16-AA6B-070ED9A38E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36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FD97-F721-D15F-B5FC-68EC3AA6B8FB}"/>
              </a:ext>
            </a:extLst>
          </p:cNvPr>
          <p:cNvSpPr>
            <a:spLocks noGrp="1"/>
          </p:cNvSpPr>
          <p:nvPr>
            <p:ph type="title"/>
          </p:nvPr>
        </p:nvSpPr>
        <p:spPr/>
        <p:txBody>
          <a:bodyPr/>
          <a:lstStyle/>
          <a:p>
            <a:r>
              <a:rPr lang="en-US" dirty="0"/>
              <a:t>Screen Capture 3</a:t>
            </a:r>
          </a:p>
        </p:txBody>
      </p:sp>
      <p:sp>
        <p:nvSpPr>
          <p:cNvPr id="3" name="Content Placeholder 2">
            <a:extLst>
              <a:ext uri="{FF2B5EF4-FFF2-40B4-BE49-F238E27FC236}">
                <a16:creationId xmlns:a16="http://schemas.microsoft.com/office/drawing/2014/main" id="{E459A149-4A38-7B7C-569C-02DA3FAD29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9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A928-D15C-5E7F-38C6-BDF0B1A9562C}"/>
              </a:ext>
            </a:extLst>
          </p:cNvPr>
          <p:cNvSpPr>
            <a:spLocks noGrp="1"/>
          </p:cNvSpPr>
          <p:nvPr>
            <p:ph type="title"/>
          </p:nvPr>
        </p:nvSpPr>
        <p:spPr/>
        <p:txBody>
          <a:bodyPr/>
          <a:lstStyle/>
          <a:p>
            <a:r>
              <a:rPr lang="en-US" dirty="0"/>
              <a:t>Screen Capture 4</a:t>
            </a:r>
          </a:p>
        </p:txBody>
      </p:sp>
      <p:sp>
        <p:nvSpPr>
          <p:cNvPr id="3" name="Content Placeholder 2">
            <a:extLst>
              <a:ext uri="{FF2B5EF4-FFF2-40B4-BE49-F238E27FC236}">
                <a16:creationId xmlns:a16="http://schemas.microsoft.com/office/drawing/2014/main" id="{45177BBE-8FFC-D07C-809F-B43B4DD857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222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DD71-5CDF-FED8-73AB-CA4907A57A71}"/>
              </a:ext>
            </a:extLst>
          </p:cNvPr>
          <p:cNvSpPr>
            <a:spLocks noGrp="1"/>
          </p:cNvSpPr>
          <p:nvPr>
            <p:ph type="title"/>
          </p:nvPr>
        </p:nvSpPr>
        <p:spPr/>
        <p:txBody>
          <a:bodyPr/>
          <a:lstStyle/>
          <a:p>
            <a:r>
              <a:rPr lang="en-US" dirty="0"/>
              <a:t>Burn Down Chart</a:t>
            </a:r>
          </a:p>
        </p:txBody>
      </p:sp>
      <p:sp>
        <p:nvSpPr>
          <p:cNvPr id="3" name="Content Placeholder 2">
            <a:extLst>
              <a:ext uri="{FF2B5EF4-FFF2-40B4-BE49-F238E27FC236}">
                <a16:creationId xmlns:a16="http://schemas.microsoft.com/office/drawing/2014/main" id="{59FC7E1B-C4C6-F444-525D-B586DCEEF9E0}"/>
              </a:ext>
            </a:extLst>
          </p:cNvPr>
          <p:cNvSpPr>
            <a:spLocks noGrp="1"/>
          </p:cNvSpPr>
          <p:nvPr>
            <p:ph idx="1"/>
          </p:nvPr>
        </p:nvSpPr>
        <p:spPr/>
        <p:txBody>
          <a:bodyPr/>
          <a:lstStyle/>
          <a:p>
            <a:r>
              <a:rPr lang="en-US" b="0" i="0" u="none" strike="noStrike" dirty="0">
                <a:solidFill>
                  <a:srgbClr val="2D3B45"/>
                </a:solidFill>
                <a:effectLst/>
                <a:latin typeface="Lato Extended"/>
              </a:rPr>
              <a:t>Create a large burn-down chart of every task undertaken in this project. Identify if the task belonged to Requirements Gathering, High-level Design, Low-level Design, Development, or Testing. Include both the expected (linear) line and the jagged actual line. Calculate the team’s velocity both per sprint and for the project as a whole. </a:t>
            </a:r>
            <a:r>
              <a:rPr lang="en-US" b="0" i="0" u="none" strike="noStrike">
                <a:solidFill>
                  <a:srgbClr val="2D3B45"/>
                </a:solidFill>
                <a:effectLst/>
                <a:latin typeface="Lato Extended"/>
              </a:rPr>
              <a:t>(Your team my have to review (make up) what the original time estimates were and calculate the actual time these things took.    </a:t>
            </a:r>
            <a:endParaRPr lang="en-US" dirty="0"/>
          </a:p>
        </p:txBody>
      </p:sp>
    </p:spTree>
    <p:extLst>
      <p:ext uri="{BB962C8B-B14F-4D97-AF65-F5344CB8AC3E}">
        <p14:creationId xmlns:p14="http://schemas.microsoft.com/office/powerpoint/2010/main" val="30990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5DBA-FC7C-BAA3-5DF2-0D5CA0F5F07E}"/>
              </a:ext>
            </a:extLst>
          </p:cNvPr>
          <p:cNvSpPr>
            <a:spLocks noGrp="1"/>
          </p:cNvSpPr>
          <p:nvPr>
            <p:ph type="title"/>
          </p:nvPr>
        </p:nvSpPr>
        <p:spPr>
          <a:xfrm>
            <a:off x="680321" y="753228"/>
            <a:ext cx="5584677" cy="1080938"/>
          </a:xfrm>
        </p:spPr>
        <p:txBody>
          <a:bodyPr>
            <a:normAutofit/>
          </a:bodyPr>
          <a:lstStyle/>
          <a:p>
            <a:r>
              <a:rPr lang="en-US">
                <a:solidFill>
                  <a:srgbClr val="FFFFFF"/>
                </a:solidFill>
              </a:rPr>
              <a:t>Aggies solutions inc.</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graphicFrame>
        <p:nvGraphicFramePr>
          <p:cNvPr id="22" name="Content Placeholder 2">
            <a:extLst>
              <a:ext uri="{FF2B5EF4-FFF2-40B4-BE49-F238E27FC236}">
                <a16:creationId xmlns:a16="http://schemas.microsoft.com/office/drawing/2014/main" id="{E5A2AE4A-5578-91DB-536E-D67B6A0CA849}"/>
              </a:ext>
            </a:extLst>
          </p:cNvPr>
          <p:cNvGraphicFramePr>
            <a:graphicFrameLocks noGrp="1"/>
          </p:cNvGraphicFramePr>
          <p:nvPr>
            <p:ph idx="1"/>
          </p:nvPr>
        </p:nvGraphicFramePr>
        <p:xfrm>
          <a:off x="680321" y="2336873"/>
          <a:ext cx="5104843" cy="35993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FF9BF6E5-4B46-440F-D3C4-FD3FF514442C}"/>
              </a:ext>
            </a:extLst>
          </p:cNvPr>
          <p:cNvPicPr>
            <a:picLocks noChangeAspect="1"/>
          </p:cNvPicPr>
          <p:nvPr/>
        </p:nvPicPr>
        <p:blipFill>
          <a:blip r:embed="rId9"/>
          <a:stretch>
            <a:fillRect/>
          </a:stretch>
        </p:blipFill>
        <p:spPr>
          <a:xfrm>
            <a:off x="7043933" y="1858696"/>
            <a:ext cx="4178419" cy="3133813"/>
          </a:xfrm>
          <a:prstGeom prst="rect">
            <a:avLst/>
          </a:prstGeom>
          <a:ln>
            <a:noFill/>
          </a:ln>
          <a:effectLst/>
        </p:spPr>
      </p:pic>
    </p:spTree>
    <p:extLst>
      <p:ext uri="{BB962C8B-B14F-4D97-AF65-F5344CB8AC3E}">
        <p14:creationId xmlns:p14="http://schemas.microsoft.com/office/powerpoint/2010/main" val="32185649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D0DD-8C17-383E-7D2F-8234A6C2211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49CD61AC-DD37-147B-9D03-6111921B411E}"/>
              </a:ext>
            </a:extLst>
          </p:cNvPr>
          <p:cNvSpPr>
            <a:spLocks noGrp="1"/>
          </p:cNvSpPr>
          <p:nvPr>
            <p:ph idx="1"/>
          </p:nvPr>
        </p:nvSpPr>
        <p:spPr/>
        <p:txBody>
          <a:bodyPr/>
          <a:lstStyle/>
          <a:p>
            <a:r>
              <a:rPr lang="en-US" b="0" i="0" u="none" strike="noStrike" dirty="0">
                <a:solidFill>
                  <a:srgbClr val="2D3B45"/>
                </a:solidFill>
                <a:effectLst/>
                <a:latin typeface="Lato Extended"/>
              </a:rPr>
              <a:t>The Phase four scrum master should present an overview of the project. Identify the major design decisions and explain how those decisions reflected the team’s (desired?) abilities while satisfying the most important requirements. How the team adapted agile (scrum) practices into improved productivity should be analyzed, and a final burn down chart should be included. Explain why the project is ready to move into deployment, including a discussion of the correctness of the code and description of the testing phase. Teams with 5 member should have two presenters in this section.</a:t>
            </a:r>
            <a:endParaRPr lang="en-US" dirty="0"/>
          </a:p>
        </p:txBody>
      </p:sp>
    </p:spTree>
    <p:extLst>
      <p:ext uri="{BB962C8B-B14F-4D97-AF65-F5344CB8AC3E}">
        <p14:creationId xmlns:p14="http://schemas.microsoft.com/office/powerpoint/2010/main" val="268934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765F-8E89-4517-7176-FC8EF5E3FBAE}"/>
              </a:ext>
            </a:extLst>
          </p:cNvPr>
          <p:cNvSpPr>
            <a:spLocks noGrp="1"/>
          </p:cNvSpPr>
          <p:nvPr>
            <p:ph type="title"/>
          </p:nvPr>
        </p:nvSpPr>
        <p:spPr>
          <a:xfrm>
            <a:off x="680321" y="753228"/>
            <a:ext cx="9613861" cy="1080938"/>
          </a:xfrm>
        </p:spPr>
        <p:txBody>
          <a:bodyPr>
            <a:normAutofit/>
          </a:bodyPr>
          <a:lstStyle/>
          <a:p>
            <a:r>
              <a:rPr lang="en-US"/>
              <a:t>Account Creation/User editing</a:t>
            </a:r>
          </a:p>
        </p:txBody>
      </p:sp>
      <p:sp>
        <p:nvSpPr>
          <p:cNvPr id="9" name="Content Placeholder 8">
            <a:extLst>
              <a:ext uri="{FF2B5EF4-FFF2-40B4-BE49-F238E27FC236}">
                <a16:creationId xmlns:a16="http://schemas.microsoft.com/office/drawing/2014/main" id="{E556E722-9FA7-6D02-4274-CC22EE1746CF}"/>
              </a:ext>
            </a:extLst>
          </p:cNvPr>
          <p:cNvSpPr>
            <a:spLocks noGrp="1"/>
          </p:cNvSpPr>
          <p:nvPr>
            <p:ph idx="1"/>
          </p:nvPr>
        </p:nvSpPr>
        <p:spPr>
          <a:xfrm>
            <a:off x="680322" y="2336873"/>
            <a:ext cx="3489341" cy="3599316"/>
          </a:xfrm>
        </p:spPr>
        <p:txBody>
          <a:bodyPr>
            <a:normAutofit/>
          </a:bodyPr>
          <a:lstStyle/>
          <a:p>
            <a:endParaRPr lang="en-US" sz="1800"/>
          </a:p>
        </p:txBody>
      </p:sp>
      <p:pic>
        <p:nvPicPr>
          <p:cNvPr id="5" name="Content Placeholder 4" descr="Graphical user interface, application&#10;&#10;Description automatically generated">
            <a:extLst>
              <a:ext uri="{FF2B5EF4-FFF2-40B4-BE49-F238E27FC236}">
                <a16:creationId xmlns:a16="http://schemas.microsoft.com/office/drawing/2014/main" id="{955F9AB7-DAC7-C28C-8AAB-05A3D199B4FF}"/>
              </a:ext>
            </a:extLst>
          </p:cNvPr>
          <p:cNvPicPr>
            <a:picLocks noChangeAspect="1"/>
          </p:cNvPicPr>
          <p:nvPr/>
        </p:nvPicPr>
        <p:blipFill>
          <a:blip r:embed="rId2"/>
          <a:stretch>
            <a:fillRect/>
          </a:stretch>
        </p:blipFill>
        <p:spPr>
          <a:xfrm>
            <a:off x="4695193" y="2336800"/>
            <a:ext cx="5558089"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24582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DE4168-5E52-82A1-A876-DEF92BD35859}"/>
              </a:ext>
            </a:extLst>
          </p:cNvPr>
          <p:cNvSpPr>
            <a:spLocks noGrp="1"/>
          </p:cNvSpPr>
          <p:nvPr>
            <p:ph type="title"/>
          </p:nvPr>
        </p:nvSpPr>
        <p:spPr>
          <a:xfrm>
            <a:off x="680321" y="753228"/>
            <a:ext cx="4136123" cy="1080938"/>
          </a:xfrm>
        </p:spPr>
        <p:txBody>
          <a:bodyPr>
            <a:normAutofit/>
          </a:bodyPr>
          <a:lstStyle/>
          <a:p>
            <a:r>
              <a:rPr lang="en-US" sz="2400"/>
              <a:t>Account Creation/User editing</a:t>
            </a:r>
          </a:p>
        </p:txBody>
      </p:sp>
      <p:pic>
        <p:nvPicPr>
          <p:cNvPr id="21" name="Picture 2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64A2D2E2-560A-CA62-7C5E-2BA4445D2254}"/>
              </a:ext>
            </a:extLst>
          </p:cNvPr>
          <p:cNvSpPr>
            <a:spLocks noGrp="1"/>
          </p:cNvSpPr>
          <p:nvPr>
            <p:ph idx="1"/>
          </p:nvPr>
        </p:nvSpPr>
        <p:spPr>
          <a:xfrm>
            <a:off x="680321" y="2336873"/>
            <a:ext cx="4136123" cy="3599316"/>
          </a:xfrm>
        </p:spPr>
        <p:txBody>
          <a:bodyPr>
            <a:normAutofit/>
          </a:bodyPr>
          <a:lstStyle/>
          <a:p>
            <a:endParaRPr lang="en-US" sz="1800"/>
          </a:p>
        </p:txBody>
      </p:sp>
      <p:pic>
        <p:nvPicPr>
          <p:cNvPr id="6" name="Content Placeholder 5" descr="Graphical user interface, application&#10;&#10;Description automatically generated">
            <a:extLst>
              <a:ext uri="{FF2B5EF4-FFF2-40B4-BE49-F238E27FC236}">
                <a16:creationId xmlns:a16="http://schemas.microsoft.com/office/drawing/2014/main" id="{38E3ADC6-4424-2A33-8845-E2E4A3BA809B}"/>
              </a:ext>
            </a:extLst>
          </p:cNvPr>
          <p:cNvPicPr>
            <a:picLocks noChangeAspect="1"/>
          </p:cNvPicPr>
          <p:nvPr/>
        </p:nvPicPr>
        <p:blipFill>
          <a:blip r:embed="rId4"/>
          <a:stretch>
            <a:fillRect/>
          </a:stretch>
        </p:blipFill>
        <p:spPr>
          <a:xfrm>
            <a:off x="5276090" y="1373120"/>
            <a:ext cx="6303134" cy="408127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3296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8" name="Rectangle 1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2CE21E-1692-0F6A-6E8D-500FA453BF98}"/>
              </a:ext>
            </a:extLst>
          </p:cNvPr>
          <p:cNvSpPr>
            <a:spLocks noGrp="1"/>
          </p:cNvSpPr>
          <p:nvPr>
            <p:ph type="title"/>
          </p:nvPr>
        </p:nvSpPr>
        <p:spPr>
          <a:xfrm>
            <a:off x="680321" y="753228"/>
            <a:ext cx="4136123" cy="1080938"/>
          </a:xfrm>
        </p:spPr>
        <p:txBody>
          <a:bodyPr>
            <a:normAutofit/>
          </a:bodyPr>
          <a:lstStyle/>
          <a:p>
            <a:r>
              <a:rPr lang="en-US" sz="2400"/>
              <a:t>Account Creation/User editing</a:t>
            </a:r>
          </a:p>
        </p:txBody>
      </p:sp>
      <p:pic>
        <p:nvPicPr>
          <p:cNvPr id="22" name="Picture 2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0A1C55C1-F638-B152-2DEB-E8F12545B6D2}"/>
              </a:ext>
            </a:extLst>
          </p:cNvPr>
          <p:cNvSpPr>
            <a:spLocks noGrp="1"/>
          </p:cNvSpPr>
          <p:nvPr>
            <p:ph idx="1"/>
          </p:nvPr>
        </p:nvSpPr>
        <p:spPr>
          <a:xfrm>
            <a:off x="680321" y="2336873"/>
            <a:ext cx="3656289" cy="3599316"/>
          </a:xfrm>
        </p:spPr>
        <p:txBody>
          <a:bodyPr>
            <a:normAutofit/>
          </a:bodyPr>
          <a:lstStyle/>
          <a:p>
            <a:endParaRPr lang="en-US" sz="1400"/>
          </a:p>
        </p:txBody>
      </p:sp>
      <p:pic>
        <p:nvPicPr>
          <p:cNvPr id="5" name="Content Placeholder 4" descr="Graphical user interface&#10;&#10;Description automatically generated">
            <a:extLst>
              <a:ext uri="{FF2B5EF4-FFF2-40B4-BE49-F238E27FC236}">
                <a16:creationId xmlns:a16="http://schemas.microsoft.com/office/drawing/2014/main" id="{8F9ED8B8-4C78-97EB-1FA7-1BC263A50B11}"/>
              </a:ext>
            </a:extLst>
          </p:cNvPr>
          <p:cNvPicPr>
            <a:picLocks noChangeAspect="1"/>
          </p:cNvPicPr>
          <p:nvPr/>
        </p:nvPicPr>
        <p:blipFill>
          <a:blip r:embed="rId4"/>
          <a:stretch>
            <a:fillRect/>
          </a:stretch>
        </p:blipFill>
        <p:spPr>
          <a:xfrm>
            <a:off x="5276090" y="1399256"/>
            <a:ext cx="6269479" cy="405948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5237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3E0D-0979-7896-8865-F9075F544571}"/>
              </a:ext>
            </a:extLst>
          </p:cNvPr>
          <p:cNvSpPr>
            <a:spLocks noGrp="1"/>
          </p:cNvSpPr>
          <p:nvPr>
            <p:ph type="title"/>
          </p:nvPr>
        </p:nvSpPr>
        <p:spPr>
          <a:xfrm>
            <a:off x="680321" y="753228"/>
            <a:ext cx="9613861" cy="1080938"/>
          </a:xfrm>
        </p:spPr>
        <p:txBody>
          <a:bodyPr>
            <a:normAutofit/>
          </a:bodyPr>
          <a:lstStyle/>
          <a:p>
            <a:r>
              <a:rPr lang="en-US"/>
              <a:t>Order Placement</a:t>
            </a:r>
          </a:p>
        </p:txBody>
      </p:sp>
      <p:sp>
        <p:nvSpPr>
          <p:cNvPr id="9" name="Content Placeholder 8">
            <a:extLst>
              <a:ext uri="{FF2B5EF4-FFF2-40B4-BE49-F238E27FC236}">
                <a16:creationId xmlns:a16="http://schemas.microsoft.com/office/drawing/2014/main" id="{105E1EC5-E88C-9E92-0DA2-8A14E837940E}"/>
              </a:ext>
            </a:extLst>
          </p:cNvPr>
          <p:cNvSpPr>
            <a:spLocks noGrp="1"/>
          </p:cNvSpPr>
          <p:nvPr>
            <p:ph idx="1"/>
          </p:nvPr>
        </p:nvSpPr>
        <p:spPr>
          <a:xfrm>
            <a:off x="680322" y="2336873"/>
            <a:ext cx="3489341" cy="3599316"/>
          </a:xfrm>
        </p:spPr>
        <p:txBody>
          <a:bodyPr>
            <a:normAutofit/>
          </a:bodyPr>
          <a:lstStyle/>
          <a:p>
            <a:endParaRPr lang="en-US" sz="1800"/>
          </a:p>
        </p:txBody>
      </p:sp>
      <p:pic>
        <p:nvPicPr>
          <p:cNvPr id="5" name="Content Placeholder 4" descr="Graphical user interface, website&#10;&#10;Description automatically generated">
            <a:extLst>
              <a:ext uri="{FF2B5EF4-FFF2-40B4-BE49-F238E27FC236}">
                <a16:creationId xmlns:a16="http://schemas.microsoft.com/office/drawing/2014/main" id="{F9906BAC-4B9C-366D-C300-AE832CD6B0FE}"/>
              </a:ext>
            </a:extLst>
          </p:cNvPr>
          <p:cNvPicPr>
            <a:picLocks noChangeAspect="1"/>
          </p:cNvPicPr>
          <p:nvPr/>
        </p:nvPicPr>
        <p:blipFill>
          <a:blip r:embed="rId2"/>
          <a:stretch>
            <a:fillRect/>
          </a:stretch>
        </p:blipFill>
        <p:spPr>
          <a:xfrm>
            <a:off x="4695193" y="2336800"/>
            <a:ext cx="5558089"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3608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F7C4C8-02DC-3E22-16BD-F20ECD2BEB4B}"/>
              </a:ext>
            </a:extLst>
          </p:cNvPr>
          <p:cNvSpPr>
            <a:spLocks noGrp="1"/>
          </p:cNvSpPr>
          <p:nvPr>
            <p:ph type="title"/>
          </p:nvPr>
        </p:nvSpPr>
        <p:spPr>
          <a:xfrm>
            <a:off x="680321" y="753228"/>
            <a:ext cx="4136123" cy="1080938"/>
          </a:xfrm>
        </p:spPr>
        <p:txBody>
          <a:bodyPr>
            <a:normAutofit/>
          </a:bodyPr>
          <a:lstStyle/>
          <a:p>
            <a:r>
              <a:rPr lang="en-US" sz="2400"/>
              <a:t>Order Placement</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2E3E7CCB-BF19-8BB7-BB6F-89AEAB9D5053}"/>
              </a:ext>
            </a:extLst>
          </p:cNvPr>
          <p:cNvSpPr>
            <a:spLocks noGrp="1"/>
          </p:cNvSpPr>
          <p:nvPr>
            <p:ph idx="1"/>
          </p:nvPr>
        </p:nvSpPr>
        <p:spPr>
          <a:xfrm>
            <a:off x="680321" y="2336873"/>
            <a:ext cx="4136123" cy="3599316"/>
          </a:xfrm>
        </p:spPr>
        <p:txBody>
          <a:bodyPr>
            <a:normAutofit/>
          </a:bodyPr>
          <a:lstStyle/>
          <a:p>
            <a:endParaRPr lang="en-US" sz="1800"/>
          </a:p>
        </p:txBody>
      </p:sp>
      <p:pic>
        <p:nvPicPr>
          <p:cNvPr id="5" name="Content Placeholder 4" descr="Graphical user interface&#10;&#10;Description automatically generated">
            <a:extLst>
              <a:ext uri="{FF2B5EF4-FFF2-40B4-BE49-F238E27FC236}">
                <a16:creationId xmlns:a16="http://schemas.microsoft.com/office/drawing/2014/main" id="{1C6F09BF-C774-9E4F-FD18-54E52986A161}"/>
              </a:ext>
            </a:extLst>
          </p:cNvPr>
          <p:cNvPicPr>
            <a:picLocks noChangeAspect="1"/>
          </p:cNvPicPr>
          <p:nvPr/>
        </p:nvPicPr>
        <p:blipFill>
          <a:blip r:embed="rId4"/>
          <a:stretch>
            <a:fillRect/>
          </a:stretch>
        </p:blipFill>
        <p:spPr>
          <a:xfrm>
            <a:off x="5276090" y="1373120"/>
            <a:ext cx="6303134" cy="408127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5814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F32721-21EF-E093-6C47-C8D9C06EDDD1}"/>
              </a:ext>
            </a:extLst>
          </p:cNvPr>
          <p:cNvSpPr>
            <a:spLocks noGrp="1"/>
          </p:cNvSpPr>
          <p:nvPr>
            <p:ph type="title"/>
          </p:nvPr>
        </p:nvSpPr>
        <p:spPr>
          <a:xfrm>
            <a:off x="680321" y="753228"/>
            <a:ext cx="4136123" cy="1080938"/>
          </a:xfrm>
        </p:spPr>
        <p:txBody>
          <a:bodyPr>
            <a:normAutofit/>
          </a:bodyPr>
          <a:lstStyle/>
          <a:p>
            <a:r>
              <a:rPr lang="en-US" sz="2400"/>
              <a:t>Order Placement</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AC02F2A5-E074-6498-7CD9-473108EE872E}"/>
              </a:ext>
            </a:extLst>
          </p:cNvPr>
          <p:cNvSpPr>
            <a:spLocks noGrp="1"/>
          </p:cNvSpPr>
          <p:nvPr>
            <p:ph idx="1"/>
          </p:nvPr>
        </p:nvSpPr>
        <p:spPr>
          <a:xfrm>
            <a:off x="680321" y="2336873"/>
            <a:ext cx="3656289" cy="3599316"/>
          </a:xfrm>
        </p:spPr>
        <p:txBody>
          <a:bodyPr>
            <a:normAutofit/>
          </a:bodyPr>
          <a:lstStyle/>
          <a:p>
            <a:endParaRPr lang="en-US" sz="1400"/>
          </a:p>
        </p:txBody>
      </p:sp>
      <p:pic>
        <p:nvPicPr>
          <p:cNvPr id="5" name="Content Placeholder 4" descr="Graphical user interface, application&#10;&#10;Description automatically generated">
            <a:extLst>
              <a:ext uri="{FF2B5EF4-FFF2-40B4-BE49-F238E27FC236}">
                <a16:creationId xmlns:a16="http://schemas.microsoft.com/office/drawing/2014/main" id="{C39A0072-3500-7FFC-9CC3-5942FD475481}"/>
              </a:ext>
            </a:extLst>
          </p:cNvPr>
          <p:cNvPicPr>
            <a:picLocks noChangeAspect="1"/>
          </p:cNvPicPr>
          <p:nvPr/>
        </p:nvPicPr>
        <p:blipFill>
          <a:blip r:embed="rId4"/>
          <a:stretch>
            <a:fillRect/>
          </a:stretch>
        </p:blipFill>
        <p:spPr>
          <a:xfrm>
            <a:off x="5276090" y="1399256"/>
            <a:ext cx="6269479" cy="405948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056163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65</TotalTime>
  <Words>322</Words>
  <Application>Microsoft Macintosh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Lato Extended</vt:lpstr>
      <vt:lpstr>Trebuchet MS</vt:lpstr>
      <vt:lpstr>Berlin</vt:lpstr>
      <vt:lpstr>Dans Frappes</vt:lpstr>
      <vt:lpstr>Aggies solutions inc.</vt:lpstr>
      <vt:lpstr>Project Overview</vt:lpstr>
      <vt:lpstr>Account Creation/User editing</vt:lpstr>
      <vt:lpstr>Account Creation/User editing</vt:lpstr>
      <vt:lpstr>Account Creation/User editing</vt:lpstr>
      <vt:lpstr>Order Placement</vt:lpstr>
      <vt:lpstr>Order Placement</vt:lpstr>
      <vt:lpstr>Order Placement</vt:lpstr>
      <vt:lpstr>Order Processing</vt:lpstr>
      <vt:lpstr>Order Processing</vt:lpstr>
      <vt:lpstr>Order Processing</vt:lpstr>
      <vt:lpstr>Resources</vt:lpstr>
      <vt:lpstr>Screen Capture 1</vt:lpstr>
      <vt:lpstr>Screen Capture 2</vt:lpstr>
      <vt:lpstr>Screen Capture 3</vt:lpstr>
      <vt:lpstr>Screen Capture 4</vt:lpstr>
      <vt:lpstr>Burn Down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Dans Frappes</dc:title>
  <dc:creator>Joshua Frerichs</dc:creator>
  <cp:lastModifiedBy>Joshua Frerichs</cp:lastModifiedBy>
  <cp:revision>1</cp:revision>
  <dcterms:created xsi:type="dcterms:W3CDTF">2022-11-28T19:23:39Z</dcterms:created>
  <dcterms:modified xsi:type="dcterms:W3CDTF">2022-11-28T20:29:03Z</dcterms:modified>
</cp:coreProperties>
</file>