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348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 Learning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Blank, Nathan Frazier, Paul Nixon, and Catherine Todd</a:t>
            </a:r>
          </a:p>
        </p:txBody>
      </p:sp>
    </p:spTree>
    <p:extLst>
      <p:ext uri="{BB962C8B-B14F-4D97-AF65-F5344CB8AC3E}">
        <p14:creationId xmlns:p14="http://schemas.microsoft.com/office/powerpoint/2010/main" val="61974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275832" cy="3318936"/>
          </a:xfrm>
        </p:spPr>
        <p:txBody>
          <a:bodyPr>
            <a:normAutofit/>
          </a:bodyPr>
          <a:lstStyle/>
          <a:p>
            <a:r>
              <a:rPr lang="en-US" dirty="0"/>
              <a:t>We took a democratic approach to the project.</a:t>
            </a:r>
          </a:p>
          <a:p>
            <a:pPr lvl="1"/>
            <a:r>
              <a:rPr lang="en-US" dirty="0"/>
              <a:t>Nathan Frazier- Lead Programmer</a:t>
            </a:r>
          </a:p>
          <a:p>
            <a:pPr lvl="1"/>
            <a:r>
              <a:rPr lang="en-US" dirty="0"/>
              <a:t>Christopher Blank- Programmer</a:t>
            </a:r>
          </a:p>
          <a:p>
            <a:pPr lvl="1"/>
            <a:r>
              <a:rPr lang="en-US" dirty="0"/>
              <a:t>Paul Nixon-Programmer</a:t>
            </a:r>
          </a:p>
          <a:p>
            <a:pPr lvl="1"/>
            <a:r>
              <a:rPr lang="en-US" dirty="0"/>
              <a:t>Catherine Todd-Programmer/Manager</a:t>
            </a:r>
          </a:p>
          <a:p>
            <a:r>
              <a:rPr lang="en-US" dirty="0"/>
              <a:t>We implemented a rapid prototyping as our lifecycle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C5508-C691-41F5-9AAD-2FEF72CF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929" y="2689479"/>
            <a:ext cx="4048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8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271210" cy="3318936"/>
          </a:xfrm>
        </p:spPr>
        <p:txBody>
          <a:bodyPr/>
          <a:lstStyle/>
          <a:p>
            <a:r>
              <a:rPr lang="en-US" dirty="0"/>
              <a:t>Programming Language: C#</a:t>
            </a:r>
          </a:p>
          <a:p>
            <a:r>
              <a:rPr lang="en-US" dirty="0"/>
              <a:t>IDE: Visual Studio</a:t>
            </a:r>
          </a:p>
          <a:p>
            <a:r>
              <a:rPr lang="en-US" dirty="0"/>
              <a:t>Data Storage: Text docs</a:t>
            </a:r>
          </a:p>
          <a:p>
            <a:r>
              <a:rPr lang="en-US" dirty="0"/>
              <a:t>Version Control: GitHub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D1B8E-189C-424A-94C6-ADD4848E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78" y="2556932"/>
            <a:ext cx="301752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4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265820" cy="3318936"/>
          </a:xfrm>
        </p:spPr>
        <p:txBody>
          <a:bodyPr/>
          <a:lstStyle/>
          <a:p>
            <a:r>
              <a:rPr lang="en-US" dirty="0"/>
              <a:t>Plan: Compare each project prototype to the project requirements, specify one unmet requirement, then implement the requirement to the project</a:t>
            </a:r>
          </a:p>
          <a:p>
            <a:r>
              <a:rPr lang="en-US" dirty="0"/>
              <a:t>We identified the basic project requirements through a checklist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78" y="1634065"/>
            <a:ext cx="2345610" cy="3878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8650" y="5512521"/>
            <a:ext cx="246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use case diagram, and use cases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231" y="409073"/>
            <a:ext cx="2352733" cy="60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and Implementation-Project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100274"/>
            <a:ext cx="9601196" cy="44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Implementation-UML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E61FD-86C5-4F3A-895E-3C966E49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9" y="2057916"/>
            <a:ext cx="11726442" cy="42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3D58-5631-4725-9C47-949C6EE8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06" y="982132"/>
            <a:ext cx="10271187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and Implementation-Data Tier CRC Cards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0D2E2-3D04-4A45-A898-DCA76043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5" y="2531682"/>
            <a:ext cx="6257096" cy="2777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95DC2A-1500-43B0-8245-A9019C37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31" y="2531682"/>
            <a:ext cx="5088818" cy="23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https://github.com/CS-3321/LearningPlatform</a:t>
            </a:r>
          </a:p>
        </p:txBody>
      </p:sp>
    </p:spTree>
    <p:extLst>
      <p:ext uri="{BB962C8B-B14F-4D97-AF65-F5344CB8AC3E}">
        <p14:creationId xmlns:p14="http://schemas.microsoft.com/office/powerpoint/2010/main" val="922395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2847</TotalTime>
  <Words>135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Generic Learning Platform</vt:lpstr>
      <vt:lpstr>Meet the Team</vt:lpstr>
      <vt:lpstr>Project Details</vt:lpstr>
      <vt:lpstr>Requirements and Analysis</vt:lpstr>
      <vt:lpstr>Design and Implementation-Project Architecture</vt:lpstr>
      <vt:lpstr>Design and Implementation-UML</vt:lpstr>
      <vt:lpstr>Design and Implementation-Data Tier CRC Cards</vt:lpstr>
      <vt:lpstr>Demo</vt:lpstr>
    </vt:vector>
  </TitlesOfParts>
  <Company>University of Houston Downtown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Learning Platform</dc:title>
  <dc:creator>Todd, Catherine</dc:creator>
  <cp:lastModifiedBy>Catherine Todd</cp:lastModifiedBy>
  <cp:revision>11</cp:revision>
  <dcterms:created xsi:type="dcterms:W3CDTF">2018-11-27T15:15:19Z</dcterms:created>
  <dcterms:modified xsi:type="dcterms:W3CDTF">2018-11-29T15:09:30Z</dcterms:modified>
</cp:coreProperties>
</file>