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398" r:id="rId5"/>
    <p:sldId id="400" r:id="rId6"/>
    <p:sldId id="401" r:id="rId7"/>
    <p:sldId id="402" r:id="rId8"/>
    <p:sldId id="404" r:id="rId9"/>
    <p:sldId id="4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63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65FDA-D5FE-4CF6-BC8E-56CC4D96CBA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7063A-FAAD-4B0D-9EB4-BD36E5A6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Computers connected to the web are called </a:t>
            </a:r>
            <a:r>
              <a:rPr lang="en-US" b="1" dirty="0"/>
              <a:t>clients </a:t>
            </a:r>
            <a:r>
              <a:rPr lang="en-US" dirty="0"/>
              <a:t>and </a:t>
            </a:r>
            <a:r>
              <a:rPr lang="en-US" b="1" dirty="0"/>
              <a:t>servers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Clients are the typical web user’s internet-connected devices.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 is a dedicated program or a machine which serves the clients based on their requirements.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operates based on conversations between the client (more familiarly known as the browser) and the server(the code running the web site you're trying to load). 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typing in that URL into your browser, you (the client) are 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web page.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receives the request, processes it, and sends a 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dirty="0"/>
              <a:t>The Hypertext Transfer Protocol (HTTP) is designed to enable communications between clients and servers.</a:t>
            </a:r>
          </a:p>
          <a:p>
            <a:r>
              <a:rPr lang="en-US" dirty="0"/>
              <a:t>HTTP works as a request-response protocol between a client and server.</a:t>
            </a:r>
          </a:p>
          <a:p>
            <a:r>
              <a:rPr lang="en-US" dirty="0"/>
              <a:t>HTTP Methods: GET, POST,  PUT,  DELETE,  PATCH, OPTIONS</a:t>
            </a:r>
          </a:p>
          <a:p>
            <a:r>
              <a:rPr lang="en-US" dirty="0"/>
              <a:t>GET is used to request data from a specified resource.</a:t>
            </a:r>
          </a:p>
          <a:p>
            <a:r>
              <a:rPr lang="en-US" dirty="0"/>
              <a:t>POST is used to send data to a server to create/update a resource.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Front end vs back 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7063A-FAAD-4B0D-9EB4-BD36E5A65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&lt;h1&gt;Hello World&lt;/h1&gt;</a:t>
            </a:r>
          </a:p>
          <a:p>
            <a:r>
              <a:rPr lang="en-US" dirty="0"/>
              <a:t>&lt;button onclick="</a:t>
            </a:r>
            <a:r>
              <a:rPr lang="en-US" dirty="0" err="1"/>
              <a:t>myFunction</a:t>
            </a:r>
            <a:r>
              <a:rPr lang="en-US" dirty="0"/>
              <a:t>()"&gt;Click Me&lt;/button&gt;</a:t>
            </a:r>
          </a:p>
          <a:p>
            <a:r>
              <a:rPr lang="en-US" dirty="0"/>
              <a:t>----------------------------------------------------------------</a:t>
            </a:r>
          </a:p>
          <a:p>
            <a:r>
              <a:rPr lang="en-US" dirty="0"/>
              <a:t>h1{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-----------------------------------------------------------------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err="1"/>
              <a:t>document.querySelector</a:t>
            </a:r>
            <a:r>
              <a:rPr lang="en-US" dirty="0"/>
              <a:t>("h1").</a:t>
            </a:r>
            <a:r>
              <a:rPr lang="en-US" dirty="0" err="1"/>
              <a:t>style.color</a:t>
            </a:r>
            <a:r>
              <a:rPr lang="en-US" dirty="0"/>
              <a:t> = "green";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7063A-FAAD-4B0D-9EB4-BD36E5A65F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8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1" r:id="rId5"/>
    <p:sldLayoutId id="2147483747" r:id="rId6"/>
    <p:sldLayoutId id="2147483748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Edv_pem-JM?feature=oembe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v.wordpress.com/2018/04/12/learn-the-foundations-of-html-css-javascript-from-experts-solidify-your-learning-with-examples/" TargetMode="External"/><Relationship Id="rId2" Type="http://schemas.openxmlformats.org/officeDocument/2006/relationships/hyperlink" Target="https://flatironschool.com/blog/front-end-vs-back-end-develop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DA652-6389-4CC9-8780-B6400D55E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" b="1463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2F44-1A25-4EC8-8E46-B10D0B5C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Web Development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B1CF5-4CD2-45A0-8799-CBE8CEA3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HTML, CSS, 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8B8A-B957-45C9-A582-6EA53EF1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F4A-CF07-4B6A-A97E-5CD642B7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Understands how the Internet works</a:t>
            </a:r>
          </a:p>
          <a:p>
            <a:r>
              <a:rPr lang="en-US" sz="1800" dirty="0"/>
              <a:t>Understand the difference between front-end and back-end </a:t>
            </a:r>
          </a:p>
          <a:p>
            <a:r>
              <a:rPr lang="en-US" sz="1800" dirty="0"/>
              <a:t>HTML, CSS, JavaScript </a:t>
            </a:r>
          </a:p>
        </p:txBody>
      </p:sp>
    </p:spTree>
    <p:extLst>
      <p:ext uri="{BB962C8B-B14F-4D97-AF65-F5344CB8AC3E}">
        <p14:creationId xmlns:p14="http://schemas.microsoft.com/office/powerpoint/2010/main" val="33475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C7D4-F1BA-49C4-B814-B4F9428A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Internet Works</a:t>
            </a:r>
          </a:p>
        </p:txBody>
      </p:sp>
      <p:pic>
        <p:nvPicPr>
          <p:cNvPr id="4" name="Online Media 3" title="There and Back Again A Packet's Tale - How does the Internet work.mp4">
            <a:hlinkClick r:id="" action="ppaction://media"/>
            <a:extLst>
              <a:ext uri="{FF2B5EF4-FFF2-40B4-BE49-F238E27FC236}">
                <a16:creationId xmlns:a16="http://schemas.microsoft.com/office/drawing/2014/main" id="{6DB2C6B4-ACAB-43A1-A89B-B3CE52B754B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74938" y="2103438"/>
            <a:ext cx="6843712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A97E6-C3EC-43C4-AB23-1B6B8FDA154D}"/>
              </a:ext>
            </a:extLst>
          </p:cNvPr>
          <p:cNvSpPr/>
          <p:nvPr/>
        </p:nvSpPr>
        <p:spPr>
          <a:xfrm>
            <a:off x="3518889" y="381000"/>
            <a:ext cx="53928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126"/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web works?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8B85C781-0867-4B84-B0F5-2E660EEEF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7400" y="2254398"/>
            <a:ext cx="1800922" cy="1800922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178B8B56-CFA0-4C7D-A97C-90D63985D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2101" y="2254398"/>
            <a:ext cx="1632502" cy="1632502"/>
          </a:xfrm>
          <a:prstGeom prst="rect">
            <a:avLst/>
          </a:prstGeom>
        </p:spPr>
      </p:pic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607A882A-904D-4F9C-AC7B-11CD4799E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7866" y="3598120"/>
            <a:ext cx="1980847" cy="914400"/>
          </a:xfrm>
          <a:prstGeom prst="rect">
            <a:avLst/>
          </a:prstGeom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C208CCF5-AB31-44BD-9766-43920ED2B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957249" y="1986779"/>
            <a:ext cx="20143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69A2F-F564-4EF5-8334-DCFC1201AB79}"/>
              </a:ext>
            </a:extLst>
          </p:cNvPr>
          <p:cNvSpPr txBox="1"/>
          <p:nvPr/>
        </p:nvSpPr>
        <p:spPr>
          <a:xfrm>
            <a:off x="5039111" y="1792733"/>
            <a:ext cx="20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9F3A3-2C12-43E7-BB47-6EB0FA2CD1BF}"/>
              </a:ext>
            </a:extLst>
          </p:cNvPr>
          <p:cNvSpPr txBox="1"/>
          <p:nvPr/>
        </p:nvSpPr>
        <p:spPr>
          <a:xfrm>
            <a:off x="5027960" y="4281687"/>
            <a:ext cx="23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4031C-CC64-459A-8CFB-29E3BD2E6BEC}"/>
              </a:ext>
            </a:extLst>
          </p:cNvPr>
          <p:cNvSpPr txBox="1"/>
          <p:nvPr/>
        </p:nvSpPr>
        <p:spPr>
          <a:xfrm>
            <a:off x="1930443" y="3824487"/>
            <a:ext cx="201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Client (Browser)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EE4EB-89A3-48C1-8D1B-72E3A876F8A3}"/>
              </a:ext>
            </a:extLst>
          </p:cNvPr>
          <p:cNvSpPr txBox="1"/>
          <p:nvPr/>
        </p:nvSpPr>
        <p:spPr>
          <a:xfrm>
            <a:off x="8381202" y="3824487"/>
            <a:ext cx="201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Server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5B1789-7F0F-418D-B235-14A22E2DE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1682898"/>
            <a:ext cx="1143000" cy="11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1DBC68-14CA-46F8-8054-DD3FB967FAD0}"/>
              </a:ext>
            </a:extLst>
          </p:cNvPr>
          <p:cNvSpPr txBox="1"/>
          <p:nvPr/>
        </p:nvSpPr>
        <p:spPr>
          <a:xfrm>
            <a:off x="599663" y="1422884"/>
            <a:ext cx="342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2"/>
              </a:rPr>
              <a:t>https://www.google.com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AE16D4-4EE1-4F57-8826-8FC16812ABAC}"/>
              </a:ext>
            </a:extLst>
          </p:cNvPr>
          <p:cNvCxnSpPr>
            <a:cxnSpLocks/>
          </p:cNvCxnSpPr>
          <p:nvPr/>
        </p:nvCxnSpPr>
        <p:spPr>
          <a:xfrm>
            <a:off x="2957861" y="2023565"/>
            <a:ext cx="0" cy="42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21A14C-3F71-4A97-A412-9BFC6B934655}"/>
              </a:ext>
            </a:extLst>
          </p:cNvPr>
          <p:cNvCxnSpPr>
            <a:cxnSpLocks/>
          </p:cNvCxnSpPr>
          <p:nvPr/>
        </p:nvCxnSpPr>
        <p:spPr>
          <a:xfrm>
            <a:off x="2937593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71F58D8-319A-40F3-B579-9370C10E889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29" y="5562600"/>
            <a:ext cx="1407184" cy="73437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184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8B8A-B957-45C9-A582-6EA53EF1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Page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F4A-CF07-4B6A-A97E-5CD642B7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dirty="0"/>
              <a:t>Right Click + View Page Source </a:t>
            </a:r>
          </a:p>
        </p:txBody>
      </p:sp>
    </p:spTree>
    <p:extLst>
      <p:ext uri="{BB962C8B-B14F-4D97-AF65-F5344CB8AC3E}">
        <p14:creationId xmlns:p14="http://schemas.microsoft.com/office/powerpoint/2010/main" val="3491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16B-1C08-49F7-A93E-47FA3995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and Back-End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F90E0-7861-4ED1-A3CF-F7EF85E1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2103438"/>
            <a:ext cx="6159499" cy="3849687"/>
          </a:xfrm>
        </p:spPr>
      </p:pic>
    </p:spTree>
    <p:extLst>
      <p:ext uri="{BB962C8B-B14F-4D97-AF65-F5344CB8AC3E}">
        <p14:creationId xmlns:p14="http://schemas.microsoft.com/office/powerpoint/2010/main" val="34001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7DE-5802-4DD2-AB0D-046BA17F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HTML, CSS,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AA00-2C4B-4443-94B7-4300F417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HTML – Hypertext Markup Language : Defines the structure of a website </a:t>
            </a:r>
          </a:p>
          <a:p>
            <a:r>
              <a:rPr lang="en-US" sz="1800" dirty="0"/>
              <a:t>CSS – Cascading Style Sheets : Defines the style of HTML</a:t>
            </a:r>
          </a:p>
          <a:p>
            <a:r>
              <a:rPr lang="en-US" sz="1800" dirty="0"/>
              <a:t>JS – JavaScript : Adds logic and interactivity to a page </a:t>
            </a:r>
          </a:p>
        </p:txBody>
      </p:sp>
      <p:pic>
        <p:nvPicPr>
          <p:cNvPr id="4" name="Picture 2" descr="https://lh6.googleusercontent.com/--BEFHScPT7Huc0rAXkwA5qTwHX4OP4hV1zatEHJWyna_o6EIQA1mi9zGTK0Kx04URLVOUmcrdbPzDfS0VHAJy_t4-b0gTfG1N_C6VDRBSjTdFy9BS_3h6AQqdMcItAr5XjIbaOLdpg">
            <a:extLst>
              <a:ext uri="{FF2B5EF4-FFF2-40B4-BE49-F238E27FC236}">
                <a16:creationId xmlns:a16="http://schemas.microsoft.com/office/drawing/2014/main" id="{2E3826D5-A80C-4AD1-B034-8E13813935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23" y="3597197"/>
            <a:ext cx="5147088" cy="21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1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7432-DC64-4B6D-9CC9-5F2A06FC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04F5-5931-46C4-BA45-94DDC1D5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pen Example </a:t>
            </a:r>
          </a:p>
          <a:p>
            <a:r>
              <a:rPr lang="en-US" dirty="0"/>
              <a:t>Create sample.html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2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8C41-6542-4E85-81DB-915E9916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748C-C42C-4CE0-ACFA-D8D1B513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3 - https://youtu.be/qEdv_pem-JM</a:t>
            </a:r>
          </a:p>
          <a:p>
            <a:r>
              <a:rPr lang="en-US" dirty="0"/>
              <a:t>Slide 6 - </a:t>
            </a:r>
            <a:r>
              <a:rPr lang="en-US" dirty="0">
                <a:hlinkClick r:id="rId2"/>
              </a:rPr>
              <a:t>https://flatironschool.com/blog/front-end-vs-back-end-development</a:t>
            </a:r>
            <a:endParaRPr lang="en-US" dirty="0"/>
          </a:p>
          <a:p>
            <a:r>
              <a:rPr lang="en-US" dirty="0"/>
              <a:t>Slide 7 - </a:t>
            </a:r>
            <a:r>
              <a:rPr lang="en-US" dirty="0">
                <a:hlinkClick r:id="rId3"/>
              </a:rPr>
              <a:t>https://simpliv.wordpress.com/2018/04/12/learn-the-foundations-of-html-css-javascript-from-experts-solidify-your-learning-with-examples/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9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23C23"/>
      </a:dk2>
      <a:lt2>
        <a:srgbClr val="E8E2E8"/>
      </a:lt2>
      <a:accent1>
        <a:srgbClr val="33B938"/>
      </a:accent1>
      <a:accent2>
        <a:srgbClr val="26B869"/>
      </a:accent2>
      <a:accent3>
        <a:srgbClr val="31B3A2"/>
      </a:accent3>
      <a:accent4>
        <a:srgbClr val="2897C4"/>
      </a:accent4>
      <a:accent5>
        <a:srgbClr val="3A68D6"/>
      </a:accent5>
      <a:accent6>
        <a:srgbClr val="6454D0"/>
      </a:accent6>
      <a:hlink>
        <a:srgbClr val="AA7638"/>
      </a:hlink>
      <a:folHlink>
        <a:srgbClr val="828282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214</Words>
  <Application>Microsoft Office PowerPoint</Application>
  <PresentationFormat>Widescreen</PresentationFormat>
  <Paragraphs>53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SavonVTI</vt:lpstr>
      <vt:lpstr>Web Development Intro</vt:lpstr>
      <vt:lpstr>Agenda</vt:lpstr>
      <vt:lpstr>How does Internet Works</vt:lpstr>
      <vt:lpstr>PowerPoint Presentation</vt:lpstr>
      <vt:lpstr>View Page Source </vt:lpstr>
      <vt:lpstr>Front-End and Back-End</vt:lpstr>
      <vt:lpstr>Role of HTML, CSS, JS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Intro</dc:title>
  <dc:creator>Swaroop Marni</dc:creator>
  <cp:lastModifiedBy>Swaroop Marni</cp:lastModifiedBy>
  <cp:revision>9</cp:revision>
  <dcterms:created xsi:type="dcterms:W3CDTF">2019-10-23T06:44:19Z</dcterms:created>
  <dcterms:modified xsi:type="dcterms:W3CDTF">2019-10-23T18:42:39Z</dcterms:modified>
</cp:coreProperties>
</file>