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7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BB97C-7247-4465-A104-EBC781AC01D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A74220-1EA9-4EFA-9DF4-D37BCAF4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rt.spring.io/" TargetMode="External"/><Relationship Id="rId13" Type="http://schemas.openxmlformats.org/officeDocument/2006/relationships/hyperlink" Target="https://spring.io/quickstart" TargetMode="External"/><Relationship Id="rId3" Type="http://schemas.openxmlformats.org/officeDocument/2006/relationships/hyperlink" Target="https://www.raspberrypi.com/documentation/computers/os.html" TargetMode="External"/><Relationship Id="rId7" Type="http://schemas.openxmlformats.org/officeDocument/2006/relationships/hyperlink" Target="https://www.raspberrypi.com/software/" TargetMode="External"/><Relationship Id="rId12" Type="http://schemas.openxmlformats.org/officeDocument/2006/relationships/hyperlink" Target="https://github.com/adafruit/Adafruit_BME680" TargetMode="External"/><Relationship Id="rId2" Type="http://schemas.openxmlformats.org/officeDocument/2006/relationships/hyperlink" Target="https://www.raspberrypi.com/products/raspberry-pi-3-model-b-pl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4397" TargetMode="External"/><Relationship Id="rId11" Type="http://schemas.openxmlformats.org/officeDocument/2006/relationships/hyperlink" Target="https://learn.adafruit.com/adafruit-bme680-humidity-temperature-barometic-pressure-voc-gas/python-circuitpython" TargetMode="External"/><Relationship Id="rId5" Type="http://schemas.openxmlformats.org/officeDocument/2006/relationships/hyperlink" Target="https://cdn-shop.adafruit.com/product-files/3660/BME680.pdf" TargetMode="External"/><Relationship Id="rId10" Type="http://schemas.openxmlformats.org/officeDocument/2006/relationships/hyperlink" Target="https://www.pi4j.com/" TargetMode="External"/><Relationship Id="rId4" Type="http://schemas.openxmlformats.org/officeDocument/2006/relationships/hyperlink" Target="https://www.adafruit.com/product/5046" TargetMode="External"/><Relationship Id="rId9" Type="http://schemas.openxmlformats.org/officeDocument/2006/relationships/hyperlink" Target="https://www.youtube.com/watch?v=dq1z9t03mXI" TargetMode="External"/><Relationship Id="rId14" Type="http://schemas.openxmlformats.org/officeDocument/2006/relationships/hyperlink" Target="https://learn.adafruit.com/adafruit-bme680-humidity-temperature-barometic-pressure-voc-g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DF19-EFAA-318C-0A0D-ACF9B409C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8B Development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4D65B-169C-3587-A2DB-7C9BA450D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Weather Project </a:t>
            </a:r>
          </a:p>
          <a:p>
            <a:r>
              <a:rPr lang="en-US" dirty="0"/>
              <a:t>Raspberry Pi and BME688 Sensor</a:t>
            </a:r>
          </a:p>
        </p:txBody>
      </p:sp>
    </p:spTree>
    <p:extLst>
      <p:ext uri="{BB962C8B-B14F-4D97-AF65-F5344CB8AC3E}">
        <p14:creationId xmlns:p14="http://schemas.microsoft.com/office/powerpoint/2010/main" val="216797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D11E-1701-CF52-0A26-0B4F10FD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46E4-7236-DB96-5F9C-BFAB7A423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 with </a:t>
            </a:r>
            <a:r>
              <a:rPr lang="en-US" dirty="0" err="1"/>
              <a:t>WiFi</a:t>
            </a:r>
            <a:r>
              <a:rPr lang="en-US" dirty="0"/>
              <a:t> and OS</a:t>
            </a:r>
          </a:p>
          <a:p>
            <a:r>
              <a:rPr lang="en-US"/>
              <a:t>Sensor, </a:t>
            </a:r>
            <a:r>
              <a:rPr lang="en-US" dirty="0"/>
              <a:t>Camera, or Computational device</a:t>
            </a:r>
          </a:p>
        </p:txBody>
      </p:sp>
    </p:spTree>
    <p:extLst>
      <p:ext uri="{BB962C8B-B14F-4D97-AF65-F5344CB8AC3E}">
        <p14:creationId xmlns:p14="http://schemas.microsoft.com/office/powerpoint/2010/main" val="17046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D0ED-D7B9-1903-611E-3706D01C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8AE1-397F-BE57-5CDB-6831988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297-AC36-9DD5-EF9B-E09F63CD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1F47-7951-BD0D-E2FB-BF3DE2CF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5FCC-0600-C33E-8333-13D62FEE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and 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35F-DACB-2626-8D49-E85DD638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38E-BE52-EEB0-84E5-7518E460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1F36-3CFA-DC65-B8F6-9E17BF8B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CD73-1420-5AAA-B7C9-F975A4CF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57" y="685800"/>
            <a:ext cx="9914067" cy="7232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0B07-E681-94CF-38DC-19AEF310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761" y="1633928"/>
            <a:ext cx="9024078" cy="5096657"/>
          </a:xfrm>
        </p:spPr>
        <p:txBody>
          <a:bodyPr>
            <a:normAutofit/>
          </a:bodyPr>
          <a:lstStyle/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Pi, “Raspberry Pi 3 Model B+,”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2"/>
              </a:rPr>
              <a:t>https://www.raspberrypi.com/products/raspberry-pi-3-model-b-plus/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 OS.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3"/>
              </a:rPr>
              <a:t>https://www.raspberrypi.com/documentation/computers/os.html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 BME688 – Temperature, Humidity, Pressure and Gas Sensor,” Adafruit, September 2024,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4"/>
              </a:rPr>
              <a:t>https://www.adafruit.com/product/5046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Bosch. "Bosch BME680 Low power gas, pressure, temperature &amp; humidity sensor datasheet."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5"/>
              </a:rPr>
              <a:t>https://cdn-shop.adafruit.com/product-files/3660/BME680.pdf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Qwiic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JST SH 4-pin Cable with Premium Female Sockets,” Adafruit stemma,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6"/>
              </a:rPr>
              <a:t>https://www.adafruit.com/product/4397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Raspberry Pi OS. n.d. September 2024.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7"/>
              </a:rPr>
              <a:t>https://www.raspberrypi.com/software/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Broadcom, “Spring Initializer,” 2005-2024.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8"/>
              </a:rPr>
              <a:t>https://start.spring.io/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Paraschiv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Eugen, "Spring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RequestMapping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,"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Baeldung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May 11 2024, [Online] Available: https://www.baeldung.com/spring-requestmapping 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Code With Arjun, "Spring Boot Using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VSCode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,"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Youtube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youtube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video, Aug 7, 2021,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9"/>
              </a:rPr>
              <a:t>https://www.youtube.com/watch?v=dq1z9t03mXI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Pi4J, “Pi4J,”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0"/>
              </a:rPr>
              <a:t>https://www.pi4j.com/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Maven, [Online] Available: https://maven.apache.org/download.cgi</a:t>
            </a: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"Adafruit BME680 Humidity, Temperature, Barometric Pressure &amp; VOC Gas," Adafruit Learning System. [Online].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1"/>
              </a:rPr>
              <a:t>https://learn.adafruit.com/adafruit-bme680-humidity-temperature-barometic-pressure-voc-gas/python-circuitpython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“Adafruit_BME680,”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Github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repository,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2"/>
              </a:rPr>
              <a:t>https://github.com/adafruit/Adafruit_BME680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Broadcom, “Spring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Quickstart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Guide,”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3"/>
              </a:rPr>
              <a:t>https://spring.io/quickstart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</a:t>
            </a:r>
            <a:r>
              <a:rPr lang="en-US" sz="1100" dirty="0"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 BME680 detailed tutorial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,” [Online] Available: 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hlinkClick r:id="rId14"/>
              </a:rPr>
              <a:t>https://learn.adafruit.com/adafruit-bme680-humidity-temperature-barometic-pressure-voc-gas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Adafruit, “Adafruit </a:t>
            </a:r>
            <a:r>
              <a:rPr lang="en-US" sz="11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CircuitPython</a:t>
            </a:r>
            <a:r>
              <a:rPr lang="en-US" sz="11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BME680,” [Online] Available: https://github.com/adafruit/Adafruit_CircuitPython_BME680</a:t>
            </a: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endParaRPr lang="en-US" sz="1100" dirty="0">
              <a:effectLst/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59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454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Team 8B Development Term Project</vt:lpstr>
      <vt:lpstr>Introduction</vt:lpstr>
      <vt:lpstr>Problem Characterization</vt:lpstr>
      <vt:lpstr>Methodology</vt:lpstr>
      <vt:lpstr>Proposed Solution and Implementation Strategy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Maksuta</dc:creator>
  <cp:lastModifiedBy>John Maksuta</cp:lastModifiedBy>
  <cp:revision>8</cp:revision>
  <dcterms:created xsi:type="dcterms:W3CDTF">2024-11-20T07:21:28Z</dcterms:created>
  <dcterms:modified xsi:type="dcterms:W3CDTF">2024-11-20T07:34:43Z</dcterms:modified>
</cp:coreProperties>
</file>