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95447-66DF-7DAC-692E-CC297709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190ED-A814-449E-771E-8B31BF532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C0EC1-3CDA-B64E-244B-3A91C4C2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7428-1024-437B-B8F3-128C8FD3C54A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3824E-37D5-5CCE-4FD7-6820EEB7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A8BBA-4471-CDAB-A8AF-D4C060A4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BA29-9C3B-4D6F-9EDB-C57DBF35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86F77-882E-8A39-1356-81742B24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C9A382-9A32-93CA-186A-4BECEBAC9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DFC1C-B81F-3407-3DFA-24171DB0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7428-1024-437B-B8F3-128C8FD3C54A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E1BD1-7506-3843-E1F9-D9F23254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687A3-EBE8-10C7-53F2-A321C2FE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BA29-9C3B-4D6F-9EDB-C57DBF35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9A2009-FF06-5FBC-A185-4FDE37F01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665D5-ED61-F8EB-F447-477A53123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C2C7A-E1E9-36FF-182E-B948DD45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7428-1024-437B-B8F3-128C8FD3C54A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89408-4340-5C66-B418-A3A917A2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1A5AB-E767-1AF3-7EDF-EAFED7B4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BA29-9C3B-4D6F-9EDB-C57DBF35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6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1A7D4-CB36-FC9B-F003-EA5A029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41EE5-2128-0B1C-EF70-DED9DDE3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239BD-C160-911B-9620-8561EB37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7428-1024-437B-B8F3-128C8FD3C54A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E787B-67B7-336B-47AA-657C1D40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FFFB7-1791-FAC2-C334-70E9143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BA29-9C3B-4D6F-9EDB-C57DBF35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667E1-3647-FF8C-2BDA-7B0482A4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D1CBF-BB36-9222-248B-1C64A5BB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AB0A9-992D-112A-B828-B42AE749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7428-1024-437B-B8F3-128C8FD3C54A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051A0-0376-0143-7755-0AAD439E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A2DCA-2FD7-789A-E2C0-D98E7FC5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BA29-9C3B-4D6F-9EDB-C57DBF35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7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124AB-5707-B353-EDAA-0E68D24D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761F6-5063-12F8-4F33-1981D9C90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EA3289-423E-A0F8-249A-6BF87B18F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41E5C4-71BA-3430-ED51-5427CAAC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7428-1024-437B-B8F3-128C8FD3C54A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429AE-6555-7F69-F814-A9004A61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69453-83DB-6D90-1B5E-124DD87E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BA29-9C3B-4D6F-9EDB-C57DBF35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2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CA410-6C8D-6CC7-067C-BF50398A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49543-F440-E4DA-1688-D7498D061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5BD3D8-32B6-DE72-AC59-2DA5E1B7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24EEBF-4E36-E332-E0C3-FA70DE149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A9E966-2654-DE0F-A1B4-40F26FD7C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6815A0-B161-B771-1803-E73DAEEB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7428-1024-437B-B8F3-128C8FD3C54A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BDCAD-9577-FC17-B23A-4BFAB937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1C7E69-A10B-0704-AE5D-F408C931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BA29-9C3B-4D6F-9EDB-C57DBF35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A9500-0970-64A7-EB8A-0A18D007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89BFF5-FBA4-C0EA-5B00-98E9D7F9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7428-1024-437B-B8F3-128C8FD3C54A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FB21F0-10D0-02EF-E492-0326D818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7DF4E4-D66D-419F-31B1-9FDB1206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BA29-9C3B-4D6F-9EDB-C57DBF35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3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F29637-D42F-D253-1337-E04BCE56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7428-1024-437B-B8F3-128C8FD3C54A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72693C-4186-BE64-2C8B-2B95D145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4AC16-52B9-ED21-9580-3151F1C2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BA29-9C3B-4D6F-9EDB-C57DBF35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3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1E421-BF32-B889-069B-E7C8C16C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1DB6D-8CD2-97A8-BA58-57A6B94C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BF38E-AF0A-C8CD-7EA4-0442C93E8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3490C-11F5-00DC-C4E1-BF593343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7428-1024-437B-B8F3-128C8FD3C54A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DEA1C-E1C7-DDC1-9241-BB6D04B0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1CE57-308C-9D6C-33E6-3C551D17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BA29-9C3B-4D6F-9EDB-C57DBF35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9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508C6-8089-18FE-D7A6-EE310ED3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DDAC00-DC26-7224-D2C0-FA298A641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625C47-29D5-2D48-E412-0C20ECA7D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FF5B9-F70D-5B1D-65F5-704600EC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7428-1024-437B-B8F3-128C8FD3C54A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95F37-252E-1DFD-05A5-4D95AEC2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DEF16-9201-B4EF-44E7-BAE82EDE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BA29-9C3B-4D6F-9EDB-C57DBF35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7BE503-52B8-626B-AA41-F76854CA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4FA75-EC41-D03E-DCB6-EDF4C6A5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1833E-39DE-2554-83C2-2E5E44473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D7428-1024-437B-B8F3-128C8FD3C54A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23AF3-195E-34ED-91A2-29126BA39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8A5E3-F743-8F1E-F5A5-7A462CE3F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BA29-9C3B-4D6F-9EDB-C57DBF35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1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757AF89-04BC-1F3A-E47E-B845C7650F5D}"/>
              </a:ext>
            </a:extLst>
          </p:cNvPr>
          <p:cNvGrpSpPr/>
          <p:nvPr/>
        </p:nvGrpSpPr>
        <p:grpSpPr>
          <a:xfrm>
            <a:off x="2847521" y="699706"/>
            <a:ext cx="6496957" cy="5458587"/>
            <a:chOff x="2847521" y="699706"/>
            <a:chExt cx="6496957" cy="545858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10F838C-5823-ECB9-7CE4-E7849868E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7521" y="699706"/>
              <a:ext cx="6496957" cy="545858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F207BE-3D38-9E74-AEF9-62F8A4D90883}"/>
                </a:ext>
              </a:extLst>
            </p:cNvPr>
            <p:cNvSpPr txBox="1"/>
            <p:nvPr/>
          </p:nvSpPr>
          <p:spPr>
            <a:xfrm>
              <a:off x="7885651" y="811212"/>
              <a:ext cx="90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83CA5E8-7F6A-A1BA-064B-AB41FB7CAEA9}"/>
                </a:ext>
              </a:extLst>
            </p:cNvPr>
            <p:cNvSpPr txBox="1"/>
            <p:nvPr/>
          </p:nvSpPr>
          <p:spPr>
            <a:xfrm>
              <a:off x="6169447" y="2369580"/>
              <a:ext cx="80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probe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051BB6F-CD94-5873-B186-1B014036BDA4}"/>
                </a:ext>
              </a:extLst>
            </p:cNvPr>
            <p:cNvSpPr txBox="1"/>
            <p:nvPr/>
          </p:nvSpPr>
          <p:spPr>
            <a:xfrm>
              <a:off x="3358562" y="1072768"/>
              <a:ext cx="1465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Source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2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99AA5DF2-F65A-F667-8D32-87F8CC8A266F}"/>
              </a:ext>
            </a:extLst>
          </p:cNvPr>
          <p:cNvGrpSpPr/>
          <p:nvPr/>
        </p:nvGrpSpPr>
        <p:grpSpPr>
          <a:xfrm>
            <a:off x="4484059" y="1866172"/>
            <a:ext cx="2005512" cy="1791573"/>
            <a:chOff x="4484059" y="1866172"/>
            <a:chExt cx="2005512" cy="179157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0F7493A-8EC1-35CE-CE74-FA6E47F684AE}"/>
                </a:ext>
              </a:extLst>
            </p:cNvPr>
            <p:cNvSpPr/>
            <p:nvPr/>
          </p:nvSpPr>
          <p:spPr>
            <a:xfrm>
              <a:off x="5015274" y="2149611"/>
              <a:ext cx="730794" cy="3139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 Layer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3B6282-6832-F606-A75C-104C019E1238}"/>
                </a:ext>
              </a:extLst>
            </p:cNvPr>
            <p:cNvSpPr/>
            <p:nvPr/>
          </p:nvSpPr>
          <p:spPr>
            <a:xfrm>
              <a:off x="5015274" y="2910434"/>
              <a:ext cx="730794" cy="3139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 Layer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18EB9BB-6312-7298-3A1B-ABCC1A15BED9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380671" y="2463543"/>
              <a:ext cx="0" cy="446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DD423D-0149-E971-373A-F16FB98B0286}"/>
                </a:ext>
              </a:extLst>
            </p:cNvPr>
            <p:cNvSpPr txBox="1"/>
            <p:nvPr/>
          </p:nvSpPr>
          <p:spPr>
            <a:xfrm>
              <a:off x="5366620" y="2570565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352D19E-0730-E5CB-18C1-6466A9DDFA66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5380671" y="1898594"/>
              <a:ext cx="0" cy="251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CDD8362-D0B4-7C2D-1D01-9469AFF404E6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5380671" y="3224367"/>
              <a:ext cx="0" cy="119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5BCF59A-4F20-ACBF-645E-53E66E26330B}"/>
                </a:ext>
              </a:extLst>
            </p:cNvPr>
            <p:cNvSpPr txBox="1"/>
            <p:nvPr/>
          </p:nvSpPr>
          <p:spPr>
            <a:xfrm>
              <a:off x="5183222" y="1866172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流程图: 或者 17">
              <a:extLst>
                <a:ext uri="{FF2B5EF4-FFF2-40B4-BE49-F238E27FC236}">
                  <a16:creationId xmlns:a16="http://schemas.microsoft.com/office/drawing/2014/main" id="{E55FDB8F-DFAA-6992-F1A9-4F2B0EF0F146}"/>
                </a:ext>
              </a:extLst>
            </p:cNvPr>
            <p:cNvSpPr/>
            <p:nvPr/>
          </p:nvSpPr>
          <p:spPr>
            <a:xfrm>
              <a:off x="5316204" y="3357326"/>
              <a:ext cx="124938" cy="119350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8263A51-674A-56F5-882C-F08BA6F6967B}"/>
                </a:ext>
              </a:extLst>
            </p:cNvPr>
            <p:cNvCxnSpPr>
              <a:cxnSpLocks/>
            </p:cNvCxnSpPr>
            <p:nvPr/>
          </p:nvCxnSpPr>
          <p:spPr>
            <a:xfrm>
              <a:off x="5378673" y="3476676"/>
              <a:ext cx="0" cy="1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4753527-906E-84F0-7125-48D0D51FC925}"/>
                </a:ext>
              </a:extLst>
            </p:cNvPr>
            <p:cNvSpPr txBox="1"/>
            <p:nvPr/>
          </p:nvSpPr>
          <p:spPr>
            <a:xfrm>
              <a:off x="5378672" y="3442301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90AC6FF-A8CE-4E05-9BB2-DC1FBD4D9709}"/>
                </a:ext>
              </a:extLst>
            </p:cNvPr>
            <p:cNvSpPr txBox="1"/>
            <p:nvPr/>
          </p:nvSpPr>
          <p:spPr>
            <a:xfrm>
              <a:off x="4567245" y="2551756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7E7494-5771-31EB-B5C4-3BCC54AD6926}"/>
                </a:ext>
              </a:extLst>
            </p:cNvPr>
            <p:cNvSpPr txBox="1"/>
            <p:nvPr/>
          </p:nvSpPr>
          <p:spPr>
            <a:xfrm>
              <a:off x="4484059" y="3243374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+ x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96F618C7-BAEC-ECD6-B7FF-42A2395E8C57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rot="16200000" flipH="1">
              <a:off x="4713458" y="2689317"/>
              <a:ext cx="1392899" cy="62469"/>
            </a:xfrm>
            <a:prstGeom prst="bentConnector4">
              <a:avLst>
                <a:gd name="adj1" fmla="val -2962"/>
                <a:gd name="adj2" fmla="val 83057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CECC168-C4B7-66BE-632A-CEFFEE090EC7}"/>
                </a:ext>
              </a:extLst>
            </p:cNvPr>
            <p:cNvSpPr txBox="1"/>
            <p:nvPr/>
          </p:nvSpPr>
          <p:spPr>
            <a:xfrm>
              <a:off x="5913772" y="2523046"/>
              <a:ext cx="575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identity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46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E32CDA50-8F4F-4EB4-0A2E-E0C995AF6422}"/>
              </a:ext>
            </a:extLst>
          </p:cNvPr>
          <p:cNvGrpSpPr/>
          <p:nvPr/>
        </p:nvGrpSpPr>
        <p:grpSpPr>
          <a:xfrm>
            <a:off x="5443099" y="252146"/>
            <a:ext cx="2268438" cy="6237741"/>
            <a:chOff x="5443099" y="252146"/>
            <a:chExt cx="2268438" cy="62377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1563145-A2A3-CA0E-CCFE-8B76576A3780}"/>
                </a:ext>
              </a:extLst>
            </p:cNvPr>
            <p:cNvSpPr/>
            <p:nvPr/>
          </p:nvSpPr>
          <p:spPr>
            <a:xfrm>
              <a:off x="5443103" y="657949"/>
              <a:ext cx="1039125" cy="279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ConvBNReLU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94B1AFD-745C-1437-6A3D-FE1C485AAD13}"/>
                </a:ext>
              </a:extLst>
            </p:cNvPr>
            <p:cNvSpPr/>
            <p:nvPr/>
          </p:nvSpPr>
          <p:spPr>
            <a:xfrm>
              <a:off x="5443103" y="1076907"/>
              <a:ext cx="1039125" cy="279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MaxPooling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E17A47-8CA9-3E35-DD23-7D502DFDF772}"/>
                </a:ext>
              </a:extLst>
            </p:cNvPr>
            <p:cNvSpPr/>
            <p:nvPr/>
          </p:nvSpPr>
          <p:spPr>
            <a:xfrm>
              <a:off x="5443103" y="1495864"/>
              <a:ext cx="1039125" cy="279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ConvBNReLU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A13DFA-E100-5B0C-713D-C6C495AA39BC}"/>
                </a:ext>
              </a:extLst>
            </p:cNvPr>
            <p:cNvSpPr/>
            <p:nvPr/>
          </p:nvSpPr>
          <p:spPr>
            <a:xfrm>
              <a:off x="5443103" y="1913350"/>
              <a:ext cx="1039125" cy="279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ConvBNReLU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96DA2BC-E98D-E195-B462-2F9CDCC3F474}"/>
                </a:ext>
              </a:extLst>
            </p:cNvPr>
            <p:cNvSpPr/>
            <p:nvPr/>
          </p:nvSpPr>
          <p:spPr>
            <a:xfrm>
              <a:off x="5443103" y="2330835"/>
              <a:ext cx="1039125" cy="279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ConvBN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FE6B318-BAB5-34F6-9DD0-74BC692B2479}"/>
                </a:ext>
              </a:extLst>
            </p:cNvPr>
            <p:cNvSpPr/>
            <p:nvPr/>
          </p:nvSpPr>
          <p:spPr>
            <a:xfrm>
              <a:off x="6672412" y="1913349"/>
              <a:ext cx="1039125" cy="279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ConvBN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流程图: 或者 15">
              <a:extLst>
                <a:ext uri="{FF2B5EF4-FFF2-40B4-BE49-F238E27FC236}">
                  <a16:creationId xmlns:a16="http://schemas.microsoft.com/office/drawing/2014/main" id="{04CB947A-E2CC-5A30-77E5-E0197CB791F1}"/>
                </a:ext>
              </a:extLst>
            </p:cNvPr>
            <p:cNvSpPr/>
            <p:nvPr/>
          </p:nvSpPr>
          <p:spPr>
            <a:xfrm>
              <a:off x="5871708" y="2748320"/>
              <a:ext cx="181916" cy="181916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E1DCD71-B9D3-1C96-A7DF-9EC2BB78435E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5962666" y="518855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40AD0F2-40A6-218C-5539-494A2B361686}"/>
                </a:ext>
              </a:extLst>
            </p:cNvPr>
            <p:cNvCxnSpPr/>
            <p:nvPr/>
          </p:nvCxnSpPr>
          <p:spPr>
            <a:xfrm flipH="1">
              <a:off x="5962666" y="937076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B07521C-D874-9318-48D9-81BA421F7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2665" y="1356034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316435F-9ED8-D4C3-294C-68D881E63C0B}"/>
                </a:ext>
              </a:extLst>
            </p:cNvPr>
            <p:cNvCxnSpPr/>
            <p:nvPr/>
          </p:nvCxnSpPr>
          <p:spPr>
            <a:xfrm flipH="1">
              <a:off x="5962665" y="1774255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8851A9B-2ED2-03D3-6AA1-26B610888D39}"/>
                </a:ext>
              </a:extLst>
            </p:cNvPr>
            <p:cNvCxnSpPr/>
            <p:nvPr/>
          </p:nvCxnSpPr>
          <p:spPr>
            <a:xfrm flipH="1">
              <a:off x="5962665" y="2191740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BF1C50A-E4D4-0957-3715-69D783D1A06D}"/>
                </a:ext>
              </a:extLst>
            </p:cNvPr>
            <p:cNvCxnSpPr/>
            <p:nvPr/>
          </p:nvCxnSpPr>
          <p:spPr>
            <a:xfrm flipH="1">
              <a:off x="5968176" y="2609226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BAB72D5F-C99C-21B5-057E-187E69037283}"/>
                </a:ext>
              </a:extLst>
            </p:cNvPr>
            <p:cNvCxnSpPr>
              <a:stCxn id="9" idx="3"/>
              <a:endCxn id="15" idx="0"/>
            </p:cNvCxnSpPr>
            <p:nvPr/>
          </p:nvCxnSpPr>
          <p:spPr>
            <a:xfrm>
              <a:off x="6482228" y="1635796"/>
              <a:ext cx="709746" cy="2775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29187FBE-627B-C0FF-42C5-693D0886852C}"/>
                </a:ext>
              </a:extLst>
            </p:cNvPr>
            <p:cNvCxnSpPr>
              <a:cxnSpLocks/>
              <a:stCxn id="15" idx="2"/>
              <a:endCxn id="16" idx="6"/>
            </p:cNvCxnSpPr>
            <p:nvPr/>
          </p:nvCxnSpPr>
          <p:spPr>
            <a:xfrm rot="5400000">
              <a:off x="6299766" y="1947069"/>
              <a:ext cx="646066" cy="11383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9709868-E33F-F2DD-A7A4-054469D198FE}"/>
                </a:ext>
              </a:extLst>
            </p:cNvPr>
            <p:cNvSpPr/>
            <p:nvPr/>
          </p:nvSpPr>
          <p:spPr>
            <a:xfrm>
              <a:off x="5443102" y="3450473"/>
              <a:ext cx="1039125" cy="279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ConvBNReLU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6F93297-3954-187E-4DCE-FE03C4EBDDF7}"/>
                </a:ext>
              </a:extLst>
            </p:cNvPr>
            <p:cNvSpPr/>
            <p:nvPr/>
          </p:nvSpPr>
          <p:spPr>
            <a:xfrm>
              <a:off x="5443102" y="3867959"/>
              <a:ext cx="1039125" cy="279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ConvBNReLU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01D7EB7-F8DC-FB81-0155-C854310ED09A}"/>
                </a:ext>
              </a:extLst>
            </p:cNvPr>
            <p:cNvSpPr/>
            <p:nvPr/>
          </p:nvSpPr>
          <p:spPr>
            <a:xfrm>
              <a:off x="5443102" y="4285444"/>
              <a:ext cx="1039125" cy="279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ConvBN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039F013-3888-E951-EA19-92805D27139D}"/>
                </a:ext>
              </a:extLst>
            </p:cNvPr>
            <p:cNvSpPr/>
            <p:nvPr/>
          </p:nvSpPr>
          <p:spPr>
            <a:xfrm>
              <a:off x="6672411" y="3867958"/>
              <a:ext cx="1039125" cy="279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ConvBN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流程图: 或者 41">
              <a:extLst>
                <a:ext uri="{FF2B5EF4-FFF2-40B4-BE49-F238E27FC236}">
                  <a16:creationId xmlns:a16="http://schemas.microsoft.com/office/drawing/2014/main" id="{0C8B54CB-DAD1-016E-CE1A-C11F500AC4E4}"/>
                </a:ext>
              </a:extLst>
            </p:cNvPr>
            <p:cNvSpPr/>
            <p:nvPr/>
          </p:nvSpPr>
          <p:spPr>
            <a:xfrm>
              <a:off x="5871707" y="4702929"/>
              <a:ext cx="181916" cy="181916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4CDFE1D-5D6A-8A82-1ED9-69C7AA477F34}"/>
                </a:ext>
              </a:extLst>
            </p:cNvPr>
            <p:cNvCxnSpPr/>
            <p:nvPr/>
          </p:nvCxnSpPr>
          <p:spPr>
            <a:xfrm flipH="1">
              <a:off x="5962664" y="3728864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2ECF7B1-6CE3-1ABC-7306-5AC2FEBB27CB}"/>
                </a:ext>
              </a:extLst>
            </p:cNvPr>
            <p:cNvCxnSpPr/>
            <p:nvPr/>
          </p:nvCxnSpPr>
          <p:spPr>
            <a:xfrm flipH="1">
              <a:off x="5962664" y="4146349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D54386E-CB9F-10DF-D6A2-EE80BCF5E37A}"/>
                </a:ext>
              </a:extLst>
            </p:cNvPr>
            <p:cNvCxnSpPr/>
            <p:nvPr/>
          </p:nvCxnSpPr>
          <p:spPr>
            <a:xfrm flipH="1">
              <a:off x="5968175" y="4563835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EFEE036A-9BAC-85BE-F2C8-9CD373D9813A}"/>
                </a:ext>
              </a:extLst>
            </p:cNvPr>
            <p:cNvCxnSpPr>
              <a:stCxn id="36" idx="3"/>
              <a:endCxn id="41" idx="0"/>
            </p:cNvCxnSpPr>
            <p:nvPr/>
          </p:nvCxnSpPr>
          <p:spPr>
            <a:xfrm>
              <a:off x="6482227" y="3590405"/>
              <a:ext cx="709746" cy="2775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11BFAB24-1B30-C9C6-C477-F17AE41F0E94}"/>
                </a:ext>
              </a:extLst>
            </p:cNvPr>
            <p:cNvCxnSpPr>
              <a:stCxn id="41" idx="2"/>
              <a:endCxn id="42" idx="6"/>
            </p:cNvCxnSpPr>
            <p:nvPr/>
          </p:nvCxnSpPr>
          <p:spPr>
            <a:xfrm rot="5400000">
              <a:off x="6299765" y="3901678"/>
              <a:ext cx="646066" cy="11383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9D79FD7-ACD0-2BF4-DDD8-C7CC0C05BFF9}"/>
                </a:ext>
              </a:extLst>
            </p:cNvPr>
            <p:cNvCxnSpPr/>
            <p:nvPr/>
          </p:nvCxnSpPr>
          <p:spPr>
            <a:xfrm flipH="1">
              <a:off x="5968777" y="2927564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AD7231FA-C08C-7B8F-F7B9-D8CF7836C015}"/>
                </a:ext>
              </a:extLst>
            </p:cNvPr>
            <p:cNvCxnSpPr/>
            <p:nvPr/>
          </p:nvCxnSpPr>
          <p:spPr>
            <a:xfrm flipH="1">
              <a:off x="5962663" y="3311377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7810C5D-41FA-CD60-FD0C-86D18976D79A}"/>
                </a:ext>
              </a:extLst>
            </p:cNvPr>
            <p:cNvSpPr txBox="1"/>
            <p:nvPr/>
          </p:nvSpPr>
          <p:spPr>
            <a:xfrm>
              <a:off x="5785691" y="3106153"/>
              <a:ext cx="353943" cy="20774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100" b="1" dirty="0"/>
                <a:t>…</a:t>
              </a:r>
              <a:endParaRPr lang="zh-CN" altLang="en-US" sz="1100" b="1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FA3C2F7-8A27-8310-5618-3062C06D322F}"/>
                </a:ext>
              </a:extLst>
            </p:cNvPr>
            <p:cNvSpPr/>
            <p:nvPr/>
          </p:nvSpPr>
          <p:spPr>
            <a:xfrm>
              <a:off x="5443099" y="5031387"/>
              <a:ext cx="1039125" cy="279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C923BCC-5BA2-E3E8-19A1-DB0AFF3D6886}"/>
                </a:ext>
              </a:extLst>
            </p:cNvPr>
            <p:cNvCxnSpPr/>
            <p:nvPr/>
          </p:nvCxnSpPr>
          <p:spPr>
            <a:xfrm flipH="1">
              <a:off x="5959199" y="4891032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FB386DE-A896-F851-371E-DA029F199030}"/>
                </a:ext>
              </a:extLst>
            </p:cNvPr>
            <p:cNvSpPr/>
            <p:nvPr/>
          </p:nvSpPr>
          <p:spPr>
            <a:xfrm>
              <a:off x="5448612" y="5457792"/>
              <a:ext cx="1039125" cy="279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GlobalPooling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31217CF8-61DC-8778-2065-69FF288CA6E7}"/>
                </a:ext>
              </a:extLst>
            </p:cNvPr>
            <p:cNvCxnSpPr/>
            <p:nvPr/>
          </p:nvCxnSpPr>
          <p:spPr>
            <a:xfrm flipH="1">
              <a:off x="5966125" y="5313598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5FCF5B5-15D0-D151-1093-FF18EEAB8995}"/>
                </a:ext>
              </a:extLst>
            </p:cNvPr>
            <p:cNvSpPr/>
            <p:nvPr/>
          </p:nvSpPr>
          <p:spPr>
            <a:xfrm>
              <a:off x="5446562" y="5869268"/>
              <a:ext cx="1039125" cy="279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022B9B22-7B9E-F710-AF60-A8BA345A26C8}"/>
                </a:ext>
              </a:extLst>
            </p:cNvPr>
            <p:cNvCxnSpPr/>
            <p:nvPr/>
          </p:nvCxnSpPr>
          <p:spPr>
            <a:xfrm flipH="1">
              <a:off x="5962660" y="5746555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C317200-CC84-3C10-AAA5-BCF6C057B19A}"/>
                </a:ext>
              </a:extLst>
            </p:cNvPr>
            <p:cNvCxnSpPr/>
            <p:nvPr/>
          </p:nvCxnSpPr>
          <p:spPr>
            <a:xfrm flipH="1">
              <a:off x="5959195" y="6158730"/>
              <a:ext cx="1" cy="13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7C6FB50-CFEA-80B5-58EF-3F467870B716}"/>
                </a:ext>
              </a:extLst>
            </p:cNvPr>
            <p:cNvSpPr txBox="1"/>
            <p:nvPr/>
          </p:nvSpPr>
          <p:spPr>
            <a:xfrm>
              <a:off x="5685658" y="6228277"/>
              <a:ext cx="5437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0A7FD27-12AE-A1E7-EFB9-74B4812B1B7F}"/>
                </a:ext>
              </a:extLst>
            </p:cNvPr>
            <p:cNvSpPr txBox="1"/>
            <p:nvPr/>
          </p:nvSpPr>
          <p:spPr>
            <a:xfrm>
              <a:off x="5694254" y="252146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5A2F039-557C-EF5D-225B-80C3D6E3203E}"/>
                </a:ext>
              </a:extLst>
            </p:cNvPr>
            <p:cNvSpPr txBox="1"/>
            <p:nvPr/>
          </p:nvSpPr>
          <p:spPr>
            <a:xfrm>
              <a:off x="5929480" y="3075000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×48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73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41</Words>
  <Application>Microsoft Office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Ruihang Jiang</dc:creator>
  <cp:lastModifiedBy>Ruihang Jiang</cp:lastModifiedBy>
  <cp:revision>6</cp:revision>
  <dcterms:created xsi:type="dcterms:W3CDTF">2022-12-19T15:52:37Z</dcterms:created>
  <dcterms:modified xsi:type="dcterms:W3CDTF">2022-12-20T20:39:55Z</dcterms:modified>
</cp:coreProperties>
</file>