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3" autoAdjust="0"/>
    <p:restoredTop sz="92124"/>
  </p:normalViewPr>
  <p:slideViewPr>
    <p:cSldViewPr snapToGrid="0">
      <p:cViewPr>
        <p:scale>
          <a:sx n="75" d="100"/>
          <a:sy n="75" d="100"/>
        </p:scale>
        <p:origin x="19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5953-74D6-4FF4-974B-78B745075B35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C9DFC-70C3-D39A-A952-6EB3DAAEABAF}"/>
              </a:ext>
            </a:extLst>
          </p:cNvPr>
          <p:cNvGrpSpPr/>
          <p:nvPr/>
        </p:nvGrpSpPr>
        <p:grpSpPr>
          <a:xfrm>
            <a:off x="1465548" y="468491"/>
            <a:ext cx="3926909" cy="8253630"/>
            <a:chOff x="599340" y="-169561"/>
            <a:chExt cx="3230638" cy="5714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124AF-2AF1-3059-2D4E-B38B64414C09}"/>
                </a:ext>
              </a:extLst>
            </p:cNvPr>
            <p:cNvSpPr/>
            <p:nvPr/>
          </p:nvSpPr>
          <p:spPr>
            <a:xfrm>
              <a:off x="599349" y="789353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(9,64)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D960-B4B5-5D5D-94A6-3AABB82D4DDA}"/>
                </a:ext>
              </a:extLst>
            </p:cNvPr>
            <p:cNvSpPr/>
            <p:nvPr/>
          </p:nvSpPr>
          <p:spPr>
            <a:xfrm>
              <a:off x="599348" y="148325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0CD95-4E01-E486-A3F9-5841BA5D7850}"/>
                </a:ext>
              </a:extLst>
            </p:cNvPr>
            <p:cNvSpPr/>
            <p:nvPr/>
          </p:nvSpPr>
          <p:spPr>
            <a:xfrm>
              <a:off x="599342" y="243140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LSTM1 (16,128)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6119F3-BAE0-D8D0-6EB0-4A536A0D9235}"/>
                </a:ext>
              </a:extLst>
            </p:cNvPr>
            <p:cNvSpPr/>
            <p:nvPr/>
          </p:nvSpPr>
          <p:spPr>
            <a:xfrm>
              <a:off x="599341" y="2989522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LSTM2 (128,64)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7E76A8-243D-F90E-9156-F946869191A2}"/>
                </a:ext>
              </a:extLst>
            </p:cNvPr>
            <p:cNvSpPr/>
            <p:nvPr/>
          </p:nvSpPr>
          <p:spPr>
            <a:xfrm>
              <a:off x="599340" y="3930581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(64,64)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6F03E6-BF21-451E-36EC-38E6692031D4}"/>
                </a:ext>
              </a:extLst>
            </p:cNvPr>
            <p:cNvSpPr/>
            <p:nvPr/>
          </p:nvSpPr>
          <p:spPr>
            <a:xfrm>
              <a:off x="599340" y="4631956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071A11-F66D-C067-7DA8-64659CA989F0}"/>
                </a:ext>
              </a:extLst>
            </p:cNvPr>
            <p:cNvGrpSpPr/>
            <p:nvPr/>
          </p:nvGrpSpPr>
          <p:grpSpPr>
            <a:xfrm>
              <a:off x="2214650" y="534280"/>
              <a:ext cx="741680" cy="948978"/>
              <a:chOff x="6095986" y="532866"/>
              <a:chExt cx="741680" cy="94897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97FF47-971E-6796-0C03-B34B4338CD3C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6095999" y="1073702"/>
                <a:ext cx="1" cy="408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96A81-7BEC-3688-45EF-C341E17446AE}"/>
                  </a:ext>
                </a:extLst>
              </p:cNvPr>
              <p:cNvSpPr txBox="1"/>
              <p:nvPr/>
            </p:nvSpPr>
            <p:spPr>
              <a:xfrm>
                <a:off x="6095986" y="1136895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A31864-1DEF-CE12-C3A0-D959187D87AA}"/>
                  </a:ext>
                </a:extLst>
              </p:cNvPr>
              <p:cNvCxnSpPr>
                <a:cxnSpLocks/>
                <a:stCxn id="82" idx="2"/>
                <a:endCxn id="4" idx="0"/>
              </p:cNvCxnSpPr>
              <p:nvPr/>
            </p:nvCxnSpPr>
            <p:spPr>
              <a:xfrm>
                <a:off x="6095990" y="532866"/>
                <a:ext cx="9" cy="255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10783-EAB7-58C6-FBBB-8C8151331E47}"/>
                </a:ext>
              </a:extLst>
            </p:cNvPr>
            <p:cNvGrpSpPr/>
            <p:nvPr/>
          </p:nvGrpSpPr>
          <p:grpSpPr>
            <a:xfrm>
              <a:off x="2214650" y="1769021"/>
              <a:ext cx="741680" cy="662387"/>
              <a:chOff x="5801346" y="678210"/>
              <a:chExt cx="741680" cy="6623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501401-9178-611F-37DA-7629B208434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5801353" y="678210"/>
                <a:ext cx="5" cy="662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412186-B9A0-252D-E644-3146A81906AA}"/>
                  </a:ext>
                </a:extLst>
              </p:cNvPr>
              <p:cNvSpPr txBox="1"/>
              <p:nvPr/>
            </p:nvSpPr>
            <p:spPr>
              <a:xfrm>
                <a:off x="5801346" y="841293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43E8B3-0E94-67DD-2976-77BB219BCB9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214656" y="2717171"/>
              <a:ext cx="1" cy="272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15C367-E703-77BD-D9C4-6A590133B4D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214655" y="3275285"/>
              <a:ext cx="1" cy="655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E74A84-E3DE-7F8E-BA72-AAA10E368488}"/>
                </a:ext>
              </a:extLst>
            </p:cNvPr>
            <p:cNvGrpSpPr/>
            <p:nvPr/>
          </p:nvGrpSpPr>
          <p:grpSpPr>
            <a:xfrm>
              <a:off x="1718951" y="4216344"/>
              <a:ext cx="1237377" cy="1328147"/>
              <a:chOff x="5153247" y="336613"/>
              <a:chExt cx="1237377" cy="132814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B8ABB3-0228-22D0-DB53-37F13A9AFD8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5648951" y="336613"/>
                <a:ext cx="0" cy="415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CCE204-FF69-9827-A89E-BDDCBC929523}"/>
                  </a:ext>
                </a:extLst>
              </p:cNvPr>
              <p:cNvSpPr txBox="1"/>
              <p:nvPr/>
            </p:nvSpPr>
            <p:spPr>
              <a:xfrm>
                <a:off x="5648941" y="405920"/>
                <a:ext cx="741683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F87652-C423-416E-3CDB-715D7EB2809D}"/>
                  </a:ext>
                </a:extLst>
              </p:cNvPr>
              <p:cNvSpPr txBox="1"/>
              <p:nvPr/>
            </p:nvSpPr>
            <p:spPr>
              <a:xfrm>
                <a:off x="5153247" y="1323749"/>
                <a:ext cx="991393" cy="34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1" dirty="0"/>
                  <a:t>output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661FE-66F1-C55C-7C42-86D362674C2E}"/>
                </a:ext>
              </a:extLst>
            </p:cNvPr>
            <p:cNvSpPr txBox="1"/>
            <p:nvPr/>
          </p:nvSpPr>
          <p:spPr>
            <a:xfrm>
              <a:off x="759035" y="-169561"/>
              <a:ext cx="2911227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b="1" dirty="0"/>
                <a:t>Model without images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D067DB-9AA2-7833-E0AC-2DD81C5DD039}"/>
                </a:ext>
              </a:extLst>
            </p:cNvPr>
            <p:cNvSpPr txBox="1"/>
            <p:nvPr/>
          </p:nvSpPr>
          <p:spPr>
            <a:xfrm>
              <a:off x="918747" y="193269"/>
              <a:ext cx="2591815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dirty="0" err="1"/>
                <a:t>meteo_data</a:t>
              </a:r>
              <a:endParaRPr lang="en-US" sz="260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AB546C-F66A-47A9-6FD6-90CFEBF9A3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214648" y="4917719"/>
              <a:ext cx="8" cy="369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before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380260" y="625037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16200000" flipH="1">
            <a:off x="2104842" y="5747032"/>
            <a:ext cx="797157" cy="184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9E27739-616B-7C58-8B20-2912B08E21A2}"/>
              </a:ext>
            </a:extLst>
          </p:cNvPr>
          <p:cNvCxnSpPr>
            <a:cxnSpLocks/>
            <a:stCxn id="177" idx="2"/>
            <a:endCxn id="44" idx="0"/>
          </p:cNvCxnSpPr>
          <p:nvPr/>
        </p:nvCxnSpPr>
        <p:spPr>
          <a:xfrm rot="5400000">
            <a:off x="1273890" y="3144629"/>
            <a:ext cx="6071971" cy="1771451"/>
          </a:xfrm>
          <a:prstGeom prst="bentConnector3">
            <a:avLst>
              <a:gd name="adj1" fmla="val 934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after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(8,16,3,1)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+2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(2,16,3,1)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7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images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1931988" y="643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3420356" y="1043369"/>
            <a:ext cx="6356" cy="290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113726" y="1334155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5400000">
            <a:off x="3026029" y="6664443"/>
            <a:ext cx="800018" cy="37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8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B4661FE-66F1-C55C-7C42-86D362674C2E}"/>
              </a:ext>
            </a:extLst>
          </p:cNvPr>
          <p:cNvSpPr txBox="1"/>
          <p:nvPr/>
        </p:nvSpPr>
        <p:spPr>
          <a:xfrm>
            <a:off x="1659661" y="468491"/>
            <a:ext cx="3538658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Vision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24AF-2AF1-3059-2D4E-B38B64414C09}"/>
              </a:ext>
            </a:extLst>
          </p:cNvPr>
          <p:cNvSpPr/>
          <p:nvPr/>
        </p:nvSpPr>
        <p:spPr>
          <a:xfrm>
            <a:off x="213591" y="2169038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 err="1">
                <a:solidFill>
                  <a:schemeClr val="tx1"/>
                </a:solidFill>
              </a:rPr>
              <a:t>ViT</a:t>
            </a:r>
            <a:r>
              <a:rPr lang="en-US" sz="2311" dirty="0">
                <a:solidFill>
                  <a:schemeClr val="tx1"/>
                </a:solidFill>
              </a:rPr>
              <a:t> (100,32)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3D960-B4B5-5D5D-94A6-3AABB82D4DDA}"/>
              </a:ext>
            </a:extLst>
          </p:cNvPr>
          <p:cNvSpPr/>
          <p:nvPr/>
        </p:nvSpPr>
        <p:spPr>
          <a:xfrm>
            <a:off x="1162007" y="3110944"/>
            <a:ext cx="3507104" cy="808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(64,16)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E76A8-243D-F90E-9156-F946869191A2}"/>
              </a:ext>
            </a:extLst>
          </p:cNvPr>
          <p:cNvSpPr/>
          <p:nvPr/>
        </p:nvSpPr>
        <p:spPr>
          <a:xfrm>
            <a:off x="1161999" y="414324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(64,64)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F03E6-BF21-451E-36EC-38E6692031D4}"/>
              </a:ext>
            </a:extLst>
          </p:cNvPr>
          <p:cNvSpPr/>
          <p:nvPr/>
        </p:nvSpPr>
        <p:spPr>
          <a:xfrm>
            <a:off x="1161988" y="527809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(64,1) or (64+9,1)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071A11-F66D-C067-7DA8-64659CA989F0}"/>
              </a:ext>
            </a:extLst>
          </p:cNvPr>
          <p:cNvGrpSpPr/>
          <p:nvPr/>
        </p:nvGrpSpPr>
        <p:grpSpPr>
          <a:xfrm>
            <a:off x="1406808" y="1917017"/>
            <a:ext cx="1508751" cy="1193928"/>
            <a:chOff x="4706190" y="591300"/>
            <a:chExt cx="1389814" cy="890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97FF47-971E-6796-0C03-B34B4338CD3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06192" y="1065044"/>
              <a:ext cx="1389812" cy="416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A31864-1DEF-CE12-C3A0-D959187D87AA}"/>
                </a:ext>
              </a:extLst>
            </p:cNvPr>
            <p:cNvCxnSpPr>
              <a:cxnSpLocks/>
              <a:stCxn id="82" idx="2"/>
              <a:endCxn id="4" idx="0"/>
            </p:cNvCxnSpPr>
            <p:nvPr/>
          </p:nvCxnSpPr>
          <p:spPr>
            <a:xfrm>
              <a:off x="4706190" y="591300"/>
              <a:ext cx="0" cy="187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B8ABB3-0228-22D0-DB53-37F13A9AFD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15540" y="4797932"/>
            <a:ext cx="11" cy="480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CCE204-FF69-9827-A89E-BDDCBC929523}"/>
              </a:ext>
            </a:extLst>
          </p:cNvPr>
          <p:cNvSpPr txBox="1"/>
          <p:nvPr/>
        </p:nvSpPr>
        <p:spPr>
          <a:xfrm>
            <a:off x="2197451" y="4889938"/>
            <a:ext cx="805155" cy="33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dirty="0" err="1"/>
              <a:t>ReLU</a:t>
            </a:r>
            <a:endParaRPr lang="en-US" sz="173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F87652-C423-416E-3CDB-715D7EB2809D}"/>
              </a:ext>
            </a:extLst>
          </p:cNvPr>
          <p:cNvSpPr txBox="1"/>
          <p:nvPr/>
        </p:nvSpPr>
        <p:spPr>
          <a:xfrm>
            <a:off x="2275502" y="6156122"/>
            <a:ext cx="1305892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output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067DB-9AA2-7833-E0AC-2DD81C5DD039}"/>
              </a:ext>
            </a:extLst>
          </p:cNvPr>
          <p:cNvSpPr txBox="1"/>
          <p:nvPr/>
        </p:nvSpPr>
        <p:spPr>
          <a:xfrm>
            <a:off x="0" y="1459832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AB546C-F66A-47A9-6FD6-90CFEBF9A3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15540" y="5932782"/>
            <a:ext cx="0" cy="310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975EFE-9F3C-7CB7-B0B3-F0FACA3E6A32}"/>
              </a:ext>
            </a:extLst>
          </p:cNvPr>
          <p:cNvSpPr/>
          <p:nvPr/>
        </p:nvSpPr>
        <p:spPr>
          <a:xfrm>
            <a:off x="3129134" y="2169037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 err="1">
                <a:solidFill>
                  <a:schemeClr val="tx1"/>
                </a:solidFill>
              </a:rPr>
              <a:t>ViT</a:t>
            </a:r>
            <a:r>
              <a:rPr lang="en-US" sz="2311" dirty="0">
                <a:solidFill>
                  <a:schemeClr val="tx1"/>
                </a:solidFill>
              </a:rPr>
              <a:t> (100,32)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D27DA-5DE5-EA00-EB68-8FB4CFF06142}"/>
              </a:ext>
            </a:extLst>
          </p:cNvPr>
          <p:cNvSpPr txBox="1"/>
          <p:nvPr/>
        </p:nvSpPr>
        <p:spPr>
          <a:xfrm>
            <a:off x="2915543" y="1459831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66EBB2-EDD9-0D39-51AA-4FC6DC1009F7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4322353" y="1917015"/>
            <a:ext cx="0" cy="252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E31B67-C219-A8A3-C140-043DFA5AAF9A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 flipH="1">
            <a:off x="2915559" y="2552152"/>
            <a:ext cx="1406794" cy="55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B62541-1FEB-017C-E2EB-1DD22647108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915551" y="3919903"/>
            <a:ext cx="8" cy="22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5E0394-A088-1187-717C-171ED29B981C}"/>
              </a:ext>
            </a:extLst>
          </p:cNvPr>
          <p:cNvSpPr txBox="1"/>
          <p:nvPr/>
        </p:nvSpPr>
        <p:spPr>
          <a:xfrm>
            <a:off x="5198319" y="5073234"/>
            <a:ext cx="1305892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 err="1"/>
              <a:t>Meteo</a:t>
            </a:r>
            <a:r>
              <a:rPr lang="en-US" sz="2601" dirty="0"/>
              <a:t> data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C5FEE8C-402F-96A0-1EDF-85508E26D438}"/>
              </a:ext>
            </a:extLst>
          </p:cNvPr>
          <p:cNvCxnSpPr>
            <a:cxnSpLocks/>
            <a:stCxn id="79" idx="0"/>
          </p:cNvCxnSpPr>
          <p:nvPr/>
        </p:nvCxnSpPr>
        <p:spPr>
          <a:xfrm rot="16200000" flipV="1">
            <a:off x="3906106" y="3128074"/>
            <a:ext cx="1041661" cy="2848659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8B1B788-0E6B-6D23-6FB5-60BABD7DEA45}"/>
              </a:ext>
            </a:extLst>
          </p:cNvPr>
          <p:cNvCxnSpPr>
            <a:cxnSpLocks/>
            <a:stCxn id="79" idx="2"/>
            <a:endCxn id="34" idx="3"/>
          </p:cNvCxnSpPr>
          <p:nvPr/>
        </p:nvCxnSpPr>
        <p:spPr>
          <a:xfrm rot="5400000" flipH="1">
            <a:off x="3972188" y="4086966"/>
            <a:ext cx="909496" cy="2848659"/>
          </a:xfrm>
          <a:prstGeom prst="bentConnector4">
            <a:avLst>
              <a:gd name="adj1" fmla="val -25135"/>
              <a:gd name="adj2" fmla="val 34117"/>
            </a:avLst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391</TotalTime>
  <Words>655</Words>
  <Application>Microsoft Macintosh PowerPoint</Application>
  <PresentationFormat>A4 Paper (210x297 mm)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Mignot</dc:creator>
  <cp:lastModifiedBy>Jade Therras</cp:lastModifiedBy>
  <cp:revision>3</cp:revision>
  <dcterms:created xsi:type="dcterms:W3CDTF">2023-12-16T09:02:35Z</dcterms:created>
  <dcterms:modified xsi:type="dcterms:W3CDTF">2023-12-18T00:40:45Z</dcterms:modified>
</cp:coreProperties>
</file>