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8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54A-CD57-AAE2-E8CC-C0AA7D65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709419"/>
            <a:ext cx="5915025" cy="46228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n-lt"/>
              </a:rPr>
              <a:t>Datapoint Representation with lookback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325FB6-BEB1-4DFA-1618-4AB4DD2AADB6}"/>
              </a:ext>
            </a:extLst>
          </p:cNvPr>
          <p:cNvGrpSpPr/>
          <p:nvPr/>
        </p:nvGrpSpPr>
        <p:grpSpPr>
          <a:xfrm>
            <a:off x="49973" y="2600236"/>
            <a:ext cx="6453392" cy="727037"/>
            <a:chOff x="70104" y="3436531"/>
            <a:chExt cx="6578854" cy="7270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19CB19-1FB2-C1E6-C154-BF056095C8B0}"/>
                </a:ext>
              </a:extLst>
            </p:cNvPr>
            <p:cNvGrpSpPr/>
            <p:nvPr/>
          </p:nvGrpSpPr>
          <p:grpSpPr>
            <a:xfrm>
              <a:off x="70104" y="3438144"/>
              <a:ext cx="2176272" cy="725424"/>
              <a:chOff x="938784" y="3255264"/>
              <a:chExt cx="2176272" cy="7254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D5A2A2-A68A-6C92-251D-A35CC7FEC566}"/>
                  </a:ext>
                </a:extLst>
              </p:cNvPr>
              <p:cNvSpPr/>
              <p:nvPr/>
            </p:nvSpPr>
            <p:spPr>
              <a:xfrm>
                <a:off x="2389632" y="3255264"/>
                <a:ext cx="725424" cy="72542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88051E-C247-F0A2-1A6A-87E09978BE81}"/>
                  </a:ext>
                </a:extLst>
              </p:cNvPr>
              <p:cNvSpPr/>
              <p:nvPr/>
            </p:nvSpPr>
            <p:spPr>
              <a:xfrm>
                <a:off x="1664208" y="3255264"/>
                <a:ext cx="725424" cy="725424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8CCC15-3127-24ED-14E3-DE7013BB2668}"/>
                  </a:ext>
                </a:extLst>
              </p:cNvPr>
              <p:cNvSpPr/>
              <p:nvPr/>
            </p:nvSpPr>
            <p:spPr>
              <a:xfrm>
                <a:off x="938784" y="3255264"/>
                <a:ext cx="725424" cy="7254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831B38-D928-0489-056E-70BD5E4457A7}"/>
                  </a:ext>
                </a:extLst>
              </p:cNvPr>
              <p:cNvSpPr/>
              <p:nvPr/>
            </p:nvSpPr>
            <p:spPr>
              <a:xfrm>
                <a:off x="938784" y="3255264"/>
                <a:ext cx="2176272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4D6AB9-4070-4139-B156-2004DB0F92D6}"/>
                </a:ext>
              </a:extLst>
            </p:cNvPr>
            <p:cNvGrpSpPr/>
            <p:nvPr/>
          </p:nvGrpSpPr>
          <p:grpSpPr>
            <a:xfrm>
              <a:off x="2246376" y="3437787"/>
              <a:ext cx="2176272" cy="725424"/>
              <a:chOff x="938784" y="3255264"/>
              <a:chExt cx="2176272" cy="7254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E9E39-8494-307E-D148-9CFF36BE53D3}"/>
                  </a:ext>
                </a:extLst>
              </p:cNvPr>
              <p:cNvSpPr/>
              <p:nvPr/>
            </p:nvSpPr>
            <p:spPr>
              <a:xfrm>
                <a:off x="2389632" y="3255264"/>
                <a:ext cx="725424" cy="72542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7133F6-EF1D-59DB-DE9A-D2DAFA04543C}"/>
                  </a:ext>
                </a:extLst>
              </p:cNvPr>
              <p:cNvSpPr/>
              <p:nvPr/>
            </p:nvSpPr>
            <p:spPr>
              <a:xfrm>
                <a:off x="1664208" y="3255264"/>
                <a:ext cx="725424" cy="725424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BF6EDC-5FCF-D0D8-9A21-E2FDB2485FD2}"/>
                  </a:ext>
                </a:extLst>
              </p:cNvPr>
              <p:cNvSpPr/>
              <p:nvPr/>
            </p:nvSpPr>
            <p:spPr>
              <a:xfrm>
                <a:off x="938784" y="3255264"/>
                <a:ext cx="725424" cy="7254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15953E-DF1B-D40B-7053-D8275C0C6F04}"/>
                  </a:ext>
                </a:extLst>
              </p:cNvPr>
              <p:cNvSpPr/>
              <p:nvPr/>
            </p:nvSpPr>
            <p:spPr>
              <a:xfrm>
                <a:off x="938784" y="3255264"/>
                <a:ext cx="2176272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522A84-C239-DC66-FF03-12A5C5C6C6D0}"/>
                </a:ext>
              </a:extLst>
            </p:cNvPr>
            <p:cNvGrpSpPr/>
            <p:nvPr/>
          </p:nvGrpSpPr>
          <p:grpSpPr>
            <a:xfrm>
              <a:off x="4422648" y="3436532"/>
              <a:ext cx="1980692" cy="726322"/>
              <a:chOff x="938784" y="3254009"/>
              <a:chExt cx="1980692" cy="72632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CE20CD-48E6-A560-6968-8AD883A25651}"/>
                  </a:ext>
                </a:extLst>
              </p:cNvPr>
              <p:cNvSpPr/>
              <p:nvPr/>
            </p:nvSpPr>
            <p:spPr>
              <a:xfrm rot="16200000">
                <a:off x="948309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Month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AF6DC5-9FA3-1639-6D1D-A051108527D7}"/>
                  </a:ext>
                </a:extLst>
              </p:cNvPr>
              <p:cNvSpPr/>
              <p:nvPr/>
            </p:nvSpPr>
            <p:spPr>
              <a:xfrm rot="16200000">
                <a:off x="700151" y="3493540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Year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A4F21A-2E1D-6DD0-5E54-EB02E129A681}"/>
                  </a:ext>
                </a:extLst>
              </p:cNvPr>
              <p:cNvSpPr/>
              <p:nvPr/>
            </p:nvSpPr>
            <p:spPr>
              <a:xfrm rot="16200000">
                <a:off x="1196467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Day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579765B-4D84-38BA-B5FB-E02599D66DA3}"/>
                  </a:ext>
                </a:extLst>
              </p:cNvPr>
              <p:cNvSpPr/>
              <p:nvPr/>
            </p:nvSpPr>
            <p:spPr>
              <a:xfrm rot="16200000">
                <a:off x="1444625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Minute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BCFB5F5-42CC-E691-6A38-80EA9FB9F7F5}"/>
                  </a:ext>
                </a:extLst>
              </p:cNvPr>
              <p:cNvSpPr/>
              <p:nvPr/>
            </p:nvSpPr>
            <p:spPr>
              <a:xfrm rot="16200000">
                <a:off x="1692783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GHI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932291-EAF4-9E04-F1A5-3FDA969C0E4C}"/>
                  </a:ext>
                </a:extLst>
              </p:cNvPr>
              <p:cNvSpPr/>
              <p:nvPr/>
            </p:nvSpPr>
            <p:spPr>
              <a:xfrm rot="16200000">
                <a:off x="1938909" y="3493003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Air Temp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EBC0A6-FE06-6298-1E9D-D54A58F47C3E}"/>
                  </a:ext>
                </a:extLst>
              </p:cNvPr>
              <p:cNvSpPr/>
              <p:nvPr/>
            </p:nvSpPr>
            <p:spPr>
              <a:xfrm rot="16200000">
                <a:off x="2181987" y="349300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Wind </a:t>
                </a:r>
                <a:r>
                  <a:rPr lang="en-US" sz="1100" dirty="0" err="1"/>
                  <a:t>spd</a:t>
                </a:r>
                <a:endParaRPr lang="en-US" sz="11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C29DD3-B2E7-2982-91C3-D06BB0208F38}"/>
                  </a:ext>
                </a:extLst>
              </p:cNvPr>
              <p:cNvSpPr/>
              <p:nvPr/>
            </p:nvSpPr>
            <p:spPr>
              <a:xfrm rot="16200000">
                <a:off x="2428113" y="3493001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Wind </a:t>
                </a:r>
                <a:r>
                  <a:rPr lang="en-US" sz="1200" dirty="0" err="1"/>
                  <a:t>dir</a:t>
                </a:r>
                <a:endParaRPr lang="en-US" sz="12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C33924-477F-BB11-44CD-77C0A5F5C11D}"/>
                  </a:ext>
                </a:extLst>
              </p:cNvPr>
              <p:cNvSpPr/>
              <p:nvPr/>
            </p:nvSpPr>
            <p:spPr>
              <a:xfrm>
                <a:off x="943356" y="3254009"/>
                <a:ext cx="1976120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D953DE-CB9B-9350-BE37-B8EDD7BDF96D}"/>
                </a:ext>
              </a:extLst>
            </p:cNvPr>
            <p:cNvSpPr/>
            <p:nvPr/>
          </p:nvSpPr>
          <p:spPr>
            <a:xfrm rot="16200000">
              <a:off x="6162345" y="3674986"/>
              <a:ext cx="725068" cy="2481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Label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C2207C6C-8017-F97B-FED9-9305733620CB}"/>
              </a:ext>
            </a:extLst>
          </p:cNvPr>
          <p:cNvSpPr txBox="1">
            <a:spLocks/>
          </p:cNvSpPr>
          <p:nvPr/>
        </p:nvSpPr>
        <p:spPr>
          <a:xfrm>
            <a:off x="515178" y="2311546"/>
            <a:ext cx="1204359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+mn-lt"/>
              </a:rPr>
              <a:t>image0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697EAA4-2A5D-1D05-C301-D4D71144BD3E}"/>
              </a:ext>
            </a:extLst>
          </p:cNvPr>
          <p:cNvSpPr txBox="1">
            <a:spLocks/>
          </p:cNvSpPr>
          <p:nvPr/>
        </p:nvSpPr>
        <p:spPr>
          <a:xfrm>
            <a:off x="2649947" y="2311546"/>
            <a:ext cx="1204359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+mn-lt"/>
              </a:rPr>
              <a:t>image1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50C6BDC-0DC9-1D4D-E810-B78604A54E3D}"/>
              </a:ext>
            </a:extLst>
          </p:cNvPr>
          <p:cNvSpPr txBox="1">
            <a:spLocks/>
          </p:cNvSpPr>
          <p:nvPr/>
        </p:nvSpPr>
        <p:spPr>
          <a:xfrm>
            <a:off x="4684650" y="2311545"/>
            <a:ext cx="1204359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latin typeface="+mn-lt"/>
              </a:rPr>
              <a:t>meteo_data</a:t>
            </a:r>
            <a:endParaRPr lang="en-US" sz="2000" b="1" dirty="0">
              <a:latin typeface="+mn-lt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74663060-11A0-EA31-ACA9-DB27AC6777AA}"/>
              </a:ext>
            </a:extLst>
          </p:cNvPr>
          <p:cNvSpPr txBox="1">
            <a:spLocks/>
          </p:cNvSpPr>
          <p:nvPr/>
        </p:nvSpPr>
        <p:spPr>
          <a:xfrm rot="16200000">
            <a:off x="5790485" y="2230533"/>
            <a:ext cx="1227773" cy="236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+mn-lt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6182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54A-CD57-AAE2-E8CC-C0AA7D65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709419"/>
            <a:ext cx="5915025" cy="46228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n-lt"/>
              </a:rPr>
              <a:t>Datapoint Representation with lookback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501E8C4-0473-B1B3-FFD1-D5D175C4F1B1}"/>
              </a:ext>
            </a:extLst>
          </p:cNvPr>
          <p:cNvGrpSpPr/>
          <p:nvPr/>
        </p:nvGrpSpPr>
        <p:grpSpPr>
          <a:xfrm>
            <a:off x="49973" y="1734996"/>
            <a:ext cx="6782547" cy="4005155"/>
            <a:chOff x="49973" y="1734996"/>
            <a:chExt cx="6914408" cy="40051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325FB6-BEB1-4DFA-1618-4AB4DD2AADB6}"/>
                </a:ext>
              </a:extLst>
            </p:cNvPr>
            <p:cNvGrpSpPr/>
            <p:nvPr/>
          </p:nvGrpSpPr>
          <p:grpSpPr>
            <a:xfrm>
              <a:off x="49973" y="2600236"/>
              <a:ext cx="6578854" cy="727037"/>
              <a:chOff x="70104" y="3436531"/>
              <a:chExt cx="6578854" cy="72703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19CB19-1FB2-C1E6-C154-BF056095C8B0}"/>
                  </a:ext>
                </a:extLst>
              </p:cNvPr>
              <p:cNvGrpSpPr/>
              <p:nvPr/>
            </p:nvGrpSpPr>
            <p:grpSpPr>
              <a:xfrm>
                <a:off x="70104" y="3438144"/>
                <a:ext cx="2176272" cy="725424"/>
                <a:chOff x="938784" y="3255264"/>
                <a:chExt cx="2176272" cy="72542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5D5A2A2-A68A-6C92-251D-A35CC7FEC566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588051E-C247-F0A2-1A6A-87E09978BE81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D8CCC15-3127-24ED-14E3-DE7013BB2668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831B38-D928-0489-056E-70BD5E4457A7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4D6AB9-4070-4139-B156-2004DB0F92D6}"/>
                  </a:ext>
                </a:extLst>
              </p:cNvPr>
              <p:cNvGrpSpPr/>
              <p:nvPr/>
            </p:nvGrpSpPr>
            <p:grpSpPr>
              <a:xfrm>
                <a:off x="2246376" y="3437787"/>
                <a:ext cx="2176272" cy="725424"/>
                <a:chOff x="938784" y="3255264"/>
                <a:chExt cx="2176272" cy="72542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9AE9E39-8494-307E-D148-9CFF36BE53D3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F7133F6-EF1D-59DB-DE9A-D2DAFA04543C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5BF6EDC-5FCF-D0D8-9A21-E2FDB2485FD2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15953E-DF1B-D40B-7053-D8275C0C6F04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522A84-C239-DC66-FF03-12A5C5C6C6D0}"/>
                  </a:ext>
                </a:extLst>
              </p:cNvPr>
              <p:cNvGrpSpPr/>
              <p:nvPr/>
            </p:nvGrpSpPr>
            <p:grpSpPr>
              <a:xfrm>
                <a:off x="4422648" y="3436532"/>
                <a:ext cx="1980692" cy="726322"/>
                <a:chOff x="938784" y="3254009"/>
                <a:chExt cx="1980692" cy="726322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4CE20CD-48E6-A560-6968-8AD883A25651}"/>
                    </a:ext>
                  </a:extLst>
                </p:cNvPr>
                <p:cNvSpPr/>
                <p:nvPr/>
              </p:nvSpPr>
              <p:spPr>
                <a:xfrm rot="16200000">
                  <a:off x="948309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Month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CAF6DC5-9FA3-1639-6D1D-A051108527D7}"/>
                    </a:ext>
                  </a:extLst>
                </p:cNvPr>
                <p:cNvSpPr/>
                <p:nvPr/>
              </p:nvSpPr>
              <p:spPr>
                <a:xfrm rot="16200000">
                  <a:off x="700151" y="3493540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Year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8A4F21A-2E1D-6DD0-5E54-EB02E129A681}"/>
                    </a:ext>
                  </a:extLst>
                </p:cNvPr>
                <p:cNvSpPr/>
                <p:nvPr/>
              </p:nvSpPr>
              <p:spPr>
                <a:xfrm rot="16200000">
                  <a:off x="1196467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Day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579765B-4D84-38BA-B5FB-E02599D66DA3}"/>
                    </a:ext>
                  </a:extLst>
                </p:cNvPr>
                <p:cNvSpPr/>
                <p:nvPr/>
              </p:nvSpPr>
              <p:spPr>
                <a:xfrm rot="16200000">
                  <a:off x="1444625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Minute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BCFB5F5-42CC-E691-6A38-80EA9FB9F7F5}"/>
                    </a:ext>
                  </a:extLst>
                </p:cNvPr>
                <p:cNvSpPr/>
                <p:nvPr/>
              </p:nvSpPr>
              <p:spPr>
                <a:xfrm rot="16200000">
                  <a:off x="1692783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GHI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2932291-EAF4-9E04-F1A5-3FDA969C0E4C}"/>
                    </a:ext>
                  </a:extLst>
                </p:cNvPr>
                <p:cNvSpPr/>
                <p:nvPr/>
              </p:nvSpPr>
              <p:spPr>
                <a:xfrm rot="16200000">
                  <a:off x="1938909" y="3493003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Air Temp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BEBC0A6-FE06-6298-1E9D-D54A58F47C3E}"/>
                    </a:ext>
                  </a:extLst>
                </p:cNvPr>
                <p:cNvSpPr/>
                <p:nvPr/>
              </p:nvSpPr>
              <p:spPr>
                <a:xfrm rot="16200000">
                  <a:off x="2181987" y="349300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Wind </a:t>
                  </a:r>
                  <a:r>
                    <a:rPr lang="en-US" sz="1100" dirty="0" err="1"/>
                    <a:t>spd</a:t>
                  </a:r>
                  <a:endParaRPr lang="en-US" sz="11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C29DD3-B2E7-2982-91C3-D06BB0208F38}"/>
                    </a:ext>
                  </a:extLst>
                </p:cNvPr>
                <p:cNvSpPr/>
                <p:nvPr/>
              </p:nvSpPr>
              <p:spPr>
                <a:xfrm rot="16200000">
                  <a:off x="2428113" y="3493001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Wind </a:t>
                  </a:r>
                  <a:r>
                    <a:rPr lang="en-US" sz="1200" dirty="0" err="1"/>
                    <a:t>dir</a:t>
                  </a:r>
                  <a:endParaRPr lang="en-US" sz="12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FC33924-477F-BB11-44CD-77C0A5F5C11D}"/>
                    </a:ext>
                  </a:extLst>
                </p:cNvPr>
                <p:cNvSpPr/>
                <p:nvPr/>
              </p:nvSpPr>
              <p:spPr>
                <a:xfrm>
                  <a:off x="943356" y="3254009"/>
                  <a:ext cx="1976120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D953DE-CB9B-9350-BE37-B8EDD7BDF96D}"/>
                  </a:ext>
                </a:extLst>
              </p:cNvPr>
              <p:cNvSpPr/>
              <p:nvPr/>
            </p:nvSpPr>
            <p:spPr>
              <a:xfrm rot="16200000">
                <a:off x="6162345" y="3674986"/>
                <a:ext cx="725068" cy="2481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Label</a:t>
                </a:r>
              </a:p>
            </p:txBody>
          </p:sp>
        </p:grp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C2207C6C-8017-F97B-FED9-9305733620CB}"/>
                </a:ext>
              </a:extLst>
            </p:cNvPr>
            <p:cNvSpPr txBox="1">
              <a:spLocks/>
            </p:cNvSpPr>
            <p:nvPr/>
          </p:nvSpPr>
          <p:spPr>
            <a:xfrm>
              <a:off x="524222" y="2311546"/>
              <a:ext cx="1227773" cy="24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+mn-lt"/>
                </a:rPr>
                <a:t>image0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3697EAA4-2A5D-1D05-C301-D4D71144BD3E}"/>
                </a:ext>
              </a:extLst>
            </p:cNvPr>
            <p:cNvSpPr txBox="1">
              <a:spLocks/>
            </p:cNvSpPr>
            <p:nvPr/>
          </p:nvSpPr>
          <p:spPr>
            <a:xfrm>
              <a:off x="2700494" y="2311546"/>
              <a:ext cx="1227773" cy="24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+mn-lt"/>
                </a:rPr>
                <a:t>image1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C50C6BDC-0DC9-1D4D-E810-B78604A54E3D}"/>
                </a:ext>
              </a:extLst>
            </p:cNvPr>
            <p:cNvSpPr txBox="1">
              <a:spLocks/>
            </p:cNvSpPr>
            <p:nvPr/>
          </p:nvSpPr>
          <p:spPr>
            <a:xfrm>
              <a:off x="4774754" y="2311545"/>
              <a:ext cx="1227773" cy="24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err="1">
                  <a:latin typeface="+mn-lt"/>
                </a:rPr>
                <a:t>meteo_data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74663060-11A0-EA31-ACA9-DB27AC6777A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914022" y="2228232"/>
              <a:ext cx="1227773" cy="24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latin typeface="+mn-lt"/>
                </a:rPr>
                <a:t>Label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F8AEFA-B562-EB47-A37B-AD123EC07AC0}"/>
                </a:ext>
              </a:extLst>
            </p:cNvPr>
            <p:cNvGrpSpPr/>
            <p:nvPr/>
          </p:nvGrpSpPr>
          <p:grpSpPr>
            <a:xfrm>
              <a:off x="51686" y="3325304"/>
              <a:ext cx="6578854" cy="727037"/>
              <a:chOff x="70104" y="3436531"/>
              <a:chExt cx="6578854" cy="72703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BFCEC-78B1-6F7B-8140-1BCA039E3517}"/>
                  </a:ext>
                </a:extLst>
              </p:cNvPr>
              <p:cNvGrpSpPr/>
              <p:nvPr/>
            </p:nvGrpSpPr>
            <p:grpSpPr>
              <a:xfrm>
                <a:off x="70104" y="3438144"/>
                <a:ext cx="2176272" cy="725424"/>
                <a:chOff x="938784" y="3255264"/>
                <a:chExt cx="2176272" cy="72542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4A07D4B-D925-B6E0-7927-B9061577C7E9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6956B92-E1D3-2F6A-2B77-7641EA0E4616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B7651D-55EC-8E8A-7EE1-07EB1CB2CD9E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CB1D519-1C3C-5B23-480E-82BF7D42803F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2E4E85-DDE0-146A-B86F-7C1EA6381C51}"/>
                  </a:ext>
                </a:extLst>
              </p:cNvPr>
              <p:cNvGrpSpPr/>
              <p:nvPr/>
            </p:nvGrpSpPr>
            <p:grpSpPr>
              <a:xfrm>
                <a:off x="2246376" y="3437787"/>
                <a:ext cx="2176272" cy="725424"/>
                <a:chOff x="938784" y="3255264"/>
                <a:chExt cx="2176272" cy="72542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45E2D94-27A8-2F7E-99C3-6ADDE6DC3AA5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4A02892-F805-0FCA-C3BB-C97F127FB9B6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0E51AB-7D15-791A-006D-4EF2CD0FA3C1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7F78C07-929B-BE2F-4332-416458D9FDD7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D02D22D-E8D7-911D-8630-928A51D44B55}"/>
                  </a:ext>
                </a:extLst>
              </p:cNvPr>
              <p:cNvGrpSpPr/>
              <p:nvPr/>
            </p:nvGrpSpPr>
            <p:grpSpPr>
              <a:xfrm>
                <a:off x="4422648" y="3436532"/>
                <a:ext cx="1980692" cy="726322"/>
                <a:chOff x="938784" y="3254009"/>
                <a:chExt cx="1980692" cy="72632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1445FB3-98DD-32D4-B338-5A0D2A2B9876}"/>
                    </a:ext>
                  </a:extLst>
                </p:cNvPr>
                <p:cNvSpPr/>
                <p:nvPr/>
              </p:nvSpPr>
              <p:spPr>
                <a:xfrm rot="16200000">
                  <a:off x="948309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Month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48F871B-46AC-0D7F-50DC-88F48EB69F31}"/>
                    </a:ext>
                  </a:extLst>
                </p:cNvPr>
                <p:cNvSpPr/>
                <p:nvPr/>
              </p:nvSpPr>
              <p:spPr>
                <a:xfrm rot="16200000">
                  <a:off x="700151" y="3493540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Year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A50743D-E03A-68AA-CF08-D7E1C26B0BE9}"/>
                    </a:ext>
                  </a:extLst>
                </p:cNvPr>
                <p:cNvSpPr/>
                <p:nvPr/>
              </p:nvSpPr>
              <p:spPr>
                <a:xfrm rot="16200000">
                  <a:off x="1196467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Day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8480223-6103-F579-98E9-452FB6F83215}"/>
                    </a:ext>
                  </a:extLst>
                </p:cNvPr>
                <p:cNvSpPr/>
                <p:nvPr/>
              </p:nvSpPr>
              <p:spPr>
                <a:xfrm rot="16200000">
                  <a:off x="1444625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Minute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9FA7F9-316D-FB2F-7BB0-9FECEA8FD09C}"/>
                    </a:ext>
                  </a:extLst>
                </p:cNvPr>
                <p:cNvSpPr/>
                <p:nvPr/>
              </p:nvSpPr>
              <p:spPr>
                <a:xfrm rot="16200000">
                  <a:off x="1692783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GHI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AD85BFE-8D15-57D2-CD84-A28519A1AA50}"/>
                    </a:ext>
                  </a:extLst>
                </p:cNvPr>
                <p:cNvSpPr/>
                <p:nvPr/>
              </p:nvSpPr>
              <p:spPr>
                <a:xfrm rot="16200000">
                  <a:off x="1938909" y="3493003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Air Temp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1BA144F-947B-A375-D3E9-7F32A60FC3CC}"/>
                    </a:ext>
                  </a:extLst>
                </p:cNvPr>
                <p:cNvSpPr/>
                <p:nvPr/>
              </p:nvSpPr>
              <p:spPr>
                <a:xfrm rot="16200000">
                  <a:off x="2181987" y="349300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Wind </a:t>
                  </a:r>
                  <a:r>
                    <a:rPr lang="en-US" sz="1100" dirty="0" err="1"/>
                    <a:t>spd</a:t>
                  </a:r>
                  <a:endParaRPr lang="en-US" sz="1100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CB081F8-DB8E-DA56-54B2-AA614CCC724C}"/>
                    </a:ext>
                  </a:extLst>
                </p:cNvPr>
                <p:cNvSpPr/>
                <p:nvPr/>
              </p:nvSpPr>
              <p:spPr>
                <a:xfrm rot="16200000">
                  <a:off x="2428113" y="3493001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Wind </a:t>
                  </a:r>
                  <a:r>
                    <a:rPr lang="en-US" sz="1200" dirty="0" err="1"/>
                    <a:t>dir</a:t>
                  </a:r>
                  <a:endParaRPr lang="en-US" sz="1200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91994C4-E7FA-4AD7-9EDE-EB08D23AE4FF}"/>
                    </a:ext>
                  </a:extLst>
                </p:cNvPr>
                <p:cNvSpPr/>
                <p:nvPr/>
              </p:nvSpPr>
              <p:spPr>
                <a:xfrm>
                  <a:off x="943356" y="3254009"/>
                  <a:ext cx="1976120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80DD2E-0587-B42D-111C-D2F7EA9A535E}"/>
                  </a:ext>
                </a:extLst>
              </p:cNvPr>
              <p:cNvSpPr/>
              <p:nvPr/>
            </p:nvSpPr>
            <p:spPr>
              <a:xfrm rot="16200000">
                <a:off x="6162345" y="3674986"/>
                <a:ext cx="725068" cy="2481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Label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C8A8FBD-5AAB-AE29-00F3-9EBE394060C3}"/>
                </a:ext>
              </a:extLst>
            </p:cNvPr>
            <p:cNvGrpSpPr/>
            <p:nvPr/>
          </p:nvGrpSpPr>
          <p:grpSpPr>
            <a:xfrm>
              <a:off x="53399" y="4050372"/>
              <a:ext cx="6578854" cy="727037"/>
              <a:chOff x="70104" y="3436531"/>
              <a:chExt cx="6578854" cy="7270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8F10C03-60A4-7F79-692C-251B7A39AF8C}"/>
                  </a:ext>
                </a:extLst>
              </p:cNvPr>
              <p:cNvGrpSpPr/>
              <p:nvPr/>
            </p:nvGrpSpPr>
            <p:grpSpPr>
              <a:xfrm>
                <a:off x="70104" y="3438144"/>
                <a:ext cx="2176272" cy="725424"/>
                <a:chOff x="938784" y="3255264"/>
                <a:chExt cx="2176272" cy="725424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669B57F-B49E-68DA-2EF3-572B99D9DBD5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1C3054F-27D9-16B7-F4CC-63C08CF21C76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19C489-A233-F1A8-4892-6BA5A0107F8C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D47C211-0BF8-B7B7-526A-3B8625ADC5FD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745BC1-2823-DAA0-C37C-D793CBE5362B}"/>
                  </a:ext>
                </a:extLst>
              </p:cNvPr>
              <p:cNvGrpSpPr/>
              <p:nvPr/>
            </p:nvGrpSpPr>
            <p:grpSpPr>
              <a:xfrm>
                <a:off x="2246376" y="3437787"/>
                <a:ext cx="2176272" cy="725424"/>
                <a:chOff x="938784" y="3255264"/>
                <a:chExt cx="2176272" cy="72542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00100E8-9B45-0457-1B12-729605E5927F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EC5E451-1536-9EFB-095D-2DE1AB617055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F4288A7-7093-9282-BB65-09A030BD4E51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D75C6C7-3546-1AE1-0B38-595BE5B01DC3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49CF517-8E54-C953-5062-C756F0133C08}"/>
                  </a:ext>
                </a:extLst>
              </p:cNvPr>
              <p:cNvGrpSpPr/>
              <p:nvPr/>
            </p:nvGrpSpPr>
            <p:grpSpPr>
              <a:xfrm>
                <a:off x="4422648" y="3436532"/>
                <a:ext cx="1980692" cy="726322"/>
                <a:chOff x="938784" y="3254009"/>
                <a:chExt cx="1980692" cy="7263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8C517C-5CCA-67DD-CCE2-A8C32C3D8AC5}"/>
                    </a:ext>
                  </a:extLst>
                </p:cNvPr>
                <p:cNvSpPr/>
                <p:nvPr/>
              </p:nvSpPr>
              <p:spPr>
                <a:xfrm rot="16200000">
                  <a:off x="948309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Month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92DF31B-3921-EA8A-4659-D1594C8985CD}"/>
                    </a:ext>
                  </a:extLst>
                </p:cNvPr>
                <p:cNvSpPr/>
                <p:nvPr/>
              </p:nvSpPr>
              <p:spPr>
                <a:xfrm rot="16200000">
                  <a:off x="700151" y="3493540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Year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9FFEB7A-5F71-7973-2654-492B3A3D92AE}"/>
                    </a:ext>
                  </a:extLst>
                </p:cNvPr>
                <p:cNvSpPr/>
                <p:nvPr/>
              </p:nvSpPr>
              <p:spPr>
                <a:xfrm rot="16200000">
                  <a:off x="1196467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Day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474F8D0-3616-D11D-4FEF-221A0F8280D7}"/>
                    </a:ext>
                  </a:extLst>
                </p:cNvPr>
                <p:cNvSpPr/>
                <p:nvPr/>
              </p:nvSpPr>
              <p:spPr>
                <a:xfrm rot="16200000">
                  <a:off x="1444625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Minute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56561F4-D090-3F77-5CAF-D88C1B6BE5CC}"/>
                    </a:ext>
                  </a:extLst>
                </p:cNvPr>
                <p:cNvSpPr/>
                <p:nvPr/>
              </p:nvSpPr>
              <p:spPr>
                <a:xfrm rot="16200000">
                  <a:off x="1692783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GHI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F2FB431-E5FC-C922-179E-6602C153C5F0}"/>
                    </a:ext>
                  </a:extLst>
                </p:cNvPr>
                <p:cNvSpPr/>
                <p:nvPr/>
              </p:nvSpPr>
              <p:spPr>
                <a:xfrm rot="16200000">
                  <a:off x="1938909" y="3493003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Air Temp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CC1FB69-4B45-7D96-D47C-F80C7586DCCF}"/>
                    </a:ext>
                  </a:extLst>
                </p:cNvPr>
                <p:cNvSpPr/>
                <p:nvPr/>
              </p:nvSpPr>
              <p:spPr>
                <a:xfrm rot="16200000">
                  <a:off x="2181987" y="349300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Wind </a:t>
                  </a:r>
                  <a:r>
                    <a:rPr lang="en-US" sz="1100" dirty="0" err="1"/>
                    <a:t>spd</a:t>
                  </a:r>
                  <a:endParaRPr lang="en-US" sz="11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DD2008-E19C-22B3-A7CE-F48E64C57131}"/>
                    </a:ext>
                  </a:extLst>
                </p:cNvPr>
                <p:cNvSpPr/>
                <p:nvPr/>
              </p:nvSpPr>
              <p:spPr>
                <a:xfrm rot="16200000">
                  <a:off x="2428113" y="3493001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Wind </a:t>
                  </a:r>
                  <a:r>
                    <a:rPr lang="en-US" sz="1200" dirty="0" err="1"/>
                    <a:t>dir</a:t>
                  </a:r>
                  <a:endParaRPr lang="en-US" sz="1200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41E0D13-3EE6-7B5D-D34E-6C899D9C4EA5}"/>
                    </a:ext>
                  </a:extLst>
                </p:cNvPr>
                <p:cNvSpPr/>
                <p:nvPr/>
              </p:nvSpPr>
              <p:spPr>
                <a:xfrm>
                  <a:off x="943356" y="3254009"/>
                  <a:ext cx="1976120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1F19CFD-A288-9A34-D763-63DC2C8826C6}"/>
                  </a:ext>
                </a:extLst>
              </p:cNvPr>
              <p:cNvSpPr/>
              <p:nvPr/>
            </p:nvSpPr>
            <p:spPr>
              <a:xfrm rot="16200000">
                <a:off x="6162345" y="3674986"/>
                <a:ext cx="725068" cy="2481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Label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E0E640E-105B-01B2-2DD0-62FE0F5A2829}"/>
                </a:ext>
              </a:extLst>
            </p:cNvPr>
            <p:cNvGrpSpPr/>
            <p:nvPr/>
          </p:nvGrpSpPr>
          <p:grpSpPr>
            <a:xfrm>
              <a:off x="55112" y="4775440"/>
              <a:ext cx="6578854" cy="727037"/>
              <a:chOff x="70104" y="3436531"/>
              <a:chExt cx="6578854" cy="7270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DF0639B-E120-D124-498E-A444EAC19936}"/>
                  </a:ext>
                </a:extLst>
              </p:cNvPr>
              <p:cNvGrpSpPr/>
              <p:nvPr/>
            </p:nvGrpSpPr>
            <p:grpSpPr>
              <a:xfrm>
                <a:off x="70104" y="3438144"/>
                <a:ext cx="2176272" cy="725424"/>
                <a:chOff x="938784" y="3255264"/>
                <a:chExt cx="2176272" cy="72542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173A3A6-8D04-EB65-3B36-DE522BA204EE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4E4A331-B365-957F-10F0-BC638B39BB70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B48D015-A5D3-B358-2F20-F932D7D97D66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213064A-BB08-677D-9A45-6B13EA6C2C03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F08BBDF-5FC5-B169-BD22-1C745A321BA8}"/>
                  </a:ext>
                </a:extLst>
              </p:cNvPr>
              <p:cNvGrpSpPr/>
              <p:nvPr/>
            </p:nvGrpSpPr>
            <p:grpSpPr>
              <a:xfrm>
                <a:off x="2246376" y="3437787"/>
                <a:ext cx="2176272" cy="725424"/>
                <a:chOff x="938784" y="3255264"/>
                <a:chExt cx="2176272" cy="725424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EE37E72-5B11-694D-2F71-54A8DC5D2AB9}"/>
                    </a:ext>
                  </a:extLst>
                </p:cNvPr>
                <p:cNvSpPr/>
                <p:nvPr/>
              </p:nvSpPr>
              <p:spPr>
                <a:xfrm>
                  <a:off x="2389632" y="3255264"/>
                  <a:ext cx="725424" cy="72542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776C486-BC92-D8F3-7E97-612BC91BD518}"/>
                    </a:ext>
                  </a:extLst>
                </p:cNvPr>
                <p:cNvSpPr/>
                <p:nvPr/>
              </p:nvSpPr>
              <p:spPr>
                <a:xfrm>
                  <a:off x="1664208" y="3255264"/>
                  <a:ext cx="725424" cy="72542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G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2961CAE-7F2B-8F01-F964-1D64CAB65419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725424" cy="7254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669D6F6-ED53-6D31-3E11-118CB7B195E5}"/>
                    </a:ext>
                  </a:extLst>
                </p:cNvPr>
                <p:cNvSpPr/>
                <p:nvPr/>
              </p:nvSpPr>
              <p:spPr>
                <a:xfrm>
                  <a:off x="938784" y="3255264"/>
                  <a:ext cx="2176272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7055E5A-D2F1-6728-506A-34F2D4F5449D}"/>
                  </a:ext>
                </a:extLst>
              </p:cNvPr>
              <p:cNvGrpSpPr/>
              <p:nvPr/>
            </p:nvGrpSpPr>
            <p:grpSpPr>
              <a:xfrm>
                <a:off x="4422648" y="3436532"/>
                <a:ext cx="1980692" cy="726322"/>
                <a:chOff x="938784" y="3254009"/>
                <a:chExt cx="1980692" cy="72632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C7ADF9F-6DCC-C7A3-AFA0-192440CF0097}"/>
                    </a:ext>
                  </a:extLst>
                </p:cNvPr>
                <p:cNvSpPr/>
                <p:nvPr/>
              </p:nvSpPr>
              <p:spPr>
                <a:xfrm rot="16200000">
                  <a:off x="948309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Month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A0DF6B2-3224-B4A3-1D07-422B9C11D1A9}"/>
                    </a:ext>
                  </a:extLst>
                </p:cNvPr>
                <p:cNvSpPr/>
                <p:nvPr/>
              </p:nvSpPr>
              <p:spPr>
                <a:xfrm rot="16200000">
                  <a:off x="700151" y="3493540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Year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677A2B4-E8A0-B4B2-A4F7-9911255D08ED}"/>
                    </a:ext>
                  </a:extLst>
                </p:cNvPr>
                <p:cNvSpPr/>
                <p:nvPr/>
              </p:nvSpPr>
              <p:spPr>
                <a:xfrm rot="16200000">
                  <a:off x="1196467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Day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91CA416-46FD-DAE2-F85C-15DCC9C46B2A}"/>
                    </a:ext>
                  </a:extLst>
                </p:cNvPr>
                <p:cNvSpPr/>
                <p:nvPr/>
              </p:nvSpPr>
              <p:spPr>
                <a:xfrm rot="16200000">
                  <a:off x="1444625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Minute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EAF81C7-46CE-00C7-D13E-8FC567B857AE}"/>
                    </a:ext>
                  </a:extLst>
                </p:cNvPr>
                <p:cNvSpPr/>
                <p:nvPr/>
              </p:nvSpPr>
              <p:spPr>
                <a:xfrm rot="16200000">
                  <a:off x="1692783" y="349318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GHI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D012BD6-4532-07C1-32A8-24CCA623B8A1}"/>
                    </a:ext>
                  </a:extLst>
                </p:cNvPr>
                <p:cNvSpPr/>
                <p:nvPr/>
              </p:nvSpPr>
              <p:spPr>
                <a:xfrm rot="16200000">
                  <a:off x="1938909" y="3493003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Air Temp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E3CDFA6-3FD5-D362-5448-95854374DA20}"/>
                    </a:ext>
                  </a:extLst>
                </p:cNvPr>
                <p:cNvSpPr/>
                <p:nvPr/>
              </p:nvSpPr>
              <p:spPr>
                <a:xfrm rot="16200000">
                  <a:off x="2181987" y="3493002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Wind </a:t>
                  </a:r>
                  <a:r>
                    <a:rPr lang="en-US" sz="1100" dirty="0" err="1"/>
                    <a:t>spd</a:t>
                  </a:r>
                  <a:endParaRPr lang="en-US" sz="1100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DE0E40F-81E3-6D12-208F-3CA7F938094D}"/>
                    </a:ext>
                  </a:extLst>
                </p:cNvPr>
                <p:cNvSpPr/>
                <p:nvPr/>
              </p:nvSpPr>
              <p:spPr>
                <a:xfrm rot="16200000">
                  <a:off x="2428113" y="3493001"/>
                  <a:ext cx="725424" cy="24815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Wind </a:t>
                  </a:r>
                  <a:r>
                    <a:rPr lang="en-US" sz="1200" dirty="0" err="1"/>
                    <a:t>dir</a:t>
                  </a:r>
                  <a:endParaRPr lang="en-US" sz="12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8BE71E3-5445-81C0-DFA1-6D2606D6429A}"/>
                    </a:ext>
                  </a:extLst>
                </p:cNvPr>
                <p:cNvSpPr/>
                <p:nvPr/>
              </p:nvSpPr>
              <p:spPr>
                <a:xfrm>
                  <a:off x="943356" y="3254009"/>
                  <a:ext cx="1976120" cy="7250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9E45B71-7068-A239-1620-D88912669D13}"/>
                  </a:ext>
                </a:extLst>
              </p:cNvPr>
              <p:cNvSpPr/>
              <p:nvPr/>
            </p:nvSpPr>
            <p:spPr>
              <a:xfrm rot="16200000">
                <a:off x="6162345" y="3674986"/>
                <a:ext cx="725068" cy="2481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Label</a:t>
                </a: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9739DDB1-D70F-6D2A-1EFB-655680B5A2A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232355" y="2790728"/>
              <a:ext cx="1204359" cy="2459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+mn-lt"/>
                </a:rPr>
                <a:t>t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EDAE4E75-5E83-78B9-F196-2E685FC4AD67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232355" y="3564840"/>
              <a:ext cx="1204359" cy="2459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latin typeface="+mn-lt"/>
                </a:rPr>
                <a:t>t-1</a:t>
              </a:r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B8FB71C4-0AE1-DC1B-A0A4-AF7F9918772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235780" y="4289908"/>
              <a:ext cx="1204359" cy="2459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latin typeface="+mn-lt"/>
                </a:rPr>
                <a:t>t-2</a:t>
              </a:r>
            </a:p>
          </p:txBody>
        </p:sp>
        <p:sp>
          <p:nvSpPr>
            <p:cNvPr id="99" name="Title 1">
              <a:extLst>
                <a:ext uri="{FF2B5EF4-FFF2-40B4-BE49-F238E27FC236}">
                  <a16:creationId xmlns:a16="http://schemas.microsoft.com/office/drawing/2014/main" id="{A589374C-4664-6804-55F5-826E1739E9D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239205" y="5014976"/>
              <a:ext cx="1204359" cy="2459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latin typeface="+mn-lt"/>
                </a:rPr>
                <a:t>t-3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1741</TotalTime>
  <Words>384</Words>
  <Application>Microsoft Office PowerPoint</Application>
  <PresentationFormat>A4 Paper (210x297 mm)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Datapoint Representation with lookback</vt:lpstr>
      <vt:lpstr>Datapoint Representation with lookback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Antonin Mignot</cp:lastModifiedBy>
  <cp:revision>3</cp:revision>
  <dcterms:created xsi:type="dcterms:W3CDTF">2023-12-16T09:02:35Z</dcterms:created>
  <dcterms:modified xsi:type="dcterms:W3CDTF">2023-12-21T08:19:42Z</dcterms:modified>
</cp:coreProperties>
</file>