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42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5953-74D6-4FF4-974B-78B745075B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54A-CD57-AAE2-E8CC-C0AA7D65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709419"/>
            <a:ext cx="5915025" cy="46228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+mn-lt"/>
              </a:rPr>
              <a:t>Datapoint Representation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325FB6-BEB1-4DFA-1618-4AB4DD2AADB6}"/>
              </a:ext>
            </a:extLst>
          </p:cNvPr>
          <p:cNvGrpSpPr/>
          <p:nvPr/>
        </p:nvGrpSpPr>
        <p:grpSpPr>
          <a:xfrm>
            <a:off x="49973" y="2600236"/>
            <a:ext cx="6578854" cy="727037"/>
            <a:chOff x="70104" y="3436531"/>
            <a:chExt cx="6578854" cy="7270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19CB19-1FB2-C1E6-C154-BF056095C8B0}"/>
                </a:ext>
              </a:extLst>
            </p:cNvPr>
            <p:cNvGrpSpPr/>
            <p:nvPr/>
          </p:nvGrpSpPr>
          <p:grpSpPr>
            <a:xfrm>
              <a:off x="70104" y="3438144"/>
              <a:ext cx="2176272" cy="725424"/>
              <a:chOff x="938784" y="3255264"/>
              <a:chExt cx="2176272" cy="7254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D5A2A2-A68A-6C92-251D-A35CC7FEC566}"/>
                  </a:ext>
                </a:extLst>
              </p:cNvPr>
              <p:cNvSpPr/>
              <p:nvPr/>
            </p:nvSpPr>
            <p:spPr>
              <a:xfrm>
                <a:off x="2389632" y="3255264"/>
                <a:ext cx="725424" cy="725424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88051E-C247-F0A2-1A6A-87E09978BE81}"/>
                  </a:ext>
                </a:extLst>
              </p:cNvPr>
              <p:cNvSpPr/>
              <p:nvPr/>
            </p:nvSpPr>
            <p:spPr>
              <a:xfrm>
                <a:off x="1664208" y="3255264"/>
                <a:ext cx="725424" cy="725424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8CCC15-3127-24ED-14E3-DE7013BB2668}"/>
                  </a:ext>
                </a:extLst>
              </p:cNvPr>
              <p:cNvSpPr/>
              <p:nvPr/>
            </p:nvSpPr>
            <p:spPr>
              <a:xfrm>
                <a:off x="938784" y="3255264"/>
                <a:ext cx="725424" cy="7254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831B38-D928-0489-056E-70BD5E4457A7}"/>
                  </a:ext>
                </a:extLst>
              </p:cNvPr>
              <p:cNvSpPr/>
              <p:nvPr/>
            </p:nvSpPr>
            <p:spPr>
              <a:xfrm>
                <a:off x="938784" y="3255264"/>
                <a:ext cx="2176272" cy="7250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4D6AB9-4070-4139-B156-2004DB0F92D6}"/>
                </a:ext>
              </a:extLst>
            </p:cNvPr>
            <p:cNvGrpSpPr/>
            <p:nvPr/>
          </p:nvGrpSpPr>
          <p:grpSpPr>
            <a:xfrm>
              <a:off x="2246376" y="3437787"/>
              <a:ext cx="2176272" cy="725424"/>
              <a:chOff x="938784" y="3255264"/>
              <a:chExt cx="2176272" cy="7254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AE9E39-8494-307E-D148-9CFF36BE53D3}"/>
                  </a:ext>
                </a:extLst>
              </p:cNvPr>
              <p:cNvSpPr/>
              <p:nvPr/>
            </p:nvSpPr>
            <p:spPr>
              <a:xfrm>
                <a:off x="2389632" y="3255264"/>
                <a:ext cx="725424" cy="725424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7133F6-EF1D-59DB-DE9A-D2DAFA04543C}"/>
                  </a:ext>
                </a:extLst>
              </p:cNvPr>
              <p:cNvSpPr/>
              <p:nvPr/>
            </p:nvSpPr>
            <p:spPr>
              <a:xfrm>
                <a:off x="1664208" y="3255264"/>
                <a:ext cx="725424" cy="725424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BF6EDC-5FCF-D0D8-9A21-E2FDB2485FD2}"/>
                  </a:ext>
                </a:extLst>
              </p:cNvPr>
              <p:cNvSpPr/>
              <p:nvPr/>
            </p:nvSpPr>
            <p:spPr>
              <a:xfrm>
                <a:off x="938784" y="3255264"/>
                <a:ext cx="725424" cy="72542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15953E-DF1B-D40B-7053-D8275C0C6F04}"/>
                  </a:ext>
                </a:extLst>
              </p:cNvPr>
              <p:cNvSpPr/>
              <p:nvPr/>
            </p:nvSpPr>
            <p:spPr>
              <a:xfrm>
                <a:off x="938784" y="3255264"/>
                <a:ext cx="2176272" cy="7250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522A84-C239-DC66-FF03-12A5C5C6C6D0}"/>
                </a:ext>
              </a:extLst>
            </p:cNvPr>
            <p:cNvGrpSpPr/>
            <p:nvPr/>
          </p:nvGrpSpPr>
          <p:grpSpPr>
            <a:xfrm>
              <a:off x="4422648" y="3436532"/>
              <a:ext cx="1980692" cy="726322"/>
              <a:chOff x="938784" y="3254009"/>
              <a:chExt cx="1980692" cy="72632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CE20CD-48E6-A560-6968-8AD883A25651}"/>
                  </a:ext>
                </a:extLst>
              </p:cNvPr>
              <p:cNvSpPr/>
              <p:nvPr/>
            </p:nvSpPr>
            <p:spPr>
              <a:xfrm rot="16200000">
                <a:off x="948309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Month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AF6DC5-9FA3-1639-6D1D-A051108527D7}"/>
                  </a:ext>
                </a:extLst>
              </p:cNvPr>
              <p:cNvSpPr/>
              <p:nvPr/>
            </p:nvSpPr>
            <p:spPr>
              <a:xfrm rot="16200000">
                <a:off x="700151" y="3493540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Year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8A4F21A-2E1D-6DD0-5E54-EB02E129A681}"/>
                  </a:ext>
                </a:extLst>
              </p:cNvPr>
              <p:cNvSpPr/>
              <p:nvPr/>
            </p:nvSpPr>
            <p:spPr>
              <a:xfrm rot="16200000">
                <a:off x="1196467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Day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579765B-4D84-38BA-B5FB-E02599D66DA3}"/>
                  </a:ext>
                </a:extLst>
              </p:cNvPr>
              <p:cNvSpPr/>
              <p:nvPr/>
            </p:nvSpPr>
            <p:spPr>
              <a:xfrm rot="16200000">
                <a:off x="1444625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Minute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BCFB5F5-42CC-E691-6A38-80EA9FB9F7F5}"/>
                  </a:ext>
                </a:extLst>
              </p:cNvPr>
              <p:cNvSpPr/>
              <p:nvPr/>
            </p:nvSpPr>
            <p:spPr>
              <a:xfrm rot="16200000">
                <a:off x="1692783" y="349318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GHI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2932291-EAF4-9E04-F1A5-3FDA969C0E4C}"/>
                  </a:ext>
                </a:extLst>
              </p:cNvPr>
              <p:cNvSpPr/>
              <p:nvPr/>
            </p:nvSpPr>
            <p:spPr>
              <a:xfrm rot="16200000">
                <a:off x="1938909" y="3493003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Air Temp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EBC0A6-FE06-6298-1E9D-D54A58F47C3E}"/>
                  </a:ext>
                </a:extLst>
              </p:cNvPr>
              <p:cNvSpPr/>
              <p:nvPr/>
            </p:nvSpPr>
            <p:spPr>
              <a:xfrm rot="16200000">
                <a:off x="2181987" y="3493002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Wind </a:t>
                </a:r>
                <a:r>
                  <a:rPr lang="en-US" sz="1100" dirty="0" err="1"/>
                  <a:t>spd</a:t>
                </a:r>
                <a:endParaRPr lang="en-US" sz="11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C29DD3-B2E7-2982-91C3-D06BB0208F38}"/>
                  </a:ext>
                </a:extLst>
              </p:cNvPr>
              <p:cNvSpPr/>
              <p:nvPr/>
            </p:nvSpPr>
            <p:spPr>
              <a:xfrm rot="16200000">
                <a:off x="2428113" y="3493001"/>
                <a:ext cx="725424" cy="2481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Wind </a:t>
                </a:r>
                <a:r>
                  <a:rPr lang="en-US" sz="1200" dirty="0" err="1"/>
                  <a:t>dir</a:t>
                </a:r>
                <a:endParaRPr lang="en-US" sz="12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C33924-477F-BB11-44CD-77C0A5F5C11D}"/>
                  </a:ext>
                </a:extLst>
              </p:cNvPr>
              <p:cNvSpPr/>
              <p:nvPr/>
            </p:nvSpPr>
            <p:spPr>
              <a:xfrm>
                <a:off x="943356" y="3254009"/>
                <a:ext cx="1976120" cy="7250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D953DE-CB9B-9350-BE37-B8EDD7BDF96D}"/>
                </a:ext>
              </a:extLst>
            </p:cNvPr>
            <p:cNvSpPr/>
            <p:nvPr/>
          </p:nvSpPr>
          <p:spPr>
            <a:xfrm rot="16200000">
              <a:off x="6162345" y="3674986"/>
              <a:ext cx="725068" cy="2481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Label</a:t>
              </a: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C2207C6C-8017-F97B-FED9-9305733620CB}"/>
              </a:ext>
            </a:extLst>
          </p:cNvPr>
          <p:cNvSpPr txBox="1">
            <a:spLocks/>
          </p:cNvSpPr>
          <p:nvPr/>
        </p:nvSpPr>
        <p:spPr>
          <a:xfrm>
            <a:off x="524222" y="2311546"/>
            <a:ext cx="1227773" cy="24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+mn-lt"/>
              </a:rPr>
              <a:t>image0</a:t>
            </a:r>
            <a:endParaRPr lang="en-US" sz="2000" b="1" dirty="0">
              <a:latin typeface="+mn-lt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697EAA4-2A5D-1D05-C301-D4D71144BD3E}"/>
              </a:ext>
            </a:extLst>
          </p:cNvPr>
          <p:cNvSpPr txBox="1">
            <a:spLocks/>
          </p:cNvSpPr>
          <p:nvPr/>
        </p:nvSpPr>
        <p:spPr>
          <a:xfrm>
            <a:off x="2700494" y="2311546"/>
            <a:ext cx="1227773" cy="24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+mn-lt"/>
              </a:rPr>
              <a:t>image1</a:t>
            </a:r>
            <a:endParaRPr lang="en-US" sz="2000" b="1" dirty="0">
              <a:latin typeface="+mn-lt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50C6BDC-0DC9-1D4D-E810-B78604A54E3D}"/>
              </a:ext>
            </a:extLst>
          </p:cNvPr>
          <p:cNvSpPr txBox="1">
            <a:spLocks/>
          </p:cNvSpPr>
          <p:nvPr/>
        </p:nvSpPr>
        <p:spPr>
          <a:xfrm>
            <a:off x="4774754" y="2311545"/>
            <a:ext cx="1227773" cy="24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err="1">
                <a:latin typeface="+mn-lt"/>
              </a:rPr>
              <a:t>meteo_data</a:t>
            </a:r>
            <a:endParaRPr lang="en-US" sz="2000" b="1" dirty="0">
              <a:latin typeface="+mn-lt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74663060-11A0-EA31-ACA9-DB27AC6777AA}"/>
              </a:ext>
            </a:extLst>
          </p:cNvPr>
          <p:cNvSpPr txBox="1">
            <a:spLocks/>
          </p:cNvSpPr>
          <p:nvPr/>
        </p:nvSpPr>
        <p:spPr>
          <a:xfrm rot="16200000">
            <a:off x="5914022" y="2228232"/>
            <a:ext cx="1227773" cy="24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+mn-lt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6182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C9DFC-70C3-D39A-A952-6EB3DAAEABAF}"/>
              </a:ext>
            </a:extLst>
          </p:cNvPr>
          <p:cNvGrpSpPr/>
          <p:nvPr/>
        </p:nvGrpSpPr>
        <p:grpSpPr>
          <a:xfrm>
            <a:off x="1465548" y="468491"/>
            <a:ext cx="3926909" cy="8253630"/>
            <a:chOff x="599340" y="-169561"/>
            <a:chExt cx="3230638" cy="5714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124AF-2AF1-3059-2D4E-B38B64414C09}"/>
                </a:ext>
              </a:extLst>
            </p:cNvPr>
            <p:cNvSpPr/>
            <p:nvPr/>
          </p:nvSpPr>
          <p:spPr>
            <a:xfrm>
              <a:off x="599349" y="789353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(9,64)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D960-B4B5-5D5D-94A6-3AABB82D4DDA}"/>
                </a:ext>
              </a:extLst>
            </p:cNvPr>
            <p:cNvSpPr/>
            <p:nvPr/>
          </p:nvSpPr>
          <p:spPr>
            <a:xfrm>
              <a:off x="599348" y="148325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0CD95-4E01-E486-A3F9-5841BA5D7850}"/>
                </a:ext>
              </a:extLst>
            </p:cNvPr>
            <p:cNvSpPr/>
            <p:nvPr/>
          </p:nvSpPr>
          <p:spPr>
            <a:xfrm>
              <a:off x="599342" y="243140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LSTM1 (16,128)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6119F3-BAE0-D8D0-6EB0-4A536A0D9235}"/>
                </a:ext>
              </a:extLst>
            </p:cNvPr>
            <p:cNvSpPr/>
            <p:nvPr/>
          </p:nvSpPr>
          <p:spPr>
            <a:xfrm>
              <a:off x="599341" y="2989522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LSTM2 (128,64)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7E76A8-243D-F90E-9156-F946869191A2}"/>
                </a:ext>
              </a:extLst>
            </p:cNvPr>
            <p:cNvSpPr/>
            <p:nvPr/>
          </p:nvSpPr>
          <p:spPr>
            <a:xfrm>
              <a:off x="599340" y="3930581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(64,64)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6F03E6-BF21-451E-36EC-38E6692031D4}"/>
                </a:ext>
              </a:extLst>
            </p:cNvPr>
            <p:cNvSpPr/>
            <p:nvPr/>
          </p:nvSpPr>
          <p:spPr>
            <a:xfrm>
              <a:off x="599340" y="4631956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071A11-F66D-C067-7DA8-64659CA989F0}"/>
                </a:ext>
              </a:extLst>
            </p:cNvPr>
            <p:cNvGrpSpPr/>
            <p:nvPr/>
          </p:nvGrpSpPr>
          <p:grpSpPr>
            <a:xfrm>
              <a:off x="2214650" y="534280"/>
              <a:ext cx="741680" cy="948978"/>
              <a:chOff x="6095986" y="532866"/>
              <a:chExt cx="741680" cy="94897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97FF47-971E-6796-0C03-B34B4338CD3C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6095999" y="1073702"/>
                <a:ext cx="1" cy="408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96A81-7BEC-3688-45EF-C341E17446AE}"/>
                  </a:ext>
                </a:extLst>
              </p:cNvPr>
              <p:cNvSpPr txBox="1"/>
              <p:nvPr/>
            </p:nvSpPr>
            <p:spPr>
              <a:xfrm>
                <a:off x="6095986" y="1136895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A31864-1DEF-CE12-C3A0-D959187D87AA}"/>
                  </a:ext>
                </a:extLst>
              </p:cNvPr>
              <p:cNvCxnSpPr>
                <a:cxnSpLocks/>
                <a:stCxn id="82" idx="2"/>
                <a:endCxn id="4" idx="0"/>
              </p:cNvCxnSpPr>
              <p:nvPr/>
            </p:nvCxnSpPr>
            <p:spPr>
              <a:xfrm>
                <a:off x="6095990" y="532866"/>
                <a:ext cx="9" cy="255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10783-EAB7-58C6-FBBB-8C8151331E47}"/>
                </a:ext>
              </a:extLst>
            </p:cNvPr>
            <p:cNvGrpSpPr/>
            <p:nvPr/>
          </p:nvGrpSpPr>
          <p:grpSpPr>
            <a:xfrm>
              <a:off x="2214650" y="1769021"/>
              <a:ext cx="741680" cy="662387"/>
              <a:chOff x="5801346" y="678210"/>
              <a:chExt cx="741680" cy="6623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501401-9178-611F-37DA-7629B208434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5801353" y="678210"/>
                <a:ext cx="5" cy="662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412186-B9A0-252D-E644-3146A81906AA}"/>
                  </a:ext>
                </a:extLst>
              </p:cNvPr>
              <p:cNvSpPr txBox="1"/>
              <p:nvPr/>
            </p:nvSpPr>
            <p:spPr>
              <a:xfrm>
                <a:off x="5801346" y="841293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43E8B3-0E94-67DD-2976-77BB219BCB9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214656" y="2717171"/>
              <a:ext cx="1" cy="272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15C367-E703-77BD-D9C4-6A590133B4D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214655" y="3275285"/>
              <a:ext cx="1" cy="655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E74A84-E3DE-7F8E-BA72-AAA10E368488}"/>
                </a:ext>
              </a:extLst>
            </p:cNvPr>
            <p:cNvGrpSpPr/>
            <p:nvPr/>
          </p:nvGrpSpPr>
          <p:grpSpPr>
            <a:xfrm>
              <a:off x="1718951" y="4216344"/>
              <a:ext cx="1237377" cy="1328147"/>
              <a:chOff x="5153247" y="336613"/>
              <a:chExt cx="1237377" cy="132814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B8ABB3-0228-22D0-DB53-37F13A9AFD8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5648951" y="336613"/>
                <a:ext cx="0" cy="415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CCE204-FF69-9827-A89E-BDDCBC929523}"/>
                  </a:ext>
                </a:extLst>
              </p:cNvPr>
              <p:cNvSpPr txBox="1"/>
              <p:nvPr/>
            </p:nvSpPr>
            <p:spPr>
              <a:xfrm>
                <a:off x="5648941" y="405920"/>
                <a:ext cx="741683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 err="1"/>
                  <a:t>ReLU</a:t>
                </a:r>
                <a:endParaRPr lang="en-US" sz="1733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F87652-C423-416E-3CDB-715D7EB2809D}"/>
                  </a:ext>
                </a:extLst>
              </p:cNvPr>
              <p:cNvSpPr txBox="1"/>
              <p:nvPr/>
            </p:nvSpPr>
            <p:spPr>
              <a:xfrm>
                <a:off x="5153247" y="1323749"/>
                <a:ext cx="991393" cy="34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1" dirty="0"/>
                  <a:t>output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661FE-66F1-C55C-7C42-86D362674C2E}"/>
                </a:ext>
              </a:extLst>
            </p:cNvPr>
            <p:cNvSpPr txBox="1"/>
            <p:nvPr/>
          </p:nvSpPr>
          <p:spPr>
            <a:xfrm>
              <a:off x="759035" y="-169561"/>
              <a:ext cx="2911227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b="1" dirty="0"/>
                <a:t>Model without images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D067DB-9AA2-7833-E0AC-2DD81C5DD039}"/>
                </a:ext>
              </a:extLst>
            </p:cNvPr>
            <p:cNvSpPr txBox="1"/>
            <p:nvPr/>
          </p:nvSpPr>
          <p:spPr>
            <a:xfrm>
              <a:off x="918747" y="193269"/>
              <a:ext cx="2591815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dirty="0" err="1"/>
                <a:t>meteo_data</a:t>
              </a:r>
              <a:endParaRPr lang="en-US" sz="260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AB546C-F66A-47A9-6FD6-90CFEBF9A3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214648" y="4917719"/>
              <a:ext cx="8" cy="369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before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380260" y="625037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16200000" flipH="1">
            <a:off x="2104842" y="5747032"/>
            <a:ext cx="797157" cy="184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9E27739-616B-7C58-8B20-2912B08E21A2}"/>
              </a:ext>
            </a:extLst>
          </p:cNvPr>
          <p:cNvCxnSpPr>
            <a:cxnSpLocks/>
            <a:stCxn id="177" idx="2"/>
            <a:endCxn id="44" idx="0"/>
          </p:cNvCxnSpPr>
          <p:nvPr/>
        </p:nvCxnSpPr>
        <p:spPr>
          <a:xfrm rot="5400000">
            <a:off x="1273890" y="3144629"/>
            <a:ext cx="6071971" cy="1771451"/>
          </a:xfrm>
          <a:prstGeom prst="bentConnector3">
            <a:avLst>
              <a:gd name="adj1" fmla="val 934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after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ReLU</a:t>
              </a:r>
              <a:endParaRPr lang="en-US" sz="11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296</Words>
  <Application>Microsoft Office PowerPoint</Application>
  <PresentationFormat>A4 Paper (210x297 mm)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Datapoint Representation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Mignot</dc:creator>
  <cp:lastModifiedBy>Antonin Mignot</cp:lastModifiedBy>
  <cp:revision>2</cp:revision>
  <dcterms:created xsi:type="dcterms:W3CDTF">2023-12-16T09:02:35Z</dcterms:created>
  <dcterms:modified xsi:type="dcterms:W3CDTF">2023-12-17T11:09:55Z</dcterms:modified>
</cp:coreProperties>
</file>