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68" autoAdjust="0"/>
    <p:restoredTop sz="92102"/>
  </p:normalViewPr>
  <p:slideViewPr>
    <p:cSldViewPr snapToGrid="0">
      <p:cViewPr varScale="1">
        <p:scale>
          <a:sx n="78" d="100"/>
          <a:sy n="78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5953-74D6-4FF4-974B-78B745075B35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4827-FCE9-4975-B840-51057F4C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55C9DFC-70C3-D39A-A952-6EB3DAAEABAF}"/>
              </a:ext>
            </a:extLst>
          </p:cNvPr>
          <p:cNvGrpSpPr/>
          <p:nvPr/>
        </p:nvGrpSpPr>
        <p:grpSpPr>
          <a:xfrm>
            <a:off x="1465548" y="468491"/>
            <a:ext cx="3926909" cy="8253630"/>
            <a:chOff x="599340" y="-169561"/>
            <a:chExt cx="3230638" cy="5714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0124AF-2AF1-3059-2D4E-B38B64414C09}"/>
                </a:ext>
              </a:extLst>
            </p:cNvPr>
            <p:cNvSpPr/>
            <p:nvPr/>
          </p:nvSpPr>
          <p:spPr>
            <a:xfrm>
              <a:off x="599349" y="789353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(9,64)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D960-B4B5-5D5D-94A6-3AABB82D4DDA}"/>
                </a:ext>
              </a:extLst>
            </p:cNvPr>
            <p:cNvSpPr/>
            <p:nvPr/>
          </p:nvSpPr>
          <p:spPr>
            <a:xfrm>
              <a:off x="599348" y="148325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(64,16)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0CD95-4E01-E486-A3F9-5841BA5D7850}"/>
                </a:ext>
              </a:extLst>
            </p:cNvPr>
            <p:cNvSpPr/>
            <p:nvPr/>
          </p:nvSpPr>
          <p:spPr>
            <a:xfrm>
              <a:off x="599342" y="2431408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LSTM1 (16,128)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6119F3-BAE0-D8D0-6EB0-4A536A0D9235}"/>
                </a:ext>
              </a:extLst>
            </p:cNvPr>
            <p:cNvSpPr/>
            <p:nvPr/>
          </p:nvSpPr>
          <p:spPr>
            <a:xfrm>
              <a:off x="599341" y="2989522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LSTM2 (128,64)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7E76A8-243D-F90E-9156-F946869191A2}"/>
                </a:ext>
              </a:extLst>
            </p:cNvPr>
            <p:cNvSpPr/>
            <p:nvPr/>
          </p:nvSpPr>
          <p:spPr>
            <a:xfrm>
              <a:off x="599340" y="3930581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(64,64)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6F03E6-BF21-451E-36EC-38E6692031D4}"/>
                </a:ext>
              </a:extLst>
            </p:cNvPr>
            <p:cNvSpPr/>
            <p:nvPr/>
          </p:nvSpPr>
          <p:spPr>
            <a:xfrm>
              <a:off x="599340" y="4631956"/>
              <a:ext cx="3230629" cy="2857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11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071A11-F66D-C067-7DA8-64659CA989F0}"/>
                </a:ext>
              </a:extLst>
            </p:cNvPr>
            <p:cNvGrpSpPr/>
            <p:nvPr/>
          </p:nvGrpSpPr>
          <p:grpSpPr>
            <a:xfrm>
              <a:off x="2214650" y="534280"/>
              <a:ext cx="741680" cy="948978"/>
              <a:chOff x="6095986" y="532866"/>
              <a:chExt cx="741680" cy="94897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097FF47-971E-6796-0C03-B34B4338CD3C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6095999" y="1073702"/>
                <a:ext cx="1" cy="4081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96A81-7BEC-3688-45EF-C341E17446AE}"/>
                  </a:ext>
                </a:extLst>
              </p:cNvPr>
              <p:cNvSpPr txBox="1"/>
              <p:nvPr/>
            </p:nvSpPr>
            <p:spPr>
              <a:xfrm>
                <a:off x="6095986" y="1136895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5A31864-1DEF-CE12-C3A0-D959187D87AA}"/>
                  </a:ext>
                </a:extLst>
              </p:cNvPr>
              <p:cNvCxnSpPr>
                <a:cxnSpLocks/>
                <a:stCxn id="82" idx="2"/>
                <a:endCxn id="4" idx="0"/>
              </p:cNvCxnSpPr>
              <p:nvPr/>
            </p:nvCxnSpPr>
            <p:spPr>
              <a:xfrm>
                <a:off x="6095990" y="532866"/>
                <a:ext cx="9" cy="255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410783-EAB7-58C6-FBBB-8C8151331E47}"/>
                </a:ext>
              </a:extLst>
            </p:cNvPr>
            <p:cNvGrpSpPr/>
            <p:nvPr/>
          </p:nvGrpSpPr>
          <p:grpSpPr>
            <a:xfrm>
              <a:off x="2214650" y="1769021"/>
              <a:ext cx="741680" cy="662387"/>
              <a:chOff x="5801346" y="678210"/>
              <a:chExt cx="741680" cy="6623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501401-9178-611F-37DA-7629B208434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5801353" y="678210"/>
                <a:ext cx="5" cy="662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412186-B9A0-252D-E644-3146A81906AA}"/>
                  </a:ext>
                </a:extLst>
              </p:cNvPr>
              <p:cNvSpPr txBox="1"/>
              <p:nvPr/>
            </p:nvSpPr>
            <p:spPr>
              <a:xfrm>
                <a:off x="5801346" y="841293"/>
                <a:ext cx="741680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43E8B3-0E94-67DD-2976-77BB219BCB9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214656" y="2717171"/>
              <a:ext cx="1" cy="272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15C367-E703-77BD-D9C4-6A590133B4D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214655" y="3275285"/>
              <a:ext cx="1" cy="6552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E74A84-E3DE-7F8E-BA72-AAA10E368488}"/>
                </a:ext>
              </a:extLst>
            </p:cNvPr>
            <p:cNvGrpSpPr/>
            <p:nvPr/>
          </p:nvGrpSpPr>
          <p:grpSpPr>
            <a:xfrm>
              <a:off x="1718951" y="4216344"/>
              <a:ext cx="1237377" cy="1328147"/>
              <a:chOff x="5153247" y="336613"/>
              <a:chExt cx="1237377" cy="1328147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B8ABB3-0228-22D0-DB53-37F13A9AFD8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5648951" y="336613"/>
                <a:ext cx="0" cy="415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CCE204-FF69-9827-A89E-BDDCBC929523}"/>
                  </a:ext>
                </a:extLst>
              </p:cNvPr>
              <p:cNvSpPr txBox="1"/>
              <p:nvPr/>
            </p:nvSpPr>
            <p:spPr>
              <a:xfrm>
                <a:off x="5648941" y="405920"/>
                <a:ext cx="741683" cy="24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33" dirty="0"/>
                  <a:t>ReLU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F87652-C423-416E-3CDB-715D7EB2809D}"/>
                  </a:ext>
                </a:extLst>
              </p:cNvPr>
              <p:cNvSpPr txBox="1"/>
              <p:nvPr/>
            </p:nvSpPr>
            <p:spPr>
              <a:xfrm>
                <a:off x="5153247" y="1323749"/>
                <a:ext cx="991393" cy="34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1" dirty="0"/>
                  <a:t>output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661FE-66F1-C55C-7C42-86D362674C2E}"/>
                </a:ext>
              </a:extLst>
            </p:cNvPr>
            <p:cNvSpPr txBox="1"/>
            <p:nvPr/>
          </p:nvSpPr>
          <p:spPr>
            <a:xfrm>
              <a:off x="759035" y="-169561"/>
              <a:ext cx="2911227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b="1" dirty="0"/>
                <a:t>Model without images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DD067DB-9AA2-7833-E0AC-2DD81C5DD039}"/>
                </a:ext>
              </a:extLst>
            </p:cNvPr>
            <p:cNvSpPr txBox="1"/>
            <p:nvPr/>
          </p:nvSpPr>
          <p:spPr>
            <a:xfrm>
              <a:off x="918747" y="193269"/>
              <a:ext cx="2591815" cy="34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1" dirty="0" err="1"/>
                <a:t>meteo_data</a:t>
              </a:r>
              <a:endParaRPr lang="en-US" sz="260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1AB546C-F66A-47A9-6FD6-90CFEBF9A39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214648" y="4917719"/>
              <a:ext cx="8" cy="369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before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380260" y="625037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16200000" flipH="1">
            <a:off x="2104842" y="5747032"/>
            <a:ext cx="797157" cy="184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9E27739-616B-7C58-8B20-2912B08E21A2}"/>
              </a:ext>
            </a:extLst>
          </p:cNvPr>
          <p:cNvCxnSpPr>
            <a:cxnSpLocks/>
            <a:stCxn id="177" idx="2"/>
            <a:endCxn id="44" idx="0"/>
          </p:cNvCxnSpPr>
          <p:nvPr/>
        </p:nvCxnSpPr>
        <p:spPr>
          <a:xfrm rot="5400000">
            <a:off x="1273890" y="3144629"/>
            <a:ext cx="6071971" cy="1771451"/>
          </a:xfrm>
          <a:prstGeom prst="bentConnector3">
            <a:avLst>
              <a:gd name="adj1" fmla="val 934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</a:t>
            </a:r>
            <a:r>
              <a:rPr lang="en-US" sz="2601" b="1" dirty="0" err="1"/>
              <a:t>meteo_data</a:t>
            </a:r>
            <a:r>
              <a:rPr lang="en-US" sz="2601" b="1" dirty="0"/>
              <a:t> after LSTMs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(8,16,3,1)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+2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clouds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84182" y="594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1575121" y="994369"/>
            <a:ext cx="3785" cy="342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68491" y="1337016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(2,16,3,1)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7A8CD30-28B9-55B4-3335-4A6AC7870836}"/>
              </a:ext>
            </a:extLst>
          </p:cNvPr>
          <p:cNvSpPr/>
          <p:nvPr/>
        </p:nvSpPr>
        <p:spPr>
          <a:xfrm>
            <a:off x="270822" y="6777620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LSTM1 (15488,128)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BE9609-9C7F-0696-0BB1-FB08BB0344D3}"/>
              </a:ext>
            </a:extLst>
          </p:cNvPr>
          <p:cNvSpPr/>
          <p:nvPr/>
        </p:nvSpPr>
        <p:spPr>
          <a:xfrm>
            <a:off x="270822" y="7119081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LSTM2 (128,128)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ED2A71-107D-0B21-E4C2-233235C66324}"/>
              </a:ext>
            </a:extLst>
          </p:cNvPr>
          <p:cNvSpPr/>
          <p:nvPr/>
        </p:nvSpPr>
        <p:spPr>
          <a:xfrm>
            <a:off x="270932" y="765670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(128,64)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7BB8F1-F56C-5528-AE52-27A0D9C5F8F2}"/>
              </a:ext>
            </a:extLst>
          </p:cNvPr>
          <p:cNvSpPr/>
          <p:nvPr/>
        </p:nvSpPr>
        <p:spPr>
          <a:xfrm>
            <a:off x="2022258" y="8973662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(128,1)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B427-B83B-B5F3-3E73-E34C28637626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581365" y="6951729"/>
            <a:ext cx="1" cy="1673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7D8269-B3A7-4FC6-2E04-92B2A6BFBDAE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581367" y="7293190"/>
            <a:ext cx="110" cy="36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789D9-4A67-DF2C-4CB5-04A3B93181F4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32798" y="9147772"/>
            <a:ext cx="7" cy="224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14199D3-8E57-F763-7077-83344D799384}"/>
              </a:ext>
            </a:extLst>
          </p:cNvPr>
          <p:cNvSpPr txBox="1"/>
          <p:nvPr/>
        </p:nvSpPr>
        <p:spPr>
          <a:xfrm>
            <a:off x="2908536" y="9347967"/>
            <a:ext cx="848524" cy="39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A15BAE-E48D-934D-AFDE-09B467BE0B8B}"/>
              </a:ext>
            </a:extLst>
          </p:cNvPr>
          <p:cNvSpPr txBox="1"/>
          <p:nvPr/>
        </p:nvSpPr>
        <p:spPr>
          <a:xfrm>
            <a:off x="4197217" y="645993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Meteo_data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03CB93-A25B-A2D5-9322-9ECC39B95BA7}"/>
              </a:ext>
            </a:extLst>
          </p:cNvPr>
          <p:cNvCxnSpPr>
            <a:cxnSpLocks/>
            <a:stCxn id="82" idx="2"/>
            <a:endCxn id="44" idx="0"/>
          </p:cNvCxnSpPr>
          <p:nvPr/>
        </p:nvCxnSpPr>
        <p:spPr>
          <a:xfrm flipH="1">
            <a:off x="1581367" y="6269183"/>
            <a:ext cx="1324" cy="508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99623DB-28B7-7430-27C8-10001E56EA8B}"/>
              </a:ext>
            </a:extLst>
          </p:cNvPr>
          <p:cNvSpPr/>
          <p:nvPr/>
        </p:nvSpPr>
        <p:spPr>
          <a:xfrm>
            <a:off x="3722105" y="7234738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(9,64)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6428-BB26-11AB-23E3-B09AC0871C05}"/>
              </a:ext>
            </a:extLst>
          </p:cNvPr>
          <p:cNvSpPr/>
          <p:nvPr/>
        </p:nvSpPr>
        <p:spPr>
          <a:xfrm>
            <a:off x="3722110" y="7645697"/>
            <a:ext cx="2621089" cy="17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Fully Connected Layer (64,64)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FD6BA-BFA8-7C95-39AA-37E8352F72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32650" y="7408847"/>
            <a:ext cx="5" cy="236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AE6AD7-39D9-D4B2-B9C7-7910FDC7360C}"/>
              </a:ext>
            </a:extLst>
          </p:cNvPr>
          <p:cNvSpPr txBox="1"/>
          <p:nvPr/>
        </p:nvSpPr>
        <p:spPr>
          <a:xfrm>
            <a:off x="5032650" y="7380361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20522-3537-DDB6-2C56-97DCA19B3D9C}"/>
              </a:ext>
            </a:extLst>
          </p:cNvPr>
          <p:cNvSpPr txBox="1"/>
          <p:nvPr/>
        </p:nvSpPr>
        <p:spPr>
          <a:xfrm>
            <a:off x="5032650" y="780276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04265-F12D-5ED8-4F42-8B876252D7F9}"/>
              </a:ext>
            </a:extLst>
          </p:cNvPr>
          <p:cNvSpPr txBox="1"/>
          <p:nvPr/>
        </p:nvSpPr>
        <p:spPr>
          <a:xfrm>
            <a:off x="1568021" y="7846013"/>
            <a:ext cx="6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ReLU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4752A1-F607-55B6-A68E-39C14FB12DA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1885718" y="7526576"/>
            <a:ext cx="1142845" cy="17513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DB6D2-75CA-480B-C76F-C7EF0CEF5F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29949" y="6805722"/>
            <a:ext cx="2701" cy="429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AD6D7DA-9696-9EF8-A53D-4AFB34CF3C69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rot="5400000">
            <a:off x="3605801" y="7546808"/>
            <a:ext cx="1153856" cy="1699852"/>
          </a:xfrm>
          <a:prstGeom prst="bentConnector3">
            <a:avLst>
              <a:gd name="adj1" fmla="val 50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3E217E-8595-1212-E3D6-9AC94727517C}"/>
              </a:ext>
            </a:extLst>
          </p:cNvPr>
          <p:cNvSpPr txBox="1"/>
          <p:nvPr/>
        </p:nvSpPr>
        <p:spPr>
          <a:xfrm>
            <a:off x="3157226" y="1233180"/>
            <a:ext cx="343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for the clouds 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550647-5A1C-938E-303A-A0695466EF88}"/>
              </a:ext>
            </a:extLst>
          </p:cNvPr>
          <p:cNvCxnSpPr>
            <a:cxnSpLocks/>
            <a:stCxn id="3" idx="1"/>
            <a:endCxn id="55" idx="3"/>
          </p:cNvCxnSpPr>
          <p:nvPr/>
        </p:nvCxnSpPr>
        <p:spPr>
          <a:xfrm flipH="1" flipV="1">
            <a:off x="2881751" y="1424675"/>
            <a:ext cx="275475" cy="8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7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FAA18AA-66AB-D403-6066-BACF53454A31}"/>
              </a:ext>
            </a:extLst>
          </p:cNvPr>
          <p:cNvSpPr txBox="1"/>
          <p:nvPr/>
        </p:nvSpPr>
        <p:spPr>
          <a:xfrm>
            <a:off x="425285" y="61577"/>
            <a:ext cx="5997720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Model with only images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05A41-21F6-7BFD-9C00-D37C18CB0E63}"/>
              </a:ext>
            </a:extLst>
          </p:cNvPr>
          <p:cNvSpPr txBox="1"/>
          <p:nvPr/>
        </p:nvSpPr>
        <p:spPr>
          <a:xfrm>
            <a:off x="1931988" y="643259"/>
            <a:ext cx="298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images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0E3225-D83D-385C-CB5F-B54710252180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3420356" y="1043369"/>
            <a:ext cx="6356" cy="290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23C5409-C8B2-AF35-04C0-874C82897C66}"/>
              </a:ext>
            </a:extLst>
          </p:cNvPr>
          <p:cNvGrpSpPr/>
          <p:nvPr/>
        </p:nvGrpSpPr>
        <p:grpSpPr>
          <a:xfrm>
            <a:off x="2113726" y="1334155"/>
            <a:ext cx="2620830" cy="4932167"/>
            <a:chOff x="261266" y="1298551"/>
            <a:chExt cx="2620830" cy="4602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8D77DE-FBBA-C18C-7ECE-695B63FF0615}"/>
                </a:ext>
              </a:extLst>
            </p:cNvPr>
            <p:cNvSpPr/>
            <p:nvPr/>
          </p:nvSpPr>
          <p:spPr>
            <a:xfrm>
              <a:off x="261266" y="1298551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(6,16,3,1)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8C6F2E-0F61-6E58-29BB-65795E913C5F}"/>
                </a:ext>
              </a:extLst>
            </p:cNvPr>
            <p:cNvSpPr/>
            <p:nvPr/>
          </p:nvSpPr>
          <p:spPr>
            <a:xfrm>
              <a:off x="266084" y="166162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CBE3167-7598-FC1F-DE37-C9D8A70F8286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567896" y="1462151"/>
              <a:ext cx="4818" cy="199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C08314-9B86-02A6-9F1D-0FC06C32327A}"/>
                </a:ext>
              </a:extLst>
            </p:cNvPr>
            <p:cNvSpPr txBox="1"/>
            <p:nvPr/>
          </p:nvSpPr>
          <p:spPr>
            <a:xfrm>
              <a:off x="1572282" y="1430902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23B05-C28D-7BCE-B6F3-22F1D05FF34F}"/>
                </a:ext>
              </a:extLst>
            </p:cNvPr>
            <p:cNvSpPr/>
            <p:nvPr/>
          </p:nvSpPr>
          <p:spPr>
            <a:xfrm>
              <a:off x="266084" y="2132764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(16,16,3,1)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A86D06-B6B5-9453-74B8-9234695BA252}"/>
                </a:ext>
              </a:extLst>
            </p:cNvPr>
            <p:cNvSpPr/>
            <p:nvPr/>
          </p:nvSpPr>
          <p:spPr>
            <a:xfrm>
              <a:off x="266433" y="2493922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(16)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2B4DF5-E8FA-7533-5056-F6F95E3B6131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1572714" y="2296364"/>
              <a:ext cx="349" cy="197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E99756-2446-739A-9F34-67019F3018B0}"/>
                </a:ext>
              </a:extLst>
            </p:cNvPr>
            <p:cNvSpPr txBox="1"/>
            <p:nvPr/>
          </p:nvSpPr>
          <p:spPr>
            <a:xfrm>
              <a:off x="1572282" y="2250316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DAFA837-D3D1-927C-FF47-246D8C07B6B1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>
              <a:off x="1572714" y="1825223"/>
              <a:ext cx="0" cy="3075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95317E-992C-8C6D-8379-AAEF2638376C}"/>
                </a:ext>
              </a:extLst>
            </p:cNvPr>
            <p:cNvSpPr/>
            <p:nvPr/>
          </p:nvSpPr>
          <p:spPr>
            <a:xfrm>
              <a:off x="266084" y="2959313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637CFE1-7AC3-7F9E-E674-D03818AA9A57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1572714" y="2657522"/>
              <a:ext cx="349" cy="3017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2F534D-C218-5400-A9CE-92EBC24D4D0F}"/>
                </a:ext>
              </a:extLst>
            </p:cNvPr>
            <p:cNvSpPr/>
            <p:nvPr/>
          </p:nvSpPr>
          <p:spPr>
            <a:xfrm>
              <a:off x="266084" y="3254769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367420-9696-40D8-BEE0-B39A99027703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1572714" y="3122913"/>
              <a:ext cx="0" cy="13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C216857-56B2-C398-D56A-52F6D12D56ED}"/>
                </a:ext>
              </a:extLst>
            </p:cNvPr>
            <p:cNvSpPr/>
            <p:nvPr/>
          </p:nvSpPr>
          <p:spPr>
            <a:xfrm>
              <a:off x="266084" y="3896967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(16,32,3,1)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6D8D136-3AE5-677C-0223-8D2C1776CEB1}"/>
                </a:ext>
              </a:extLst>
            </p:cNvPr>
            <p:cNvSpPr/>
            <p:nvPr/>
          </p:nvSpPr>
          <p:spPr>
            <a:xfrm>
              <a:off x="266090" y="426467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EAA1DC5-B9CF-48B4-A9BE-619E6333B7D5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1572714" y="4060567"/>
              <a:ext cx="6" cy="2041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A1BAE1-0EA2-99E8-8A4A-39D1D16C9EB9}"/>
                </a:ext>
              </a:extLst>
            </p:cNvPr>
            <p:cNvSpPr txBox="1"/>
            <p:nvPr/>
          </p:nvSpPr>
          <p:spPr>
            <a:xfrm>
              <a:off x="1572282" y="4033337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30F1A72-5177-0854-67CA-909757C258E9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1572714" y="3418369"/>
              <a:ext cx="0" cy="478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89B420-C5A3-3591-3D96-3EE56B3CC4D2}"/>
                </a:ext>
              </a:extLst>
            </p:cNvPr>
            <p:cNvSpPr/>
            <p:nvPr/>
          </p:nvSpPr>
          <p:spPr>
            <a:xfrm>
              <a:off x="266090" y="465908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Convolution Layer (32,32,3,1)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99F0F4E-82C2-FC7F-6860-D5D531128607}"/>
                </a:ext>
              </a:extLst>
            </p:cNvPr>
            <p:cNvSpPr/>
            <p:nvPr/>
          </p:nvSpPr>
          <p:spPr>
            <a:xfrm>
              <a:off x="266090" y="5017326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Batch Norm (32)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3EEDD4E-901C-BA75-9DD3-ADEAA1EF16AC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572720" y="4822680"/>
              <a:ext cx="0" cy="1946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79F578E-91C2-534A-C522-7D2205C4B7A3}"/>
                </a:ext>
              </a:extLst>
            </p:cNvPr>
            <p:cNvSpPr txBox="1"/>
            <p:nvPr/>
          </p:nvSpPr>
          <p:spPr>
            <a:xfrm>
              <a:off x="1560796" y="4786499"/>
              <a:ext cx="849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9E290F1-E81B-744E-DDE1-2B1F83778127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1572720" y="4428270"/>
              <a:ext cx="0" cy="230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D0180D-B5D9-83D5-FD6A-4391A42B3377}"/>
                </a:ext>
              </a:extLst>
            </p:cNvPr>
            <p:cNvSpPr/>
            <p:nvPr/>
          </p:nvSpPr>
          <p:spPr>
            <a:xfrm>
              <a:off x="266413" y="5436600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Max Pool (2)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3F5DE1-5B2A-7493-34C4-403FE50A65D4}"/>
                </a:ext>
              </a:extLst>
            </p:cNvPr>
            <p:cNvCxnSpPr>
              <a:cxnSpLocks/>
              <a:stCxn id="76" idx="2"/>
              <a:endCxn id="80" idx="0"/>
            </p:cNvCxnSpPr>
            <p:nvPr/>
          </p:nvCxnSpPr>
          <p:spPr>
            <a:xfrm>
              <a:off x="1572720" y="5180926"/>
              <a:ext cx="323" cy="255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0B067C0-8C36-95DE-52D6-98049711A55E}"/>
                </a:ext>
              </a:extLst>
            </p:cNvPr>
            <p:cNvSpPr/>
            <p:nvPr/>
          </p:nvSpPr>
          <p:spPr>
            <a:xfrm>
              <a:off x="268836" y="5737498"/>
              <a:ext cx="2613260" cy="16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2D Dropout (0.3)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4A21D6F-B64F-DC70-F908-64FAFD8E2EF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041" y="5600200"/>
              <a:ext cx="2423" cy="1372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9130B8D-1173-3A37-80E9-6A422B6AC178}"/>
              </a:ext>
            </a:extLst>
          </p:cNvPr>
          <p:cNvGrpSpPr/>
          <p:nvPr/>
        </p:nvGrpSpPr>
        <p:grpSpPr>
          <a:xfrm>
            <a:off x="1844809" y="7066340"/>
            <a:ext cx="3158672" cy="2479061"/>
            <a:chOff x="718916" y="7014309"/>
            <a:chExt cx="5037183" cy="191182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A8CD30-28B9-55B4-3335-4A6AC7870836}"/>
                </a:ext>
              </a:extLst>
            </p:cNvPr>
            <p:cNvSpPr/>
            <p:nvPr/>
          </p:nvSpPr>
          <p:spPr>
            <a:xfrm>
              <a:off x="718929" y="701430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LSTM1 (15497,128)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BE9609-9C7F-0696-0BB1-FB08BB0344D3}"/>
                </a:ext>
              </a:extLst>
            </p:cNvPr>
            <p:cNvSpPr/>
            <p:nvPr/>
          </p:nvSpPr>
          <p:spPr>
            <a:xfrm>
              <a:off x="718929" y="7335239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LSTM2 (128,128)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ED2A71-107D-0B21-E4C2-233235C66324}"/>
                </a:ext>
              </a:extLst>
            </p:cNvPr>
            <p:cNvSpPr/>
            <p:nvPr/>
          </p:nvSpPr>
          <p:spPr>
            <a:xfrm>
              <a:off x="718916" y="7818755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(128,64)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7BB8F1-F56C-5528-AE52-27A0D9C5F8F2}"/>
                </a:ext>
              </a:extLst>
            </p:cNvPr>
            <p:cNvSpPr/>
            <p:nvPr/>
          </p:nvSpPr>
          <p:spPr>
            <a:xfrm>
              <a:off x="718925" y="8205004"/>
              <a:ext cx="5037170" cy="16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Fully Connected Layer (64,1)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94B427-B83B-B5F3-3E73-E34C28637626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3237512" y="7177949"/>
              <a:ext cx="2" cy="1572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87D8269-B3A7-4FC6-2E04-92B2A6BFBDA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37501" y="7498879"/>
              <a:ext cx="11" cy="319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F8A35D7-A0E7-0AEF-F3E7-9F512B43B8B6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3237501" y="7982395"/>
              <a:ext cx="9" cy="2226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AEFB51-A2C5-2283-3F25-856EC5DE0906}"/>
                </a:ext>
              </a:extLst>
            </p:cNvPr>
            <p:cNvSpPr txBox="1"/>
            <p:nvPr/>
          </p:nvSpPr>
          <p:spPr>
            <a:xfrm>
              <a:off x="3237501" y="7955622"/>
              <a:ext cx="1156424" cy="13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ReLU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B789D9-4A67-DF2C-4CB5-04A3B93181F4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3237501" y="8368645"/>
              <a:ext cx="13" cy="211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14199D3-8E57-F763-7077-83344D799384}"/>
                </a:ext>
              </a:extLst>
            </p:cNvPr>
            <p:cNvSpPr txBox="1"/>
            <p:nvPr/>
          </p:nvSpPr>
          <p:spPr>
            <a:xfrm>
              <a:off x="2422161" y="8556803"/>
              <a:ext cx="163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C7E5FC2-7A3E-DEB9-AEC1-C0B093D2EAF8}"/>
              </a:ext>
            </a:extLst>
          </p:cNvPr>
          <p:cNvCxnSpPr>
            <a:stCxn id="82" idx="2"/>
            <a:endCxn id="44" idx="0"/>
          </p:cNvCxnSpPr>
          <p:nvPr/>
        </p:nvCxnSpPr>
        <p:spPr>
          <a:xfrm rot="5400000">
            <a:off x="3026029" y="6664443"/>
            <a:ext cx="800018" cy="37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B4661FE-66F1-C55C-7C42-86D362674C2E}"/>
              </a:ext>
            </a:extLst>
          </p:cNvPr>
          <p:cNvSpPr txBox="1"/>
          <p:nvPr/>
        </p:nvSpPr>
        <p:spPr>
          <a:xfrm>
            <a:off x="1659661" y="468491"/>
            <a:ext cx="3538658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b="1" dirty="0"/>
              <a:t>Vision transformer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124AF-2AF1-3059-2D4E-B38B64414C09}"/>
              </a:ext>
            </a:extLst>
          </p:cNvPr>
          <p:cNvSpPr/>
          <p:nvPr/>
        </p:nvSpPr>
        <p:spPr>
          <a:xfrm>
            <a:off x="213591" y="2169038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ViT (100,32)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E76A8-243D-F90E-9156-F946869191A2}"/>
              </a:ext>
            </a:extLst>
          </p:cNvPr>
          <p:cNvSpPr/>
          <p:nvPr/>
        </p:nvSpPr>
        <p:spPr>
          <a:xfrm>
            <a:off x="1161999" y="414324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(64,64)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F03E6-BF21-451E-36EC-38E6692031D4}"/>
              </a:ext>
            </a:extLst>
          </p:cNvPr>
          <p:cNvSpPr/>
          <p:nvPr/>
        </p:nvSpPr>
        <p:spPr>
          <a:xfrm>
            <a:off x="1161988" y="5278093"/>
            <a:ext cx="3507104" cy="654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Fully Connected Layer (64,1) or (64+9,1)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7FF47-971E-6796-0C03-B34B4338CD3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06810" y="2552153"/>
            <a:ext cx="1495852" cy="1367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A31864-1DEF-CE12-C3A0-D959187D87AA}"/>
              </a:ext>
            </a:extLst>
          </p:cNvPr>
          <p:cNvCxnSpPr>
            <a:cxnSpLocks/>
            <a:stCxn id="82" idx="2"/>
            <a:endCxn id="4" idx="0"/>
          </p:cNvCxnSpPr>
          <p:nvPr/>
        </p:nvCxnSpPr>
        <p:spPr>
          <a:xfrm>
            <a:off x="1406808" y="1917017"/>
            <a:ext cx="0" cy="25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B8ABB3-0228-22D0-DB53-37F13A9AFD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915540" y="4797932"/>
            <a:ext cx="11" cy="480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CCE204-FF69-9827-A89E-BDDCBC929523}"/>
              </a:ext>
            </a:extLst>
          </p:cNvPr>
          <p:cNvSpPr txBox="1"/>
          <p:nvPr/>
        </p:nvSpPr>
        <p:spPr>
          <a:xfrm>
            <a:off x="2197451" y="4889938"/>
            <a:ext cx="805155" cy="33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dirty="0"/>
              <a:t>ReLU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F87652-C423-416E-3CDB-715D7EB2809D}"/>
              </a:ext>
            </a:extLst>
          </p:cNvPr>
          <p:cNvSpPr txBox="1"/>
          <p:nvPr/>
        </p:nvSpPr>
        <p:spPr>
          <a:xfrm>
            <a:off x="2275502" y="6156122"/>
            <a:ext cx="1305892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output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D067DB-9AA2-7833-E0AC-2DD81C5DD039}"/>
              </a:ext>
            </a:extLst>
          </p:cNvPr>
          <p:cNvSpPr txBox="1"/>
          <p:nvPr/>
        </p:nvSpPr>
        <p:spPr>
          <a:xfrm>
            <a:off x="0" y="1459832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AB546C-F66A-47A9-6FD6-90CFEBF9A3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15540" y="5932782"/>
            <a:ext cx="0" cy="3108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975EFE-9F3C-7CB7-B0B3-F0FACA3E6A32}"/>
              </a:ext>
            </a:extLst>
          </p:cNvPr>
          <p:cNvSpPr/>
          <p:nvPr/>
        </p:nvSpPr>
        <p:spPr>
          <a:xfrm>
            <a:off x="3129134" y="2169037"/>
            <a:ext cx="2386438" cy="38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11" dirty="0">
                <a:solidFill>
                  <a:schemeClr val="tx1"/>
                </a:solidFill>
              </a:rPr>
              <a:t>ViT (100,32)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D27DA-5DE5-EA00-EB68-8FB4CFF06142}"/>
              </a:ext>
            </a:extLst>
          </p:cNvPr>
          <p:cNvSpPr txBox="1"/>
          <p:nvPr/>
        </p:nvSpPr>
        <p:spPr>
          <a:xfrm>
            <a:off x="2915543" y="1459831"/>
            <a:ext cx="2813620" cy="45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X1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66EBB2-EDD9-0D39-51AA-4FC6DC1009F7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4322353" y="1917015"/>
            <a:ext cx="0" cy="25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E31B67-C219-A8A3-C140-043DFA5AAF9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928448" y="2552152"/>
            <a:ext cx="1393905" cy="1367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B62541-1FEB-017C-E2EB-1DD2264710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15551" y="3919903"/>
            <a:ext cx="8" cy="22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5E0394-A088-1187-717C-171ED29B981C}"/>
              </a:ext>
            </a:extLst>
          </p:cNvPr>
          <p:cNvSpPr txBox="1"/>
          <p:nvPr/>
        </p:nvSpPr>
        <p:spPr>
          <a:xfrm>
            <a:off x="5198319" y="5073234"/>
            <a:ext cx="1305892" cy="89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1" dirty="0"/>
              <a:t>Meteo data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C5FEE8C-402F-96A0-1EDF-85508E26D438}"/>
              </a:ext>
            </a:extLst>
          </p:cNvPr>
          <p:cNvCxnSpPr>
            <a:cxnSpLocks/>
            <a:stCxn id="79" idx="0"/>
          </p:cNvCxnSpPr>
          <p:nvPr/>
        </p:nvCxnSpPr>
        <p:spPr>
          <a:xfrm rot="16200000" flipV="1">
            <a:off x="3906106" y="3128074"/>
            <a:ext cx="1041661" cy="2848659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8B1B788-0E6B-6D23-6FB5-60BABD7DEA45}"/>
              </a:ext>
            </a:extLst>
          </p:cNvPr>
          <p:cNvCxnSpPr>
            <a:cxnSpLocks/>
            <a:stCxn id="79" idx="2"/>
            <a:endCxn id="34" idx="3"/>
          </p:cNvCxnSpPr>
          <p:nvPr/>
        </p:nvCxnSpPr>
        <p:spPr>
          <a:xfrm rot="5400000" flipH="1">
            <a:off x="3972188" y="4086966"/>
            <a:ext cx="909496" cy="2848659"/>
          </a:xfrm>
          <a:prstGeom prst="bentConnector4">
            <a:avLst>
              <a:gd name="adj1" fmla="val -25135"/>
              <a:gd name="adj2" fmla="val 34117"/>
            </a:avLst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712</TotalTime>
  <Words>649</Words>
  <Application>Microsoft Macintosh PowerPoint</Application>
  <PresentationFormat>A4 Paper (210x297 mm)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Antonin Mignot</dc:creator>
  <cp:lastModifiedBy>Jade Therras</cp:lastModifiedBy>
  <cp:revision>5</cp:revision>
  <dcterms:created xsi:type="dcterms:W3CDTF">2023-12-16T09:02:35Z</dcterms:created>
  <dcterms:modified xsi:type="dcterms:W3CDTF">2023-12-19T21:32:51Z</dcterms:modified>
</cp:coreProperties>
</file>