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</TotalTime>
  <Words>270</Words>
  <Application>Microsoft Office PowerPoint</Application>
  <PresentationFormat>A4 Paper (210x297 mm)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Antonin Mignot</cp:lastModifiedBy>
  <cp:revision>1</cp:revision>
  <dcterms:created xsi:type="dcterms:W3CDTF">2023-12-16T09:02:35Z</dcterms:created>
  <dcterms:modified xsi:type="dcterms:W3CDTF">2023-12-16T14:26:36Z</dcterms:modified>
</cp:coreProperties>
</file>