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83" autoAdjust="0"/>
    <p:restoredTop sz="92102"/>
  </p:normalViewPr>
  <p:slideViewPr>
    <p:cSldViewPr snapToGrid="0">
      <p:cViewPr>
        <p:scale>
          <a:sx n="117" d="100"/>
          <a:sy n="117" d="100"/>
        </p:scale>
        <p:origin x="42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2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55C9DFC-70C3-D39A-A952-6EB3DAAEABAF}"/>
              </a:ext>
            </a:extLst>
          </p:cNvPr>
          <p:cNvGrpSpPr/>
          <p:nvPr/>
        </p:nvGrpSpPr>
        <p:grpSpPr>
          <a:xfrm>
            <a:off x="1465548" y="468491"/>
            <a:ext cx="3926909" cy="8253630"/>
            <a:chOff x="599340" y="-169561"/>
            <a:chExt cx="3230638" cy="57140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0124AF-2AF1-3059-2D4E-B38B64414C09}"/>
                </a:ext>
              </a:extLst>
            </p:cNvPr>
            <p:cNvSpPr/>
            <p:nvPr/>
          </p:nvSpPr>
          <p:spPr>
            <a:xfrm>
              <a:off x="599349" y="789353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(9,64)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3D960-B4B5-5D5D-94A6-3AABB82D4DDA}"/>
                </a:ext>
              </a:extLst>
            </p:cNvPr>
            <p:cNvSpPr/>
            <p:nvPr/>
          </p:nvSpPr>
          <p:spPr>
            <a:xfrm>
              <a:off x="599348" y="1483258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(64,16)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00CD95-4E01-E486-A3F9-5841BA5D7850}"/>
                </a:ext>
              </a:extLst>
            </p:cNvPr>
            <p:cNvSpPr/>
            <p:nvPr/>
          </p:nvSpPr>
          <p:spPr>
            <a:xfrm>
              <a:off x="599342" y="2431408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LSTM1 (16,128)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6119F3-BAE0-D8D0-6EB0-4A536A0D9235}"/>
                </a:ext>
              </a:extLst>
            </p:cNvPr>
            <p:cNvSpPr/>
            <p:nvPr/>
          </p:nvSpPr>
          <p:spPr>
            <a:xfrm>
              <a:off x="599341" y="2989522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LSTM2 (128,64)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7E76A8-243D-F90E-9156-F946869191A2}"/>
                </a:ext>
              </a:extLst>
            </p:cNvPr>
            <p:cNvSpPr/>
            <p:nvPr/>
          </p:nvSpPr>
          <p:spPr>
            <a:xfrm>
              <a:off x="599340" y="3930581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(64,64)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6F03E6-BF21-451E-36EC-38E6692031D4}"/>
                </a:ext>
              </a:extLst>
            </p:cNvPr>
            <p:cNvSpPr/>
            <p:nvPr/>
          </p:nvSpPr>
          <p:spPr>
            <a:xfrm>
              <a:off x="599340" y="4631956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071A11-F66D-C067-7DA8-64659CA989F0}"/>
                </a:ext>
              </a:extLst>
            </p:cNvPr>
            <p:cNvGrpSpPr/>
            <p:nvPr/>
          </p:nvGrpSpPr>
          <p:grpSpPr>
            <a:xfrm>
              <a:off x="2214650" y="534280"/>
              <a:ext cx="741680" cy="948978"/>
              <a:chOff x="6095986" y="532866"/>
              <a:chExt cx="741680" cy="948978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097FF47-971E-6796-0C03-B34B4338CD3C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6095999" y="1073702"/>
                <a:ext cx="1" cy="4081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196A81-7BEC-3688-45EF-C341E17446AE}"/>
                  </a:ext>
                </a:extLst>
              </p:cNvPr>
              <p:cNvSpPr txBox="1"/>
              <p:nvPr/>
            </p:nvSpPr>
            <p:spPr>
              <a:xfrm>
                <a:off x="6095986" y="1136895"/>
                <a:ext cx="741680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 err="1"/>
                  <a:t>ReLU</a:t>
                </a:r>
                <a:endParaRPr lang="en-US" sz="1733" dirty="0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5A31864-1DEF-CE12-C3A0-D959187D87AA}"/>
                  </a:ext>
                </a:extLst>
              </p:cNvPr>
              <p:cNvCxnSpPr>
                <a:cxnSpLocks/>
                <a:stCxn id="82" idx="2"/>
                <a:endCxn id="4" idx="0"/>
              </p:cNvCxnSpPr>
              <p:nvPr/>
            </p:nvCxnSpPr>
            <p:spPr>
              <a:xfrm>
                <a:off x="6095990" y="532866"/>
                <a:ext cx="9" cy="2550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410783-EAB7-58C6-FBBB-8C8151331E47}"/>
                </a:ext>
              </a:extLst>
            </p:cNvPr>
            <p:cNvGrpSpPr/>
            <p:nvPr/>
          </p:nvGrpSpPr>
          <p:grpSpPr>
            <a:xfrm>
              <a:off x="2214650" y="1769021"/>
              <a:ext cx="741680" cy="662387"/>
              <a:chOff x="5801346" y="678210"/>
              <a:chExt cx="741680" cy="66238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501401-9178-611F-37DA-7629B2084342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 flipH="1">
                <a:off x="5801353" y="678210"/>
                <a:ext cx="5" cy="6623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412186-B9A0-252D-E644-3146A81906AA}"/>
                  </a:ext>
                </a:extLst>
              </p:cNvPr>
              <p:cNvSpPr txBox="1"/>
              <p:nvPr/>
            </p:nvSpPr>
            <p:spPr>
              <a:xfrm>
                <a:off x="5801346" y="841293"/>
                <a:ext cx="741680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 err="1"/>
                  <a:t>ReLU</a:t>
                </a:r>
                <a:endParaRPr lang="en-US" sz="1733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A43E8B3-0E94-67DD-2976-77BB219BCB9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2214656" y="2717171"/>
              <a:ext cx="1" cy="272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15C367-E703-77BD-D9C4-6A590133B4D5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2214655" y="3275285"/>
              <a:ext cx="1" cy="6552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E74A84-E3DE-7F8E-BA72-AAA10E368488}"/>
                </a:ext>
              </a:extLst>
            </p:cNvPr>
            <p:cNvGrpSpPr/>
            <p:nvPr/>
          </p:nvGrpSpPr>
          <p:grpSpPr>
            <a:xfrm>
              <a:off x="1718951" y="4216344"/>
              <a:ext cx="1237377" cy="1328147"/>
              <a:chOff x="5153247" y="336613"/>
              <a:chExt cx="1237377" cy="132814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B8ABB3-0228-22D0-DB53-37F13A9AFD8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5648951" y="336613"/>
                <a:ext cx="0" cy="4156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CCE204-FF69-9827-A89E-BDDCBC929523}"/>
                  </a:ext>
                </a:extLst>
              </p:cNvPr>
              <p:cNvSpPr txBox="1"/>
              <p:nvPr/>
            </p:nvSpPr>
            <p:spPr>
              <a:xfrm>
                <a:off x="5648941" y="405920"/>
                <a:ext cx="741683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 err="1"/>
                  <a:t>ReLU</a:t>
                </a:r>
                <a:endParaRPr lang="en-US" sz="1733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4F87652-C423-416E-3CDB-715D7EB2809D}"/>
                  </a:ext>
                </a:extLst>
              </p:cNvPr>
              <p:cNvSpPr txBox="1"/>
              <p:nvPr/>
            </p:nvSpPr>
            <p:spPr>
              <a:xfrm>
                <a:off x="5153247" y="1323749"/>
                <a:ext cx="991393" cy="341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1" dirty="0"/>
                  <a:t>output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4661FE-66F1-C55C-7C42-86D362674C2E}"/>
                </a:ext>
              </a:extLst>
            </p:cNvPr>
            <p:cNvSpPr txBox="1"/>
            <p:nvPr/>
          </p:nvSpPr>
          <p:spPr>
            <a:xfrm>
              <a:off x="759035" y="-169561"/>
              <a:ext cx="2911227" cy="34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1" b="1" dirty="0"/>
                <a:t>Model without images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DD067DB-9AA2-7833-E0AC-2DD81C5DD039}"/>
                </a:ext>
              </a:extLst>
            </p:cNvPr>
            <p:cNvSpPr txBox="1"/>
            <p:nvPr/>
          </p:nvSpPr>
          <p:spPr>
            <a:xfrm>
              <a:off x="918747" y="193269"/>
              <a:ext cx="2591815" cy="34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1" dirty="0" err="1"/>
                <a:t>meteo_data</a:t>
              </a:r>
              <a:endParaRPr lang="en-US" sz="2601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1AB546C-F66A-47A9-6FD6-90CFEBF9A39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214648" y="4917719"/>
              <a:ext cx="8" cy="3691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4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</a:t>
            </a:r>
            <a:r>
              <a:rPr lang="en-US" sz="2601" b="1" dirty="0" err="1"/>
              <a:t>meteo_data</a:t>
            </a:r>
            <a:r>
              <a:rPr lang="en-US" sz="2601" b="1" dirty="0"/>
              <a:t> before LSTMs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9130B8D-1173-3A37-80E9-6A422B6AC178}"/>
              </a:ext>
            </a:extLst>
          </p:cNvPr>
          <p:cNvGrpSpPr/>
          <p:nvPr/>
        </p:nvGrpSpPr>
        <p:grpSpPr>
          <a:xfrm>
            <a:off x="1844809" y="7066340"/>
            <a:ext cx="3158672" cy="2479061"/>
            <a:chOff x="718916" y="7014309"/>
            <a:chExt cx="5037183" cy="191182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A8CD30-28B9-55B4-3335-4A6AC7870836}"/>
                </a:ext>
              </a:extLst>
            </p:cNvPr>
            <p:cNvSpPr/>
            <p:nvPr/>
          </p:nvSpPr>
          <p:spPr>
            <a:xfrm>
              <a:off x="718929" y="701430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LSTM1 (15497,128)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BE9609-9C7F-0696-0BB1-FB08BB0344D3}"/>
                </a:ext>
              </a:extLst>
            </p:cNvPr>
            <p:cNvSpPr/>
            <p:nvPr/>
          </p:nvSpPr>
          <p:spPr>
            <a:xfrm>
              <a:off x="718929" y="733523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LSTM2 (128,128)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EED2A71-107D-0B21-E4C2-233235C66324}"/>
                </a:ext>
              </a:extLst>
            </p:cNvPr>
            <p:cNvSpPr/>
            <p:nvPr/>
          </p:nvSpPr>
          <p:spPr>
            <a:xfrm>
              <a:off x="718916" y="7818755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(128,64)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67BB8F1-F56C-5528-AE52-27A0D9C5F8F2}"/>
                </a:ext>
              </a:extLst>
            </p:cNvPr>
            <p:cNvSpPr/>
            <p:nvPr/>
          </p:nvSpPr>
          <p:spPr>
            <a:xfrm>
              <a:off x="718925" y="8205004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94B427-B83B-B5F3-3E73-E34C28637626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3237512" y="7177949"/>
              <a:ext cx="2" cy="1572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7D8269-B3A7-4FC6-2E04-92B2A6BFBDA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37501" y="7498879"/>
              <a:ext cx="11" cy="319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F8A35D7-A0E7-0AEF-F3E7-9F512B43B8B6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3237501" y="7982395"/>
              <a:ext cx="9" cy="222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AEFB51-A2C5-2283-3F25-856EC5DE0906}"/>
                </a:ext>
              </a:extLst>
            </p:cNvPr>
            <p:cNvSpPr txBox="1"/>
            <p:nvPr/>
          </p:nvSpPr>
          <p:spPr>
            <a:xfrm>
              <a:off x="3237501" y="7955622"/>
              <a:ext cx="1156424" cy="13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CB789D9-4A67-DF2C-4CB5-04A3B93181F4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3237501" y="8368645"/>
              <a:ext cx="13" cy="211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14199D3-8E57-F763-7077-83344D799384}"/>
                </a:ext>
              </a:extLst>
            </p:cNvPr>
            <p:cNvSpPr txBox="1"/>
            <p:nvPr/>
          </p:nvSpPr>
          <p:spPr>
            <a:xfrm>
              <a:off x="2422161" y="8556803"/>
              <a:ext cx="163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380260" y="625037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C7E5FC2-7A3E-DEB9-AEC1-C0B093D2EAF8}"/>
              </a:ext>
            </a:extLst>
          </p:cNvPr>
          <p:cNvCxnSpPr>
            <a:stCxn id="82" idx="2"/>
            <a:endCxn id="44" idx="0"/>
          </p:cNvCxnSpPr>
          <p:nvPr/>
        </p:nvCxnSpPr>
        <p:spPr>
          <a:xfrm rot="16200000" flipH="1">
            <a:off x="2104842" y="5747032"/>
            <a:ext cx="797157" cy="18414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09E27739-616B-7C58-8B20-2912B08E21A2}"/>
              </a:ext>
            </a:extLst>
          </p:cNvPr>
          <p:cNvCxnSpPr>
            <a:cxnSpLocks/>
            <a:stCxn id="177" idx="2"/>
            <a:endCxn id="44" idx="0"/>
          </p:cNvCxnSpPr>
          <p:nvPr/>
        </p:nvCxnSpPr>
        <p:spPr>
          <a:xfrm rot="5400000">
            <a:off x="1273890" y="3144629"/>
            <a:ext cx="6071971" cy="1771451"/>
          </a:xfrm>
          <a:prstGeom prst="bentConnector3">
            <a:avLst>
              <a:gd name="adj1" fmla="val 934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7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</a:t>
            </a:r>
            <a:r>
              <a:rPr lang="en-US" sz="2601" b="1" dirty="0" err="1"/>
              <a:t>meteo_data</a:t>
            </a:r>
            <a:r>
              <a:rPr lang="en-US" sz="2601" b="1" dirty="0"/>
              <a:t> after LSTMs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8CD30-28B9-55B4-3335-4A6AC7870836}"/>
              </a:ext>
            </a:extLst>
          </p:cNvPr>
          <p:cNvSpPr/>
          <p:nvPr/>
        </p:nvSpPr>
        <p:spPr>
          <a:xfrm>
            <a:off x="270822" y="6777620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LSTM1 (15488,128)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E9609-9C7F-0696-0BB1-FB08BB0344D3}"/>
              </a:ext>
            </a:extLst>
          </p:cNvPr>
          <p:cNvSpPr/>
          <p:nvPr/>
        </p:nvSpPr>
        <p:spPr>
          <a:xfrm>
            <a:off x="270822" y="7119081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LSTM2 (128,128)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ED2A71-107D-0B21-E4C2-233235C66324}"/>
              </a:ext>
            </a:extLst>
          </p:cNvPr>
          <p:cNvSpPr/>
          <p:nvPr/>
        </p:nvSpPr>
        <p:spPr>
          <a:xfrm>
            <a:off x="270932" y="765670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(128,64)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B8F1-F56C-5528-AE52-27A0D9C5F8F2}"/>
              </a:ext>
            </a:extLst>
          </p:cNvPr>
          <p:cNvSpPr/>
          <p:nvPr/>
        </p:nvSpPr>
        <p:spPr>
          <a:xfrm>
            <a:off x="2022258" y="8973662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B427-B83B-B5F3-3E73-E34C2863762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581365" y="6951729"/>
            <a:ext cx="1" cy="16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D8269-B3A7-4FC6-2E04-92B2A6BFBDA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581367" y="7293190"/>
            <a:ext cx="110" cy="3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789D9-4A67-DF2C-4CB5-04A3B9318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32798" y="9147772"/>
            <a:ext cx="7" cy="224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14199D3-8E57-F763-7077-83344D799384}"/>
              </a:ext>
            </a:extLst>
          </p:cNvPr>
          <p:cNvSpPr txBox="1"/>
          <p:nvPr/>
        </p:nvSpPr>
        <p:spPr>
          <a:xfrm>
            <a:off x="2908536" y="9347967"/>
            <a:ext cx="848524" cy="39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197217" y="645993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03CB93-A25B-A2D5-9322-9ECC39B95BA7}"/>
              </a:ext>
            </a:extLst>
          </p:cNvPr>
          <p:cNvCxnSpPr>
            <a:cxnSpLocks/>
            <a:stCxn id="82" idx="2"/>
            <a:endCxn id="44" idx="0"/>
          </p:cNvCxnSpPr>
          <p:nvPr/>
        </p:nvCxnSpPr>
        <p:spPr>
          <a:xfrm flipH="1">
            <a:off x="1581367" y="6269183"/>
            <a:ext cx="1324" cy="50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9623DB-28B7-7430-27C8-10001E56EA8B}"/>
              </a:ext>
            </a:extLst>
          </p:cNvPr>
          <p:cNvSpPr/>
          <p:nvPr/>
        </p:nvSpPr>
        <p:spPr>
          <a:xfrm>
            <a:off x="3722105" y="723473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(9,64)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6428-BB26-11AB-23E3-B09AC0871C05}"/>
              </a:ext>
            </a:extLst>
          </p:cNvPr>
          <p:cNvSpPr/>
          <p:nvPr/>
        </p:nvSpPr>
        <p:spPr>
          <a:xfrm>
            <a:off x="3722110" y="7645697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(64,64)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FD6BA-BFA8-7C95-39AA-37E8352F72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32650" y="7408847"/>
            <a:ext cx="5" cy="236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E6AD7-39D9-D4B2-B9C7-7910FDC7360C}"/>
              </a:ext>
            </a:extLst>
          </p:cNvPr>
          <p:cNvSpPr txBox="1"/>
          <p:nvPr/>
        </p:nvSpPr>
        <p:spPr>
          <a:xfrm>
            <a:off x="5032650" y="7380361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20522-3537-DDB6-2C56-97DCA19B3D9C}"/>
              </a:ext>
            </a:extLst>
          </p:cNvPr>
          <p:cNvSpPr txBox="1"/>
          <p:nvPr/>
        </p:nvSpPr>
        <p:spPr>
          <a:xfrm>
            <a:off x="5032650" y="780276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04265-F12D-5ED8-4F42-8B876252D7F9}"/>
              </a:ext>
            </a:extLst>
          </p:cNvPr>
          <p:cNvSpPr txBox="1"/>
          <p:nvPr/>
        </p:nvSpPr>
        <p:spPr>
          <a:xfrm>
            <a:off x="1568021" y="784601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4752A1-F607-55B6-A68E-39C14FB12DA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885718" y="7526576"/>
            <a:ext cx="1142845" cy="17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DB6D2-75CA-480B-C76F-C7EF0CEF5F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29949" y="6805722"/>
            <a:ext cx="2701" cy="42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D6D7DA-9696-9EF8-A53D-4AFB34CF3C69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3605801" y="7546808"/>
            <a:ext cx="1153856" cy="1699852"/>
          </a:xfrm>
          <a:prstGeom prst="bentConnector3">
            <a:avLst>
              <a:gd name="adj1" fmla="val 50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18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clouds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(8,16,3,1)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8CD30-28B9-55B4-3335-4A6AC7870836}"/>
              </a:ext>
            </a:extLst>
          </p:cNvPr>
          <p:cNvSpPr/>
          <p:nvPr/>
        </p:nvSpPr>
        <p:spPr>
          <a:xfrm>
            <a:off x="270822" y="6777620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LSTM1 (15488,128)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E9609-9C7F-0696-0BB1-FB08BB0344D3}"/>
              </a:ext>
            </a:extLst>
          </p:cNvPr>
          <p:cNvSpPr/>
          <p:nvPr/>
        </p:nvSpPr>
        <p:spPr>
          <a:xfrm>
            <a:off x="270822" y="7119081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LSTM2 (128,128)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ED2A71-107D-0B21-E4C2-233235C66324}"/>
              </a:ext>
            </a:extLst>
          </p:cNvPr>
          <p:cNvSpPr/>
          <p:nvPr/>
        </p:nvSpPr>
        <p:spPr>
          <a:xfrm>
            <a:off x="270932" y="765670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(128,64)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B8F1-F56C-5528-AE52-27A0D9C5F8F2}"/>
              </a:ext>
            </a:extLst>
          </p:cNvPr>
          <p:cNvSpPr/>
          <p:nvPr/>
        </p:nvSpPr>
        <p:spPr>
          <a:xfrm>
            <a:off x="2022258" y="8973662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B427-B83B-B5F3-3E73-E34C2863762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581365" y="6951729"/>
            <a:ext cx="1" cy="16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D8269-B3A7-4FC6-2E04-92B2A6BFBDA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581367" y="7293190"/>
            <a:ext cx="110" cy="3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789D9-4A67-DF2C-4CB5-04A3B9318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32798" y="9147772"/>
            <a:ext cx="7" cy="224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14199D3-8E57-F763-7077-83344D799384}"/>
              </a:ext>
            </a:extLst>
          </p:cNvPr>
          <p:cNvSpPr txBox="1"/>
          <p:nvPr/>
        </p:nvSpPr>
        <p:spPr>
          <a:xfrm>
            <a:off x="2908536" y="9347967"/>
            <a:ext cx="848524" cy="39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197217" y="645993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03CB93-A25B-A2D5-9322-9ECC39B95BA7}"/>
              </a:ext>
            </a:extLst>
          </p:cNvPr>
          <p:cNvCxnSpPr>
            <a:cxnSpLocks/>
            <a:stCxn id="82" idx="2"/>
            <a:endCxn id="44" idx="0"/>
          </p:cNvCxnSpPr>
          <p:nvPr/>
        </p:nvCxnSpPr>
        <p:spPr>
          <a:xfrm flipH="1">
            <a:off x="1581367" y="6269183"/>
            <a:ext cx="1324" cy="50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9623DB-28B7-7430-27C8-10001E56EA8B}"/>
              </a:ext>
            </a:extLst>
          </p:cNvPr>
          <p:cNvSpPr/>
          <p:nvPr/>
        </p:nvSpPr>
        <p:spPr>
          <a:xfrm>
            <a:off x="3722105" y="723473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(9,64)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6428-BB26-11AB-23E3-B09AC0871C05}"/>
              </a:ext>
            </a:extLst>
          </p:cNvPr>
          <p:cNvSpPr/>
          <p:nvPr/>
        </p:nvSpPr>
        <p:spPr>
          <a:xfrm>
            <a:off x="3722110" y="7645697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(64,64)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FD6BA-BFA8-7C95-39AA-37E8352F72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32650" y="7408847"/>
            <a:ext cx="5" cy="236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E6AD7-39D9-D4B2-B9C7-7910FDC7360C}"/>
              </a:ext>
            </a:extLst>
          </p:cNvPr>
          <p:cNvSpPr txBox="1"/>
          <p:nvPr/>
        </p:nvSpPr>
        <p:spPr>
          <a:xfrm>
            <a:off x="5032650" y="7380361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20522-3537-DDB6-2C56-97DCA19B3D9C}"/>
              </a:ext>
            </a:extLst>
          </p:cNvPr>
          <p:cNvSpPr txBox="1"/>
          <p:nvPr/>
        </p:nvSpPr>
        <p:spPr>
          <a:xfrm>
            <a:off x="5032650" y="780276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04265-F12D-5ED8-4F42-8B876252D7F9}"/>
              </a:ext>
            </a:extLst>
          </p:cNvPr>
          <p:cNvSpPr txBox="1"/>
          <p:nvPr/>
        </p:nvSpPr>
        <p:spPr>
          <a:xfrm>
            <a:off x="1568021" y="784601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4752A1-F607-55B6-A68E-39C14FB12DA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885718" y="7526576"/>
            <a:ext cx="1142845" cy="17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DB6D2-75CA-480B-C76F-C7EF0CEF5F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29949" y="6805722"/>
            <a:ext cx="2701" cy="42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D6D7DA-9696-9EF8-A53D-4AFB34CF3C69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3605801" y="7546808"/>
            <a:ext cx="1153856" cy="1699852"/>
          </a:xfrm>
          <a:prstGeom prst="bentConnector3">
            <a:avLst>
              <a:gd name="adj1" fmla="val 50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3E217E-8595-1212-E3D6-9AC94727517C}"/>
              </a:ext>
            </a:extLst>
          </p:cNvPr>
          <p:cNvSpPr txBox="1"/>
          <p:nvPr/>
        </p:nvSpPr>
        <p:spPr>
          <a:xfrm>
            <a:off x="3157226" y="1233180"/>
            <a:ext cx="343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+2 for the clouds dimension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550647-5A1C-938E-303A-A0695466EF88}"/>
              </a:ext>
            </a:extLst>
          </p:cNvPr>
          <p:cNvCxnSpPr>
            <a:cxnSpLocks/>
            <a:stCxn id="3" idx="1"/>
            <a:endCxn id="55" idx="3"/>
          </p:cNvCxnSpPr>
          <p:nvPr/>
        </p:nvCxnSpPr>
        <p:spPr>
          <a:xfrm flipH="1" flipV="1">
            <a:off x="2881751" y="1424675"/>
            <a:ext cx="275475" cy="8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6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only clouds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(2,16,3,1)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8CD30-28B9-55B4-3335-4A6AC7870836}"/>
              </a:ext>
            </a:extLst>
          </p:cNvPr>
          <p:cNvSpPr/>
          <p:nvPr/>
        </p:nvSpPr>
        <p:spPr>
          <a:xfrm>
            <a:off x="270822" y="6777620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LSTM1 (15488,128)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E9609-9C7F-0696-0BB1-FB08BB0344D3}"/>
              </a:ext>
            </a:extLst>
          </p:cNvPr>
          <p:cNvSpPr/>
          <p:nvPr/>
        </p:nvSpPr>
        <p:spPr>
          <a:xfrm>
            <a:off x="270822" y="7119081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LSTM2 (128,128)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ED2A71-107D-0B21-E4C2-233235C66324}"/>
              </a:ext>
            </a:extLst>
          </p:cNvPr>
          <p:cNvSpPr/>
          <p:nvPr/>
        </p:nvSpPr>
        <p:spPr>
          <a:xfrm>
            <a:off x="270932" y="765670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(128,64)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B8F1-F56C-5528-AE52-27A0D9C5F8F2}"/>
              </a:ext>
            </a:extLst>
          </p:cNvPr>
          <p:cNvSpPr/>
          <p:nvPr/>
        </p:nvSpPr>
        <p:spPr>
          <a:xfrm>
            <a:off x="2022258" y="8973662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B427-B83B-B5F3-3E73-E34C2863762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581365" y="6951729"/>
            <a:ext cx="1" cy="16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D8269-B3A7-4FC6-2E04-92B2A6BFBDA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581367" y="7293190"/>
            <a:ext cx="110" cy="3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789D9-4A67-DF2C-4CB5-04A3B9318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32798" y="9147772"/>
            <a:ext cx="7" cy="224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14199D3-8E57-F763-7077-83344D799384}"/>
              </a:ext>
            </a:extLst>
          </p:cNvPr>
          <p:cNvSpPr txBox="1"/>
          <p:nvPr/>
        </p:nvSpPr>
        <p:spPr>
          <a:xfrm>
            <a:off x="2908536" y="9347967"/>
            <a:ext cx="848524" cy="39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197217" y="645993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03CB93-A25B-A2D5-9322-9ECC39B95BA7}"/>
              </a:ext>
            </a:extLst>
          </p:cNvPr>
          <p:cNvCxnSpPr>
            <a:cxnSpLocks/>
            <a:stCxn id="82" idx="2"/>
            <a:endCxn id="44" idx="0"/>
          </p:cNvCxnSpPr>
          <p:nvPr/>
        </p:nvCxnSpPr>
        <p:spPr>
          <a:xfrm flipH="1">
            <a:off x="1581367" y="6269183"/>
            <a:ext cx="1324" cy="50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9623DB-28B7-7430-27C8-10001E56EA8B}"/>
              </a:ext>
            </a:extLst>
          </p:cNvPr>
          <p:cNvSpPr/>
          <p:nvPr/>
        </p:nvSpPr>
        <p:spPr>
          <a:xfrm>
            <a:off x="3722105" y="723473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(9,64)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6428-BB26-11AB-23E3-B09AC0871C05}"/>
              </a:ext>
            </a:extLst>
          </p:cNvPr>
          <p:cNvSpPr/>
          <p:nvPr/>
        </p:nvSpPr>
        <p:spPr>
          <a:xfrm>
            <a:off x="3722110" y="7645697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(64,64)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FD6BA-BFA8-7C95-39AA-37E8352F72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32650" y="7408847"/>
            <a:ext cx="5" cy="236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E6AD7-39D9-D4B2-B9C7-7910FDC7360C}"/>
              </a:ext>
            </a:extLst>
          </p:cNvPr>
          <p:cNvSpPr txBox="1"/>
          <p:nvPr/>
        </p:nvSpPr>
        <p:spPr>
          <a:xfrm>
            <a:off x="5032650" y="7380361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20522-3537-DDB6-2C56-97DCA19B3D9C}"/>
              </a:ext>
            </a:extLst>
          </p:cNvPr>
          <p:cNvSpPr txBox="1"/>
          <p:nvPr/>
        </p:nvSpPr>
        <p:spPr>
          <a:xfrm>
            <a:off x="5032650" y="780276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04265-F12D-5ED8-4F42-8B876252D7F9}"/>
              </a:ext>
            </a:extLst>
          </p:cNvPr>
          <p:cNvSpPr txBox="1"/>
          <p:nvPr/>
        </p:nvSpPr>
        <p:spPr>
          <a:xfrm>
            <a:off x="1568021" y="784601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4752A1-F607-55B6-A68E-39C14FB12DA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885718" y="7526576"/>
            <a:ext cx="1142845" cy="17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DB6D2-75CA-480B-C76F-C7EF0CEF5F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29949" y="6805722"/>
            <a:ext cx="2701" cy="42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D6D7DA-9696-9EF8-A53D-4AFB34CF3C69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3605801" y="7546808"/>
            <a:ext cx="1153856" cy="1699852"/>
          </a:xfrm>
          <a:prstGeom prst="bentConnector3">
            <a:avLst>
              <a:gd name="adj1" fmla="val 50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3E217E-8595-1212-E3D6-9AC94727517C}"/>
              </a:ext>
            </a:extLst>
          </p:cNvPr>
          <p:cNvSpPr txBox="1"/>
          <p:nvPr/>
        </p:nvSpPr>
        <p:spPr>
          <a:xfrm>
            <a:off x="3157226" y="1233180"/>
            <a:ext cx="343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for the clouds dimension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550647-5A1C-938E-303A-A0695466EF88}"/>
              </a:ext>
            </a:extLst>
          </p:cNvPr>
          <p:cNvCxnSpPr>
            <a:cxnSpLocks/>
            <a:stCxn id="3" idx="1"/>
            <a:endCxn id="55" idx="3"/>
          </p:cNvCxnSpPr>
          <p:nvPr/>
        </p:nvCxnSpPr>
        <p:spPr>
          <a:xfrm flipH="1" flipV="1">
            <a:off x="2881751" y="1424675"/>
            <a:ext cx="275475" cy="8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7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only images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1931988" y="643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3420356" y="1043369"/>
            <a:ext cx="6356" cy="290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113726" y="1334155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9130B8D-1173-3A37-80E9-6A422B6AC178}"/>
              </a:ext>
            </a:extLst>
          </p:cNvPr>
          <p:cNvGrpSpPr/>
          <p:nvPr/>
        </p:nvGrpSpPr>
        <p:grpSpPr>
          <a:xfrm>
            <a:off x="1844809" y="7066340"/>
            <a:ext cx="3158672" cy="2479061"/>
            <a:chOff x="718916" y="7014309"/>
            <a:chExt cx="5037183" cy="191182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A8CD30-28B9-55B4-3335-4A6AC7870836}"/>
                </a:ext>
              </a:extLst>
            </p:cNvPr>
            <p:cNvSpPr/>
            <p:nvPr/>
          </p:nvSpPr>
          <p:spPr>
            <a:xfrm>
              <a:off x="718929" y="701430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LSTM1 (15497,128)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BE9609-9C7F-0696-0BB1-FB08BB0344D3}"/>
                </a:ext>
              </a:extLst>
            </p:cNvPr>
            <p:cNvSpPr/>
            <p:nvPr/>
          </p:nvSpPr>
          <p:spPr>
            <a:xfrm>
              <a:off x="718929" y="733523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LSTM2 (128,128)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EED2A71-107D-0B21-E4C2-233235C66324}"/>
                </a:ext>
              </a:extLst>
            </p:cNvPr>
            <p:cNvSpPr/>
            <p:nvPr/>
          </p:nvSpPr>
          <p:spPr>
            <a:xfrm>
              <a:off x="718916" y="7818755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(128,64)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67BB8F1-F56C-5528-AE52-27A0D9C5F8F2}"/>
                </a:ext>
              </a:extLst>
            </p:cNvPr>
            <p:cNvSpPr/>
            <p:nvPr/>
          </p:nvSpPr>
          <p:spPr>
            <a:xfrm>
              <a:off x="718925" y="8205004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94B427-B83B-B5F3-3E73-E34C28637626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3237512" y="7177949"/>
              <a:ext cx="2" cy="1572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7D8269-B3A7-4FC6-2E04-92B2A6BFBDA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37501" y="7498879"/>
              <a:ext cx="11" cy="319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F8A35D7-A0E7-0AEF-F3E7-9F512B43B8B6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3237501" y="7982395"/>
              <a:ext cx="9" cy="222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AEFB51-A2C5-2283-3F25-856EC5DE0906}"/>
                </a:ext>
              </a:extLst>
            </p:cNvPr>
            <p:cNvSpPr txBox="1"/>
            <p:nvPr/>
          </p:nvSpPr>
          <p:spPr>
            <a:xfrm>
              <a:off x="3237501" y="7955622"/>
              <a:ext cx="1156424" cy="13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CB789D9-4A67-DF2C-4CB5-04A3B93181F4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3237501" y="8368645"/>
              <a:ext cx="13" cy="211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14199D3-8E57-F763-7077-83344D799384}"/>
                </a:ext>
              </a:extLst>
            </p:cNvPr>
            <p:cNvSpPr txBox="1"/>
            <p:nvPr/>
          </p:nvSpPr>
          <p:spPr>
            <a:xfrm>
              <a:off x="2422161" y="8556803"/>
              <a:ext cx="163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C7E5FC2-7A3E-DEB9-AEC1-C0B093D2EAF8}"/>
              </a:ext>
            </a:extLst>
          </p:cNvPr>
          <p:cNvCxnSpPr>
            <a:stCxn id="82" idx="2"/>
            <a:endCxn id="44" idx="0"/>
          </p:cNvCxnSpPr>
          <p:nvPr/>
        </p:nvCxnSpPr>
        <p:spPr>
          <a:xfrm rot="5400000">
            <a:off x="3026029" y="6664443"/>
            <a:ext cx="800018" cy="37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8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1B4661FE-66F1-C55C-7C42-86D362674C2E}"/>
              </a:ext>
            </a:extLst>
          </p:cNvPr>
          <p:cNvSpPr txBox="1"/>
          <p:nvPr/>
        </p:nvSpPr>
        <p:spPr>
          <a:xfrm>
            <a:off x="1659661" y="468491"/>
            <a:ext cx="3538658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Vision transformer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124AF-2AF1-3059-2D4E-B38B64414C09}"/>
              </a:ext>
            </a:extLst>
          </p:cNvPr>
          <p:cNvSpPr/>
          <p:nvPr/>
        </p:nvSpPr>
        <p:spPr>
          <a:xfrm>
            <a:off x="213591" y="2169038"/>
            <a:ext cx="2386438" cy="38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 err="1">
                <a:solidFill>
                  <a:schemeClr val="tx1"/>
                </a:solidFill>
              </a:rPr>
              <a:t>ViT</a:t>
            </a:r>
            <a:r>
              <a:rPr lang="en-US" sz="2311" dirty="0">
                <a:solidFill>
                  <a:schemeClr val="tx1"/>
                </a:solidFill>
              </a:rPr>
              <a:t> (100,32)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E76A8-243D-F90E-9156-F946869191A2}"/>
              </a:ext>
            </a:extLst>
          </p:cNvPr>
          <p:cNvSpPr/>
          <p:nvPr/>
        </p:nvSpPr>
        <p:spPr>
          <a:xfrm>
            <a:off x="1161999" y="4143243"/>
            <a:ext cx="3507104" cy="654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>
                <a:solidFill>
                  <a:schemeClr val="tx1"/>
                </a:solidFill>
              </a:rPr>
              <a:t>Fully Connected Layer (64,64)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F03E6-BF21-451E-36EC-38E6692031D4}"/>
              </a:ext>
            </a:extLst>
          </p:cNvPr>
          <p:cNvSpPr/>
          <p:nvPr/>
        </p:nvSpPr>
        <p:spPr>
          <a:xfrm>
            <a:off x="1161988" y="5278093"/>
            <a:ext cx="3507104" cy="654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>
                <a:solidFill>
                  <a:schemeClr val="tx1"/>
                </a:solidFill>
              </a:rPr>
              <a:t>Fully Connected Layer (64,1) or (64+9,1)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97FF47-971E-6796-0C03-B34B4338CD3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06810" y="2552153"/>
            <a:ext cx="1495852" cy="1367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A31864-1DEF-CE12-C3A0-D959187D87AA}"/>
              </a:ext>
            </a:extLst>
          </p:cNvPr>
          <p:cNvCxnSpPr>
            <a:cxnSpLocks/>
            <a:stCxn id="82" idx="2"/>
            <a:endCxn id="4" idx="0"/>
          </p:cNvCxnSpPr>
          <p:nvPr/>
        </p:nvCxnSpPr>
        <p:spPr>
          <a:xfrm>
            <a:off x="1406808" y="1917017"/>
            <a:ext cx="0" cy="252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B8ABB3-0228-22D0-DB53-37F13A9AFD8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915540" y="4797932"/>
            <a:ext cx="11" cy="480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CCE204-FF69-9827-A89E-BDDCBC929523}"/>
              </a:ext>
            </a:extLst>
          </p:cNvPr>
          <p:cNvSpPr txBox="1"/>
          <p:nvPr/>
        </p:nvSpPr>
        <p:spPr>
          <a:xfrm>
            <a:off x="2197451" y="4889938"/>
            <a:ext cx="805155" cy="33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dirty="0" err="1"/>
              <a:t>ReLU</a:t>
            </a:r>
            <a:endParaRPr lang="en-US" sz="1733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F87652-C423-416E-3CDB-715D7EB2809D}"/>
              </a:ext>
            </a:extLst>
          </p:cNvPr>
          <p:cNvSpPr txBox="1"/>
          <p:nvPr/>
        </p:nvSpPr>
        <p:spPr>
          <a:xfrm>
            <a:off x="2275502" y="6156122"/>
            <a:ext cx="1305892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/>
              <a:t>output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D067DB-9AA2-7833-E0AC-2DD81C5DD039}"/>
              </a:ext>
            </a:extLst>
          </p:cNvPr>
          <p:cNvSpPr txBox="1"/>
          <p:nvPr/>
        </p:nvSpPr>
        <p:spPr>
          <a:xfrm>
            <a:off x="0" y="1459832"/>
            <a:ext cx="2813620" cy="457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/>
              <a:t>X1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1AB546C-F66A-47A9-6FD6-90CFEBF9A39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915540" y="5932782"/>
            <a:ext cx="0" cy="310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7975EFE-9F3C-7CB7-B0B3-F0FACA3E6A32}"/>
              </a:ext>
            </a:extLst>
          </p:cNvPr>
          <p:cNvSpPr/>
          <p:nvPr/>
        </p:nvSpPr>
        <p:spPr>
          <a:xfrm>
            <a:off x="3129134" y="2169037"/>
            <a:ext cx="2386438" cy="38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 err="1">
                <a:solidFill>
                  <a:schemeClr val="tx1"/>
                </a:solidFill>
              </a:rPr>
              <a:t>ViT</a:t>
            </a:r>
            <a:r>
              <a:rPr lang="en-US" sz="2311" dirty="0">
                <a:solidFill>
                  <a:schemeClr val="tx1"/>
                </a:solidFill>
              </a:rPr>
              <a:t> (100,32)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8D27DA-5DE5-EA00-EB68-8FB4CFF06142}"/>
              </a:ext>
            </a:extLst>
          </p:cNvPr>
          <p:cNvSpPr txBox="1"/>
          <p:nvPr/>
        </p:nvSpPr>
        <p:spPr>
          <a:xfrm>
            <a:off x="2915543" y="1459831"/>
            <a:ext cx="2813620" cy="457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/>
              <a:t>X1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66EBB2-EDD9-0D39-51AA-4FC6DC1009F7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4322353" y="1917015"/>
            <a:ext cx="0" cy="252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E31B67-C219-A8A3-C140-043DFA5AAF9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2928448" y="2552152"/>
            <a:ext cx="1393905" cy="1367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7B62541-1FEB-017C-E2EB-1DD22647108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915551" y="3919903"/>
            <a:ext cx="8" cy="22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85E0394-A088-1187-717C-171ED29B981C}"/>
              </a:ext>
            </a:extLst>
          </p:cNvPr>
          <p:cNvSpPr txBox="1"/>
          <p:nvPr/>
        </p:nvSpPr>
        <p:spPr>
          <a:xfrm>
            <a:off x="5198319" y="5073234"/>
            <a:ext cx="1305892" cy="89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 err="1"/>
              <a:t>Meteo</a:t>
            </a:r>
            <a:r>
              <a:rPr lang="en-US" sz="2601" dirty="0"/>
              <a:t> data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FC5FEE8C-402F-96A0-1EDF-85508E26D438}"/>
              </a:ext>
            </a:extLst>
          </p:cNvPr>
          <p:cNvCxnSpPr>
            <a:cxnSpLocks/>
            <a:stCxn id="79" idx="0"/>
          </p:cNvCxnSpPr>
          <p:nvPr/>
        </p:nvCxnSpPr>
        <p:spPr>
          <a:xfrm rot="16200000" flipV="1">
            <a:off x="3906106" y="3128074"/>
            <a:ext cx="1041661" cy="2848659"/>
          </a:xfrm>
          <a:prstGeom prst="bentConnector2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F8B1B788-0E6B-6D23-6FB5-60BABD7DEA45}"/>
              </a:ext>
            </a:extLst>
          </p:cNvPr>
          <p:cNvCxnSpPr>
            <a:cxnSpLocks/>
            <a:stCxn id="79" idx="2"/>
            <a:endCxn id="34" idx="3"/>
          </p:cNvCxnSpPr>
          <p:nvPr/>
        </p:nvCxnSpPr>
        <p:spPr>
          <a:xfrm rot="5400000" flipH="1">
            <a:off x="3972188" y="4086966"/>
            <a:ext cx="909496" cy="2848659"/>
          </a:xfrm>
          <a:prstGeom prst="bentConnector4">
            <a:avLst>
              <a:gd name="adj1" fmla="val -25135"/>
              <a:gd name="adj2" fmla="val 34117"/>
            </a:avLst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9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394</TotalTime>
  <Words>649</Words>
  <Application>Microsoft Macintosh PowerPoint</Application>
  <PresentationFormat>A4 Paper (210x297 mm)</PresentationFormat>
  <Paragraphs>160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Antonin Mignot</dc:creator>
  <cp:lastModifiedBy>Jade Therras</cp:lastModifiedBy>
  <cp:revision>4</cp:revision>
  <dcterms:created xsi:type="dcterms:W3CDTF">2023-12-16T09:02:35Z</dcterms:created>
  <dcterms:modified xsi:type="dcterms:W3CDTF">2023-12-18T09:06:39Z</dcterms:modified>
</cp:coreProperties>
</file>