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08B-5B9B-45D1-60D1-A576ED41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C405-4E3F-986B-C1B5-B65B5A5BE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8476-915A-CB04-5371-914B84FB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7E13-6541-2A86-23A4-573FEB9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A7EF-941C-491E-B8FD-528CA20F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19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746B-3A0F-D937-9DD5-B785F099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E4DD2-EEF2-46A9-7123-A6C508FB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6EA5-2447-B0A8-6906-F96719C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47D4-20D6-B132-E171-06819214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0A0A-5121-9225-B5CA-87340936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4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36966-0FBA-9AF5-8E65-5A898E2A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71B1-4685-79F3-2C8C-C2D7FCA3C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3D38-1DEB-92BD-ECC4-895D47BC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28B0-6868-EF4E-CE7F-850BE9C2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B466-4E4C-1FF8-66F8-5F2746A5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7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BA96-7E38-7E04-3C89-2811494B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ABB4-9920-9DC5-4824-5EEB03B5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472E-148E-0837-8D7B-5DF591B5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D0-138B-BA3D-9C70-939ED6F5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4990-A620-0404-76FB-999C436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2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CEE0-E6AC-8768-CFD9-5F0AAA40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D8FD-6981-3097-F1D5-A2D7E792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9EA9-1C3F-D290-88E6-4A29F187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EC91-F239-5BA5-0271-7A04C353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24A1-D19D-B8CB-79BB-AB9DC409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4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08DB-E279-8C9B-89EB-0725499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3E2A-908A-F898-8E63-294FA4F6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A19FF-A137-2B19-8E59-BAF5B3C24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24B37-56B0-0CE0-A621-7DAD700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E60E1-57D5-2B5E-0375-8CB0C678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0FC4-F08B-D7B1-AD87-E870A902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1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0D73-4012-BB0E-0928-2BDC0EA9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4ED24-A363-0FCF-98F6-4FA716F7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8781C-E55F-EFA5-3D8C-BBF22F44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5BB8-E7D0-F930-C498-486F57B60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AF128-DF85-9369-F393-BCD709C51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1C2B3-7FAA-611F-C90B-24D39501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70518-073E-2853-8C62-215EA670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3529E-F0B5-E2B3-12FF-7E031D16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95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C3F6-8B02-F8AE-EF85-57926236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DD8C1-257A-B391-63E9-4A117EA3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4E503-986A-47AE-1744-7C2F5DAD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35040-5776-4793-BB2D-489D992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5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38D58-5E3D-85D2-38DC-1C2DCD6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6B26-09DA-9010-673B-20EA78E5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4604-310A-4C89-285E-6C1BA8F8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17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3A46-B09E-17E1-8738-87C5AFA6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9B10-8126-62E1-ACAE-5858D69A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F6B3B-A0D8-42CA-83FA-9ED899CD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84F2-06EF-A367-CB34-67024C1C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6973-C202-A25C-F77F-DC905188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5499-3CC7-4A11-35C0-6FCC015C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5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F5B8-D7F2-70FF-2A0E-721C3FFF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5D797-E81A-B05B-4B1C-1F06D16CD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77822-1196-8B53-8577-9D4B79D4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7F7B-DA53-C1B6-427E-A50F210B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3391-F2E7-6A88-83F4-666C61B2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5255-10D7-E151-FD20-876D0CC3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9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DA21D-75B7-C218-9D20-291207E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A004-3C9A-6510-18ED-80711D21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3B86-A8FC-DBEB-CC4B-5CCD4A56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675F-8520-4701-9C85-06C29208B1C7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173C-A14C-C57D-6388-BD1692E98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CAB8-B06E-E472-6C7B-67ABB2C6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D94B-D14D-480F-817D-7D61CEDF4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9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145C7-3F21-B321-DF07-B4751E62391E}"/>
              </a:ext>
            </a:extLst>
          </p:cNvPr>
          <p:cNvGrpSpPr/>
          <p:nvPr/>
        </p:nvGrpSpPr>
        <p:grpSpPr>
          <a:xfrm>
            <a:off x="1085722" y="1430845"/>
            <a:ext cx="9541111" cy="830997"/>
            <a:chOff x="1085722" y="1888045"/>
            <a:chExt cx="9541111" cy="83099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9FA1A1-4F4D-0FB9-0DE6-389872E03254}"/>
                </a:ext>
              </a:extLst>
            </p:cNvPr>
            <p:cNvSpPr/>
            <p:nvPr/>
          </p:nvSpPr>
          <p:spPr>
            <a:xfrm>
              <a:off x="8529769" y="2024590"/>
              <a:ext cx="557907" cy="557907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A6A299-6A9B-335D-DE80-B65D1A370D81}"/>
                </a:ext>
              </a:extLst>
            </p:cNvPr>
            <p:cNvSpPr/>
            <p:nvPr/>
          </p:nvSpPr>
          <p:spPr>
            <a:xfrm>
              <a:off x="5512303" y="2024590"/>
              <a:ext cx="557907" cy="557907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AD3F79C-14FF-2BA9-1D0F-44CAB7686553}"/>
                </a:ext>
              </a:extLst>
            </p:cNvPr>
            <p:cNvSpPr/>
            <p:nvPr/>
          </p:nvSpPr>
          <p:spPr>
            <a:xfrm rot="16200000">
              <a:off x="4101368" y="1577103"/>
              <a:ext cx="524707" cy="1452880"/>
            </a:xfrm>
            <a:prstGeom prst="can">
              <a:avLst>
                <a:gd name="adj" fmla="val 5210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E9F63D-6ABF-9DF8-386C-F0EB91926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162" y="2303543"/>
              <a:ext cx="55879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590AA5-0D9D-07F3-EED3-9B4BCC6A1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9374" y="2303543"/>
              <a:ext cx="6974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FE86F1-357A-5692-7601-419EB3C61EBE}"/>
                </a:ext>
              </a:extLst>
            </p:cNvPr>
            <p:cNvSpPr/>
            <p:nvPr/>
          </p:nvSpPr>
          <p:spPr>
            <a:xfrm>
              <a:off x="2539973" y="2024590"/>
              <a:ext cx="557907" cy="557907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A4C97C10-E215-61D7-09DC-8C812898AE8C}"/>
                </a:ext>
              </a:extLst>
            </p:cNvPr>
            <p:cNvSpPr/>
            <p:nvPr/>
          </p:nvSpPr>
          <p:spPr>
            <a:xfrm rot="16200000">
              <a:off x="7055193" y="1577103"/>
              <a:ext cx="524707" cy="1452880"/>
            </a:xfrm>
            <a:prstGeom prst="can">
              <a:avLst>
                <a:gd name="adj" fmla="val 5210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B0D3C4-019C-C1DA-D179-BFDA91E75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3987" y="2303543"/>
              <a:ext cx="64281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A75361-0FC1-500D-1426-6515EB656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199" y="2303543"/>
              <a:ext cx="6974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853C54-C09C-9A16-5EAE-BBDFB88B0621}"/>
                    </a:ext>
                  </a:extLst>
                </p:cNvPr>
                <p:cNvSpPr txBox="1"/>
                <p:nvPr/>
              </p:nvSpPr>
              <p:spPr>
                <a:xfrm flipH="1">
                  <a:off x="1085722" y="1888045"/>
                  <a:ext cx="105337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4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853C54-C09C-9A16-5EAE-BBDFB88B0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85722" y="1888045"/>
                  <a:ext cx="105337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04831E-47F4-9F11-A242-D35B1CE33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095" y="2303543"/>
              <a:ext cx="6974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12496D-5ABF-9415-E917-C02C13F5BB32}"/>
                    </a:ext>
                  </a:extLst>
                </p:cNvPr>
                <p:cNvSpPr txBox="1"/>
                <p:nvPr/>
              </p:nvSpPr>
              <p:spPr>
                <a:xfrm flipH="1">
                  <a:off x="9573458" y="1888045"/>
                  <a:ext cx="105337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4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12496D-5ABF-9415-E917-C02C13F5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73458" y="1888045"/>
                  <a:ext cx="105337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5FBFAA-16CD-49C6-E311-879ADB307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2919" y="2303543"/>
              <a:ext cx="64052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5F7A22-D657-30EB-3E5A-7D5BC3C529D1}"/>
                  </a:ext>
                </a:extLst>
              </p:cNvPr>
              <p:cNvSpPr txBox="1"/>
              <p:nvPr/>
            </p:nvSpPr>
            <p:spPr>
              <a:xfrm>
                <a:off x="5493244" y="1030735"/>
                <a:ext cx="539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5F7A22-D657-30EB-3E5A-7D5BC3C5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244" y="1030735"/>
                <a:ext cx="539955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AD966B-F631-64FF-A2D1-B601F5FD4AFC}"/>
                  </a:ext>
                </a:extLst>
              </p:cNvPr>
              <p:cNvSpPr txBox="1"/>
              <p:nvPr/>
            </p:nvSpPr>
            <p:spPr>
              <a:xfrm>
                <a:off x="2517258" y="1030735"/>
                <a:ext cx="785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AD966B-F631-64FF-A2D1-B601F5FD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58" y="1030735"/>
                <a:ext cx="785215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F1C36C-604A-E94B-25F9-D395FCC49052}"/>
                  </a:ext>
                </a:extLst>
              </p:cNvPr>
              <p:cNvSpPr txBox="1"/>
              <p:nvPr/>
            </p:nvSpPr>
            <p:spPr>
              <a:xfrm>
                <a:off x="8510710" y="1030735"/>
                <a:ext cx="785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F1C36C-604A-E94B-25F9-D395FCC4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710" y="1030735"/>
                <a:ext cx="785215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29E69-49AE-D477-8170-502ADA719715}"/>
                  </a:ext>
                </a:extLst>
              </p:cNvPr>
              <p:cNvSpPr txBox="1"/>
              <p:nvPr/>
            </p:nvSpPr>
            <p:spPr>
              <a:xfrm>
                <a:off x="3957057" y="2261842"/>
                <a:ext cx="780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29E69-49AE-D477-8170-502ADA71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057" y="2261842"/>
                <a:ext cx="78091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40E78-9AF0-4B8B-F83F-EC16F0F0659A}"/>
                  </a:ext>
                </a:extLst>
              </p:cNvPr>
              <p:cNvSpPr txBox="1"/>
              <p:nvPr/>
            </p:nvSpPr>
            <p:spPr>
              <a:xfrm>
                <a:off x="6746282" y="2261842"/>
                <a:ext cx="1271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40E78-9AF0-4B8B-F83F-EC16F0F0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282" y="2261842"/>
                <a:ext cx="1271438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17062C-CB19-8C3C-D1F9-C7A8A7721E59}"/>
              </a:ext>
            </a:extLst>
          </p:cNvPr>
          <p:cNvCxnSpPr>
            <a:cxnSpLocks/>
          </p:cNvCxnSpPr>
          <p:nvPr/>
        </p:nvCxnSpPr>
        <p:spPr>
          <a:xfrm>
            <a:off x="1949295" y="2915919"/>
            <a:ext cx="804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811DA3-DC61-5F4D-C37D-C50DCC9754FC}"/>
              </a:ext>
            </a:extLst>
          </p:cNvPr>
          <p:cNvCxnSpPr>
            <a:cxnSpLocks/>
          </p:cNvCxnSpPr>
          <p:nvPr/>
        </p:nvCxnSpPr>
        <p:spPr>
          <a:xfrm>
            <a:off x="1949295" y="3286757"/>
            <a:ext cx="37610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9E5C54-1BA3-FB5A-F391-F2689CAED932}"/>
              </a:ext>
            </a:extLst>
          </p:cNvPr>
          <p:cNvCxnSpPr>
            <a:cxnSpLocks/>
          </p:cNvCxnSpPr>
          <p:nvPr/>
        </p:nvCxnSpPr>
        <p:spPr>
          <a:xfrm>
            <a:off x="1949295" y="3657594"/>
            <a:ext cx="678830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66375F-FA9F-DE61-96CA-6E3F330F4FEF}"/>
              </a:ext>
            </a:extLst>
          </p:cNvPr>
          <p:cNvCxnSpPr>
            <a:cxnSpLocks/>
          </p:cNvCxnSpPr>
          <p:nvPr/>
        </p:nvCxnSpPr>
        <p:spPr>
          <a:xfrm>
            <a:off x="2834640" y="2115043"/>
            <a:ext cx="0" cy="9532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3F69E4-00D5-C43D-1735-2DCE4A77CE2E}"/>
              </a:ext>
            </a:extLst>
          </p:cNvPr>
          <p:cNvCxnSpPr>
            <a:cxnSpLocks/>
          </p:cNvCxnSpPr>
          <p:nvPr/>
        </p:nvCxnSpPr>
        <p:spPr>
          <a:xfrm>
            <a:off x="5791200" y="2103119"/>
            <a:ext cx="0" cy="13354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840477-CD62-4451-C56E-4DA52C72FF7E}"/>
              </a:ext>
            </a:extLst>
          </p:cNvPr>
          <p:cNvCxnSpPr>
            <a:cxnSpLocks/>
          </p:cNvCxnSpPr>
          <p:nvPr/>
        </p:nvCxnSpPr>
        <p:spPr>
          <a:xfrm>
            <a:off x="8818880" y="2103119"/>
            <a:ext cx="0" cy="17170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C51B97-B23D-56BC-2F1F-998F9742270F}"/>
                  </a:ext>
                </a:extLst>
              </p:cNvPr>
              <p:cNvSpPr txBox="1"/>
              <p:nvPr/>
            </p:nvSpPr>
            <p:spPr>
              <a:xfrm>
                <a:off x="1921349" y="2424982"/>
                <a:ext cx="704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C51B97-B23D-56BC-2F1F-998F9742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49" y="2424982"/>
                <a:ext cx="7041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8E888D7-1870-704E-BE26-4529358ACEEA}"/>
                  </a:ext>
                </a:extLst>
              </p:cNvPr>
              <p:cNvSpPr txBox="1"/>
              <p:nvPr/>
            </p:nvSpPr>
            <p:spPr>
              <a:xfrm>
                <a:off x="5038896" y="2779253"/>
                <a:ext cx="458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8E888D7-1870-704E-BE26-4529358A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96" y="2779253"/>
                <a:ext cx="45890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9E29E4-F784-EA42-FE1C-5C595D6890CC}"/>
                  </a:ext>
                </a:extLst>
              </p:cNvPr>
              <p:cNvSpPr txBox="1"/>
              <p:nvPr/>
            </p:nvSpPr>
            <p:spPr>
              <a:xfrm>
                <a:off x="7958150" y="3178586"/>
                <a:ext cx="704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9E29E4-F784-EA42-FE1C-5C595D68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150" y="3178586"/>
                <a:ext cx="7041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145C7-3F21-B321-DF07-B4751E62391E}"/>
              </a:ext>
            </a:extLst>
          </p:cNvPr>
          <p:cNvGrpSpPr/>
          <p:nvPr/>
        </p:nvGrpSpPr>
        <p:grpSpPr>
          <a:xfrm>
            <a:off x="1085722" y="457145"/>
            <a:ext cx="9541111" cy="830997"/>
            <a:chOff x="1085722" y="1888045"/>
            <a:chExt cx="9541111" cy="83099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9FA1A1-4F4D-0FB9-0DE6-389872E03254}"/>
                </a:ext>
              </a:extLst>
            </p:cNvPr>
            <p:cNvSpPr/>
            <p:nvPr/>
          </p:nvSpPr>
          <p:spPr>
            <a:xfrm>
              <a:off x="8529769" y="2024590"/>
              <a:ext cx="557907" cy="557907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A6A299-6A9B-335D-DE80-B65D1A370D81}"/>
                </a:ext>
              </a:extLst>
            </p:cNvPr>
            <p:cNvSpPr/>
            <p:nvPr/>
          </p:nvSpPr>
          <p:spPr>
            <a:xfrm>
              <a:off x="5512303" y="2024590"/>
              <a:ext cx="557907" cy="557907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AD3F79C-14FF-2BA9-1D0F-44CAB7686553}"/>
                </a:ext>
              </a:extLst>
            </p:cNvPr>
            <p:cNvSpPr/>
            <p:nvPr/>
          </p:nvSpPr>
          <p:spPr>
            <a:xfrm rot="16200000">
              <a:off x="4101368" y="1577103"/>
              <a:ext cx="524707" cy="1452880"/>
            </a:xfrm>
            <a:prstGeom prst="can">
              <a:avLst>
                <a:gd name="adj" fmla="val 5210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E9F63D-6ABF-9DF8-386C-F0EB91926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162" y="2303543"/>
              <a:ext cx="55879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590AA5-0D9D-07F3-EED3-9B4BCC6A1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9374" y="2303543"/>
              <a:ext cx="6974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FE86F1-357A-5692-7601-419EB3C61EBE}"/>
                </a:ext>
              </a:extLst>
            </p:cNvPr>
            <p:cNvSpPr/>
            <p:nvPr/>
          </p:nvSpPr>
          <p:spPr>
            <a:xfrm>
              <a:off x="2539973" y="2024590"/>
              <a:ext cx="557907" cy="557907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A4C97C10-E215-61D7-09DC-8C812898AE8C}"/>
                </a:ext>
              </a:extLst>
            </p:cNvPr>
            <p:cNvSpPr/>
            <p:nvPr/>
          </p:nvSpPr>
          <p:spPr>
            <a:xfrm rot="16200000">
              <a:off x="7055193" y="1577103"/>
              <a:ext cx="524707" cy="1452880"/>
            </a:xfrm>
            <a:prstGeom prst="can">
              <a:avLst>
                <a:gd name="adj" fmla="val 5210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B0D3C4-019C-C1DA-D179-BFDA91E75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3987" y="2303543"/>
              <a:ext cx="64281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A75361-0FC1-500D-1426-6515EB656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199" y="2303543"/>
              <a:ext cx="6974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853C54-C09C-9A16-5EAE-BBDFB88B0621}"/>
                    </a:ext>
                  </a:extLst>
                </p:cNvPr>
                <p:cNvSpPr txBox="1"/>
                <p:nvPr/>
              </p:nvSpPr>
              <p:spPr>
                <a:xfrm flipH="1">
                  <a:off x="1085722" y="1888045"/>
                  <a:ext cx="105337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4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853C54-C09C-9A16-5EAE-BBDFB88B0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85722" y="1888045"/>
                  <a:ext cx="105337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04831E-47F4-9F11-A242-D35B1CE33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095" y="2303543"/>
              <a:ext cx="6974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12496D-5ABF-9415-E917-C02C13F5BB32}"/>
                    </a:ext>
                  </a:extLst>
                </p:cNvPr>
                <p:cNvSpPr txBox="1"/>
                <p:nvPr/>
              </p:nvSpPr>
              <p:spPr>
                <a:xfrm flipH="1">
                  <a:off x="9573458" y="1888045"/>
                  <a:ext cx="105337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4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12496D-5ABF-9415-E917-C02C13F5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73458" y="1888045"/>
                  <a:ext cx="105337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5FBFAA-16CD-49C6-E311-879ADB307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2919" y="2303543"/>
              <a:ext cx="64052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5F7A22-D657-30EB-3E5A-7D5BC3C529D1}"/>
                  </a:ext>
                </a:extLst>
              </p:cNvPr>
              <p:cNvSpPr txBox="1"/>
              <p:nvPr/>
            </p:nvSpPr>
            <p:spPr>
              <a:xfrm>
                <a:off x="5493244" y="57035"/>
                <a:ext cx="539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5F7A22-D657-30EB-3E5A-7D5BC3C5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244" y="57035"/>
                <a:ext cx="539955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AD966B-F631-64FF-A2D1-B601F5FD4AFC}"/>
                  </a:ext>
                </a:extLst>
              </p:cNvPr>
              <p:cNvSpPr txBox="1"/>
              <p:nvPr/>
            </p:nvSpPr>
            <p:spPr>
              <a:xfrm>
                <a:off x="2517258" y="57035"/>
                <a:ext cx="785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AD966B-F631-64FF-A2D1-B601F5FD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58" y="57035"/>
                <a:ext cx="785215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F1C36C-604A-E94B-25F9-D395FCC49052}"/>
                  </a:ext>
                </a:extLst>
              </p:cNvPr>
              <p:cNvSpPr txBox="1"/>
              <p:nvPr/>
            </p:nvSpPr>
            <p:spPr>
              <a:xfrm>
                <a:off x="8510710" y="57035"/>
                <a:ext cx="785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F1C36C-604A-E94B-25F9-D395FCC4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710" y="57035"/>
                <a:ext cx="785215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29E69-49AE-D477-8170-502ADA719715}"/>
                  </a:ext>
                </a:extLst>
              </p:cNvPr>
              <p:cNvSpPr txBox="1"/>
              <p:nvPr/>
            </p:nvSpPr>
            <p:spPr>
              <a:xfrm>
                <a:off x="3957057" y="1288142"/>
                <a:ext cx="780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29E69-49AE-D477-8170-502ADA71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057" y="1288142"/>
                <a:ext cx="78091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40E78-9AF0-4B8B-F83F-EC16F0F0659A}"/>
                  </a:ext>
                </a:extLst>
              </p:cNvPr>
              <p:cNvSpPr txBox="1"/>
              <p:nvPr/>
            </p:nvSpPr>
            <p:spPr>
              <a:xfrm>
                <a:off x="6746282" y="1288142"/>
                <a:ext cx="1271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40E78-9AF0-4B8B-F83F-EC16F0F0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282" y="1288142"/>
                <a:ext cx="1271438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66375F-FA9F-DE61-96CA-6E3F330F4FEF}"/>
              </a:ext>
            </a:extLst>
          </p:cNvPr>
          <p:cNvCxnSpPr>
            <a:cxnSpLocks/>
          </p:cNvCxnSpPr>
          <p:nvPr/>
        </p:nvCxnSpPr>
        <p:spPr>
          <a:xfrm>
            <a:off x="2834640" y="1141343"/>
            <a:ext cx="0" cy="9532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3F69E4-00D5-C43D-1735-2DCE4A77CE2E}"/>
              </a:ext>
            </a:extLst>
          </p:cNvPr>
          <p:cNvCxnSpPr>
            <a:cxnSpLocks/>
          </p:cNvCxnSpPr>
          <p:nvPr/>
        </p:nvCxnSpPr>
        <p:spPr>
          <a:xfrm>
            <a:off x="5791200" y="1129419"/>
            <a:ext cx="0" cy="13354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840477-CD62-4451-C56E-4DA52C72FF7E}"/>
              </a:ext>
            </a:extLst>
          </p:cNvPr>
          <p:cNvCxnSpPr>
            <a:cxnSpLocks/>
          </p:cNvCxnSpPr>
          <p:nvPr/>
        </p:nvCxnSpPr>
        <p:spPr>
          <a:xfrm>
            <a:off x="8818880" y="1129419"/>
            <a:ext cx="0" cy="17170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C51B97-B23D-56BC-2F1F-998F9742270F}"/>
                  </a:ext>
                </a:extLst>
              </p:cNvPr>
              <p:cNvSpPr txBox="1"/>
              <p:nvPr/>
            </p:nvSpPr>
            <p:spPr>
              <a:xfrm>
                <a:off x="1921349" y="1451282"/>
                <a:ext cx="704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C51B97-B23D-56BC-2F1F-998F9742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49" y="1451282"/>
                <a:ext cx="704167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1892CC2-E553-316F-F990-D0CDA0048082}"/>
              </a:ext>
            </a:extLst>
          </p:cNvPr>
          <p:cNvSpPr/>
          <p:nvPr/>
        </p:nvSpPr>
        <p:spPr>
          <a:xfrm>
            <a:off x="5610215" y="4299899"/>
            <a:ext cx="422984" cy="422982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84332F-9FB3-4CA6-5B70-D3B290279ADF}"/>
              </a:ext>
            </a:extLst>
          </p:cNvPr>
          <p:cNvSpPr/>
          <p:nvPr/>
        </p:nvSpPr>
        <p:spPr>
          <a:xfrm>
            <a:off x="3379267" y="3905545"/>
            <a:ext cx="422984" cy="422982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2993F4-058F-2DBB-E8B0-1ED0200A6E27}"/>
              </a:ext>
            </a:extLst>
          </p:cNvPr>
          <p:cNvSpPr/>
          <p:nvPr/>
        </p:nvSpPr>
        <p:spPr>
          <a:xfrm>
            <a:off x="7841164" y="3905545"/>
            <a:ext cx="422984" cy="422982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D9C0EF-BEB8-CDA3-4038-78A0266A6D9F}"/>
              </a:ext>
            </a:extLst>
          </p:cNvPr>
          <p:cNvSpPr/>
          <p:nvPr/>
        </p:nvSpPr>
        <p:spPr>
          <a:xfrm>
            <a:off x="1987294" y="2789661"/>
            <a:ext cx="422984" cy="4229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03FD418-A764-C6D9-60D6-C44764BD027F}"/>
              </a:ext>
            </a:extLst>
          </p:cNvPr>
          <p:cNvSpPr/>
          <p:nvPr/>
        </p:nvSpPr>
        <p:spPr>
          <a:xfrm>
            <a:off x="9233137" y="2789661"/>
            <a:ext cx="422984" cy="4229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C2F3DB-B9B4-04DE-D677-8B4EC0DC074D}"/>
              </a:ext>
            </a:extLst>
          </p:cNvPr>
          <p:cNvCxnSpPr>
            <a:cxnSpLocks/>
            <a:stCxn id="39" idx="1"/>
            <a:endCxn id="38" idx="5"/>
          </p:cNvCxnSpPr>
          <p:nvPr/>
        </p:nvCxnSpPr>
        <p:spPr>
          <a:xfrm flipH="1" flipV="1">
            <a:off x="2348333" y="3150699"/>
            <a:ext cx="1092879" cy="8167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230614-DFE1-3F00-589B-4A744EAF9946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3802251" y="4117036"/>
            <a:ext cx="1807964" cy="3943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D0CA9E-3748-C46E-CB79-1E7A4266A7CA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6033199" y="4117036"/>
            <a:ext cx="1807965" cy="3943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700F5A-7E5F-6CE8-D6C5-D93D087CA435}"/>
              </a:ext>
            </a:extLst>
          </p:cNvPr>
          <p:cNvCxnSpPr>
            <a:cxnSpLocks/>
            <a:stCxn id="43" idx="3"/>
            <a:endCxn id="42" idx="7"/>
          </p:cNvCxnSpPr>
          <p:nvPr/>
        </p:nvCxnSpPr>
        <p:spPr>
          <a:xfrm flipH="1">
            <a:off x="8202203" y="3150699"/>
            <a:ext cx="1092879" cy="8167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4AA5492-57FA-6E71-C6CF-7D40FD4D9DD7}"/>
              </a:ext>
            </a:extLst>
          </p:cNvPr>
          <p:cNvGrpSpPr/>
          <p:nvPr/>
        </p:nvGrpSpPr>
        <p:grpSpPr>
          <a:xfrm rot="2181066">
            <a:off x="2315759" y="3337152"/>
            <a:ext cx="1131410" cy="412876"/>
            <a:chOff x="3595787" y="3998091"/>
            <a:chExt cx="1437837" cy="52469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E4DBA-C493-60C8-49F3-1F1F1F2488D4}"/>
                </a:ext>
              </a:extLst>
            </p:cNvPr>
            <p:cNvSpPr/>
            <p:nvPr/>
          </p:nvSpPr>
          <p:spPr>
            <a:xfrm>
              <a:off x="3595787" y="4100219"/>
              <a:ext cx="1437837" cy="333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7255E7C-D6BA-BC0B-5C08-E5901BAA1A83}"/>
                </a:ext>
              </a:extLst>
            </p:cNvPr>
            <p:cNvGrpSpPr/>
            <p:nvPr/>
          </p:nvGrpSpPr>
          <p:grpSpPr>
            <a:xfrm>
              <a:off x="3595787" y="3998091"/>
              <a:ext cx="1437836" cy="524699"/>
              <a:chOff x="1921349" y="4039661"/>
              <a:chExt cx="3165360" cy="115511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9F9BEB5-1831-E118-5BC6-3FDEAED0441B}"/>
                  </a:ext>
                </a:extLst>
              </p:cNvPr>
              <p:cNvGrpSpPr/>
              <p:nvPr/>
            </p:nvGrpSpPr>
            <p:grpSpPr>
              <a:xfrm>
                <a:off x="2493588" y="4039661"/>
                <a:ext cx="2033675" cy="1155111"/>
                <a:chOff x="1551430" y="4015912"/>
                <a:chExt cx="5239117" cy="2091895"/>
              </a:xfrm>
            </p:grpSpPr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A5F194BF-5BFC-4FE1-A675-F05ADE5DE477}"/>
                    </a:ext>
                  </a:extLst>
                </p:cNvPr>
                <p:cNvSpPr/>
                <p:nvPr/>
              </p:nvSpPr>
              <p:spPr>
                <a:xfrm rot="10800000">
                  <a:off x="1726686" y="4998151"/>
                  <a:ext cx="569190" cy="824659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F09670DF-729B-5FDB-8B10-E89B0805C89F}"/>
                    </a:ext>
                  </a:extLst>
                </p:cNvPr>
                <p:cNvSpPr/>
                <p:nvPr/>
              </p:nvSpPr>
              <p:spPr>
                <a:xfrm rot="10800000">
                  <a:off x="6002613" y="4996872"/>
                  <a:ext cx="569188" cy="8246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EFB616D-D219-C887-007D-B212A53ACF29}"/>
                    </a:ext>
                  </a:extLst>
                </p:cNvPr>
                <p:cNvSpPr/>
                <p:nvPr/>
              </p:nvSpPr>
              <p:spPr>
                <a:xfrm>
                  <a:off x="1551430" y="4855793"/>
                  <a:ext cx="5239117" cy="26339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" name="Isosceles Triangle 1">
                  <a:extLst>
                    <a:ext uri="{FF2B5EF4-FFF2-40B4-BE49-F238E27FC236}">
                      <a16:creationId xmlns:a16="http://schemas.microsoft.com/office/drawing/2014/main" id="{79FB77EB-D5A4-1C9F-2AB9-A301A8241900}"/>
                    </a:ext>
                  </a:extLst>
                </p:cNvPr>
                <p:cNvSpPr/>
                <p:nvPr/>
              </p:nvSpPr>
              <p:spPr>
                <a:xfrm>
                  <a:off x="199233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" name="Isosceles Triangle 2">
                  <a:extLst>
                    <a:ext uri="{FF2B5EF4-FFF2-40B4-BE49-F238E27FC236}">
                      <a16:creationId xmlns:a16="http://schemas.microsoft.com/office/drawing/2014/main" id="{8C8C6ACF-AE23-FF85-C051-4697E7531EEC}"/>
                    </a:ext>
                  </a:extLst>
                </p:cNvPr>
                <p:cNvSpPr/>
                <p:nvPr/>
              </p:nvSpPr>
              <p:spPr>
                <a:xfrm>
                  <a:off x="3066054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9162A2AA-9E3A-91BD-0CB2-B8989DC524DA}"/>
                    </a:ext>
                  </a:extLst>
                </p:cNvPr>
                <p:cNvSpPr/>
                <p:nvPr/>
              </p:nvSpPr>
              <p:spPr>
                <a:xfrm>
                  <a:off x="521348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1466C1C3-F820-34D8-B76F-327A51C28D6D}"/>
                    </a:ext>
                  </a:extLst>
                </p:cNvPr>
                <p:cNvSpPr/>
                <p:nvPr/>
              </p:nvSpPr>
              <p:spPr>
                <a:xfrm>
                  <a:off x="4139772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27C9188-2C5D-A279-B0E6-6732E6AF266E}"/>
                    </a:ext>
                  </a:extLst>
                </p:cNvPr>
                <p:cNvGrpSpPr/>
                <p:nvPr/>
              </p:nvGrpSpPr>
              <p:grpSpPr>
                <a:xfrm>
                  <a:off x="1720588" y="4015912"/>
                  <a:ext cx="4870516" cy="2091895"/>
                  <a:chOff x="1610453" y="4015912"/>
                  <a:chExt cx="5592619" cy="2091895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FE11E92-F415-5EC7-9F9D-3B99BA4BC4A2}"/>
                      </a:ext>
                    </a:extLst>
                  </p:cNvPr>
                  <p:cNvSpPr/>
                  <p:nvPr/>
                </p:nvSpPr>
                <p:spPr>
                  <a:xfrm>
                    <a:off x="1610453" y="5811239"/>
                    <a:ext cx="5564674" cy="29656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7331CD7-9F6D-02E9-BDB7-42FC62B5E658}"/>
                      </a:ext>
                    </a:extLst>
                  </p:cNvPr>
                  <p:cNvSpPr/>
                  <p:nvPr/>
                </p:nvSpPr>
                <p:spPr>
                  <a:xfrm>
                    <a:off x="1638401" y="4015912"/>
                    <a:ext cx="5564671" cy="314609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A02C31-CBFE-893F-A1FF-1DE7E93BF0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9243" y="4617216"/>
                <a:ext cx="6974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D28933E-9139-2CC6-3047-01DEE2D80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1349" y="4617216"/>
                <a:ext cx="6974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9B9230-6B00-0954-4FD2-6235ECFEC21F}"/>
              </a:ext>
            </a:extLst>
          </p:cNvPr>
          <p:cNvGrpSpPr/>
          <p:nvPr/>
        </p:nvGrpSpPr>
        <p:grpSpPr>
          <a:xfrm rot="727948">
            <a:off x="4136723" y="4107003"/>
            <a:ext cx="1131410" cy="412876"/>
            <a:chOff x="3595787" y="3998091"/>
            <a:chExt cx="1437837" cy="52469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82FC6A2-8A48-3EAE-8270-C607E3EA50D2}"/>
                </a:ext>
              </a:extLst>
            </p:cNvPr>
            <p:cNvSpPr/>
            <p:nvPr/>
          </p:nvSpPr>
          <p:spPr>
            <a:xfrm>
              <a:off x="3595787" y="4100219"/>
              <a:ext cx="1437837" cy="333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9CE95DF-2575-6E5F-C225-210575290247}"/>
                </a:ext>
              </a:extLst>
            </p:cNvPr>
            <p:cNvGrpSpPr/>
            <p:nvPr/>
          </p:nvGrpSpPr>
          <p:grpSpPr>
            <a:xfrm>
              <a:off x="3595787" y="3998091"/>
              <a:ext cx="1437836" cy="524699"/>
              <a:chOff x="1921349" y="4039661"/>
              <a:chExt cx="3165360" cy="115511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9F30558-7425-6554-D2D2-054DEA47F68E}"/>
                  </a:ext>
                </a:extLst>
              </p:cNvPr>
              <p:cNvGrpSpPr/>
              <p:nvPr/>
            </p:nvGrpSpPr>
            <p:grpSpPr>
              <a:xfrm>
                <a:off x="2493588" y="4039661"/>
                <a:ext cx="2033675" cy="1155111"/>
                <a:chOff x="1551430" y="4015912"/>
                <a:chExt cx="5239117" cy="2091895"/>
              </a:xfrm>
            </p:grpSpPr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A87E1D6D-EDEF-CEB2-75BA-B1385E674286}"/>
                    </a:ext>
                  </a:extLst>
                </p:cNvPr>
                <p:cNvSpPr/>
                <p:nvPr/>
              </p:nvSpPr>
              <p:spPr>
                <a:xfrm rot="10800000">
                  <a:off x="1726686" y="4998151"/>
                  <a:ext cx="569190" cy="824659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560EF4DE-9429-E950-A037-CA73338C2B1C}"/>
                    </a:ext>
                  </a:extLst>
                </p:cNvPr>
                <p:cNvSpPr/>
                <p:nvPr/>
              </p:nvSpPr>
              <p:spPr>
                <a:xfrm rot="10800000">
                  <a:off x="6002613" y="4996872"/>
                  <a:ext cx="569188" cy="8246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99E8C43-D100-FEB5-DF99-098DE74A8D76}"/>
                    </a:ext>
                  </a:extLst>
                </p:cNvPr>
                <p:cNvSpPr/>
                <p:nvPr/>
              </p:nvSpPr>
              <p:spPr>
                <a:xfrm>
                  <a:off x="1551430" y="4855793"/>
                  <a:ext cx="5239117" cy="26339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14" name="Isosceles Triangle 113">
                  <a:extLst>
                    <a:ext uri="{FF2B5EF4-FFF2-40B4-BE49-F238E27FC236}">
                      <a16:creationId xmlns:a16="http://schemas.microsoft.com/office/drawing/2014/main" id="{7FBB911E-DB16-6740-8426-EB955EB4A9CA}"/>
                    </a:ext>
                  </a:extLst>
                </p:cNvPr>
                <p:cNvSpPr/>
                <p:nvPr/>
              </p:nvSpPr>
              <p:spPr>
                <a:xfrm>
                  <a:off x="199233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5" name="Isosceles Triangle 114">
                  <a:extLst>
                    <a:ext uri="{FF2B5EF4-FFF2-40B4-BE49-F238E27FC236}">
                      <a16:creationId xmlns:a16="http://schemas.microsoft.com/office/drawing/2014/main" id="{3225F66A-F634-DCC8-C77D-C4ED77896915}"/>
                    </a:ext>
                  </a:extLst>
                </p:cNvPr>
                <p:cNvSpPr/>
                <p:nvPr/>
              </p:nvSpPr>
              <p:spPr>
                <a:xfrm>
                  <a:off x="3066054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6" name="Isosceles Triangle 115">
                  <a:extLst>
                    <a:ext uri="{FF2B5EF4-FFF2-40B4-BE49-F238E27FC236}">
                      <a16:creationId xmlns:a16="http://schemas.microsoft.com/office/drawing/2014/main" id="{D1B5357B-09C5-FC1F-5832-161BEF84534C}"/>
                    </a:ext>
                  </a:extLst>
                </p:cNvPr>
                <p:cNvSpPr/>
                <p:nvPr/>
              </p:nvSpPr>
              <p:spPr>
                <a:xfrm>
                  <a:off x="521348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CAC4B587-E6A8-6C5B-5FC4-358AB1A5D5BA}"/>
                    </a:ext>
                  </a:extLst>
                </p:cNvPr>
                <p:cNvSpPr/>
                <p:nvPr/>
              </p:nvSpPr>
              <p:spPr>
                <a:xfrm>
                  <a:off x="4139772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F38BA28-55B2-3341-1C96-4B40985FA645}"/>
                    </a:ext>
                  </a:extLst>
                </p:cNvPr>
                <p:cNvGrpSpPr/>
                <p:nvPr/>
              </p:nvGrpSpPr>
              <p:grpSpPr>
                <a:xfrm>
                  <a:off x="1720588" y="4015912"/>
                  <a:ext cx="4870516" cy="2091895"/>
                  <a:chOff x="1610453" y="4015912"/>
                  <a:chExt cx="5592619" cy="2091895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52AA4E-D931-8857-C74F-B608F016D8A0}"/>
                      </a:ext>
                    </a:extLst>
                  </p:cNvPr>
                  <p:cNvSpPr/>
                  <p:nvPr/>
                </p:nvSpPr>
                <p:spPr>
                  <a:xfrm>
                    <a:off x="1610453" y="5811239"/>
                    <a:ext cx="5564674" cy="29656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450A02E9-2550-A3E3-9065-5B6822921FAA}"/>
                      </a:ext>
                    </a:extLst>
                  </p:cNvPr>
                  <p:cNvSpPr/>
                  <p:nvPr/>
                </p:nvSpPr>
                <p:spPr>
                  <a:xfrm>
                    <a:off x="1638401" y="4015912"/>
                    <a:ext cx="5564671" cy="314609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6E25DA8-421D-32DD-675C-5CE1D5ADC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9243" y="4617216"/>
                <a:ext cx="6974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CCFE990-7940-5BDB-BF00-EDAEDD4E90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1349" y="4617216"/>
                <a:ext cx="6974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8A8D50B-1D26-8CFB-3AAE-D9945A736C03}"/>
              </a:ext>
            </a:extLst>
          </p:cNvPr>
          <p:cNvGrpSpPr/>
          <p:nvPr/>
        </p:nvGrpSpPr>
        <p:grpSpPr>
          <a:xfrm>
            <a:off x="8201209" y="3282162"/>
            <a:ext cx="1131410" cy="522855"/>
            <a:chOff x="8015080" y="3638640"/>
            <a:chExt cx="1131410" cy="52285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1617426-2676-4B60-94B6-7181477346F7}"/>
                </a:ext>
              </a:extLst>
            </p:cNvPr>
            <p:cNvSpPr/>
            <p:nvPr/>
          </p:nvSpPr>
          <p:spPr>
            <a:xfrm rot="19418934" flipH="1">
              <a:off x="8015080" y="3772999"/>
              <a:ext cx="1131410" cy="26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8CD8491-0B01-D319-FA31-6D90A3373197}"/>
                </a:ext>
              </a:extLst>
            </p:cNvPr>
            <p:cNvGrpSpPr/>
            <p:nvPr/>
          </p:nvGrpSpPr>
          <p:grpSpPr>
            <a:xfrm>
              <a:off x="8097884" y="3638640"/>
              <a:ext cx="959750" cy="522855"/>
              <a:chOff x="8097884" y="3638640"/>
              <a:chExt cx="959750" cy="522855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0331064-AF9B-D790-A4FE-007A63DD7007}"/>
                  </a:ext>
                </a:extLst>
              </p:cNvPr>
              <p:cNvGrpSpPr/>
              <p:nvPr/>
            </p:nvGrpSpPr>
            <p:grpSpPr>
              <a:xfrm rot="19418934" flipH="1">
                <a:off x="8212465" y="3694985"/>
                <a:ext cx="726906" cy="412876"/>
                <a:chOff x="1551430" y="4015912"/>
                <a:chExt cx="5239117" cy="2091895"/>
              </a:xfrm>
            </p:grpSpPr>
            <p:sp>
              <p:nvSpPr>
                <p:cNvPr id="127" name="Isosceles Triangle 126">
                  <a:extLst>
                    <a:ext uri="{FF2B5EF4-FFF2-40B4-BE49-F238E27FC236}">
                      <a16:creationId xmlns:a16="http://schemas.microsoft.com/office/drawing/2014/main" id="{2278D23C-C8CA-96D2-5FBC-867A1FDDA903}"/>
                    </a:ext>
                  </a:extLst>
                </p:cNvPr>
                <p:cNvSpPr/>
                <p:nvPr/>
              </p:nvSpPr>
              <p:spPr>
                <a:xfrm rot="10800000">
                  <a:off x="1726686" y="4998151"/>
                  <a:ext cx="569190" cy="824659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8" name="Isosceles Triangle 127">
                  <a:extLst>
                    <a:ext uri="{FF2B5EF4-FFF2-40B4-BE49-F238E27FC236}">
                      <a16:creationId xmlns:a16="http://schemas.microsoft.com/office/drawing/2014/main" id="{E90C4C73-7274-AEE3-0AE2-EA8011F3C593}"/>
                    </a:ext>
                  </a:extLst>
                </p:cNvPr>
                <p:cNvSpPr/>
                <p:nvPr/>
              </p:nvSpPr>
              <p:spPr>
                <a:xfrm rot="10800000">
                  <a:off x="6002613" y="4996872"/>
                  <a:ext cx="569188" cy="8246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EDA1AFB-CF03-BB7E-2F7D-0645F93A9AEA}"/>
                    </a:ext>
                  </a:extLst>
                </p:cNvPr>
                <p:cNvSpPr/>
                <p:nvPr/>
              </p:nvSpPr>
              <p:spPr>
                <a:xfrm>
                  <a:off x="1551430" y="4855793"/>
                  <a:ext cx="5239117" cy="26339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30" name="Isosceles Triangle 129">
                  <a:extLst>
                    <a:ext uri="{FF2B5EF4-FFF2-40B4-BE49-F238E27FC236}">
                      <a16:creationId xmlns:a16="http://schemas.microsoft.com/office/drawing/2014/main" id="{995D95E6-874B-9C6A-96FB-4D9497776590}"/>
                    </a:ext>
                  </a:extLst>
                </p:cNvPr>
                <p:cNvSpPr/>
                <p:nvPr/>
              </p:nvSpPr>
              <p:spPr>
                <a:xfrm>
                  <a:off x="199233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1" name="Isosceles Triangle 130">
                  <a:extLst>
                    <a:ext uri="{FF2B5EF4-FFF2-40B4-BE49-F238E27FC236}">
                      <a16:creationId xmlns:a16="http://schemas.microsoft.com/office/drawing/2014/main" id="{CC919D12-D0E5-DA17-196A-9ACD30A2E3B4}"/>
                    </a:ext>
                  </a:extLst>
                </p:cNvPr>
                <p:cNvSpPr/>
                <p:nvPr/>
              </p:nvSpPr>
              <p:spPr>
                <a:xfrm>
                  <a:off x="3066054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2" name="Isosceles Triangle 131">
                  <a:extLst>
                    <a:ext uri="{FF2B5EF4-FFF2-40B4-BE49-F238E27FC236}">
                      <a16:creationId xmlns:a16="http://schemas.microsoft.com/office/drawing/2014/main" id="{DD87B223-BCAE-1240-6619-F54583740A84}"/>
                    </a:ext>
                  </a:extLst>
                </p:cNvPr>
                <p:cNvSpPr/>
                <p:nvPr/>
              </p:nvSpPr>
              <p:spPr>
                <a:xfrm>
                  <a:off x="521348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3" name="Isosceles Triangle 132">
                  <a:extLst>
                    <a:ext uri="{FF2B5EF4-FFF2-40B4-BE49-F238E27FC236}">
                      <a16:creationId xmlns:a16="http://schemas.microsoft.com/office/drawing/2014/main" id="{7C1296A1-23E7-9BB9-64E1-1CD4511E2BC6}"/>
                    </a:ext>
                  </a:extLst>
                </p:cNvPr>
                <p:cNvSpPr/>
                <p:nvPr/>
              </p:nvSpPr>
              <p:spPr>
                <a:xfrm>
                  <a:off x="4139772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CBE918F-831A-4FAE-8088-AE65797B10A6}"/>
                    </a:ext>
                  </a:extLst>
                </p:cNvPr>
                <p:cNvGrpSpPr/>
                <p:nvPr/>
              </p:nvGrpSpPr>
              <p:grpSpPr>
                <a:xfrm>
                  <a:off x="1720588" y="4015912"/>
                  <a:ext cx="4870516" cy="2091895"/>
                  <a:chOff x="1610453" y="4015912"/>
                  <a:chExt cx="5592619" cy="2091895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DB3B36D2-EFFB-80BA-CA06-7C1F039611F6}"/>
                      </a:ext>
                    </a:extLst>
                  </p:cNvPr>
                  <p:cNvSpPr/>
                  <p:nvPr/>
                </p:nvSpPr>
                <p:spPr>
                  <a:xfrm>
                    <a:off x="1610453" y="5811239"/>
                    <a:ext cx="5564674" cy="29656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F3913D1E-38BC-DE3F-5F4D-7083A828A6FA}"/>
                      </a:ext>
                    </a:extLst>
                  </p:cNvPr>
                  <p:cNvSpPr/>
                  <p:nvPr/>
                </p:nvSpPr>
                <p:spPr>
                  <a:xfrm>
                    <a:off x="1638401" y="4015912"/>
                    <a:ext cx="5564671" cy="314609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0470B27-D92C-A7C5-4497-13558B6D8A8C}"/>
                  </a:ext>
                </a:extLst>
              </p:cNvPr>
              <p:cNvCxnSpPr>
                <a:cxnSpLocks/>
              </p:cNvCxnSpPr>
              <p:nvPr/>
            </p:nvCxnSpPr>
            <p:spPr>
              <a:xfrm rot="19418934">
                <a:off x="8097884" y="4161495"/>
                <a:ext cx="2492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4ADB48E-47D7-42C9-D6F7-7F18979C06E0}"/>
                  </a:ext>
                </a:extLst>
              </p:cNvPr>
              <p:cNvCxnSpPr>
                <a:cxnSpLocks/>
              </p:cNvCxnSpPr>
              <p:nvPr/>
            </p:nvCxnSpPr>
            <p:spPr>
              <a:xfrm rot="19418934">
                <a:off x="8808336" y="3638640"/>
                <a:ext cx="2492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0222120-C8A4-33D5-7320-C598FCB3FCDF}"/>
              </a:ext>
            </a:extLst>
          </p:cNvPr>
          <p:cNvGrpSpPr/>
          <p:nvPr/>
        </p:nvGrpSpPr>
        <p:grpSpPr>
          <a:xfrm rot="20872052" flipH="1">
            <a:off x="6377219" y="4107003"/>
            <a:ext cx="1131410" cy="412876"/>
            <a:chOff x="3595787" y="3998091"/>
            <a:chExt cx="1437837" cy="52469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32D700E-FB83-54F9-997F-E555B84D9E11}"/>
                </a:ext>
              </a:extLst>
            </p:cNvPr>
            <p:cNvSpPr/>
            <p:nvPr/>
          </p:nvSpPr>
          <p:spPr>
            <a:xfrm>
              <a:off x="3595787" y="4100219"/>
              <a:ext cx="1437837" cy="333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818006-959D-9C11-3327-102C9F9F4563}"/>
                </a:ext>
              </a:extLst>
            </p:cNvPr>
            <p:cNvGrpSpPr/>
            <p:nvPr/>
          </p:nvGrpSpPr>
          <p:grpSpPr>
            <a:xfrm>
              <a:off x="3595787" y="3998091"/>
              <a:ext cx="1437836" cy="524699"/>
              <a:chOff x="1921349" y="4039661"/>
              <a:chExt cx="3165360" cy="115511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2624D9C-44AC-E424-7697-D0E15D04924C}"/>
                  </a:ext>
                </a:extLst>
              </p:cNvPr>
              <p:cNvGrpSpPr/>
              <p:nvPr/>
            </p:nvGrpSpPr>
            <p:grpSpPr>
              <a:xfrm>
                <a:off x="2493588" y="4039661"/>
                <a:ext cx="2033675" cy="1155111"/>
                <a:chOff x="1551430" y="4015912"/>
                <a:chExt cx="5239117" cy="2091895"/>
              </a:xfrm>
            </p:grpSpPr>
            <p:sp>
              <p:nvSpPr>
                <p:cNvPr id="143" name="Isosceles Triangle 142">
                  <a:extLst>
                    <a:ext uri="{FF2B5EF4-FFF2-40B4-BE49-F238E27FC236}">
                      <a16:creationId xmlns:a16="http://schemas.microsoft.com/office/drawing/2014/main" id="{845C4054-F64D-E29C-2363-6233E926AE2B}"/>
                    </a:ext>
                  </a:extLst>
                </p:cNvPr>
                <p:cNvSpPr/>
                <p:nvPr/>
              </p:nvSpPr>
              <p:spPr>
                <a:xfrm rot="10800000">
                  <a:off x="1726686" y="4998151"/>
                  <a:ext cx="569190" cy="824659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4" name="Isosceles Triangle 143">
                  <a:extLst>
                    <a:ext uri="{FF2B5EF4-FFF2-40B4-BE49-F238E27FC236}">
                      <a16:creationId xmlns:a16="http://schemas.microsoft.com/office/drawing/2014/main" id="{84621AE3-CA40-6663-456C-B710EFE5C71A}"/>
                    </a:ext>
                  </a:extLst>
                </p:cNvPr>
                <p:cNvSpPr/>
                <p:nvPr/>
              </p:nvSpPr>
              <p:spPr>
                <a:xfrm rot="10800000">
                  <a:off x="6002613" y="4996872"/>
                  <a:ext cx="569188" cy="8246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AD9F73E6-2CA9-59EF-AA78-7441790E86B9}"/>
                    </a:ext>
                  </a:extLst>
                </p:cNvPr>
                <p:cNvSpPr/>
                <p:nvPr/>
              </p:nvSpPr>
              <p:spPr>
                <a:xfrm>
                  <a:off x="1551430" y="4855793"/>
                  <a:ext cx="5239117" cy="26339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46" name="Isosceles Triangle 145">
                  <a:extLst>
                    <a:ext uri="{FF2B5EF4-FFF2-40B4-BE49-F238E27FC236}">
                      <a16:creationId xmlns:a16="http://schemas.microsoft.com/office/drawing/2014/main" id="{70779B3E-B52C-8BC5-A1FB-EEFBAE8E17E2}"/>
                    </a:ext>
                  </a:extLst>
                </p:cNvPr>
                <p:cNvSpPr/>
                <p:nvPr/>
              </p:nvSpPr>
              <p:spPr>
                <a:xfrm>
                  <a:off x="199233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AD6EDCB5-CE47-9575-A538-1881DEE303A2}"/>
                    </a:ext>
                  </a:extLst>
                </p:cNvPr>
                <p:cNvSpPr/>
                <p:nvPr/>
              </p:nvSpPr>
              <p:spPr>
                <a:xfrm>
                  <a:off x="3066054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8" name="Isosceles Triangle 147">
                  <a:extLst>
                    <a:ext uri="{FF2B5EF4-FFF2-40B4-BE49-F238E27FC236}">
                      <a16:creationId xmlns:a16="http://schemas.microsoft.com/office/drawing/2014/main" id="{49E6652B-ECF4-1FD2-1239-136170172249}"/>
                    </a:ext>
                  </a:extLst>
                </p:cNvPr>
                <p:cNvSpPr/>
                <p:nvPr/>
              </p:nvSpPr>
              <p:spPr>
                <a:xfrm>
                  <a:off x="5213487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C36EE21A-B40D-68F0-A596-EE29A94C8BDD}"/>
                    </a:ext>
                  </a:extLst>
                </p:cNvPr>
                <p:cNvSpPr/>
                <p:nvPr/>
              </p:nvSpPr>
              <p:spPr>
                <a:xfrm>
                  <a:off x="4139772" y="4293489"/>
                  <a:ext cx="1095270" cy="1586860"/>
                </a:xfrm>
                <a:prstGeom prst="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04BE880A-4495-9849-BA4D-73E8696E142F}"/>
                    </a:ext>
                  </a:extLst>
                </p:cNvPr>
                <p:cNvGrpSpPr/>
                <p:nvPr/>
              </p:nvGrpSpPr>
              <p:grpSpPr>
                <a:xfrm>
                  <a:off x="1720588" y="4015912"/>
                  <a:ext cx="4870516" cy="2091895"/>
                  <a:chOff x="1610453" y="4015912"/>
                  <a:chExt cx="5592619" cy="2091895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F0D042C-840A-8CFF-9E0D-4A185483248D}"/>
                      </a:ext>
                    </a:extLst>
                  </p:cNvPr>
                  <p:cNvSpPr/>
                  <p:nvPr/>
                </p:nvSpPr>
                <p:spPr>
                  <a:xfrm>
                    <a:off x="1610453" y="5811239"/>
                    <a:ext cx="5564674" cy="29656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61384B8-174E-3990-74C6-C9AC14BB7C6D}"/>
                      </a:ext>
                    </a:extLst>
                  </p:cNvPr>
                  <p:cNvSpPr/>
                  <p:nvPr/>
                </p:nvSpPr>
                <p:spPr>
                  <a:xfrm>
                    <a:off x="1638401" y="4015912"/>
                    <a:ext cx="5564671" cy="314609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</p:grp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32DA453-56A1-69B3-EB02-682B63884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9243" y="4617216"/>
                <a:ext cx="6974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B13853F-C819-0DE2-8219-BE4900857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1349" y="4617216"/>
                <a:ext cx="6974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834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520AC89-389D-4B0E-DBA2-7E46AB1A13DA}"/>
              </a:ext>
            </a:extLst>
          </p:cNvPr>
          <p:cNvGrpSpPr/>
          <p:nvPr/>
        </p:nvGrpSpPr>
        <p:grpSpPr>
          <a:xfrm>
            <a:off x="2334924" y="1048457"/>
            <a:ext cx="6973342" cy="3066125"/>
            <a:chOff x="2334924" y="1048457"/>
            <a:chExt cx="6973342" cy="3066125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730BA89-B678-F710-9FE4-9C03022B48FC}"/>
                </a:ext>
              </a:extLst>
            </p:cNvPr>
            <p:cNvCxnSpPr>
              <a:cxnSpLocks/>
              <a:stCxn id="393" idx="5"/>
              <a:endCxn id="389" idx="2"/>
            </p:cNvCxnSpPr>
            <p:nvPr/>
          </p:nvCxnSpPr>
          <p:spPr>
            <a:xfrm>
              <a:off x="3622291" y="3711310"/>
              <a:ext cx="2029127" cy="19178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C3871F-E580-D2FC-817D-D127F09CB1B0}"/>
                </a:ext>
              </a:extLst>
            </p:cNvPr>
            <p:cNvCxnSpPr>
              <a:cxnSpLocks/>
              <a:stCxn id="394" idx="3"/>
              <a:endCxn id="389" idx="6"/>
            </p:cNvCxnSpPr>
            <p:nvPr/>
          </p:nvCxnSpPr>
          <p:spPr>
            <a:xfrm flipH="1">
              <a:off x="6074402" y="3711310"/>
              <a:ext cx="2029128" cy="19178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0DC570F1-3406-305A-0381-12B870060BC3}"/>
                </a:ext>
              </a:extLst>
            </p:cNvPr>
            <p:cNvSpPr/>
            <p:nvPr/>
          </p:nvSpPr>
          <p:spPr>
            <a:xfrm>
              <a:off x="5651418" y="3691600"/>
              <a:ext cx="422984" cy="4229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B823EF06-04C8-1F19-91A9-F3D22B615D69}"/>
                </a:ext>
              </a:extLst>
            </p:cNvPr>
            <p:cNvGrpSpPr/>
            <p:nvPr/>
          </p:nvGrpSpPr>
          <p:grpSpPr>
            <a:xfrm>
              <a:off x="3261252" y="3350272"/>
              <a:ext cx="5203317" cy="422982"/>
              <a:chOff x="2617085" y="3065319"/>
              <a:chExt cx="5203317" cy="422982"/>
            </a:xfrm>
            <a:solidFill>
              <a:schemeClr val="bg1">
                <a:lumMod val="95000"/>
              </a:schemeClr>
            </a:solidFill>
          </p:grpSpPr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53917AD4-9463-F38E-8D90-AD78F7D7F271}"/>
                  </a:ext>
                </a:extLst>
              </p:cNvPr>
              <p:cNvSpPr/>
              <p:nvPr/>
            </p:nvSpPr>
            <p:spPr>
              <a:xfrm>
                <a:off x="2617085" y="3065319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D20BB17A-725D-D64F-A211-AD92B2E0FC4E}"/>
                  </a:ext>
                </a:extLst>
              </p:cNvPr>
              <p:cNvSpPr/>
              <p:nvPr/>
            </p:nvSpPr>
            <p:spPr>
              <a:xfrm>
                <a:off x="7397418" y="3065319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9895F76-0428-2FD7-7EA4-6C35B623A9F0}"/>
                </a:ext>
              </a:extLst>
            </p:cNvPr>
            <p:cNvCxnSpPr>
              <a:cxnSpLocks/>
              <a:stCxn id="393" idx="1"/>
              <a:endCxn id="38" idx="5"/>
            </p:cNvCxnSpPr>
            <p:nvPr/>
          </p:nvCxnSpPr>
          <p:spPr>
            <a:xfrm flipH="1" flipV="1">
              <a:off x="2334924" y="1048457"/>
              <a:ext cx="988273" cy="2363759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B730FA0B-C0A5-8379-0683-FF830FFE9D7B}"/>
                </a:ext>
              </a:extLst>
            </p:cNvPr>
            <p:cNvCxnSpPr>
              <a:cxnSpLocks/>
              <a:stCxn id="43" idx="3"/>
              <a:endCxn id="394" idx="7"/>
            </p:cNvCxnSpPr>
            <p:nvPr/>
          </p:nvCxnSpPr>
          <p:spPr>
            <a:xfrm flipH="1">
              <a:off x="8402624" y="1048457"/>
              <a:ext cx="905642" cy="2363759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84B589C0-B4DF-F51E-07C8-A711A132EE56}"/>
              </a:ext>
            </a:extLst>
          </p:cNvPr>
          <p:cNvGrpSpPr/>
          <p:nvPr/>
        </p:nvGrpSpPr>
        <p:grpSpPr>
          <a:xfrm>
            <a:off x="2334924" y="1048457"/>
            <a:ext cx="6973342" cy="2810218"/>
            <a:chOff x="2334924" y="1048457"/>
            <a:chExt cx="6973342" cy="2810218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37123B6-1D58-8289-69E0-0D3E1DEB8775}"/>
                </a:ext>
              </a:extLst>
            </p:cNvPr>
            <p:cNvCxnSpPr>
              <a:cxnSpLocks/>
              <a:stCxn id="321" idx="5"/>
              <a:endCxn id="319" idx="2"/>
            </p:cNvCxnSpPr>
            <p:nvPr/>
          </p:nvCxnSpPr>
          <p:spPr>
            <a:xfrm>
              <a:off x="3289903" y="3187754"/>
              <a:ext cx="2361515" cy="45943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49F181D-4615-C463-12E9-172A36A9F616}"/>
                </a:ext>
              </a:extLst>
            </p:cNvPr>
            <p:cNvCxnSpPr>
              <a:cxnSpLocks/>
              <a:stCxn id="322" idx="3"/>
              <a:endCxn id="319" idx="6"/>
            </p:cNvCxnSpPr>
            <p:nvPr/>
          </p:nvCxnSpPr>
          <p:spPr>
            <a:xfrm flipH="1">
              <a:off x="6074402" y="3187754"/>
              <a:ext cx="2387448" cy="45943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AA7F6CE-4AA2-2627-2FF9-FA50204E7F17}"/>
                </a:ext>
              </a:extLst>
            </p:cNvPr>
            <p:cNvSpPr/>
            <p:nvPr/>
          </p:nvSpPr>
          <p:spPr>
            <a:xfrm>
              <a:off x="5651418" y="3435693"/>
              <a:ext cx="422984" cy="422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1BCCF6E4-786F-B152-574B-4D97F2AB41CA}"/>
                </a:ext>
              </a:extLst>
            </p:cNvPr>
            <p:cNvGrpSpPr/>
            <p:nvPr/>
          </p:nvGrpSpPr>
          <p:grpSpPr>
            <a:xfrm>
              <a:off x="2928864" y="2826716"/>
              <a:ext cx="5894025" cy="422982"/>
              <a:chOff x="3389445" y="3047358"/>
              <a:chExt cx="5894025" cy="422982"/>
            </a:xfrm>
            <a:solidFill>
              <a:schemeClr val="bg1">
                <a:lumMod val="85000"/>
              </a:schemeClr>
            </a:solidFill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B6C3DB75-0762-C404-625E-1A1EB68ED59B}"/>
                  </a:ext>
                </a:extLst>
              </p:cNvPr>
              <p:cNvSpPr/>
              <p:nvPr/>
            </p:nvSpPr>
            <p:spPr>
              <a:xfrm>
                <a:off x="3389445" y="3047358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F1C95647-88A7-3712-CEA9-36651654974D}"/>
                  </a:ext>
                </a:extLst>
              </p:cNvPr>
              <p:cNvSpPr/>
              <p:nvPr/>
            </p:nvSpPr>
            <p:spPr>
              <a:xfrm>
                <a:off x="8860486" y="3047358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96715D3-66C2-3B6C-C227-2F57C45463B2}"/>
                </a:ext>
              </a:extLst>
            </p:cNvPr>
            <p:cNvCxnSpPr>
              <a:cxnSpLocks/>
              <a:stCxn id="321" idx="1"/>
              <a:endCxn id="38" idx="5"/>
            </p:cNvCxnSpPr>
            <p:nvPr/>
          </p:nvCxnSpPr>
          <p:spPr>
            <a:xfrm flipH="1" flipV="1">
              <a:off x="2334924" y="1048457"/>
              <a:ext cx="655885" cy="1840203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5C8DE380-E0B9-338F-25FA-E3AD2E6F2301}"/>
                </a:ext>
              </a:extLst>
            </p:cNvPr>
            <p:cNvCxnSpPr>
              <a:cxnSpLocks/>
              <a:stCxn id="43" idx="3"/>
              <a:endCxn id="322" idx="7"/>
            </p:cNvCxnSpPr>
            <p:nvPr/>
          </p:nvCxnSpPr>
          <p:spPr>
            <a:xfrm flipH="1">
              <a:off x="8760944" y="1048457"/>
              <a:ext cx="547322" cy="1840203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1ECE3801-C980-2660-95F9-68A15C8E756C}"/>
              </a:ext>
            </a:extLst>
          </p:cNvPr>
          <p:cNvGrpSpPr/>
          <p:nvPr/>
        </p:nvGrpSpPr>
        <p:grpSpPr>
          <a:xfrm>
            <a:off x="2334924" y="1048457"/>
            <a:ext cx="6973342" cy="2207371"/>
            <a:chOff x="2334924" y="1048457"/>
            <a:chExt cx="6973342" cy="220737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F46C3B-8146-C339-0855-10C33195EBF6}"/>
                </a:ext>
              </a:extLst>
            </p:cNvPr>
            <p:cNvSpPr/>
            <p:nvPr/>
          </p:nvSpPr>
          <p:spPr>
            <a:xfrm>
              <a:off x="5651418" y="2832846"/>
              <a:ext cx="422984" cy="4229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7A60E70-C7A3-673C-03F0-D7174B997498}"/>
                </a:ext>
              </a:extLst>
            </p:cNvPr>
            <p:cNvGrpSpPr/>
            <p:nvPr/>
          </p:nvGrpSpPr>
          <p:grpSpPr>
            <a:xfrm>
              <a:off x="3194988" y="2200811"/>
              <a:ext cx="5335844" cy="422982"/>
              <a:chOff x="3335725" y="2759513"/>
              <a:chExt cx="5335844" cy="422982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F16E9C3-B181-F416-E08F-3264C9850A00}"/>
                  </a:ext>
                </a:extLst>
              </p:cNvPr>
              <p:cNvSpPr/>
              <p:nvPr/>
            </p:nvSpPr>
            <p:spPr>
              <a:xfrm>
                <a:off x="3335725" y="2759513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0D3BABA-9DC5-D8F4-3755-17664DCF0D45}"/>
                  </a:ext>
                </a:extLst>
              </p:cNvPr>
              <p:cNvSpPr/>
              <p:nvPr/>
            </p:nvSpPr>
            <p:spPr>
              <a:xfrm>
                <a:off x="8248585" y="2759513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31416F-2771-C05F-7887-489780922B3B}"/>
                </a:ext>
              </a:extLst>
            </p:cNvPr>
            <p:cNvCxnSpPr>
              <a:cxnSpLocks/>
              <a:stCxn id="57" idx="5"/>
              <a:endCxn id="56" idx="2"/>
            </p:cNvCxnSpPr>
            <p:nvPr/>
          </p:nvCxnSpPr>
          <p:spPr>
            <a:xfrm>
              <a:off x="3556027" y="2561849"/>
              <a:ext cx="2095391" cy="4824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FCA3DF-D830-76B5-53C3-39792DCE34F8}"/>
                </a:ext>
              </a:extLst>
            </p:cNvPr>
            <p:cNvCxnSpPr>
              <a:cxnSpLocks/>
              <a:stCxn id="59" idx="3"/>
              <a:endCxn id="56" idx="6"/>
            </p:cNvCxnSpPr>
            <p:nvPr/>
          </p:nvCxnSpPr>
          <p:spPr>
            <a:xfrm flipH="1">
              <a:off x="6074402" y="2561849"/>
              <a:ext cx="2095391" cy="4824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B04E98A-6D1B-D09E-B97D-1D22256F28DC}"/>
                </a:ext>
              </a:extLst>
            </p:cNvPr>
            <p:cNvCxnSpPr>
              <a:cxnSpLocks/>
              <a:stCxn id="57" idx="1"/>
              <a:endCxn id="38" idx="5"/>
            </p:cNvCxnSpPr>
            <p:nvPr/>
          </p:nvCxnSpPr>
          <p:spPr>
            <a:xfrm flipH="1" flipV="1">
              <a:off x="2334924" y="1048457"/>
              <a:ext cx="922009" cy="121429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5E3F98-BC48-08B6-1070-06A68BFFFC73}"/>
                </a:ext>
              </a:extLst>
            </p:cNvPr>
            <p:cNvCxnSpPr>
              <a:cxnSpLocks/>
              <a:stCxn id="43" idx="3"/>
              <a:endCxn id="59" idx="7"/>
            </p:cNvCxnSpPr>
            <p:nvPr/>
          </p:nvCxnSpPr>
          <p:spPr>
            <a:xfrm flipH="1">
              <a:off x="8468887" y="1048457"/>
              <a:ext cx="839379" cy="121429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64E8B31-8DC5-EF23-78AE-7310747A8DF0}"/>
              </a:ext>
            </a:extLst>
          </p:cNvPr>
          <p:cNvGrpSpPr/>
          <p:nvPr/>
        </p:nvGrpSpPr>
        <p:grpSpPr>
          <a:xfrm>
            <a:off x="1780477" y="687419"/>
            <a:ext cx="8200233" cy="2145427"/>
            <a:chOff x="1780477" y="687419"/>
            <a:chExt cx="8200233" cy="214542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D9C0EF-BEB8-CDA3-4038-78A0266A6D9F}"/>
                </a:ext>
              </a:extLst>
            </p:cNvPr>
            <p:cNvSpPr/>
            <p:nvPr/>
          </p:nvSpPr>
          <p:spPr>
            <a:xfrm>
              <a:off x="1973885" y="687419"/>
              <a:ext cx="422984" cy="422982"/>
            </a:xfrm>
            <a:prstGeom prst="ellipse">
              <a:avLst/>
            </a:prstGeom>
            <a:solidFill>
              <a:srgbClr val="FF99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3FD418-A764-C6D9-60D6-C44764BD027F}"/>
                </a:ext>
              </a:extLst>
            </p:cNvPr>
            <p:cNvSpPr/>
            <p:nvPr/>
          </p:nvSpPr>
          <p:spPr>
            <a:xfrm>
              <a:off x="9246321" y="687419"/>
              <a:ext cx="422984" cy="422982"/>
            </a:xfrm>
            <a:prstGeom prst="ellipse">
              <a:avLst/>
            </a:prstGeom>
            <a:solidFill>
              <a:srgbClr val="FF99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C2F3DB-B9B4-04DE-D677-8B4EC0DC074D}"/>
                </a:ext>
              </a:extLst>
            </p:cNvPr>
            <p:cNvCxnSpPr>
              <a:cxnSpLocks/>
              <a:stCxn id="224" idx="1"/>
              <a:endCxn id="38" idx="5"/>
            </p:cNvCxnSpPr>
            <p:nvPr/>
          </p:nvCxnSpPr>
          <p:spPr>
            <a:xfrm flipH="1" flipV="1">
              <a:off x="2334924" y="1048457"/>
              <a:ext cx="296725" cy="1945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230614-DFE1-3F00-589B-4A744EAF9946}"/>
                </a:ext>
              </a:extLst>
            </p:cNvPr>
            <p:cNvCxnSpPr>
              <a:cxnSpLocks/>
              <a:stCxn id="39" idx="6"/>
              <a:endCxn id="244" idx="1"/>
            </p:cNvCxnSpPr>
            <p:nvPr/>
          </p:nvCxnSpPr>
          <p:spPr>
            <a:xfrm>
              <a:off x="3788842" y="1854243"/>
              <a:ext cx="605087" cy="1583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D0CA9E-3748-C46E-CB79-1E7A4266A7CA}"/>
                </a:ext>
              </a:extLst>
            </p:cNvPr>
            <p:cNvCxnSpPr>
              <a:cxnSpLocks/>
              <a:stCxn id="281" idx="3"/>
              <a:endCxn id="41" idx="6"/>
            </p:cNvCxnSpPr>
            <p:nvPr/>
          </p:nvCxnSpPr>
          <p:spPr>
            <a:xfrm flipH="1">
              <a:off x="6019790" y="2119579"/>
              <a:ext cx="631828" cy="1290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700F5A-7E5F-6CE8-D6C5-D93D087CA435}"/>
                </a:ext>
              </a:extLst>
            </p:cNvPr>
            <p:cNvCxnSpPr>
              <a:cxnSpLocks/>
              <a:stCxn id="265" idx="3"/>
              <a:endCxn id="42" idx="7"/>
            </p:cNvCxnSpPr>
            <p:nvPr/>
          </p:nvCxnSpPr>
          <p:spPr>
            <a:xfrm flipH="1">
              <a:off x="8188794" y="1530826"/>
              <a:ext cx="303675" cy="1738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44E3D3-46EB-3E0F-1B75-A135D30EE9E1}"/>
                    </a:ext>
                  </a:extLst>
                </p:cNvPr>
                <p:cNvSpPr txBox="1"/>
                <p:nvPr/>
              </p:nvSpPr>
              <p:spPr>
                <a:xfrm>
                  <a:off x="1780477" y="1031467"/>
                  <a:ext cx="5080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b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44E3D3-46EB-3E0F-1B75-A135D30EE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477" y="1031467"/>
                  <a:ext cx="50802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43B4C0-490F-4281-919F-E296C5DDC3DF}"/>
                    </a:ext>
                  </a:extLst>
                </p:cNvPr>
                <p:cNvSpPr txBox="1"/>
                <p:nvPr/>
              </p:nvSpPr>
              <p:spPr>
                <a:xfrm>
                  <a:off x="9472687" y="1069761"/>
                  <a:ext cx="5080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sz="20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43B4C0-490F-4281-919F-E296C5DDC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687" y="1069761"/>
                  <a:ext cx="50802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BBC94A-E835-EA3A-CC22-2733F98C2404}"/>
                    </a:ext>
                  </a:extLst>
                </p:cNvPr>
                <p:cNvSpPr txBox="1"/>
                <p:nvPr/>
              </p:nvSpPr>
              <p:spPr>
                <a:xfrm>
                  <a:off x="2752414" y="812898"/>
                  <a:ext cx="7425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BBC94A-E835-EA3A-CC22-2733F98C2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14" y="812898"/>
                  <a:ext cx="74251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93B116A1-6A85-A831-3E92-AD8C68878327}"/>
                </a:ext>
              </a:extLst>
            </p:cNvPr>
            <p:cNvGrpSpPr/>
            <p:nvPr/>
          </p:nvGrpSpPr>
          <p:grpSpPr>
            <a:xfrm>
              <a:off x="5507344" y="1614465"/>
              <a:ext cx="825098" cy="1218381"/>
              <a:chOff x="5507344" y="1775016"/>
              <a:chExt cx="825098" cy="12183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C59695-946E-90EC-4362-2F3C7CE1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5507344" y="2593287"/>
                    <a:ext cx="8250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C59695-946E-90EC-4362-2F3C7CE1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344" y="2593287"/>
                    <a:ext cx="82509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892CC2-E553-316F-F990-D0CDA0048082}"/>
                  </a:ext>
                </a:extLst>
              </p:cNvPr>
              <p:cNvSpPr/>
              <p:nvPr/>
            </p:nvSpPr>
            <p:spPr>
              <a:xfrm>
                <a:off x="5596806" y="2197657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CDAF442-A48F-416A-9072-98EA12EAE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583609" y="1775016"/>
                    <a:ext cx="4615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CDAF442-A48F-416A-9072-98EA12EAE5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3609" y="1775016"/>
                    <a:ext cx="461537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C3708F59-4C5C-78E1-5304-E8E869A44751}"/>
                </a:ext>
              </a:extLst>
            </p:cNvPr>
            <p:cNvGrpSpPr/>
            <p:nvPr/>
          </p:nvGrpSpPr>
          <p:grpSpPr>
            <a:xfrm>
              <a:off x="7716342" y="1218980"/>
              <a:ext cx="573312" cy="1248389"/>
              <a:chOff x="7716342" y="1379531"/>
              <a:chExt cx="573312" cy="124838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72993F4-058F-2DBB-E8B0-1ED0200A6E27}"/>
                  </a:ext>
                </a:extLst>
              </p:cNvPr>
              <p:cNvSpPr/>
              <p:nvPr/>
            </p:nvSpPr>
            <p:spPr>
              <a:xfrm>
                <a:off x="7827755" y="1803303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BFE6FD-AB96-3563-B079-E3108514B1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342" y="2227810"/>
                    <a:ext cx="50802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SG" sz="2000" b="1" i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BFE6FD-AB96-3563-B079-E3108514B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342" y="2227810"/>
                    <a:ext cx="508023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891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C9847A-F940-8FD4-7093-86D7535048B1}"/>
                      </a:ext>
                    </a:extLst>
                  </p:cNvPr>
                  <p:cNvSpPr txBox="1"/>
                  <p:nvPr/>
                </p:nvSpPr>
                <p:spPr>
                  <a:xfrm>
                    <a:off x="7828117" y="1379531"/>
                    <a:ext cx="4615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C9847A-F940-8FD4-7093-86D753504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117" y="1379531"/>
                    <a:ext cx="46153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2E9FA0-9B8C-178C-3701-50FA7F158DB5}"/>
                </a:ext>
              </a:extLst>
            </p:cNvPr>
            <p:cNvGrpSpPr/>
            <p:nvPr/>
          </p:nvGrpSpPr>
          <p:grpSpPr>
            <a:xfrm rot="1806518">
              <a:off x="2590790" y="1250574"/>
              <a:ext cx="591959" cy="280697"/>
              <a:chOff x="1882545" y="4752156"/>
              <a:chExt cx="3451959" cy="163686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3098C79E-41F6-2476-ACDB-6EC709781FDB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4BC15F5-9CD7-460B-BEA3-F29574D93B1B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C64C5B58-F260-A4D9-A363-A4F98C6927A0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43F66333-52C0-5215-358A-1913E8BD3E8E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60E51CE-21D9-0F6D-D2B0-96CB6C1DACFB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96F8C770-ACA6-DC79-0B56-17B38954E09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BA104A5-62CB-32D5-5584-B9872AAD5F53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415B12E5-24F4-F32C-7982-8A7608A4F2FF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240D5DE8-0866-1A36-F79C-4216EBA7B5E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4AE00629-08F1-BF0C-9289-CF825720E397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BB00A2DF-A526-AE49-5D0A-E8BB6FB6E2F3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06C5E922-03A5-FF82-D34D-F163178E420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821849D4-DF9E-D416-7BCE-58C347519C1A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AFA61937-64F6-D46F-157D-B389E0F8F914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04C8D2-0129-551B-6913-DD579FDA551A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4BA11DF0-A7BE-3C05-76BE-0197E3B75B69}"/>
                </a:ext>
              </a:extLst>
            </p:cNvPr>
            <p:cNvGrpSpPr/>
            <p:nvPr/>
          </p:nvGrpSpPr>
          <p:grpSpPr>
            <a:xfrm>
              <a:off x="3141842" y="1218980"/>
              <a:ext cx="878384" cy="1277178"/>
              <a:chOff x="3141842" y="1379531"/>
              <a:chExt cx="878384" cy="1277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7C51B97-B23D-56BC-2F1F-998F974227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219" y="2256599"/>
                    <a:ext cx="8190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7C51B97-B23D-56BC-2F1F-998F97422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219" y="2256599"/>
                    <a:ext cx="819007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84332F-9FB3-4CA6-5B70-D3B290279ADF}"/>
                  </a:ext>
                </a:extLst>
              </p:cNvPr>
              <p:cNvSpPr/>
              <p:nvPr/>
            </p:nvSpPr>
            <p:spPr>
              <a:xfrm>
                <a:off x="3365858" y="1803303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29E65C2-32B5-E356-E2BD-75C2B273AC7A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095" y="1379531"/>
                    <a:ext cx="46153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29E65C2-32B5-E356-E2BD-75C2B273A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095" y="1379531"/>
                    <a:ext cx="461537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4387849-014B-C217-7367-E82898A67ED1}"/>
                  </a:ext>
                </a:extLst>
              </p:cNvPr>
              <p:cNvCxnSpPr>
                <a:cxnSpLocks/>
                <a:stCxn id="39" idx="1"/>
                <a:endCxn id="225" idx="3"/>
              </p:cNvCxnSpPr>
              <p:nvPr/>
            </p:nvCxnSpPr>
            <p:spPr>
              <a:xfrm flipH="1" flipV="1">
                <a:off x="3141842" y="1699441"/>
                <a:ext cx="285961" cy="16580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0F11136-E42A-B862-D7AE-4D3CD66DDA97}"/>
                </a:ext>
              </a:extLst>
            </p:cNvPr>
            <p:cNvGrpSpPr/>
            <p:nvPr/>
          </p:nvGrpSpPr>
          <p:grpSpPr>
            <a:xfrm rot="715927">
              <a:off x="4386472" y="1933188"/>
              <a:ext cx="591959" cy="280697"/>
              <a:chOff x="1882545" y="4752156"/>
              <a:chExt cx="3451959" cy="163686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E2E2088C-83E7-5F85-9E98-E589870B1006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1C99D47A-7D81-EBFC-77AE-2C85620CE3B1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6" name="Parallelogram 255">
                    <a:extLst>
                      <a:ext uri="{FF2B5EF4-FFF2-40B4-BE49-F238E27FC236}">
                        <a16:creationId xmlns:a16="http://schemas.microsoft.com/office/drawing/2014/main" id="{14231E8A-6920-2AAA-ACBC-C3005678D93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7" name="Parallelogram 256">
                    <a:extLst>
                      <a:ext uri="{FF2B5EF4-FFF2-40B4-BE49-F238E27FC236}">
                        <a16:creationId xmlns:a16="http://schemas.microsoft.com/office/drawing/2014/main" id="{E829A257-4570-1CD1-4135-A0421D9AFBAF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6CCBC0D-2727-9F6A-E511-758F96841345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4" name="Parallelogram 253">
                    <a:extLst>
                      <a:ext uri="{FF2B5EF4-FFF2-40B4-BE49-F238E27FC236}">
                        <a16:creationId xmlns:a16="http://schemas.microsoft.com/office/drawing/2014/main" id="{0B25AB0D-353E-6719-E571-C00A8819120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5" name="Parallelogram 254">
                    <a:extLst>
                      <a:ext uri="{FF2B5EF4-FFF2-40B4-BE49-F238E27FC236}">
                        <a16:creationId xmlns:a16="http://schemas.microsoft.com/office/drawing/2014/main" id="{8B1844B8-EAF4-2B81-BB0F-4C29017C8E8B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40002E43-C182-B85F-F69B-FE326AF88017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2" name="Parallelogram 251">
                    <a:extLst>
                      <a:ext uri="{FF2B5EF4-FFF2-40B4-BE49-F238E27FC236}">
                        <a16:creationId xmlns:a16="http://schemas.microsoft.com/office/drawing/2014/main" id="{6C142A9C-D453-AC10-29CE-96B87521E161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3" name="Parallelogram 252">
                    <a:extLst>
                      <a:ext uri="{FF2B5EF4-FFF2-40B4-BE49-F238E27FC236}">
                        <a16:creationId xmlns:a16="http://schemas.microsoft.com/office/drawing/2014/main" id="{FAECFC96-2E1F-19E3-5CD0-28F4069A6205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98BBFE27-3901-65FC-31CE-8341336047C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id="{DDA3CEAD-D3FC-1ED0-511A-7C1E6B8BAC6C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id="{C0F2D20B-FAFB-C62D-200E-FC930701AC51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FC4DC558-29AC-39AC-8C55-196230EE81BF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B4779F91-F25E-F3B8-2257-779F9E1BAFEE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7DB37DF-DE83-4156-9B27-8E7EDB6384DA}"/>
                </a:ext>
              </a:extLst>
            </p:cNvPr>
            <p:cNvCxnSpPr>
              <a:cxnSpLocks/>
              <a:stCxn id="245" idx="3"/>
              <a:endCxn id="41" idx="2"/>
            </p:cNvCxnSpPr>
            <p:nvPr/>
          </p:nvCxnSpPr>
          <p:spPr>
            <a:xfrm>
              <a:off x="4970954" y="2134552"/>
              <a:ext cx="625852" cy="1140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B87C8F68-7039-9736-A668-0337B0249B9B}"/>
                </a:ext>
              </a:extLst>
            </p:cNvPr>
            <p:cNvGrpSpPr/>
            <p:nvPr/>
          </p:nvGrpSpPr>
          <p:grpSpPr>
            <a:xfrm rot="19733482" flipH="1">
              <a:off x="8448940" y="1238081"/>
              <a:ext cx="591959" cy="280697"/>
              <a:chOff x="1882545" y="4752156"/>
              <a:chExt cx="3451959" cy="1636863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C6AF8C49-B129-15A6-85E8-02F915EB9F1A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3B28608B-B24E-2909-97F6-E461A95CC608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6" name="Parallelogram 275">
                    <a:extLst>
                      <a:ext uri="{FF2B5EF4-FFF2-40B4-BE49-F238E27FC236}">
                        <a16:creationId xmlns:a16="http://schemas.microsoft.com/office/drawing/2014/main" id="{7E586DE3-93E4-0ADA-838B-D0201C449581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7" name="Parallelogram 276">
                    <a:extLst>
                      <a:ext uri="{FF2B5EF4-FFF2-40B4-BE49-F238E27FC236}">
                        <a16:creationId xmlns:a16="http://schemas.microsoft.com/office/drawing/2014/main" id="{737313A7-5155-0DAD-C9F9-E62632C50EC0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34407B5D-3CE6-247A-AA7E-CE7C229836CC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4" name="Parallelogram 273">
                    <a:extLst>
                      <a:ext uri="{FF2B5EF4-FFF2-40B4-BE49-F238E27FC236}">
                        <a16:creationId xmlns:a16="http://schemas.microsoft.com/office/drawing/2014/main" id="{2444F002-55A0-D41A-6E8C-FF9F419F005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5" name="Parallelogram 274">
                    <a:extLst>
                      <a:ext uri="{FF2B5EF4-FFF2-40B4-BE49-F238E27FC236}">
                        <a16:creationId xmlns:a16="http://schemas.microsoft.com/office/drawing/2014/main" id="{586C633D-821E-B3C5-B2AE-B510A9D3ECA2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5C81120-8B52-746D-B02A-C6724F4A9D4E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2" name="Parallelogram 271">
                    <a:extLst>
                      <a:ext uri="{FF2B5EF4-FFF2-40B4-BE49-F238E27FC236}">
                        <a16:creationId xmlns:a16="http://schemas.microsoft.com/office/drawing/2014/main" id="{3C473A6C-7D23-6FAD-C429-63C236976735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3" name="Parallelogram 272">
                    <a:extLst>
                      <a:ext uri="{FF2B5EF4-FFF2-40B4-BE49-F238E27FC236}">
                        <a16:creationId xmlns:a16="http://schemas.microsoft.com/office/drawing/2014/main" id="{97FCC380-16C8-BD89-4A2E-94012966780D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40C53CA7-4A27-1B24-3D37-B48BB607FDB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0" name="Parallelogram 269">
                    <a:extLst>
                      <a:ext uri="{FF2B5EF4-FFF2-40B4-BE49-F238E27FC236}">
                        <a16:creationId xmlns:a16="http://schemas.microsoft.com/office/drawing/2014/main" id="{2E7D839D-F120-01F0-2067-98C3DDF479B4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1" name="Parallelogram 270">
                    <a:extLst>
                      <a:ext uri="{FF2B5EF4-FFF2-40B4-BE49-F238E27FC236}">
                        <a16:creationId xmlns:a16="http://schemas.microsoft.com/office/drawing/2014/main" id="{9B5C5CCC-6D29-BE16-3E21-D5259533121F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53FA29DF-1C08-E6D8-B52D-CBCA2EB16B8D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F82D0599-CBB0-3FC1-A142-C9E6A8F8B1CB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F595915-EABF-C2D7-CBB1-DC47943A9B9A}"/>
                </a:ext>
              </a:extLst>
            </p:cNvPr>
            <p:cNvGrpSpPr/>
            <p:nvPr/>
          </p:nvGrpSpPr>
          <p:grpSpPr>
            <a:xfrm rot="20884073" flipH="1">
              <a:off x="6644140" y="1918215"/>
              <a:ext cx="591959" cy="280697"/>
              <a:chOff x="1882545" y="4752156"/>
              <a:chExt cx="3451959" cy="1636863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079CE381-96B4-4FFF-6148-27BB8331FA5E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77CAD125-24E1-710C-D5CE-F6A5F6921B4C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92" name="Parallelogram 291">
                    <a:extLst>
                      <a:ext uri="{FF2B5EF4-FFF2-40B4-BE49-F238E27FC236}">
                        <a16:creationId xmlns:a16="http://schemas.microsoft.com/office/drawing/2014/main" id="{AB3FD836-C556-4496-85B8-600F4F1FF48F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93" name="Parallelogram 292">
                    <a:extLst>
                      <a:ext uri="{FF2B5EF4-FFF2-40B4-BE49-F238E27FC236}">
                        <a16:creationId xmlns:a16="http://schemas.microsoft.com/office/drawing/2014/main" id="{F1F5772C-2B1C-86D6-40C1-D746EE842357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D73AB994-29F9-0C35-ECE0-6338CD37675A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90" name="Parallelogram 289">
                    <a:extLst>
                      <a:ext uri="{FF2B5EF4-FFF2-40B4-BE49-F238E27FC236}">
                        <a16:creationId xmlns:a16="http://schemas.microsoft.com/office/drawing/2014/main" id="{68B8916D-D470-5FBF-E358-D0410B95692D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91" name="Parallelogram 290">
                    <a:extLst>
                      <a:ext uri="{FF2B5EF4-FFF2-40B4-BE49-F238E27FC236}">
                        <a16:creationId xmlns:a16="http://schemas.microsoft.com/office/drawing/2014/main" id="{50AEDDDB-D405-8D72-B864-E33B42FE1A09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D26DB1CB-782B-8FB5-678C-E41877C8603A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88" name="Parallelogram 287">
                    <a:extLst>
                      <a:ext uri="{FF2B5EF4-FFF2-40B4-BE49-F238E27FC236}">
                        <a16:creationId xmlns:a16="http://schemas.microsoft.com/office/drawing/2014/main" id="{8CF76B8A-86B2-4127-26AA-F1E242CC29CB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9" name="Parallelogram 288">
                    <a:extLst>
                      <a:ext uri="{FF2B5EF4-FFF2-40B4-BE49-F238E27FC236}">
                        <a16:creationId xmlns:a16="http://schemas.microsoft.com/office/drawing/2014/main" id="{826EA177-7232-36D1-EB76-E1157AF06C19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1F700F72-373A-85EB-1457-3BB9649E892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7F2C80CE-DE58-AF45-17D0-6B2E03D963A7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7" name="Parallelogram 286">
                    <a:extLst>
                      <a:ext uri="{FF2B5EF4-FFF2-40B4-BE49-F238E27FC236}">
                        <a16:creationId xmlns:a16="http://schemas.microsoft.com/office/drawing/2014/main" id="{AD938090-42BE-DE59-348B-B874B9D96A2B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BB631FBD-965A-D8CE-4E4E-C352DCD8DC1B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78354BD1-C2DD-6416-EDDD-11DED342466D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82C8E77-8981-C4D4-FA32-70D6123F9D54}"/>
                </a:ext>
              </a:extLst>
            </p:cNvPr>
            <p:cNvCxnSpPr>
              <a:cxnSpLocks/>
              <a:stCxn id="43" idx="3"/>
              <a:endCxn id="264" idx="1"/>
            </p:cNvCxnSpPr>
            <p:nvPr/>
          </p:nvCxnSpPr>
          <p:spPr>
            <a:xfrm flipH="1">
              <a:off x="8997421" y="1048457"/>
              <a:ext cx="310845" cy="17765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B4D40E-0E2F-744C-72B2-9C2E2DF0EB22}"/>
                </a:ext>
              </a:extLst>
            </p:cNvPr>
            <p:cNvCxnSpPr>
              <a:cxnSpLocks/>
              <a:stCxn id="42" idx="2"/>
              <a:endCxn id="280" idx="1"/>
            </p:cNvCxnSpPr>
            <p:nvPr/>
          </p:nvCxnSpPr>
          <p:spPr>
            <a:xfrm flipH="1">
              <a:off x="7228642" y="1854243"/>
              <a:ext cx="599113" cy="1433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5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520AC89-389D-4B0E-DBA2-7E46AB1A13DA}"/>
              </a:ext>
            </a:extLst>
          </p:cNvPr>
          <p:cNvGrpSpPr/>
          <p:nvPr/>
        </p:nvGrpSpPr>
        <p:grpSpPr>
          <a:xfrm>
            <a:off x="2334924" y="1048457"/>
            <a:ext cx="6973342" cy="2747281"/>
            <a:chOff x="2334924" y="1048457"/>
            <a:chExt cx="6973342" cy="2747281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730BA89-B678-F710-9FE4-9C03022B48FC}"/>
                </a:ext>
              </a:extLst>
            </p:cNvPr>
            <p:cNvCxnSpPr>
              <a:cxnSpLocks/>
              <a:stCxn id="393" idx="5"/>
              <a:endCxn id="389" idx="2"/>
            </p:cNvCxnSpPr>
            <p:nvPr/>
          </p:nvCxnSpPr>
          <p:spPr>
            <a:xfrm>
              <a:off x="3591314" y="3348003"/>
              <a:ext cx="2060104" cy="236244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C3871F-E580-D2FC-817D-D127F09CB1B0}"/>
                </a:ext>
              </a:extLst>
            </p:cNvPr>
            <p:cNvCxnSpPr>
              <a:cxnSpLocks/>
              <a:stCxn id="394" idx="3"/>
              <a:endCxn id="389" idx="6"/>
            </p:cNvCxnSpPr>
            <p:nvPr/>
          </p:nvCxnSpPr>
          <p:spPr>
            <a:xfrm flipH="1">
              <a:off x="6074402" y="3348003"/>
              <a:ext cx="2066056" cy="236244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0DC570F1-3406-305A-0381-12B870060BC3}"/>
                </a:ext>
              </a:extLst>
            </p:cNvPr>
            <p:cNvSpPr/>
            <p:nvPr/>
          </p:nvSpPr>
          <p:spPr>
            <a:xfrm>
              <a:off x="5651418" y="3372756"/>
              <a:ext cx="422984" cy="4229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B823EF06-04C8-1F19-91A9-F3D22B615D69}"/>
                </a:ext>
              </a:extLst>
            </p:cNvPr>
            <p:cNvGrpSpPr/>
            <p:nvPr/>
          </p:nvGrpSpPr>
          <p:grpSpPr>
            <a:xfrm>
              <a:off x="3230275" y="2986965"/>
              <a:ext cx="5271222" cy="422982"/>
              <a:chOff x="2586108" y="2702012"/>
              <a:chExt cx="5271222" cy="422982"/>
            </a:xfrm>
            <a:solidFill>
              <a:schemeClr val="bg1">
                <a:lumMod val="95000"/>
              </a:schemeClr>
            </a:solidFill>
          </p:grpSpPr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53917AD4-9463-F38E-8D90-AD78F7D7F271}"/>
                  </a:ext>
                </a:extLst>
              </p:cNvPr>
              <p:cNvSpPr/>
              <p:nvPr/>
            </p:nvSpPr>
            <p:spPr>
              <a:xfrm>
                <a:off x="2586108" y="2702012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D20BB17A-725D-D64F-A211-AD92B2E0FC4E}"/>
                  </a:ext>
                </a:extLst>
              </p:cNvPr>
              <p:cNvSpPr/>
              <p:nvPr/>
            </p:nvSpPr>
            <p:spPr>
              <a:xfrm>
                <a:off x="7434346" y="2702012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9895F76-0428-2FD7-7EA4-6C35B623A9F0}"/>
                </a:ext>
              </a:extLst>
            </p:cNvPr>
            <p:cNvCxnSpPr>
              <a:cxnSpLocks/>
              <a:stCxn id="393" idx="1"/>
              <a:endCxn id="38" idx="5"/>
            </p:cNvCxnSpPr>
            <p:nvPr/>
          </p:nvCxnSpPr>
          <p:spPr>
            <a:xfrm flipH="1" flipV="1">
              <a:off x="2334924" y="1048457"/>
              <a:ext cx="957296" cy="200045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B730FA0B-C0A5-8379-0683-FF830FFE9D7B}"/>
                </a:ext>
              </a:extLst>
            </p:cNvPr>
            <p:cNvCxnSpPr>
              <a:cxnSpLocks/>
              <a:stCxn id="43" idx="3"/>
              <a:endCxn id="394" idx="7"/>
            </p:cNvCxnSpPr>
            <p:nvPr/>
          </p:nvCxnSpPr>
          <p:spPr>
            <a:xfrm flipH="1">
              <a:off x="8439552" y="1048457"/>
              <a:ext cx="868714" cy="200045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84B589C0-B4DF-F51E-07C8-A711A132EE56}"/>
              </a:ext>
            </a:extLst>
          </p:cNvPr>
          <p:cNvGrpSpPr/>
          <p:nvPr/>
        </p:nvGrpSpPr>
        <p:grpSpPr>
          <a:xfrm>
            <a:off x="2334924" y="1048457"/>
            <a:ext cx="6973342" cy="2591072"/>
            <a:chOff x="2334924" y="1048457"/>
            <a:chExt cx="6973342" cy="2591072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37123B6-1D58-8289-69E0-0D3E1DEB8775}"/>
                </a:ext>
              </a:extLst>
            </p:cNvPr>
            <p:cNvCxnSpPr>
              <a:cxnSpLocks/>
              <a:stCxn id="321" idx="5"/>
              <a:endCxn id="319" idx="2"/>
            </p:cNvCxnSpPr>
            <p:nvPr/>
          </p:nvCxnSpPr>
          <p:spPr>
            <a:xfrm>
              <a:off x="3295053" y="3004330"/>
              <a:ext cx="2356365" cy="423708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49F181D-4615-C463-12E9-172A36A9F616}"/>
                </a:ext>
              </a:extLst>
            </p:cNvPr>
            <p:cNvCxnSpPr>
              <a:cxnSpLocks/>
              <a:stCxn id="322" idx="3"/>
              <a:endCxn id="319" idx="6"/>
            </p:cNvCxnSpPr>
            <p:nvPr/>
          </p:nvCxnSpPr>
          <p:spPr>
            <a:xfrm flipH="1">
              <a:off x="6074402" y="3004330"/>
              <a:ext cx="2369876" cy="423708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AA7F6CE-4AA2-2627-2FF9-FA50204E7F17}"/>
                </a:ext>
              </a:extLst>
            </p:cNvPr>
            <p:cNvSpPr/>
            <p:nvPr/>
          </p:nvSpPr>
          <p:spPr>
            <a:xfrm>
              <a:off x="5651418" y="3216547"/>
              <a:ext cx="422984" cy="422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1BCCF6E4-786F-B152-574B-4D97F2AB41CA}"/>
                </a:ext>
              </a:extLst>
            </p:cNvPr>
            <p:cNvGrpSpPr/>
            <p:nvPr/>
          </p:nvGrpSpPr>
          <p:grpSpPr>
            <a:xfrm>
              <a:off x="2934014" y="2643292"/>
              <a:ext cx="5871303" cy="422982"/>
              <a:chOff x="3394595" y="2863934"/>
              <a:chExt cx="5871303" cy="422982"/>
            </a:xfrm>
            <a:solidFill>
              <a:schemeClr val="bg1">
                <a:lumMod val="85000"/>
              </a:schemeClr>
            </a:solidFill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B6C3DB75-0762-C404-625E-1A1EB68ED59B}"/>
                  </a:ext>
                </a:extLst>
              </p:cNvPr>
              <p:cNvSpPr/>
              <p:nvPr/>
            </p:nvSpPr>
            <p:spPr>
              <a:xfrm>
                <a:off x="3394595" y="2863934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F1C95647-88A7-3712-CEA9-36651654974D}"/>
                  </a:ext>
                </a:extLst>
              </p:cNvPr>
              <p:cNvSpPr/>
              <p:nvPr/>
            </p:nvSpPr>
            <p:spPr>
              <a:xfrm>
                <a:off x="8842914" y="2863934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96715D3-66C2-3B6C-C227-2F57C45463B2}"/>
                </a:ext>
              </a:extLst>
            </p:cNvPr>
            <p:cNvCxnSpPr>
              <a:cxnSpLocks/>
              <a:stCxn id="321" idx="1"/>
              <a:endCxn id="38" idx="5"/>
            </p:cNvCxnSpPr>
            <p:nvPr/>
          </p:nvCxnSpPr>
          <p:spPr>
            <a:xfrm flipH="1" flipV="1">
              <a:off x="2334924" y="1048457"/>
              <a:ext cx="661035" cy="1656779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5C8DE380-E0B9-338F-25FA-E3AD2E6F2301}"/>
                </a:ext>
              </a:extLst>
            </p:cNvPr>
            <p:cNvCxnSpPr>
              <a:cxnSpLocks/>
              <a:stCxn id="43" idx="3"/>
              <a:endCxn id="322" idx="7"/>
            </p:cNvCxnSpPr>
            <p:nvPr/>
          </p:nvCxnSpPr>
          <p:spPr>
            <a:xfrm flipH="1">
              <a:off x="8743372" y="1048457"/>
              <a:ext cx="564894" cy="1656779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1ECE3801-C980-2660-95F9-68A15C8E756C}"/>
              </a:ext>
            </a:extLst>
          </p:cNvPr>
          <p:cNvGrpSpPr/>
          <p:nvPr/>
        </p:nvGrpSpPr>
        <p:grpSpPr>
          <a:xfrm>
            <a:off x="2334924" y="1048457"/>
            <a:ext cx="6973342" cy="2207371"/>
            <a:chOff x="2334924" y="1048457"/>
            <a:chExt cx="6973342" cy="220737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F46C3B-8146-C339-0855-10C33195EBF6}"/>
                </a:ext>
              </a:extLst>
            </p:cNvPr>
            <p:cNvSpPr/>
            <p:nvPr/>
          </p:nvSpPr>
          <p:spPr>
            <a:xfrm>
              <a:off x="5651418" y="2832846"/>
              <a:ext cx="422984" cy="4229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7A60E70-C7A3-673C-03F0-D7174B997498}"/>
                </a:ext>
              </a:extLst>
            </p:cNvPr>
            <p:cNvGrpSpPr/>
            <p:nvPr/>
          </p:nvGrpSpPr>
          <p:grpSpPr>
            <a:xfrm>
              <a:off x="3194988" y="2200811"/>
              <a:ext cx="5335844" cy="422982"/>
              <a:chOff x="3335725" y="2759513"/>
              <a:chExt cx="5335844" cy="422982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F16E9C3-B181-F416-E08F-3264C9850A00}"/>
                  </a:ext>
                </a:extLst>
              </p:cNvPr>
              <p:cNvSpPr/>
              <p:nvPr/>
            </p:nvSpPr>
            <p:spPr>
              <a:xfrm>
                <a:off x="3335725" y="2759513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0D3BABA-9DC5-D8F4-3755-17664DCF0D45}"/>
                  </a:ext>
                </a:extLst>
              </p:cNvPr>
              <p:cNvSpPr/>
              <p:nvPr/>
            </p:nvSpPr>
            <p:spPr>
              <a:xfrm>
                <a:off x="8248585" y="2759513"/>
                <a:ext cx="422984" cy="422982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31416F-2771-C05F-7887-489780922B3B}"/>
                </a:ext>
              </a:extLst>
            </p:cNvPr>
            <p:cNvCxnSpPr>
              <a:cxnSpLocks/>
              <a:stCxn id="57" idx="5"/>
              <a:endCxn id="56" idx="2"/>
            </p:cNvCxnSpPr>
            <p:nvPr/>
          </p:nvCxnSpPr>
          <p:spPr>
            <a:xfrm>
              <a:off x="3556027" y="2561849"/>
              <a:ext cx="2095391" cy="4824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FCA3DF-D830-76B5-53C3-39792DCE34F8}"/>
                </a:ext>
              </a:extLst>
            </p:cNvPr>
            <p:cNvCxnSpPr>
              <a:cxnSpLocks/>
              <a:stCxn id="59" idx="3"/>
              <a:endCxn id="56" idx="6"/>
            </p:cNvCxnSpPr>
            <p:nvPr/>
          </p:nvCxnSpPr>
          <p:spPr>
            <a:xfrm flipH="1">
              <a:off x="6074402" y="2561849"/>
              <a:ext cx="2095391" cy="4824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B04E98A-6D1B-D09E-B97D-1D22256F28DC}"/>
                </a:ext>
              </a:extLst>
            </p:cNvPr>
            <p:cNvCxnSpPr>
              <a:cxnSpLocks/>
              <a:stCxn id="57" idx="1"/>
              <a:endCxn id="38" idx="5"/>
            </p:cNvCxnSpPr>
            <p:nvPr/>
          </p:nvCxnSpPr>
          <p:spPr>
            <a:xfrm flipH="1" flipV="1">
              <a:off x="2334924" y="1048457"/>
              <a:ext cx="922009" cy="121429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5E3F98-BC48-08B6-1070-06A68BFFFC73}"/>
                </a:ext>
              </a:extLst>
            </p:cNvPr>
            <p:cNvCxnSpPr>
              <a:cxnSpLocks/>
              <a:stCxn id="43" idx="3"/>
              <a:endCxn id="59" idx="7"/>
            </p:cNvCxnSpPr>
            <p:nvPr/>
          </p:nvCxnSpPr>
          <p:spPr>
            <a:xfrm flipH="1">
              <a:off x="8468887" y="1048457"/>
              <a:ext cx="839379" cy="121429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64E8B31-8DC5-EF23-78AE-7310747A8DF0}"/>
              </a:ext>
            </a:extLst>
          </p:cNvPr>
          <p:cNvGrpSpPr/>
          <p:nvPr/>
        </p:nvGrpSpPr>
        <p:grpSpPr>
          <a:xfrm>
            <a:off x="1780477" y="687419"/>
            <a:ext cx="8200233" cy="2145427"/>
            <a:chOff x="1780477" y="687419"/>
            <a:chExt cx="8200233" cy="214542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D9C0EF-BEB8-CDA3-4038-78A0266A6D9F}"/>
                </a:ext>
              </a:extLst>
            </p:cNvPr>
            <p:cNvSpPr/>
            <p:nvPr/>
          </p:nvSpPr>
          <p:spPr>
            <a:xfrm>
              <a:off x="1973885" y="687419"/>
              <a:ext cx="422984" cy="422982"/>
            </a:xfrm>
            <a:prstGeom prst="ellipse">
              <a:avLst/>
            </a:prstGeom>
            <a:solidFill>
              <a:srgbClr val="FF99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3FD418-A764-C6D9-60D6-C44764BD027F}"/>
                </a:ext>
              </a:extLst>
            </p:cNvPr>
            <p:cNvSpPr/>
            <p:nvPr/>
          </p:nvSpPr>
          <p:spPr>
            <a:xfrm>
              <a:off x="9246321" y="687419"/>
              <a:ext cx="422984" cy="422982"/>
            </a:xfrm>
            <a:prstGeom prst="ellipse">
              <a:avLst/>
            </a:prstGeom>
            <a:solidFill>
              <a:srgbClr val="FF99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C2F3DB-B9B4-04DE-D677-8B4EC0DC074D}"/>
                </a:ext>
              </a:extLst>
            </p:cNvPr>
            <p:cNvCxnSpPr>
              <a:cxnSpLocks/>
              <a:stCxn id="224" idx="1"/>
              <a:endCxn id="38" idx="5"/>
            </p:cNvCxnSpPr>
            <p:nvPr/>
          </p:nvCxnSpPr>
          <p:spPr>
            <a:xfrm flipH="1" flipV="1">
              <a:off x="2334924" y="1048457"/>
              <a:ext cx="296725" cy="1945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230614-DFE1-3F00-589B-4A744EAF9946}"/>
                </a:ext>
              </a:extLst>
            </p:cNvPr>
            <p:cNvCxnSpPr>
              <a:cxnSpLocks/>
              <a:stCxn id="39" idx="6"/>
              <a:endCxn id="244" idx="1"/>
            </p:cNvCxnSpPr>
            <p:nvPr/>
          </p:nvCxnSpPr>
          <p:spPr>
            <a:xfrm>
              <a:off x="3788842" y="1854243"/>
              <a:ext cx="605087" cy="1583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D0CA9E-3748-C46E-CB79-1E7A4266A7CA}"/>
                </a:ext>
              </a:extLst>
            </p:cNvPr>
            <p:cNvCxnSpPr>
              <a:cxnSpLocks/>
              <a:stCxn id="281" idx="3"/>
              <a:endCxn id="41" idx="6"/>
            </p:cNvCxnSpPr>
            <p:nvPr/>
          </p:nvCxnSpPr>
          <p:spPr>
            <a:xfrm flipH="1">
              <a:off x="6019790" y="2119579"/>
              <a:ext cx="631828" cy="1290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700F5A-7E5F-6CE8-D6C5-D93D087CA435}"/>
                </a:ext>
              </a:extLst>
            </p:cNvPr>
            <p:cNvCxnSpPr>
              <a:cxnSpLocks/>
              <a:stCxn id="265" idx="3"/>
              <a:endCxn id="42" idx="7"/>
            </p:cNvCxnSpPr>
            <p:nvPr/>
          </p:nvCxnSpPr>
          <p:spPr>
            <a:xfrm flipH="1">
              <a:off x="8188794" y="1530826"/>
              <a:ext cx="303675" cy="1738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44E3D3-46EB-3E0F-1B75-A135D30EE9E1}"/>
                    </a:ext>
                  </a:extLst>
                </p:cNvPr>
                <p:cNvSpPr txBox="1"/>
                <p:nvPr/>
              </p:nvSpPr>
              <p:spPr>
                <a:xfrm>
                  <a:off x="1780477" y="1031467"/>
                  <a:ext cx="5080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b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44E3D3-46EB-3E0F-1B75-A135D30EE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477" y="1031467"/>
                  <a:ext cx="50802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43B4C0-490F-4281-919F-E296C5DDC3DF}"/>
                    </a:ext>
                  </a:extLst>
                </p:cNvPr>
                <p:cNvSpPr txBox="1"/>
                <p:nvPr/>
              </p:nvSpPr>
              <p:spPr>
                <a:xfrm>
                  <a:off x="9472687" y="1069761"/>
                  <a:ext cx="5080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sz="20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43B4C0-490F-4281-919F-E296C5DDC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687" y="1069761"/>
                  <a:ext cx="50802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BBC94A-E835-EA3A-CC22-2733F98C2404}"/>
                    </a:ext>
                  </a:extLst>
                </p:cNvPr>
                <p:cNvSpPr txBox="1"/>
                <p:nvPr/>
              </p:nvSpPr>
              <p:spPr>
                <a:xfrm>
                  <a:off x="2752414" y="812898"/>
                  <a:ext cx="7425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BBC94A-E835-EA3A-CC22-2733F98C2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14" y="812898"/>
                  <a:ext cx="74251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93B116A1-6A85-A831-3E92-AD8C68878327}"/>
                </a:ext>
              </a:extLst>
            </p:cNvPr>
            <p:cNvGrpSpPr/>
            <p:nvPr/>
          </p:nvGrpSpPr>
          <p:grpSpPr>
            <a:xfrm>
              <a:off x="5507344" y="1614465"/>
              <a:ext cx="825098" cy="1218381"/>
              <a:chOff x="5507344" y="1775016"/>
              <a:chExt cx="825098" cy="12183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C59695-946E-90EC-4362-2F3C7CE1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5507344" y="2593287"/>
                    <a:ext cx="8250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C59695-946E-90EC-4362-2F3C7CE1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344" y="2593287"/>
                    <a:ext cx="82509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892CC2-E553-316F-F990-D0CDA0048082}"/>
                  </a:ext>
                </a:extLst>
              </p:cNvPr>
              <p:cNvSpPr/>
              <p:nvPr/>
            </p:nvSpPr>
            <p:spPr>
              <a:xfrm>
                <a:off x="5596806" y="2197657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CDAF442-A48F-416A-9072-98EA12EAE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583609" y="1775016"/>
                    <a:ext cx="4615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CDAF442-A48F-416A-9072-98EA12EAE5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3609" y="1775016"/>
                    <a:ext cx="461537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C3708F59-4C5C-78E1-5304-E8E869A44751}"/>
                </a:ext>
              </a:extLst>
            </p:cNvPr>
            <p:cNvGrpSpPr/>
            <p:nvPr/>
          </p:nvGrpSpPr>
          <p:grpSpPr>
            <a:xfrm>
              <a:off x="7716342" y="1218980"/>
              <a:ext cx="573312" cy="1248389"/>
              <a:chOff x="7716342" y="1379531"/>
              <a:chExt cx="573312" cy="124838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72993F4-058F-2DBB-E8B0-1ED0200A6E27}"/>
                  </a:ext>
                </a:extLst>
              </p:cNvPr>
              <p:cNvSpPr/>
              <p:nvPr/>
            </p:nvSpPr>
            <p:spPr>
              <a:xfrm>
                <a:off x="7827755" y="1803303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BFE6FD-AB96-3563-B079-E3108514B1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342" y="2227810"/>
                    <a:ext cx="50802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SG" sz="2000" b="1" i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BFE6FD-AB96-3563-B079-E3108514B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342" y="2227810"/>
                    <a:ext cx="508023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891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C9847A-F940-8FD4-7093-86D7535048B1}"/>
                      </a:ext>
                    </a:extLst>
                  </p:cNvPr>
                  <p:cNvSpPr txBox="1"/>
                  <p:nvPr/>
                </p:nvSpPr>
                <p:spPr>
                  <a:xfrm>
                    <a:off x="7828117" y="1379531"/>
                    <a:ext cx="4615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C9847A-F940-8FD4-7093-86D753504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117" y="1379531"/>
                    <a:ext cx="46153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2E9FA0-9B8C-178C-3701-50FA7F158DB5}"/>
                </a:ext>
              </a:extLst>
            </p:cNvPr>
            <p:cNvGrpSpPr/>
            <p:nvPr/>
          </p:nvGrpSpPr>
          <p:grpSpPr>
            <a:xfrm rot="1806518">
              <a:off x="2590790" y="1250574"/>
              <a:ext cx="591959" cy="280697"/>
              <a:chOff x="1882545" y="4752156"/>
              <a:chExt cx="3451959" cy="163686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3098C79E-41F6-2476-ACDB-6EC709781FDB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4BC15F5-9CD7-460B-BEA3-F29574D93B1B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C64C5B58-F260-A4D9-A363-A4F98C6927A0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43F66333-52C0-5215-358A-1913E8BD3E8E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60E51CE-21D9-0F6D-D2B0-96CB6C1DACFB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96F8C770-ACA6-DC79-0B56-17B38954E09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BA104A5-62CB-32D5-5584-B9872AAD5F53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415B12E5-24F4-F32C-7982-8A7608A4F2FF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240D5DE8-0866-1A36-F79C-4216EBA7B5E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4AE00629-08F1-BF0C-9289-CF825720E397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BB00A2DF-A526-AE49-5D0A-E8BB6FB6E2F3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06C5E922-03A5-FF82-D34D-F163178E420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821849D4-DF9E-D416-7BCE-58C347519C1A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AFA61937-64F6-D46F-157D-B389E0F8F914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04C8D2-0129-551B-6913-DD579FDA551A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4BA11DF0-A7BE-3C05-76BE-0197E3B75B69}"/>
                </a:ext>
              </a:extLst>
            </p:cNvPr>
            <p:cNvGrpSpPr/>
            <p:nvPr/>
          </p:nvGrpSpPr>
          <p:grpSpPr>
            <a:xfrm>
              <a:off x="3141842" y="1218980"/>
              <a:ext cx="878384" cy="1277178"/>
              <a:chOff x="3141842" y="1379531"/>
              <a:chExt cx="878384" cy="1277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7C51B97-B23D-56BC-2F1F-998F974227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219" y="2256599"/>
                    <a:ext cx="8190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7C51B97-B23D-56BC-2F1F-998F97422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219" y="2256599"/>
                    <a:ext cx="819007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84332F-9FB3-4CA6-5B70-D3B290279ADF}"/>
                  </a:ext>
                </a:extLst>
              </p:cNvPr>
              <p:cNvSpPr/>
              <p:nvPr/>
            </p:nvSpPr>
            <p:spPr>
              <a:xfrm>
                <a:off x="3365858" y="1803303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29E65C2-32B5-E356-E2BD-75C2B273AC7A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095" y="1379531"/>
                    <a:ext cx="46153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29E65C2-32B5-E356-E2BD-75C2B273A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095" y="1379531"/>
                    <a:ext cx="461537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4387849-014B-C217-7367-E82898A67ED1}"/>
                  </a:ext>
                </a:extLst>
              </p:cNvPr>
              <p:cNvCxnSpPr>
                <a:cxnSpLocks/>
                <a:stCxn id="39" idx="1"/>
                <a:endCxn id="225" idx="3"/>
              </p:cNvCxnSpPr>
              <p:nvPr/>
            </p:nvCxnSpPr>
            <p:spPr>
              <a:xfrm flipH="1" flipV="1">
                <a:off x="3141842" y="1699441"/>
                <a:ext cx="285961" cy="16580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0F11136-E42A-B862-D7AE-4D3CD66DDA97}"/>
                </a:ext>
              </a:extLst>
            </p:cNvPr>
            <p:cNvGrpSpPr/>
            <p:nvPr/>
          </p:nvGrpSpPr>
          <p:grpSpPr>
            <a:xfrm rot="715927">
              <a:off x="4386472" y="1933188"/>
              <a:ext cx="591959" cy="280697"/>
              <a:chOff x="1882545" y="4752156"/>
              <a:chExt cx="3451959" cy="163686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E2E2088C-83E7-5F85-9E98-E589870B1006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1C99D47A-7D81-EBFC-77AE-2C85620CE3B1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6" name="Parallelogram 255">
                    <a:extLst>
                      <a:ext uri="{FF2B5EF4-FFF2-40B4-BE49-F238E27FC236}">
                        <a16:creationId xmlns:a16="http://schemas.microsoft.com/office/drawing/2014/main" id="{14231E8A-6920-2AAA-ACBC-C3005678D93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7" name="Parallelogram 256">
                    <a:extLst>
                      <a:ext uri="{FF2B5EF4-FFF2-40B4-BE49-F238E27FC236}">
                        <a16:creationId xmlns:a16="http://schemas.microsoft.com/office/drawing/2014/main" id="{E829A257-4570-1CD1-4135-A0421D9AFBAF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6CCBC0D-2727-9F6A-E511-758F96841345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4" name="Parallelogram 253">
                    <a:extLst>
                      <a:ext uri="{FF2B5EF4-FFF2-40B4-BE49-F238E27FC236}">
                        <a16:creationId xmlns:a16="http://schemas.microsoft.com/office/drawing/2014/main" id="{0B25AB0D-353E-6719-E571-C00A8819120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5" name="Parallelogram 254">
                    <a:extLst>
                      <a:ext uri="{FF2B5EF4-FFF2-40B4-BE49-F238E27FC236}">
                        <a16:creationId xmlns:a16="http://schemas.microsoft.com/office/drawing/2014/main" id="{8B1844B8-EAF4-2B81-BB0F-4C29017C8E8B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40002E43-C182-B85F-F69B-FE326AF88017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2" name="Parallelogram 251">
                    <a:extLst>
                      <a:ext uri="{FF2B5EF4-FFF2-40B4-BE49-F238E27FC236}">
                        <a16:creationId xmlns:a16="http://schemas.microsoft.com/office/drawing/2014/main" id="{6C142A9C-D453-AC10-29CE-96B87521E161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3" name="Parallelogram 252">
                    <a:extLst>
                      <a:ext uri="{FF2B5EF4-FFF2-40B4-BE49-F238E27FC236}">
                        <a16:creationId xmlns:a16="http://schemas.microsoft.com/office/drawing/2014/main" id="{FAECFC96-2E1F-19E3-5CD0-28F4069A6205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98BBFE27-3901-65FC-31CE-8341336047C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id="{DDA3CEAD-D3FC-1ED0-511A-7C1E6B8BAC6C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id="{C0F2D20B-FAFB-C62D-200E-FC930701AC51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FC4DC558-29AC-39AC-8C55-196230EE81BF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B4779F91-F25E-F3B8-2257-779F9E1BAFEE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7DB37DF-DE83-4156-9B27-8E7EDB6384DA}"/>
                </a:ext>
              </a:extLst>
            </p:cNvPr>
            <p:cNvCxnSpPr>
              <a:cxnSpLocks/>
              <a:stCxn id="245" idx="3"/>
              <a:endCxn id="41" idx="2"/>
            </p:cNvCxnSpPr>
            <p:nvPr/>
          </p:nvCxnSpPr>
          <p:spPr>
            <a:xfrm>
              <a:off x="4970954" y="2134552"/>
              <a:ext cx="625852" cy="1140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B87C8F68-7039-9736-A668-0337B0249B9B}"/>
                </a:ext>
              </a:extLst>
            </p:cNvPr>
            <p:cNvGrpSpPr/>
            <p:nvPr/>
          </p:nvGrpSpPr>
          <p:grpSpPr>
            <a:xfrm rot="19733482" flipH="1">
              <a:off x="8448940" y="1238081"/>
              <a:ext cx="591959" cy="280697"/>
              <a:chOff x="1882545" y="4752156"/>
              <a:chExt cx="3451959" cy="1636863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C6AF8C49-B129-15A6-85E8-02F915EB9F1A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3B28608B-B24E-2909-97F6-E461A95CC608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6" name="Parallelogram 275">
                    <a:extLst>
                      <a:ext uri="{FF2B5EF4-FFF2-40B4-BE49-F238E27FC236}">
                        <a16:creationId xmlns:a16="http://schemas.microsoft.com/office/drawing/2014/main" id="{7E586DE3-93E4-0ADA-838B-D0201C449581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7" name="Parallelogram 276">
                    <a:extLst>
                      <a:ext uri="{FF2B5EF4-FFF2-40B4-BE49-F238E27FC236}">
                        <a16:creationId xmlns:a16="http://schemas.microsoft.com/office/drawing/2014/main" id="{737313A7-5155-0DAD-C9F9-E62632C50EC0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34407B5D-3CE6-247A-AA7E-CE7C229836CC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4" name="Parallelogram 273">
                    <a:extLst>
                      <a:ext uri="{FF2B5EF4-FFF2-40B4-BE49-F238E27FC236}">
                        <a16:creationId xmlns:a16="http://schemas.microsoft.com/office/drawing/2014/main" id="{2444F002-55A0-D41A-6E8C-FF9F419F005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5" name="Parallelogram 274">
                    <a:extLst>
                      <a:ext uri="{FF2B5EF4-FFF2-40B4-BE49-F238E27FC236}">
                        <a16:creationId xmlns:a16="http://schemas.microsoft.com/office/drawing/2014/main" id="{586C633D-821E-B3C5-B2AE-B510A9D3ECA2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5C81120-8B52-746D-B02A-C6724F4A9D4E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2" name="Parallelogram 271">
                    <a:extLst>
                      <a:ext uri="{FF2B5EF4-FFF2-40B4-BE49-F238E27FC236}">
                        <a16:creationId xmlns:a16="http://schemas.microsoft.com/office/drawing/2014/main" id="{3C473A6C-7D23-6FAD-C429-63C236976735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3" name="Parallelogram 272">
                    <a:extLst>
                      <a:ext uri="{FF2B5EF4-FFF2-40B4-BE49-F238E27FC236}">
                        <a16:creationId xmlns:a16="http://schemas.microsoft.com/office/drawing/2014/main" id="{97FCC380-16C8-BD89-4A2E-94012966780D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40C53CA7-4A27-1B24-3D37-B48BB607FDB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0" name="Parallelogram 269">
                    <a:extLst>
                      <a:ext uri="{FF2B5EF4-FFF2-40B4-BE49-F238E27FC236}">
                        <a16:creationId xmlns:a16="http://schemas.microsoft.com/office/drawing/2014/main" id="{2E7D839D-F120-01F0-2067-98C3DDF479B4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1" name="Parallelogram 270">
                    <a:extLst>
                      <a:ext uri="{FF2B5EF4-FFF2-40B4-BE49-F238E27FC236}">
                        <a16:creationId xmlns:a16="http://schemas.microsoft.com/office/drawing/2014/main" id="{9B5C5CCC-6D29-BE16-3E21-D5259533121F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53FA29DF-1C08-E6D8-B52D-CBCA2EB16B8D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F82D0599-CBB0-3FC1-A142-C9E6A8F8B1CB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F595915-EABF-C2D7-CBB1-DC47943A9B9A}"/>
                </a:ext>
              </a:extLst>
            </p:cNvPr>
            <p:cNvGrpSpPr/>
            <p:nvPr/>
          </p:nvGrpSpPr>
          <p:grpSpPr>
            <a:xfrm rot="20884073" flipH="1">
              <a:off x="6644140" y="1918215"/>
              <a:ext cx="591959" cy="280697"/>
              <a:chOff x="1882545" y="4752156"/>
              <a:chExt cx="3451959" cy="1636863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079CE381-96B4-4FFF-6148-27BB8331FA5E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77CAD125-24E1-710C-D5CE-F6A5F6921B4C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92" name="Parallelogram 291">
                    <a:extLst>
                      <a:ext uri="{FF2B5EF4-FFF2-40B4-BE49-F238E27FC236}">
                        <a16:creationId xmlns:a16="http://schemas.microsoft.com/office/drawing/2014/main" id="{AB3FD836-C556-4496-85B8-600F4F1FF48F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93" name="Parallelogram 292">
                    <a:extLst>
                      <a:ext uri="{FF2B5EF4-FFF2-40B4-BE49-F238E27FC236}">
                        <a16:creationId xmlns:a16="http://schemas.microsoft.com/office/drawing/2014/main" id="{F1F5772C-2B1C-86D6-40C1-D746EE842357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D73AB994-29F9-0C35-ECE0-6338CD37675A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90" name="Parallelogram 289">
                    <a:extLst>
                      <a:ext uri="{FF2B5EF4-FFF2-40B4-BE49-F238E27FC236}">
                        <a16:creationId xmlns:a16="http://schemas.microsoft.com/office/drawing/2014/main" id="{68B8916D-D470-5FBF-E358-D0410B95692D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91" name="Parallelogram 290">
                    <a:extLst>
                      <a:ext uri="{FF2B5EF4-FFF2-40B4-BE49-F238E27FC236}">
                        <a16:creationId xmlns:a16="http://schemas.microsoft.com/office/drawing/2014/main" id="{50AEDDDB-D405-8D72-B864-E33B42FE1A09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D26DB1CB-782B-8FB5-678C-E41877C8603A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88" name="Parallelogram 287">
                    <a:extLst>
                      <a:ext uri="{FF2B5EF4-FFF2-40B4-BE49-F238E27FC236}">
                        <a16:creationId xmlns:a16="http://schemas.microsoft.com/office/drawing/2014/main" id="{8CF76B8A-86B2-4127-26AA-F1E242CC29CB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9" name="Parallelogram 288">
                    <a:extLst>
                      <a:ext uri="{FF2B5EF4-FFF2-40B4-BE49-F238E27FC236}">
                        <a16:creationId xmlns:a16="http://schemas.microsoft.com/office/drawing/2014/main" id="{826EA177-7232-36D1-EB76-E1157AF06C19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1F700F72-373A-85EB-1457-3BB9649E892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7F2C80CE-DE58-AF45-17D0-6B2E03D963A7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7" name="Parallelogram 286">
                    <a:extLst>
                      <a:ext uri="{FF2B5EF4-FFF2-40B4-BE49-F238E27FC236}">
                        <a16:creationId xmlns:a16="http://schemas.microsoft.com/office/drawing/2014/main" id="{AD938090-42BE-DE59-348B-B874B9D96A2B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BB631FBD-965A-D8CE-4E4E-C352DCD8DC1B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78354BD1-C2DD-6416-EDDD-11DED342466D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82C8E77-8981-C4D4-FA32-70D6123F9D54}"/>
                </a:ext>
              </a:extLst>
            </p:cNvPr>
            <p:cNvCxnSpPr>
              <a:cxnSpLocks/>
              <a:stCxn id="43" idx="3"/>
              <a:endCxn id="264" idx="1"/>
            </p:cNvCxnSpPr>
            <p:nvPr/>
          </p:nvCxnSpPr>
          <p:spPr>
            <a:xfrm flipH="1">
              <a:off x="8997421" y="1048457"/>
              <a:ext cx="310845" cy="17765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B4D40E-0E2F-744C-72B2-9C2E2DF0EB22}"/>
                </a:ext>
              </a:extLst>
            </p:cNvPr>
            <p:cNvCxnSpPr>
              <a:cxnSpLocks/>
              <a:stCxn id="42" idx="2"/>
              <a:endCxn id="280" idx="1"/>
            </p:cNvCxnSpPr>
            <p:nvPr/>
          </p:nvCxnSpPr>
          <p:spPr>
            <a:xfrm flipH="1">
              <a:off x="7228642" y="1854243"/>
              <a:ext cx="599113" cy="1433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23AE29A3-9B18-7DF0-E76B-83F3E2759337}"/>
              </a:ext>
            </a:extLst>
          </p:cNvPr>
          <p:cNvSpPr/>
          <p:nvPr/>
        </p:nvSpPr>
        <p:spPr>
          <a:xfrm>
            <a:off x="1985944" y="375920"/>
            <a:ext cx="5622968" cy="4525776"/>
          </a:xfrm>
          <a:prstGeom prst="roundRect">
            <a:avLst>
              <a:gd name="adj" fmla="val 128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11BAAA5-7FE3-E89A-128C-A0FFC82FAE43}"/>
              </a:ext>
            </a:extLst>
          </p:cNvPr>
          <p:cNvGrpSpPr/>
          <p:nvPr/>
        </p:nvGrpSpPr>
        <p:grpSpPr>
          <a:xfrm>
            <a:off x="7256996" y="2132162"/>
            <a:ext cx="602420" cy="2160694"/>
            <a:chOff x="7206453" y="2105797"/>
            <a:chExt cx="602420" cy="2160694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F1F7C04-C304-585A-6629-8476CA5AEA2E}"/>
                </a:ext>
              </a:extLst>
            </p:cNvPr>
            <p:cNvCxnSpPr>
              <a:cxnSpLocks/>
              <a:stCxn id="101" idx="6"/>
              <a:endCxn id="166" idx="2"/>
            </p:cNvCxnSpPr>
            <p:nvPr/>
          </p:nvCxnSpPr>
          <p:spPr>
            <a:xfrm flipV="1">
              <a:off x="7206453" y="3186144"/>
              <a:ext cx="602420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97E3A2-3B1E-9193-4610-18514D165439}"/>
                </a:ext>
              </a:extLst>
            </p:cNvPr>
            <p:cNvCxnSpPr>
              <a:cxnSpLocks/>
              <a:stCxn id="99" idx="6"/>
              <a:endCxn id="166" idx="2"/>
            </p:cNvCxnSpPr>
            <p:nvPr/>
          </p:nvCxnSpPr>
          <p:spPr>
            <a:xfrm>
              <a:off x="7206453" y="2105797"/>
              <a:ext cx="602420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AE3CB07-C773-588A-3A68-7C7993EB552C}"/>
                </a:ext>
              </a:extLst>
            </p:cNvPr>
            <p:cNvCxnSpPr>
              <a:cxnSpLocks/>
              <a:stCxn id="100" idx="6"/>
              <a:endCxn id="166" idx="2"/>
            </p:cNvCxnSpPr>
            <p:nvPr/>
          </p:nvCxnSpPr>
          <p:spPr>
            <a:xfrm>
              <a:off x="7206453" y="3186144"/>
              <a:ext cx="60242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6D3B234-EE7D-F5B5-80EF-F15FD9B78928}"/>
              </a:ext>
            </a:extLst>
          </p:cNvPr>
          <p:cNvGrpSpPr/>
          <p:nvPr/>
        </p:nvGrpSpPr>
        <p:grpSpPr>
          <a:xfrm>
            <a:off x="1632824" y="2132162"/>
            <a:ext cx="707176" cy="2160694"/>
            <a:chOff x="2223884" y="2105797"/>
            <a:chExt cx="707176" cy="2160694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C11F567-0A1C-6F83-E736-84988E7841BF}"/>
                </a:ext>
              </a:extLst>
            </p:cNvPr>
            <p:cNvCxnSpPr>
              <a:cxnSpLocks/>
              <a:stCxn id="4" idx="2"/>
              <a:endCxn id="207" idx="3"/>
            </p:cNvCxnSpPr>
            <p:nvPr/>
          </p:nvCxnSpPr>
          <p:spPr>
            <a:xfrm flipH="1">
              <a:off x="2223884" y="2105797"/>
              <a:ext cx="707176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985E7E5-8CC4-84EC-C392-701641D69CDD}"/>
                </a:ext>
              </a:extLst>
            </p:cNvPr>
            <p:cNvCxnSpPr>
              <a:cxnSpLocks/>
              <a:stCxn id="5" idx="2"/>
              <a:endCxn id="207" idx="3"/>
            </p:cNvCxnSpPr>
            <p:nvPr/>
          </p:nvCxnSpPr>
          <p:spPr>
            <a:xfrm flipH="1">
              <a:off x="2223884" y="3186144"/>
              <a:ext cx="70717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0DF399-FC92-7C49-E214-C1336A3DA338}"/>
                </a:ext>
              </a:extLst>
            </p:cNvPr>
            <p:cNvCxnSpPr>
              <a:cxnSpLocks/>
              <a:stCxn id="6" idx="2"/>
              <a:endCxn id="207" idx="3"/>
            </p:cNvCxnSpPr>
            <p:nvPr/>
          </p:nvCxnSpPr>
          <p:spPr>
            <a:xfrm flipH="1" flipV="1">
              <a:off x="2223884" y="3186144"/>
              <a:ext cx="707176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4232905F-BC4D-B010-339F-D33DD77644C8}"/>
              </a:ext>
            </a:extLst>
          </p:cNvPr>
          <p:cNvGrpSpPr/>
          <p:nvPr/>
        </p:nvGrpSpPr>
        <p:grpSpPr>
          <a:xfrm>
            <a:off x="3103676" y="2132162"/>
            <a:ext cx="1312984" cy="2160694"/>
            <a:chOff x="3103676" y="2132162"/>
            <a:chExt cx="1312984" cy="216069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A9960F-7655-472B-BB6C-5EB7347E8FCE}"/>
                </a:ext>
              </a:extLst>
            </p:cNvPr>
            <p:cNvCxnSpPr>
              <a:cxnSpLocks/>
              <a:stCxn id="19" idx="2"/>
              <a:endCxn id="4" idx="6"/>
            </p:cNvCxnSpPr>
            <p:nvPr/>
          </p:nvCxnSpPr>
          <p:spPr>
            <a:xfrm flipH="1">
              <a:off x="3103676" y="2132162"/>
              <a:ext cx="13129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825ED-EF90-82D5-7065-F9B6C7F1E01C}"/>
                </a:ext>
              </a:extLst>
            </p:cNvPr>
            <p:cNvCxnSpPr>
              <a:cxnSpLocks/>
              <a:stCxn id="20" idx="2"/>
              <a:endCxn id="4" idx="6"/>
            </p:cNvCxnSpPr>
            <p:nvPr/>
          </p:nvCxnSpPr>
          <p:spPr>
            <a:xfrm flipH="1" flipV="1">
              <a:off x="3103676" y="2132162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E45660-3C63-69E7-9B0C-08A16FA8D7D8}"/>
                </a:ext>
              </a:extLst>
            </p:cNvPr>
            <p:cNvCxnSpPr>
              <a:cxnSpLocks/>
              <a:stCxn id="21" idx="2"/>
              <a:endCxn id="4" idx="6"/>
            </p:cNvCxnSpPr>
            <p:nvPr/>
          </p:nvCxnSpPr>
          <p:spPr>
            <a:xfrm flipH="1" flipV="1">
              <a:off x="3103676" y="2132162"/>
              <a:ext cx="1312984" cy="21606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96405F-213F-9BFE-B93D-50D9E4C2BC2D}"/>
                </a:ext>
              </a:extLst>
            </p:cNvPr>
            <p:cNvCxnSpPr>
              <a:cxnSpLocks/>
              <a:stCxn id="19" idx="2"/>
              <a:endCxn id="5" idx="6"/>
            </p:cNvCxnSpPr>
            <p:nvPr/>
          </p:nvCxnSpPr>
          <p:spPr>
            <a:xfrm flipH="1">
              <a:off x="3103676" y="2132162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90EB4C-151E-C207-2D6D-29D23B555352}"/>
                </a:ext>
              </a:extLst>
            </p:cNvPr>
            <p:cNvCxnSpPr>
              <a:cxnSpLocks/>
              <a:stCxn id="20" idx="2"/>
              <a:endCxn id="5" idx="6"/>
            </p:cNvCxnSpPr>
            <p:nvPr/>
          </p:nvCxnSpPr>
          <p:spPr>
            <a:xfrm flipH="1">
              <a:off x="3103676" y="3212509"/>
              <a:ext cx="13129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8F1386-04B5-1227-85FA-14CE6B1D9EB4}"/>
                </a:ext>
              </a:extLst>
            </p:cNvPr>
            <p:cNvCxnSpPr>
              <a:cxnSpLocks/>
              <a:stCxn id="21" idx="2"/>
              <a:endCxn id="5" idx="6"/>
            </p:cNvCxnSpPr>
            <p:nvPr/>
          </p:nvCxnSpPr>
          <p:spPr>
            <a:xfrm flipH="1" flipV="1">
              <a:off x="3103676" y="3212509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5A5531-B95B-9C38-786D-49B6B2DAEF1A}"/>
                </a:ext>
              </a:extLst>
            </p:cNvPr>
            <p:cNvCxnSpPr>
              <a:cxnSpLocks/>
              <a:stCxn id="19" idx="2"/>
              <a:endCxn id="6" idx="6"/>
            </p:cNvCxnSpPr>
            <p:nvPr/>
          </p:nvCxnSpPr>
          <p:spPr>
            <a:xfrm flipH="1">
              <a:off x="3103676" y="2132162"/>
              <a:ext cx="1312984" cy="21606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699801-088D-2011-6B59-A7FA60F1CD17}"/>
                </a:ext>
              </a:extLst>
            </p:cNvPr>
            <p:cNvCxnSpPr>
              <a:cxnSpLocks/>
              <a:stCxn id="20" idx="2"/>
              <a:endCxn id="6" idx="6"/>
            </p:cNvCxnSpPr>
            <p:nvPr/>
          </p:nvCxnSpPr>
          <p:spPr>
            <a:xfrm flipH="1">
              <a:off x="3103676" y="3212509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31C95F-5867-4E50-8DF6-5B40E8DF30A7}"/>
                </a:ext>
              </a:extLst>
            </p:cNvPr>
            <p:cNvCxnSpPr>
              <a:cxnSpLocks/>
              <a:stCxn id="21" idx="2"/>
              <a:endCxn id="6" idx="6"/>
            </p:cNvCxnSpPr>
            <p:nvPr/>
          </p:nvCxnSpPr>
          <p:spPr>
            <a:xfrm flipH="1">
              <a:off x="3103676" y="4292856"/>
              <a:ext cx="13129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57AC6B87-DE73-D9CF-0342-97BF7781D9C1}"/>
              </a:ext>
            </a:extLst>
          </p:cNvPr>
          <p:cNvGrpSpPr/>
          <p:nvPr/>
        </p:nvGrpSpPr>
        <p:grpSpPr>
          <a:xfrm>
            <a:off x="5180336" y="2132162"/>
            <a:ext cx="1312984" cy="2160694"/>
            <a:chOff x="5180336" y="2132162"/>
            <a:chExt cx="1312984" cy="216069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4AE86C8-7A6F-F93D-A8F0-466970D2DB46}"/>
                </a:ext>
              </a:extLst>
            </p:cNvPr>
            <p:cNvCxnSpPr>
              <a:cxnSpLocks/>
              <a:stCxn id="99" idx="2"/>
              <a:endCxn id="105" idx="6"/>
            </p:cNvCxnSpPr>
            <p:nvPr/>
          </p:nvCxnSpPr>
          <p:spPr>
            <a:xfrm flipH="1">
              <a:off x="5180336" y="2132162"/>
              <a:ext cx="13129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06DF97-63DA-FBC2-4AD1-55EA4134BDE9}"/>
                </a:ext>
              </a:extLst>
            </p:cNvPr>
            <p:cNvCxnSpPr>
              <a:cxnSpLocks/>
              <a:stCxn id="100" idx="2"/>
              <a:endCxn id="105" idx="6"/>
            </p:cNvCxnSpPr>
            <p:nvPr/>
          </p:nvCxnSpPr>
          <p:spPr>
            <a:xfrm flipH="1" flipV="1">
              <a:off x="5180336" y="2132162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DCAC97-341C-34A9-AB27-268C7F69DA3A}"/>
                </a:ext>
              </a:extLst>
            </p:cNvPr>
            <p:cNvCxnSpPr>
              <a:cxnSpLocks/>
              <a:stCxn id="101" idx="2"/>
              <a:endCxn id="105" idx="6"/>
            </p:cNvCxnSpPr>
            <p:nvPr/>
          </p:nvCxnSpPr>
          <p:spPr>
            <a:xfrm flipH="1" flipV="1">
              <a:off x="5180336" y="2132162"/>
              <a:ext cx="1312984" cy="21606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5BDDD2-FF5E-B5C2-D0B9-C784CC84B4FC}"/>
                </a:ext>
              </a:extLst>
            </p:cNvPr>
            <p:cNvCxnSpPr>
              <a:cxnSpLocks/>
              <a:stCxn id="99" idx="2"/>
              <a:endCxn id="106" idx="6"/>
            </p:cNvCxnSpPr>
            <p:nvPr/>
          </p:nvCxnSpPr>
          <p:spPr>
            <a:xfrm flipH="1">
              <a:off x="5180336" y="2132162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D17114-1B43-9A7C-1318-7072EFF3BB95}"/>
                </a:ext>
              </a:extLst>
            </p:cNvPr>
            <p:cNvCxnSpPr>
              <a:cxnSpLocks/>
              <a:stCxn id="100" idx="2"/>
              <a:endCxn id="106" idx="6"/>
            </p:cNvCxnSpPr>
            <p:nvPr/>
          </p:nvCxnSpPr>
          <p:spPr>
            <a:xfrm flipH="1">
              <a:off x="5180336" y="3212509"/>
              <a:ext cx="13129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813A8AB-5CA9-F7B7-5118-DBF09E551E55}"/>
                </a:ext>
              </a:extLst>
            </p:cNvPr>
            <p:cNvCxnSpPr>
              <a:cxnSpLocks/>
              <a:stCxn id="101" idx="2"/>
              <a:endCxn id="106" idx="6"/>
            </p:cNvCxnSpPr>
            <p:nvPr/>
          </p:nvCxnSpPr>
          <p:spPr>
            <a:xfrm flipH="1" flipV="1">
              <a:off x="5180336" y="3212509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33CC83-B4BA-C77A-BE9A-81048B9A41EE}"/>
                </a:ext>
              </a:extLst>
            </p:cNvPr>
            <p:cNvCxnSpPr>
              <a:cxnSpLocks/>
              <a:stCxn id="99" idx="2"/>
              <a:endCxn id="107" idx="6"/>
            </p:cNvCxnSpPr>
            <p:nvPr/>
          </p:nvCxnSpPr>
          <p:spPr>
            <a:xfrm flipH="1">
              <a:off x="5180336" y="2132162"/>
              <a:ext cx="1312984" cy="21606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F60B34C-A44A-D0D8-D648-429CC4C8A2F9}"/>
                </a:ext>
              </a:extLst>
            </p:cNvPr>
            <p:cNvCxnSpPr>
              <a:cxnSpLocks/>
              <a:stCxn id="100" idx="2"/>
              <a:endCxn id="107" idx="6"/>
            </p:cNvCxnSpPr>
            <p:nvPr/>
          </p:nvCxnSpPr>
          <p:spPr>
            <a:xfrm flipH="1">
              <a:off x="5180336" y="3212509"/>
              <a:ext cx="1312984" cy="10803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BA225B9-0388-7455-5BC1-CACE0C2B2956}"/>
                </a:ext>
              </a:extLst>
            </p:cNvPr>
            <p:cNvCxnSpPr>
              <a:cxnSpLocks/>
              <a:stCxn id="101" idx="2"/>
              <a:endCxn id="107" idx="6"/>
            </p:cNvCxnSpPr>
            <p:nvPr/>
          </p:nvCxnSpPr>
          <p:spPr>
            <a:xfrm flipH="1">
              <a:off x="5180336" y="4292856"/>
              <a:ext cx="13129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209603B7-1C30-6D9D-8DF8-C565DC9C3F16}"/>
              </a:ext>
            </a:extLst>
          </p:cNvPr>
          <p:cNvGrpSpPr/>
          <p:nvPr/>
        </p:nvGrpSpPr>
        <p:grpSpPr>
          <a:xfrm>
            <a:off x="2340000" y="1750324"/>
            <a:ext cx="4916996" cy="2924370"/>
            <a:chOff x="2207920" y="1656842"/>
            <a:chExt cx="4916996" cy="292437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CB437167-C191-8D8F-8942-27D2D714EFB7}"/>
                </a:ext>
              </a:extLst>
            </p:cNvPr>
            <p:cNvGrpSpPr/>
            <p:nvPr/>
          </p:nvGrpSpPr>
          <p:grpSpPr>
            <a:xfrm>
              <a:off x="2207920" y="1656842"/>
              <a:ext cx="3291171" cy="2924370"/>
              <a:chOff x="2207920" y="1656842"/>
              <a:chExt cx="3291171" cy="292437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A92BC84F-4717-F3B4-856C-25905881ABF8}"/>
                  </a:ext>
                </a:extLst>
              </p:cNvPr>
              <p:cNvGrpSpPr/>
              <p:nvPr/>
            </p:nvGrpSpPr>
            <p:grpSpPr>
              <a:xfrm>
                <a:off x="2207920" y="1656842"/>
                <a:ext cx="1214511" cy="2924370"/>
                <a:chOff x="2207920" y="1656842"/>
                <a:chExt cx="1214511" cy="292437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EBEDCA8-B161-3BAC-857C-59546EDA1200}"/>
                    </a:ext>
                  </a:extLst>
                </p:cNvPr>
                <p:cNvGrpSpPr/>
                <p:nvPr/>
              </p:nvGrpSpPr>
              <p:grpSpPr>
                <a:xfrm>
                  <a:off x="2207920" y="1656842"/>
                  <a:ext cx="763676" cy="2924370"/>
                  <a:chOff x="1798654" y="944545"/>
                  <a:chExt cx="763676" cy="2924370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3271FA5B-BFC3-06DF-E5C6-2187644DF1E7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FFD0C05-043A-4AD7-5F72-F5B7CB7A584A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A735975-BA4D-7B49-71B4-C6C7A6C4F3E2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E3188DB-DF1F-1A35-7050-F2E1CB5EE5E6}"/>
                    </a:ext>
                  </a:extLst>
                </p:cNvPr>
                <p:cNvSpPr/>
                <p:nvPr/>
              </p:nvSpPr>
              <p:spPr>
                <a:xfrm>
                  <a:off x="3181270" y="1656842"/>
                  <a:ext cx="241161" cy="292436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388E3E7-906D-6FB3-8EC0-16C28056B88F}"/>
                  </a:ext>
                </a:extLst>
              </p:cNvPr>
              <p:cNvGrpSpPr/>
              <p:nvPr/>
            </p:nvGrpSpPr>
            <p:grpSpPr>
              <a:xfrm>
                <a:off x="4284580" y="1656842"/>
                <a:ext cx="1214511" cy="2924370"/>
                <a:chOff x="3692434" y="944545"/>
                <a:chExt cx="1214511" cy="292437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A0587CF-789B-2F58-FA62-68A62837BEC1}"/>
                    </a:ext>
                  </a:extLst>
                </p:cNvPr>
                <p:cNvGrpSpPr/>
                <p:nvPr/>
              </p:nvGrpSpPr>
              <p:grpSpPr>
                <a:xfrm>
                  <a:off x="3692434" y="944545"/>
                  <a:ext cx="763676" cy="2924370"/>
                  <a:chOff x="1798654" y="944545"/>
                  <a:chExt cx="763676" cy="292437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0120062-DFF4-A9B4-09FE-4393022FE3E3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743CAD2-7D83-7BF6-37D5-7ED368BD02D5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DDB639D-5161-B102-E218-5CF856148FB2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1A9C487-9A8E-7A63-05E7-8DE1C1867E51}"/>
                    </a:ext>
                  </a:extLst>
                </p:cNvPr>
                <p:cNvSpPr/>
                <p:nvPr/>
              </p:nvSpPr>
              <p:spPr>
                <a:xfrm>
                  <a:off x="4665784" y="944545"/>
                  <a:ext cx="241161" cy="2924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884169B9-DE9F-392C-06AC-0EE62526247F}"/>
                </a:ext>
              </a:extLst>
            </p:cNvPr>
            <p:cNvGrpSpPr/>
            <p:nvPr/>
          </p:nvGrpSpPr>
          <p:grpSpPr>
            <a:xfrm>
              <a:off x="4284580" y="1656842"/>
              <a:ext cx="2840336" cy="2924370"/>
              <a:chOff x="4284580" y="1656842"/>
              <a:chExt cx="2840336" cy="292437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D89FDE56-5282-547A-0F7B-74ADDAAC9D3D}"/>
                  </a:ext>
                </a:extLst>
              </p:cNvPr>
              <p:cNvGrpSpPr/>
              <p:nvPr/>
            </p:nvGrpSpPr>
            <p:grpSpPr>
              <a:xfrm>
                <a:off x="4284580" y="1656842"/>
                <a:ext cx="1214511" cy="2924370"/>
                <a:chOff x="4284580" y="1656842"/>
                <a:chExt cx="1214511" cy="2924370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5279892-0555-981B-90FF-5CEF9F03D7E7}"/>
                    </a:ext>
                  </a:extLst>
                </p:cNvPr>
                <p:cNvGrpSpPr/>
                <p:nvPr/>
              </p:nvGrpSpPr>
              <p:grpSpPr>
                <a:xfrm>
                  <a:off x="4284580" y="1656842"/>
                  <a:ext cx="763676" cy="2924370"/>
                  <a:chOff x="1798654" y="944545"/>
                  <a:chExt cx="763676" cy="2924370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F22C0F46-C34F-1322-E7A1-E13D6047A058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0CC997DE-BC30-C870-93E4-0133C1EA3B73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F64B82B1-02A7-68EF-8212-782DDE370CBE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F4D65C1-AF39-B20B-8FC4-1FDA64449247}"/>
                    </a:ext>
                  </a:extLst>
                </p:cNvPr>
                <p:cNvSpPr/>
                <p:nvPr/>
              </p:nvSpPr>
              <p:spPr>
                <a:xfrm>
                  <a:off x="5257930" y="1656842"/>
                  <a:ext cx="241161" cy="292436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EFE527-E291-97A2-9745-875A7BB6AA1F}"/>
                  </a:ext>
                </a:extLst>
              </p:cNvPr>
              <p:cNvGrpSpPr/>
              <p:nvPr/>
            </p:nvGrpSpPr>
            <p:grpSpPr>
              <a:xfrm>
                <a:off x="6361240" y="1656842"/>
                <a:ext cx="763676" cy="2924370"/>
                <a:chOff x="1798654" y="944545"/>
                <a:chExt cx="763676" cy="292437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8451F97-20E9-DE23-6410-60A89CF7E6B7}"/>
                    </a:ext>
                  </a:extLst>
                </p:cNvPr>
                <p:cNvSpPr/>
                <p:nvPr/>
              </p:nvSpPr>
              <p:spPr>
                <a:xfrm>
                  <a:off x="1798654" y="944545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BDF5EDC-2363-14B8-E8EB-9EF171452AED}"/>
                    </a:ext>
                  </a:extLst>
                </p:cNvPr>
                <p:cNvSpPr/>
                <p:nvPr/>
              </p:nvSpPr>
              <p:spPr>
                <a:xfrm>
                  <a:off x="1798654" y="2024892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7BA6851-F0DF-77B2-2901-90D5C7E54C18}"/>
                    </a:ext>
                  </a:extLst>
                </p:cNvPr>
                <p:cNvSpPr/>
                <p:nvPr/>
              </p:nvSpPr>
              <p:spPr>
                <a:xfrm>
                  <a:off x="1798654" y="3105239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4AD64C-55B7-10B2-1868-7C542E263E7E}"/>
              </a:ext>
            </a:extLst>
          </p:cNvPr>
          <p:cNvCxnSpPr>
            <a:cxnSpLocks/>
            <a:stCxn id="260" idx="6"/>
            <a:endCxn id="265" idx="1"/>
          </p:cNvCxnSpPr>
          <p:nvPr/>
        </p:nvCxnSpPr>
        <p:spPr>
          <a:xfrm>
            <a:off x="10020678" y="3212509"/>
            <a:ext cx="5530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34FDC67-5835-CDC9-4458-E247D1E4BD6C}"/>
              </a:ext>
            </a:extLst>
          </p:cNvPr>
          <p:cNvCxnSpPr>
            <a:cxnSpLocks/>
            <a:stCxn id="245" idx="3"/>
            <a:endCxn id="260" idx="2"/>
          </p:cNvCxnSpPr>
          <p:nvPr/>
        </p:nvCxnSpPr>
        <p:spPr>
          <a:xfrm>
            <a:off x="8703994" y="3212509"/>
            <a:ext cx="5530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01F5F99-AFC9-6FAE-52C0-D90BDD86B0B9}"/>
              </a:ext>
            </a:extLst>
          </p:cNvPr>
          <p:cNvCxnSpPr>
            <a:cxnSpLocks/>
            <a:stCxn id="245" idx="3"/>
            <a:endCxn id="328" idx="2"/>
          </p:cNvCxnSpPr>
          <p:nvPr/>
        </p:nvCxnSpPr>
        <p:spPr>
          <a:xfrm>
            <a:off x="8703994" y="3212509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205A832E-AD49-F32D-DCB4-0F42D201E130}"/>
              </a:ext>
            </a:extLst>
          </p:cNvPr>
          <p:cNvCxnSpPr>
            <a:cxnSpLocks/>
            <a:stCxn id="245" idx="3"/>
            <a:endCxn id="327" idx="2"/>
          </p:cNvCxnSpPr>
          <p:nvPr/>
        </p:nvCxnSpPr>
        <p:spPr>
          <a:xfrm flipV="1">
            <a:off x="8703994" y="2137379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1F32A19-EF75-18DE-B8F8-7CF7E5084742}"/>
              </a:ext>
            </a:extLst>
          </p:cNvPr>
          <p:cNvCxnSpPr>
            <a:cxnSpLocks/>
            <a:stCxn id="265" idx="1"/>
            <a:endCxn id="327" idx="6"/>
          </p:cNvCxnSpPr>
          <p:nvPr/>
        </p:nvCxnSpPr>
        <p:spPr>
          <a:xfrm flipH="1" flipV="1">
            <a:off x="10020678" y="2137379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2C7C7E59-63B8-1D89-8C5E-85D157FF4BA3}"/>
              </a:ext>
            </a:extLst>
          </p:cNvPr>
          <p:cNvCxnSpPr>
            <a:cxnSpLocks/>
            <a:stCxn id="328" idx="6"/>
            <a:endCxn id="265" idx="1"/>
          </p:cNvCxnSpPr>
          <p:nvPr/>
        </p:nvCxnSpPr>
        <p:spPr>
          <a:xfrm flipV="1">
            <a:off x="10020678" y="3212509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E3BB253-4FD1-BEF5-0694-18DEAF8B7FAA}"/>
              </a:ext>
            </a:extLst>
          </p:cNvPr>
          <p:cNvGrpSpPr/>
          <p:nvPr/>
        </p:nvGrpSpPr>
        <p:grpSpPr>
          <a:xfrm>
            <a:off x="7859416" y="2426403"/>
            <a:ext cx="844578" cy="1572212"/>
            <a:chOff x="7927604" y="1905000"/>
            <a:chExt cx="763676" cy="109320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7A6F7F0-DDE1-8659-4774-F86DEE3486AB}"/>
                </a:ext>
              </a:extLst>
            </p:cNvPr>
            <p:cNvSpPr/>
            <p:nvPr/>
          </p:nvSpPr>
          <p:spPr>
            <a:xfrm>
              <a:off x="7927604" y="2069765"/>
              <a:ext cx="763676" cy="7636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G" sz="20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A95BA5B3-21CB-56FC-D011-1F1772243EA0}"/>
                    </a:ext>
                  </a:extLst>
                </p:cNvPr>
                <p:cNvSpPr/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A95BA5B3-21CB-56FC-D011-1F1772243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967DFC98-4CF6-F687-6F8B-727DE7C27C4E}"/>
                  </a:ext>
                </a:extLst>
              </p:cNvPr>
              <p:cNvSpPr/>
              <p:nvPr/>
            </p:nvSpPr>
            <p:spPr>
              <a:xfrm>
                <a:off x="654854" y="2290498"/>
                <a:ext cx="977970" cy="1844022"/>
              </a:xfrm>
              <a:prstGeom prst="roundRect">
                <a:avLst>
                  <a:gd name="adj" fmla="val 339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967DFC98-4CF6-F687-6F8B-727DE7C27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4" y="2290498"/>
                <a:ext cx="977970" cy="1844022"/>
              </a:xfrm>
              <a:prstGeom prst="roundRect">
                <a:avLst>
                  <a:gd name="adj" fmla="val 33993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E0868F7B-F16B-AA00-636B-3FAA8C65A835}"/>
                  </a:ext>
                </a:extLst>
              </p:cNvPr>
              <p:cNvSpPr/>
              <p:nvPr/>
            </p:nvSpPr>
            <p:spPr>
              <a:xfrm>
                <a:off x="10573686" y="2659477"/>
                <a:ext cx="1140794" cy="1106064"/>
              </a:xfrm>
              <a:prstGeom prst="roundRect">
                <a:avLst>
                  <a:gd name="adj" fmla="val 1581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PINN</m:t>
                          </m:r>
                        </m:sub>
                      </m:sSub>
                    </m:oMath>
                  </m:oMathPara>
                </a14:m>
                <a:endParaRPr lang="en-SG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E0868F7B-F16B-AA00-636B-3FAA8C65A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686" y="2659477"/>
                <a:ext cx="1140794" cy="1106064"/>
              </a:xfrm>
              <a:prstGeom prst="roundRect">
                <a:avLst>
                  <a:gd name="adj" fmla="val 15818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2720D563-F938-D592-521F-6D5ABEFC4580}"/>
              </a:ext>
            </a:extLst>
          </p:cNvPr>
          <p:cNvGrpSpPr/>
          <p:nvPr/>
        </p:nvGrpSpPr>
        <p:grpSpPr>
          <a:xfrm>
            <a:off x="9257002" y="1755541"/>
            <a:ext cx="763676" cy="2913936"/>
            <a:chOff x="8944150" y="1424864"/>
            <a:chExt cx="763676" cy="2913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3331815D-51FA-2D7A-B20B-180850490C68}"/>
                    </a:ext>
                  </a:extLst>
                </p:cNvPr>
                <p:cNvSpPr/>
                <p:nvPr/>
              </p:nvSpPr>
              <p:spPr>
                <a:xfrm>
                  <a:off x="8944150" y="2499994"/>
                  <a:ext cx="763676" cy="76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SG" sz="2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3331815D-51FA-2D7A-B20B-18085049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50" y="2499994"/>
                  <a:ext cx="763676" cy="76367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335D3D-8A68-1458-F8C0-74538055803A}"/>
                    </a:ext>
                  </a:extLst>
                </p:cNvPr>
                <p:cNvSpPr/>
                <p:nvPr/>
              </p:nvSpPr>
              <p:spPr>
                <a:xfrm>
                  <a:off x="8944150" y="1424864"/>
                  <a:ext cx="763676" cy="76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335D3D-8A68-1458-F8C0-745380558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50" y="1424864"/>
                  <a:ext cx="763676" cy="7636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DFA1F1E8-54DA-61EC-051E-5058A96A58C8}"/>
                    </a:ext>
                  </a:extLst>
                </p:cNvPr>
                <p:cNvSpPr/>
                <p:nvPr/>
              </p:nvSpPr>
              <p:spPr>
                <a:xfrm>
                  <a:off x="8944150" y="3575124"/>
                  <a:ext cx="763676" cy="76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DFA1F1E8-54DA-61EC-051E-5058A96A5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50" y="3575124"/>
                  <a:ext cx="763676" cy="7636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FDE77EEF-A5C8-41E4-53B8-3E896AD87AB1}"/>
              </a:ext>
            </a:extLst>
          </p:cNvPr>
          <p:cNvCxnSpPr>
            <a:cxnSpLocks/>
            <a:stCxn id="265" idx="2"/>
            <a:endCxn id="272" idx="2"/>
          </p:cNvCxnSpPr>
          <p:nvPr/>
        </p:nvCxnSpPr>
        <p:spPr>
          <a:xfrm rot="5400000">
            <a:off x="7402679" y="1160291"/>
            <a:ext cx="1136155" cy="6346655"/>
          </a:xfrm>
          <a:prstGeom prst="bentConnector3">
            <a:avLst>
              <a:gd name="adj1" fmla="val 1281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6785E5A8-C1AF-4423-54E1-AEDAC1E0F5E2}"/>
                  </a:ext>
                </a:extLst>
              </p:cNvPr>
              <p:cNvSpPr/>
              <p:nvPr/>
            </p:nvSpPr>
            <p:spPr>
              <a:xfrm>
                <a:off x="4416660" y="681284"/>
                <a:ext cx="763676" cy="7636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6785E5A8-C1AF-4423-54E1-AEDAC1E0F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60" y="681284"/>
                <a:ext cx="763676" cy="76367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117B927F-7B99-BD1B-0BD5-F7E8FFE073E6}"/>
              </a:ext>
            </a:extLst>
          </p:cNvPr>
          <p:cNvCxnSpPr>
            <a:cxnSpLocks/>
            <a:stCxn id="384" idx="6"/>
            <a:endCxn id="265" idx="0"/>
          </p:cNvCxnSpPr>
          <p:nvPr/>
        </p:nvCxnSpPr>
        <p:spPr>
          <a:xfrm>
            <a:off x="5180336" y="1063122"/>
            <a:ext cx="5963747" cy="159635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96270E20-6004-967D-4931-482959E9CEC3}"/>
              </a:ext>
            </a:extLst>
          </p:cNvPr>
          <p:cNvSpPr/>
          <p:nvPr/>
        </p:nvSpPr>
        <p:spPr>
          <a:xfrm>
            <a:off x="1899478" y="552506"/>
            <a:ext cx="8393044" cy="2650587"/>
          </a:xfrm>
          <a:prstGeom prst="roundRect">
            <a:avLst>
              <a:gd name="adj" fmla="val 1285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0FBDB243-562A-2809-6C4B-BE12C958FABF}"/>
              </a:ext>
            </a:extLst>
          </p:cNvPr>
          <p:cNvSpPr/>
          <p:nvPr/>
        </p:nvSpPr>
        <p:spPr>
          <a:xfrm rot="16200000" flipH="1">
            <a:off x="7725544" y="1071195"/>
            <a:ext cx="611260" cy="3587838"/>
          </a:xfrm>
          <a:prstGeom prst="rightBrace">
            <a:avLst>
              <a:gd name="adj1" fmla="val 24440"/>
              <a:gd name="adj2" fmla="val 57829"/>
            </a:avLst>
          </a:prstGeom>
          <a:ln w="6985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5DAD67AE-77DB-496F-B9E1-CD85870BBB34}"/>
              </a:ext>
            </a:extLst>
          </p:cNvPr>
          <p:cNvSpPr/>
          <p:nvPr/>
        </p:nvSpPr>
        <p:spPr>
          <a:xfrm rot="5400000">
            <a:off x="5700753" y="974440"/>
            <a:ext cx="611259" cy="4037258"/>
          </a:xfrm>
          <a:prstGeom prst="rightBrace">
            <a:avLst>
              <a:gd name="adj1" fmla="val 24440"/>
              <a:gd name="adj2" fmla="val 49910"/>
            </a:avLst>
          </a:prstGeom>
          <a:ln w="698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186C3-1693-95C5-AE08-DA025C60F332}"/>
              </a:ext>
            </a:extLst>
          </p:cNvPr>
          <p:cNvGrpSpPr/>
          <p:nvPr/>
        </p:nvGrpSpPr>
        <p:grpSpPr>
          <a:xfrm>
            <a:off x="2064763" y="1127257"/>
            <a:ext cx="7927305" cy="1811150"/>
            <a:chOff x="1872205" y="687419"/>
            <a:chExt cx="7927305" cy="181115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D9C0EF-BEB8-CDA3-4038-78A0266A6D9F}"/>
                </a:ext>
              </a:extLst>
            </p:cNvPr>
            <p:cNvSpPr/>
            <p:nvPr/>
          </p:nvSpPr>
          <p:spPr>
            <a:xfrm>
              <a:off x="1973885" y="687419"/>
              <a:ext cx="422984" cy="422982"/>
            </a:xfrm>
            <a:prstGeom prst="ellipse">
              <a:avLst/>
            </a:prstGeom>
            <a:solidFill>
              <a:srgbClr val="FF99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3FD418-A764-C6D9-60D6-C44764BD027F}"/>
                </a:ext>
              </a:extLst>
            </p:cNvPr>
            <p:cNvSpPr/>
            <p:nvPr/>
          </p:nvSpPr>
          <p:spPr>
            <a:xfrm>
              <a:off x="9246321" y="687419"/>
              <a:ext cx="422984" cy="422982"/>
            </a:xfrm>
            <a:prstGeom prst="ellipse">
              <a:avLst/>
            </a:prstGeom>
            <a:solidFill>
              <a:srgbClr val="FF99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C2F3DB-B9B4-04DE-D677-8B4EC0DC074D}"/>
                </a:ext>
              </a:extLst>
            </p:cNvPr>
            <p:cNvCxnSpPr>
              <a:cxnSpLocks/>
              <a:stCxn id="224" idx="1"/>
              <a:endCxn id="38" idx="5"/>
            </p:cNvCxnSpPr>
            <p:nvPr/>
          </p:nvCxnSpPr>
          <p:spPr>
            <a:xfrm flipH="1" flipV="1">
              <a:off x="2334924" y="1048457"/>
              <a:ext cx="269997" cy="834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230614-DFE1-3F00-589B-4A744EAF9946}"/>
                </a:ext>
              </a:extLst>
            </p:cNvPr>
            <p:cNvCxnSpPr>
              <a:cxnSpLocks/>
              <a:stCxn id="39" idx="6"/>
              <a:endCxn id="244" idx="1"/>
            </p:cNvCxnSpPr>
            <p:nvPr/>
          </p:nvCxnSpPr>
          <p:spPr>
            <a:xfrm>
              <a:off x="3774989" y="1519966"/>
              <a:ext cx="605087" cy="1583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D0CA9E-3748-C46E-CB79-1E7A4266A7CA}"/>
                </a:ext>
              </a:extLst>
            </p:cNvPr>
            <p:cNvCxnSpPr>
              <a:cxnSpLocks/>
              <a:stCxn id="281" idx="3"/>
              <a:endCxn id="41" idx="6"/>
            </p:cNvCxnSpPr>
            <p:nvPr/>
          </p:nvCxnSpPr>
          <p:spPr>
            <a:xfrm flipH="1">
              <a:off x="6005937" y="1785302"/>
              <a:ext cx="631828" cy="1290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700F5A-7E5F-6CE8-D6C5-D93D087CA435}"/>
                </a:ext>
              </a:extLst>
            </p:cNvPr>
            <p:cNvCxnSpPr>
              <a:cxnSpLocks/>
              <a:stCxn id="265" idx="3"/>
              <a:endCxn id="42" idx="7"/>
            </p:cNvCxnSpPr>
            <p:nvPr/>
          </p:nvCxnSpPr>
          <p:spPr>
            <a:xfrm flipH="1">
              <a:off x="8174941" y="1298128"/>
              <a:ext cx="276527" cy="722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44E3D3-46EB-3E0F-1B75-A135D30EE9E1}"/>
                    </a:ext>
                  </a:extLst>
                </p:cNvPr>
                <p:cNvSpPr txBox="1"/>
                <p:nvPr/>
              </p:nvSpPr>
              <p:spPr>
                <a:xfrm>
                  <a:off x="1872205" y="1070425"/>
                  <a:ext cx="5080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b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44E3D3-46EB-3E0F-1B75-A135D30EE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205" y="1070425"/>
                  <a:ext cx="50802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43B4C0-490F-4281-919F-E296C5DDC3DF}"/>
                    </a:ext>
                  </a:extLst>
                </p:cNvPr>
                <p:cNvSpPr txBox="1"/>
                <p:nvPr/>
              </p:nvSpPr>
              <p:spPr>
                <a:xfrm>
                  <a:off x="9291487" y="1081019"/>
                  <a:ext cx="5080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sz="20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43B4C0-490F-4281-919F-E296C5DDC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87" y="1081019"/>
                  <a:ext cx="50802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2E9FA0-9B8C-178C-3701-50FA7F158DB5}"/>
                </a:ext>
              </a:extLst>
            </p:cNvPr>
            <p:cNvGrpSpPr/>
            <p:nvPr/>
          </p:nvGrpSpPr>
          <p:grpSpPr>
            <a:xfrm rot="1026518">
              <a:off x="2590790" y="1078248"/>
              <a:ext cx="591959" cy="280697"/>
              <a:chOff x="1882545" y="4752156"/>
              <a:chExt cx="3451959" cy="163686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3098C79E-41F6-2476-ACDB-6EC709781FDB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4BC15F5-9CD7-460B-BEA3-F29574D93B1B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C64C5B58-F260-A4D9-A363-A4F98C6927A0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43F66333-52C0-5215-358A-1913E8BD3E8E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60E51CE-21D9-0F6D-D2B0-96CB6C1DACFB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96F8C770-ACA6-DC79-0B56-17B38954E09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BA104A5-62CB-32D5-5584-B9872AAD5F53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415B12E5-24F4-F32C-7982-8A7608A4F2FF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240D5DE8-0866-1A36-F79C-4216EBA7B5E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4AE00629-08F1-BF0C-9289-CF825720E397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BB00A2DF-A526-AE49-5D0A-E8BB6FB6E2F3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06C5E922-03A5-FF82-D34D-F163178E420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821849D4-DF9E-D416-7BCE-58C347519C1A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AFA61937-64F6-D46F-157D-B389E0F8F914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04C8D2-0129-551B-6913-DD579FDA551A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4387849-014B-C217-7367-E82898A67ED1}"/>
                </a:ext>
              </a:extLst>
            </p:cNvPr>
            <p:cNvCxnSpPr>
              <a:cxnSpLocks/>
              <a:stCxn id="39" idx="1"/>
              <a:endCxn id="225" idx="3"/>
            </p:cNvCxnSpPr>
            <p:nvPr/>
          </p:nvCxnSpPr>
          <p:spPr>
            <a:xfrm flipH="1" flipV="1">
              <a:off x="3168590" y="1305393"/>
              <a:ext cx="245360" cy="650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7DB37DF-DE83-4156-9B27-8E7EDB6384DA}"/>
                </a:ext>
              </a:extLst>
            </p:cNvPr>
            <p:cNvCxnSpPr>
              <a:cxnSpLocks/>
              <a:stCxn id="245" idx="3"/>
              <a:endCxn id="41" idx="2"/>
            </p:cNvCxnSpPr>
            <p:nvPr/>
          </p:nvCxnSpPr>
          <p:spPr>
            <a:xfrm>
              <a:off x="4957101" y="1800275"/>
              <a:ext cx="625852" cy="1140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B87C8F68-7039-9736-A668-0337B0249B9B}"/>
                </a:ext>
              </a:extLst>
            </p:cNvPr>
            <p:cNvGrpSpPr/>
            <p:nvPr/>
          </p:nvGrpSpPr>
          <p:grpSpPr>
            <a:xfrm rot="20633482" flipH="1">
              <a:off x="8438780" y="1075915"/>
              <a:ext cx="591959" cy="280697"/>
              <a:chOff x="1882545" y="4752156"/>
              <a:chExt cx="3451959" cy="1636863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C6AF8C49-B129-15A6-85E8-02F915EB9F1A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3B28608B-B24E-2909-97F6-E461A95CC608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6" name="Parallelogram 275">
                    <a:extLst>
                      <a:ext uri="{FF2B5EF4-FFF2-40B4-BE49-F238E27FC236}">
                        <a16:creationId xmlns:a16="http://schemas.microsoft.com/office/drawing/2014/main" id="{7E586DE3-93E4-0ADA-838B-D0201C449581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7" name="Parallelogram 276">
                    <a:extLst>
                      <a:ext uri="{FF2B5EF4-FFF2-40B4-BE49-F238E27FC236}">
                        <a16:creationId xmlns:a16="http://schemas.microsoft.com/office/drawing/2014/main" id="{737313A7-5155-0DAD-C9F9-E62632C50EC0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34407B5D-3CE6-247A-AA7E-CE7C229836CC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4" name="Parallelogram 273">
                    <a:extLst>
                      <a:ext uri="{FF2B5EF4-FFF2-40B4-BE49-F238E27FC236}">
                        <a16:creationId xmlns:a16="http://schemas.microsoft.com/office/drawing/2014/main" id="{2444F002-55A0-D41A-6E8C-FF9F419F005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5" name="Parallelogram 274">
                    <a:extLst>
                      <a:ext uri="{FF2B5EF4-FFF2-40B4-BE49-F238E27FC236}">
                        <a16:creationId xmlns:a16="http://schemas.microsoft.com/office/drawing/2014/main" id="{586C633D-821E-B3C5-B2AE-B510A9D3ECA2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5C81120-8B52-746D-B02A-C6724F4A9D4E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2" name="Parallelogram 271">
                    <a:extLst>
                      <a:ext uri="{FF2B5EF4-FFF2-40B4-BE49-F238E27FC236}">
                        <a16:creationId xmlns:a16="http://schemas.microsoft.com/office/drawing/2014/main" id="{3C473A6C-7D23-6FAD-C429-63C236976735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3" name="Parallelogram 272">
                    <a:extLst>
                      <a:ext uri="{FF2B5EF4-FFF2-40B4-BE49-F238E27FC236}">
                        <a16:creationId xmlns:a16="http://schemas.microsoft.com/office/drawing/2014/main" id="{97FCC380-16C8-BD89-4A2E-94012966780D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40C53CA7-4A27-1B24-3D37-B48BB607FDB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70" name="Parallelogram 269">
                    <a:extLst>
                      <a:ext uri="{FF2B5EF4-FFF2-40B4-BE49-F238E27FC236}">
                        <a16:creationId xmlns:a16="http://schemas.microsoft.com/office/drawing/2014/main" id="{2E7D839D-F120-01F0-2067-98C3DDF479B4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71" name="Parallelogram 270">
                    <a:extLst>
                      <a:ext uri="{FF2B5EF4-FFF2-40B4-BE49-F238E27FC236}">
                        <a16:creationId xmlns:a16="http://schemas.microsoft.com/office/drawing/2014/main" id="{9B5C5CCC-6D29-BE16-3E21-D5259533121F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53FA29DF-1C08-E6D8-B52D-CBCA2EB16B8D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F82D0599-CBB0-3FC1-A142-C9E6A8F8B1CB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93B116A1-6A85-A831-3E92-AD8C68878327}"/>
                </a:ext>
              </a:extLst>
            </p:cNvPr>
            <p:cNvGrpSpPr/>
            <p:nvPr/>
          </p:nvGrpSpPr>
          <p:grpSpPr>
            <a:xfrm>
              <a:off x="5582953" y="1702829"/>
              <a:ext cx="546783" cy="795740"/>
              <a:chOff x="5596806" y="2197657"/>
              <a:chExt cx="546783" cy="7957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C59695-946E-90EC-4362-2F3C7CE1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566" y="2593287"/>
                    <a:ext cx="50802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000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C59695-946E-90EC-4362-2F3C7CE1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566" y="2593287"/>
                    <a:ext cx="50802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892CC2-E553-316F-F990-D0CDA0048082}"/>
                  </a:ext>
                </a:extLst>
              </p:cNvPr>
              <p:cNvSpPr/>
              <p:nvPr/>
            </p:nvSpPr>
            <p:spPr>
              <a:xfrm>
                <a:off x="5596806" y="2197657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C3708F59-4C5C-78E1-5304-E8E869A44751}"/>
                </a:ext>
              </a:extLst>
            </p:cNvPr>
            <p:cNvGrpSpPr/>
            <p:nvPr/>
          </p:nvGrpSpPr>
          <p:grpSpPr>
            <a:xfrm>
              <a:off x="7783161" y="1308475"/>
              <a:ext cx="508023" cy="794137"/>
              <a:chOff x="7797014" y="1803303"/>
              <a:chExt cx="508023" cy="79413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72993F4-058F-2DBB-E8B0-1ED0200A6E27}"/>
                  </a:ext>
                </a:extLst>
              </p:cNvPr>
              <p:cNvSpPr/>
              <p:nvPr/>
            </p:nvSpPr>
            <p:spPr>
              <a:xfrm>
                <a:off x="7827755" y="1803303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BFE6FD-AB96-3563-B079-E3108514B1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97014" y="2197330"/>
                    <a:ext cx="50802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000" b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5BFE6FD-AB96-3563-B079-E3108514B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7014" y="2197330"/>
                    <a:ext cx="50802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A3F744-2C31-3A54-4B98-A88A0152E321}"/>
                </a:ext>
              </a:extLst>
            </p:cNvPr>
            <p:cNvGrpSpPr/>
            <p:nvPr/>
          </p:nvGrpSpPr>
          <p:grpSpPr>
            <a:xfrm>
              <a:off x="3352005" y="1308475"/>
              <a:ext cx="546345" cy="773877"/>
              <a:chOff x="3365858" y="1308475"/>
              <a:chExt cx="546345" cy="7738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7C51B97-B23D-56BC-2F1F-998F974227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180" y="1682242"/>
                    <a:ext cx="50802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000" b="1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7C51B97-B23D-56BC-2F1F-998F97422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180" y="1682242"/>
                    <a:ext cx="50802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84332F-9FB3-4CA6-5B70-D3B290279ADF}"/>
                  </a:ext>
                </a:extLst>
              </p:cNvPr>
              <p:cNvSpPr/>
              <p:nvPr/>
            </p:nvSpPr>
            <p:spPr>
              <a:xfrm>
                <a:off x="3365858" y="1308475"/>
                <a:ext cx="422984" cy="42298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0F11136-E42A-B862-D7AE-4D3CD66DDA97}"/>
                </a:ext>
              </a:extLst>
            </p:cNvPr>
            <p:cNvGrpSpPr/>
            <p:nvPr/>
          </p:nvGrpSpPr>
          <p:grpSpPr>
            <a:xfrm rot="715927">
              <a:off x="4372619" y="1598911"/>
              <a:ext cx="591959" cy="280697"/>
              <a:chOff x="1882545" y="4752156"/>
              <a:chExt cx="3451959" cy="163686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E2E2088C-83E7-5F85-9E98-E589870B1006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1C99D47A-7D81-EBFC-77AE-2C85620CE3B1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6" name="Parallelogram 255">
                    <a:extLst>
                      <a:ext uri="{FF2B5EF4-FFF2-40B4-BE49-F238E27FC236}">
                        <a16:creationId xmlns:a16="http://schemas.microsoft.com/office/drawing/2014/main" id="{14231E8A-6920-2AAA-ACBC-C3005678D939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7" name="Parallelogram 256">
                    <a:extLst>
                      <a:ext uri="{FF2B5EF4-FFF2-40B4-BE49-F238E27FC236}">
                        <a16:creationId xmlns:a16="http://schemas.microsoft.com/office/drawing/2014/main" id="{E829A257-4570-1CD1-4135-A0421D9AFBAF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6CCBC0D-2727-9F6A-E511-758F96841345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4" name="Parallelogram 253">
                    <a:extLst>
                      <a:ext uri="{FF2B5EF4-FFF2-40B4-BE49-F238E27FC236}">
                        <a16:creationId xmlns:a16="http://schemas.microsoft.com/office/drawing/2014/main" id="{0B25AB0D-353E-6719-E571-C00A88191203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5" name="Parallelogram 254">
                    <a:extLst>
                      <a:ext uri="{FF2B5EF4-FFF2-40B4-BE49-F238E27FC236}">
                        <a16:creationId xmlns:a16="http://schemas.microsoft.com/office/drawing/2014/main" id="{8B1844B8-EAF4-2B81-BB0F-4C29017C8E8B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40002E43-C182-B85F-F69B-FE326AF88017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2" name="Parallelogram 251">
                    <a:extLst>
                      <a:ext uri="{FF2B5EF4-FFF2-40B4-BE49-F238E27FC236}">
                        <a16:creationId xmlns:a16="http://schemas.microsoft.com/office/drawing/2014/main" id="{6C142A9C-D453-AC10-29CE-96B87521E161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3" name="Parallelogram 252">
                    <a:extLst>
                      <a:ext uri="{FF2B5EF4-FFF2-40B4-BE49-F238E27FC236}">
                        <a16:creationId xmlns:a16="http://schemas.microsoft.com/office/drawing/2014/main" id="{FAECFC96-2E1F-19E3-5CD0-28F4069A6205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98BBFE27-3901-65FC-31CE-8341336047C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id="{DDA3CEAD-D3FC-1ED0-511A-7C1E6B8BAC6C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id="{C0F2D20B-FAFB-C62D-200E-FC930701AC51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FC4DC558-29AC-39AC-8C55-196230EE81BF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B4779F91-F25E-F3B8-2257-779F9E1BAFEE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F595915-EABF-C2D7-CBB1-DC47943A9B9A}"/>
                </a:ext>
              </a:extLst>
            </p:cNvPr>
            <p:cNvGrpSpPr/>
            <p:nvPr/>
          </p:nvGrpSpPr>
          <p:grpSpPr>
            <a:xfrm rot="20884073" flipH="1">
              <a:off x="6630287" y="1583938"/>
              <a:ext cx="591959" cy="280697"/>
              <a:chOff x="1882545" y="4752156"/>
              <a:chExt cx="3451959" cy="1636863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079CE381-96B4-4FFF-6148-27BB8331FA5E}"/>
                  </a:ext>
                </a:extLst>
              </p:cNvPr>
              <p:cNvGrpSpPr/>
              <p:nvPr/>
            </p:nvGrpSpPr>
            <p:grpSpPr>
              <a:xfrm>
                <a:off x="2066818" y="4752156"/>
                <a:ext cx="3085052" cy="1636302"/>
                <a:chOff x="2066818" y="4709272"/>
                <a:chExt cx="3085052" cy="1636302"/>
              </a:xfrm>
            </p:grpSpPr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77CAD125-24E1-710C-D5CE-F6A5F6921B4C}"/>
                    </a:ext>
                  </a:extLst>
                </p:cNvPr>
                <p:cNvGrpSpPr/>
                <p:nvPr/>
              </p:nvGrpSpPr>
              <p:grpSpPr>
                <a:xfrm>
                  <a:off x="2066818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92" name="Parallelogram 291">
                    <a:extLst>
                      <a:ext uri="{FF2B5EF4-FFF2-40B4-BE49-F238E27FC236}">
                        <a16:creationId xmlns:a16="http://schemas.microsoft.com/office/drawing/2014/main" id="{AB3FD836-C556-4496-85B8-600F4F1FF48F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93" name="Parallelogram 292">
                    <a:extLst>
                      <a:ext uri="{FF2B5EF4-FFF2-40B4-BE49-F238E27FC236}">
                        <a16:creationId xmlns:a16="http://schemas.microsoft.com/office/drawing/2014/main" id="{F1F5772C-2B1C-86D6-40C1-D746EE842357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D73AB994-29F9-0C35-ECE0-6338CD37675A}"/>
                    </a:ext>
                  </a:extLst>
                </p:cNvPr>
                <p:cNvGrpSpPr/>
                <p:nvPr/>
              </p:nvGrpSpPr>
              <p:grpSpPr>
                <a:xfrm>
                  <a:off x="2833397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90" name="Parallelogram 289">
                    <a:extLst>
                      <a:ext uri="{FF2B5EF4-FFF2-40B4-BE49-F238E27FC236}">
                        <a16:creationId xmlns:a16="http://schemas.microsoft.com/office/drawing/2014/main" id="{68B8916D-D470-5FBF-E358-D0410B95692D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91" name="Parallelogram 290">
                    <a:extLst>
                      <a:ext uri="{FF2B5EF4-FFF2-40B4-BE49-F238E27FC236}">
                        <a16:creationId xmlns:a16="http://schemas.microsoft.com/office/drawing/2014/main" id="{50AEDDDB-D405-8D72-B864-E33B42FE1A09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D26DB1CB-782B-8FB5-678C-E41877C8603A}"/>
                    </a:ext>
                  </a:extLst>
                </p:cNvPr>
                <p:cNvGrpSpPr/>
                <p:nvPr/>
              </p:nvGrpSpPr>
              <p:grpSpPr>
                <a:xfrm>
                  <a:off x="359997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88" name="Parallelogram 287">
                    <a:extLst>
                      <a:ext uri="{FF2B5EF4-FFF2-40B4-BE49-F238E27FC236}">
                        <a16:creationId xmlns:a16="http://schemas.microsoft.com/office/drawing/2014/main" id="{8CF76B8A-86B2-4127-26AA-F1E242CC29CB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9" name="Parallelogram 288">
                    <a:extLst>
                      <a:ext uri="{FF2B5EF4-FFF2-40B4-BE49-F238E27FC236}">
                        <a16:creationId xmlns:a16="http://schemas.microsoft.com/office/drawing/2014/main" id="{826EA177-7232-36D1-EB76-E1157AF06C19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1F700F72-373A-85EB-1457-3BB9649E892D}"/>
                    </a:ext>
                  </a:extLst>
                </p:cNvPr>
                <p:cNvGrpSpPr/>
                <p:nvPr/>
              </p:nvGrpSpPr>
              <p:grpSpPr>
                <a:xfrm>
                  <a:off x="4366556" y="4709272"/>
                  <a:ext cx="785314" cy="1636302"/>
                  <a:chOff x="3754130" y="2209919"/>
                  <a:chExt cx="1510458" cy="1636302"/>
                </a:xfrm>
              </p:grpSpPr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7F2C80CE-DE58-AF45-17D0-6B2E03D963A7}"/>
                      </a:ext>
                    </a:extLst>
                  </p:cNvPr>
                  <p:cNvSpPr/>
                  <p:nvPr/>
                </p:nvSpPr>
                <p:spPr>
                  <a:xfrm>
                    <a:off x="3754130" y="2209920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7" name="Parallelogram 286">
                    <a:extLst>
                      <a:ext uri="{FF2B5EF4-FFF2-40B4-BE49-F238E27FC236}">
                        <a16:creationId xmlns:a16="http://schemas.microsoft.com/office/drawing/2014/main" id="{AD938090-42BE-DE59-348B-B874B9D96A2B}"/>
                      </a:ext>
                    </a:extLst>
                  </p:cNvPr>
                  <p:cNvSpPr/>
                  <p:nvPr/>
                </p:nvSpPr>
                <p:spPr>
                  <a:xfrm flipH="1">
                    <a:off x="4483669" y="2209919"/>
                    <a:ext cx="780919" cy="1636301"/>
                  </a:xfrm>
                  <a:prstGeom prst="parallelogram">
                    <a:avLst>
                      <a:gd name="adj" fmla="val 93704"/>
                    </a:avLst>
                  </a:prstGeom>
                  <a:solidFill>
                    <a:schemeClr val="tx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BB631FBD-965A-D8CE-4E4E-C352DCD8DC1B}"/>
                  </a:ext>
                </a:extLst>
              </p:cNvPr>
              <p:cNvSpPr/>
              <p:nvPr/>
            </p:nvSpPr>
            <p:spPr>
              <a:xfrm flipH="1">
                <a:off x="1882545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78354BD1-C2DD-6416-EDDD-11DED342466D}"/>
                  </a:ext>
                </a:extLst>
              </p:cNvPr>
              <p:cNvSpPr/>
              <p:nvPr/>
            </p:nvSpPr>
            <p:spPr>
              <a:xfrm flipH="1" flipV="1">
                <a:off x="5131497" y="5570868"/>
                <a:ext cx="203007" cy="818151"/>
              </a:xfrm>
              <a:prstGeom prst="parallelogram">
                <a:avLst>
                  <a:gd name="adj" fmla="val 93704"/>
                </a:avLst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82C8E77-8981-C4D4-FA32-70D6123F9D54}"/>
                </a:ext>
              </a:extLst>
            </p:cNvPr>
            <p:cNvCxnSpPr>
              <a:cxnSpLocks/>
              <a:stCxn id="43" idx="3"/>
              <a:endCxn id="264" idx="1"/>
            </p:cNvCxnSpPr>
            <p:nvPr/>
          </p:nvCxnSpPr>
          <p:spPr>
            <a:xfrm flipH="1">
              <a:off x="9018079" y="1048457"/>
              <a:ext cx="290187" cy="86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B4D40E-0E2F-744C-72B2-9C2E2DF0EB22}"/>
                </a:ext>
              </a:extLst>
            </p:cNvPr>
            <p:cNvCxnSpPr>
              <a:cxnSpLocks/>
              <a:stCxn id="42" idx="2"/>
              <a:endCxn id="280" idx="1"/>
            </p:cNvCxnSpPr>
            <p:nvPr/>
          </p:nvCxnSpPr>
          <p:spPr>
            <a:xfrm flipH="1">
              <a:off x="7214789" y="1519966"/>
              <a:ext cx="599113" cy="1433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996F5FF9-5FC7-AE83-0D54-5A4ACA254D99}"/>
              </a:ext>
            </a:extLst>
          </p:cNvPr>
          <p:cNvSpPr/>
          <p:nvPr/>
        </p:nvSpPr>
        <p:spPr>
          <a:xfrm rot="5400000">
            <a:off x="3842180" y="1454565"/>
            <a:ext cx="611261" cy="3332920"/>
          </a:xfrm>
          <a:prstGeom prst="rightBrace">
            <a:avLst>
              <a:gd name="adj1" fmla="val 24440"/>
              <a:gd name="adj2" fmla="val 62077"/>
            </a:avLst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E98B3F-FEB8-977F-A730-8C67274D4264}"/>
              </a:ext>
            </a:extLst>
          </p:cNvPr>
          <p:cNvGrpSpPr/>
          <p:nvPr/>
        </p:nvGrpSpPr>
        <p:grpSpPr>
          <a:xfrm>
            <a:off x="3189803" y="3484404"/>
            <a:ext cx="1073564" cy="817156"/>
            <a:chOff x="2714555" y="3015231"/>
            <a:chExt cx="1631939" cy="1242169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484F6F2-153D-4441-8706-A5437D33F826}"/>
                </a:ext>
              </a:extLst>
            </p:cNvPr>
            <p:cNvSpPr/>
            <p:nvPr/>
          </p:nvSpPr>
          <p:spPr>
            <a:xfrm rot="10800000">
              <a:off x="2714555" y="3015231"/>
              <a:ext cx="1631939" cy="1242169"/>
            </a:xfrm>
            <a:prstGeom prst="trapezoi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G" sz="32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8B18ED9-E0EB-9CBA-C538-0ED53291A2DC}"/>
                </a:ext>
              </a:extLst>
            </p:cNvPr>
            <p:cNvGrpSpPr/>
            <p:nvPr/>
          </p:nvGrpSpPr>
          <p:grpSpPr>
            <a:xfrm rot="5400000">
              <a:off x="2990469" y="3213993"/>
              <a:ext cx="1080111" cy="858360"/>
              <a:chOff x="5566461" y="3293204"/>
              <a:chExt cx="3679860" cy="2924370"/>
            </a:xfrm>
          </p:grpSpPr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BD2A6F2-AA31-4EAD-025B-B32436E0D858}"/>
                  </a:ext>
                </a:extLst>
              </p:cNvPr>
              <p:cNvCxnSpPr>
                <a:cxnSpLocks/>
                <a:stCxn id="97" idx="2"/>
                <a:endCxn id="102" idx="6"/>
              </p:cNvCxnSpPr>
              <p:nvPr/>
            </p:nvCxnSpPr>
            <p:spPr>
              <a:xfrm flipH="1">
                <a:off x="6330137" y="3675042"/>
                <a:ext cx="694416" cy="0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CBC7794-AE80-FE38-6AF8-E64792C3D75D}"/>
                  </a:ext>
                </a:extLst>
              </p:cNvPr>
              <p:cNvCxnSpPr>
                <a:cxnSpLocks/>
                <a:stCxn id="98" idx="2"/>
                <a:endCxn id="102" idx="6"/>
              </p:cNvCxnSpPr>
              <p:nvPr/>
            </p:nvCxnSpPr>
            <p:spPr>
              <a:xfrm flipH="1" flipV="1">
                <a:off x="6330137" y="3675042"/>
                <a:ext cx="694416" cy="1080347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5A54CF3-7DE2-A428-51EF-5518F8B0A29D}"/>
                  </a:ext>
                </a:extLst>
              </p:cNvPr>
              <p:cNvCxnSpPr>
                <a:cxnSpLocks/>
                <a:stCxn id="99" idx="2"/>
                <a:endCxn id="102" idx="6"/>
              </p:cNvCxnSpPr>
              <p:nvPr/>
            </p:nvCxnSpPr>
            <p:spPr>
              <a:xfrm flipH="1" flipV="1">
                <a:off x="6330137" y="3675042"/>
                <a:ext cx="694416" cy="2160694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AA4F94D-1E1C-6B66-43DD-E8E139E471CC}"/>
                  </a:ext>
                </a:extLst>
              </p:cNvPr>
              <p:cNvCxnSpPr>
                <a:cxnSpLocks/>
                <a:stCxn id="97" idx="2"/>
                <a:endCxn id="103" idx="6"/>
              </p:cNvCxnSpPr>
              <p:nvPr/>
            </p:nvCxnSpPr>
            <p:spPr>
              <a:xfrm flipH="1">
                <a:off x="6330137" y="3675042"/>
                <a:ext cx="694416" cy="1080347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36351E-C329-F8CC-53F6-278087FC682D}"/>
                  </a:ext>
                </a:extLst>
              </p:cNvPr>
              <p:cNvCxnSpPr>
                <a:cxnSpLocks/>
                <a:stCxn id="98" idx="2"/>
                <a:endCxn id="103" idx="6"/>
              </p:cNvCxnSpPr>
              <p:nvPr/>
            </p:nvCxnSpPr>
            <p:spPr>
              <a:xfrm flipH="1">
                <a:off x="6330137" y="4755389"/>
                <a:ext cx="694416" cy="0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984F5480-A5BE-0F45-316E-6661572E0D46}"/>
                  </a:ext>
                </a:extLst>
              </p:cNvPr>
              <p:cNvCxnSpPr>
                <a:cxnSpLocks/>
                <a:stCxn id="99" idx="2"/>
                <a:endCxn id="103" idx="6"/>
              </p:cNvCxnSpPr>
              <p:nvPr/>
            </p:nvCxnSpPr>
            <p:spPr>
              <a:xfrm flipH="1" flipV="1">
                <a:off x="6330137" y="4755389"/>
                <a:ext cx="694416" cy="1080347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BDFDA645-AB62-EEC8-B8CE-C6804FC15096}"/>
                  </a:ext>
                </a:extLst>
              </p:cNvPr>
              <p:cNvCxnSpPr>
                <a:cxnSpLocks/>
                <a:stCxn id="97" idx="2"/>
                <a:endCxn id="104" idx="6"/>
              </p:cNvCxnSpPr>
              <p:nvPr/>
            </p:nvCxnSpPr>
            <p:spPr>
              <a:xfrm flipH="1">
                <a:off x="6330137" y="3675042"/>
                <a:ext cx="694416" cy="2160694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C80EBF8-F5E7-5BF2-6E2D-4416074F5D02}"/>
                  </a:ext>
                </a:extLst>
              </p:cNvPr>
              <p:cNvCxnSpPr>
                <a:cxnSpLocks/>
                <a:stCxn id="98" idx="2"/>
                <a:endCxn id="104" idx="6"/>
              </p:cNvCxnSpPr>
              <p:nvPr/>
            </p:nvCxnSpPr>
            <p:spPr>
              <a:xfrm flipH="1">
                <a:off x="6330137" y="4755389"/>
                <a:ext cx="694416" cy="1080347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A72902C-0DE8-E7AA-FC7A-50056166986E}"/>
                  </a:ext>
                </a:extLst>
              </p:cNvPr>
              <p:cNvCxnSpPr>
                <a:cxnSpLocks/>
                <a:stCxn id="99" idx="2"/>
                <a:endCxn id="104" idx="6"/>
              </p:cNvCxnSpPr>
              <p:nvPr/>
            </p:nvCxnSpPr>
            <p:spPr>
              <a:xfrm flipH="1">
                <a:off x="6330137" y="5835736"/>
                <a:ext cx="694416" cy="0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69A94DE-1431-C580-DAF9-ACB10779664C}"/>
                  </a:ext>
                </a:extLst>
              </p:cNvPr>
              <p:cNvGrpSpPr/>
              <p:nvPr/>
            </p:nvGrpSpPr>
            <p:grpSpPr>
              <a:xfrm>
                <a:off x="7788229" y="3675042"/>
                <a:ext cx="694416" cy="2160694"/>
                <a:chOff x="4468961" y="2563137"/>
                <a:chExt cx="694416" cy="2160694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A75A78F-4E2D-7474-A237-31276911C1E3}"/>
                    </a:ext>
                  </a:extLst>
                </p:cNvPr>
                <p:cNvCxnSpPr>
                  <a:cxnSpLocks/>
                  <a:stCxn id="85" idx="2"/>
                  <a:endCxn id="90" idx="6"/>
                </p:cNvCxnSpPr>
                <p:nvPr/>
              </p:nvCxnSpPr>
              <p:spPr>
                <a:xfrm flipH="1">
                  <a:off x="4468961" y="2563137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BFBAABF-26FF-D927-382C-79AF74A46042}"/>
                    </a:ext>
                  </a:extLst>
                </p:cNvPr>
                <p:cNvCxnSpPr>
                  <a:cxnSpLocks/>
                  <a:stCxn id="86" idx="2"/>
                  <a:endCxn id="90" idx="6"/>
                </p:cNvCxnSpPr>
                <p:nvPr/>
              </p:nvCxnSpPr>
              <p:spPr>
                <a:xfrm flipH="1" flipV="1">
                  <a:off x="4468961" y="2563137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08660BE-35F9-F54B-E45D-64F697FBDB65}"/>
                    </a:ext>
                  </a:extLst>
                </p:cNvPr>
                <p:cNvCxnSpPr>
                  <a:cxnSpLocks/>
                  <a:stCxn id="87" idx="2"/>
                  <a:endCxn id="90" idx="6"/>
                </p:cNvCxnSpPr>
                <p:nvPr/>
              </p:nvCxnSpPr>
              <p:spPr>
                <a:xfrm flipH="1" flipV="1">
                  <a:off x="4468961" y="2563137"/>
                  <a:ext cx="694416" cy="2160694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346D7DA-8919-17F1-B256-52B249763A45}"/>
                    </a:ext>
                  </a:extLst>
                </p:cNvPr>
                <p:cNvCxnSpPr>
                  <a:cxnSpLocks/>
                  <a:stCxn id="85" idx="2"/>
                  <a:endCxn id="91" idx="6"/>
                </p:cNvCxnSpPr>
                <p:nvPr/>
              </p:nvCxnSpPr>
              <p:spPr>
                <a:xfrm flipH="1">
                  <a:off x="4468961" y="2563137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8988DAE-EB6C-762E-6FBF-9FCC9950455C}"/>
                    </a:ext>
                  </a:extLst>
                </p:cNvPr>
                <p:cNvCxnSpPr>
                  <a:cxnSpLocks/>
                  <a:stCxn id="86" idx="2"/>
                  <a:endCxn id="91" idx="6"/>
                </p:cNvCxnSpPr>
                <p:nvPr/>
              </p:nvCxnSpPr>
              <p:spPr>
                <a:xfrm flipH="1">
                  <a:off x="4468961" y="3643484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CF3FB29-77DA-1B5F-A4E3-AF24FFBC26F7}"/>
                    </a:ext>
                  </a:extLst>
                </p:cNvPr>
                <p:cNvCxnSpPr>
                  <a:cxnSpLocks/>
                  <a:stCxn id="87" idx="2"/>
                  <a:endCxn id="91" idx="6"/>
                </p:cNvCxnSpPr>
                <p:nvPr/>
              </p:nvCxnSpPr>
              <p:spPr>
                <a:xfrm flipH="1" flipV="1">
                  <a:off x="4468961" y="3643484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9DC5943-C7A2-88E6-2C86-0A86BDF2B428}"/>
                    </a:ext>
                  </a:extLst>
                </p:cNvPr>
                <p:cNvCxnSpPr>
                  <a:cxnSpLocks/>
                  <a:stCxn id="85" idx="2"/>
                  <a:endCxn id="92" idx="6"/>
                </p:cNvCxnSpPr>
                <p:nvPr/>
              </p:nvCxnSpPr>
              <p:spPr>
                <a:xfrm flipH="1">
                  <a:off x="4468961" y="2563137"/>
                  <a:ext cx="694416" cy="2160694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C2ED3BF-E8DC-3F28-E71A-D9A0E393D0BA}"/>
                    </a:ext>
                  </a:extLst>
                </p:cNvPr>
                <p:cNvCxnSpPr>
                  <a:cxnSpLocks/>
                  <a:stCxn id="86" idx="2"/>
                  <a:endCxn id="92" idx="6"/>
                </p:cNvCxnSpPr>
                <p:nvPr/>
              </p:nvCxnSpPr>
              <p:spPr>
                <a:xfrm flipH="1">
                  <a:off x="4468961" y="3643484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12DF8B6-9C53-E267-1EA5-8055DB45C32E}"/>
                    </a:ext>
                  </a:extLst>
                </p:cNvPr>
                <p:cNvCxnSpPr>
                  <a:cxnSpLocks/>
                  <a:stCxn id="87" idx="2"/>
                  <a:endCxn id="92" idx="6"/>
                </p:cNvCxnSpPr>
                <p:nvPr/>
              </p:nvCxnSpPr>
              <p:spPr>
                <a:xfrm flipH="1">
                  <a:off x="4468961" y="4723831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4E3E2ED-D081-32D3-C566-C25E94A15E3F}"/>
                  </a:ext>
                </a:extLst>
              </p:cNvPr>
              <p:cNvGrpSpPr/>
              <p:nvPr/>
            </p:nvGrpSpPr>
            <p:grpSpPr>
              <a:xfrm>
                <a:off x="5566461" y="3293204"/>
                <a:ext cx="1070231" cy="2924370"/>
                <a:chOff x="5566461" y="3293204"/>
                <a:chExt cx="1070231" cy="2924370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30EE71D-B630-BD25-FBCC-729555897E8B}"/>
                    </a:ext>
                  </a:extLst>
                </p:cNvPr>
                <p:cNvGrpSpPr/>
                <p:nvPr/>
              </p:nvGrpSpPr>
              <p:grpSpPr>
                <a:xfrm>
                  <a:off x="5566461" y="3293204"/>
                  <a:ext cx="763676" cy="2924370"/>
                  <a:chOff x="1798654" y="944545"/>
                  <a:chExt cx="763676" cy="2924370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66FEA43B-1006-00FF-EABA-868054CE9312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A9513C64-C4B6-B916-7CDB-439EC59289CB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DF6D6A4B-C790-2508-3272-AC0FB437B6E9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601FA6E-6632-DCBC-BEFC-F943DD3D036A}"/>
                    </a:ext>
                  </a:extLst>
                </p:cNvPr>
                <p:cNvSpPr/>
                <p:nvPr/>
              </p:nvSpPr>
              <p:spPr>
                <a:xfrm>
                  <a:off x="6463283" y="3293204"/>
                  <a:ext cx="173409" cy="292436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76F2F2D-5468-1984-612C-43447D5DFEE8}"/>
                  </a:ext>
                </a:extLst>
              </p:cNvPr>
              <p:cNvGrpSpPr/>
              <p:nvPr/>
            </p:nvGrpSpPr>
            <p:grpSpPr>
              <a:xfrm>
                <a:off x="7024553" y="3293204"/>
                <a:ext cx="1070231" cy="2924370"/>
                <a:chOff x="7024553" y="3293204"/>
                <a:chExt cx="1070231" cy="292437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F0373F0-DC8E-4A4C-B787-27AC1F00F209}"/>
                    </a:ext>
                  </a:extLst>
                </p:cNvPr>
                <p:cNvGrpSpPr/>
                <p:nvPr/>
              </p:nvGrpSpPr>
              <p:grpSpPr>
                <a:xfrm>
                  <a:off x="7024553" y="3293204"/>
                  <a:ext cx="763676" cy="2924370"/>
                  <a:chOff x="1798654" y="944545"/>
                  <a:chExt cx="763676" cy="292437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01726D5-7E94-E2D9-BF18-349F49023F3B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8ED6B0CB-8D62-FFD3-321E-44C866F4EED3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060ED51-5E3E-4A69-3A27-DFB8F005F061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D1FBA8C-ACEC-209E-EDCA-3FF15425020A}"/>
                    </a:ext>
                  </a:extLst>
                </p:cNvPr>
                <p:cNvSpPr/>
                <p:nvPr/>
              </p:nvSpPr>
              <p:spPr>
                <a:xfrm>
                  <a:off x="7921375" y="3293204"/>
                  <a:ext cx="173409" cy="2924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0E97B169-7031-27D8-F15E-6E109025DC38}"/>
                    </a:ext>
                  </a:extLst>
                </p:cNvPr>
                <p:cNvGrpSpPr/>
                <p:nvPr/>
              </p:nvGrpSpPr>
              <p:grpSpPr>
                <a:xfrm>
                  <a:off x="7024553" y="3293204"/>
                  <a:ext cx="763676" cy="2924370"/>
                  <a:chOff x="1798654" y="944545"/>
                  <a:chExt cx="763676" cy="2924370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8360ABA3-92E4-5AC0-EF3E-3D479F0286AC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73DBB685-073B-49ED-68E5-615E560E51E5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2E44624B-067F-B273-9514-E6270B8EE254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D59F997-91F3-A36C-DEAB-49354E7E6D64}"/>
                    </a:ext>
                  </a:extLst>
                </p:cNvPr>
                <p:cNvSpPr/>
                <p:nvPr/>
              </p:nvSpPr>
              <p:spPr>
                <a:xfrm>
                  <a:off x="7921375" y="3293204"/>
                  <a:ext cx="173409" cy="292436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4229D6C-2ECB-69EC-9189-79230D235B03}"/>
                  </a:ext>
                </a:extLst>
              </p:cNvPr>
              <p:cNvGrpSpPr/>
              <p:nvPr/>
            </p:nvGrpSpPr>
            <p:grpSpPr>
              <a:xfrm>
                <a:off x="8482645" y="3293204"/>
                <a:ext cx="763676" cy="2924370"/>
                <a:chOff x="8482645" y="3293204"/>
                <a:chExt cx="763676" cy="2924370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4FB60CB-025C-B491-971F-D8A1FDD2C912}"/>
                    </a:ext>
                  </a:extLst>
                </p:cNvPr>
                <p:cNvSpPr/>
                <p:nvPr/>
              </p:nvSpPr>
              <p:spPr>
                <a:xfrm>
                  <a:off x="8482645" y="3293204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F37D520-75B3-956D-36B2-AD5740D56F36}"/>
                    </a:ext>
                  </a:extLst>
                </p:cNvPr>
                <p:cNvSpPr/>
                <p:nvPr/>
              </p:nvSpPr>
              <p:spPr>
                <a:xfrm>
                  <a:off x="8482645" y="4373551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968B509-1C04-5617-C20E-322C3ADC6665}"/>
                    </a:ext>
                  </a:extLst>
                </p:cNvPr>
                <p:cNvSpPr/>
                <p:nvPr/>
              </p:nvSpPr>
              <p:spPr>
                <a:xfrm>
                  <a:off x="8482645" y="5453898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6400CFB-8E0F-E008-CF54-96F0D1C5C32A}"/>
              </a:ext>
            </a:extLst>
          </p:cNvPr>
          <p:cNvCxnSpPr>
            <a:cxnSpLocks/>
            <a:stCxn id="7" idx="0"/>
            <a:endCxn id="119" idx="0"/>
          </p:cNvCxnSpPr>
          <p:nvPr/>
        </p:nvCxnSpPr>
        <p:spPr>
          <a:xfrm flipH="1">
            <a:off x="3726584" y="4301560"/>
            <a:ext cx="1" cy="1654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863307-E599-CCA5-00C1-727F8E4ED791}"/>
              </a:ext>
            </a:extLst>
          </p:cNvPr>
          <p:cNvGrpSpPr/>
          <p:nvPr/>
        </p:nvGrpSpPr>
        <p:grpSpPr>
          <a:xfrm>
            <a:off x="3307371" y="4467008"/>
            <a:ext cx="838426" cy="606972"/>
            <a:chOff x="7927604" y="1905000"/>
            <a:chExt cx="763676" cy="109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E0E949-7A33-9AB0-0C18-7828B657BF18}"/>
                </a:ext>
              </a:extLst>
            </p:cNvPr>
            <p:cNvSpPr/>
            <p:nvPr/>
          </p:nvSpPr>
          <p:spPr>
            <a:xfrm>
              <a:off x="7927604" y="2069765"/>
              <a:ext cx="763676" cy="76367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G" sz="20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C8005A6A-EC05-53F6-74FD-6C8B49C8126F}"/>
                    </a:ext>
                  </a:extLst>
                </p:cNvPr>
                <p:cNvSpPr/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C8005A6A-EC05-53F6-74FD-6C8B49C812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blipFill>
                  <a:blip r:embed="rId7"/>
                  <a:stretch>
                    <a:fillRect r="-785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CC4880B-2C83-A7C9-357A-1558E5925719}"/>
              </a:ext>
            </a:extLst>
          </p:cNvPr>
          <p:cNvGrpSpPr/>
          <p:nvPr/>
        </p:nvGrpSpPr>
        <p:grpSpPr>
          <a:xfrm>
            <a:off x="5581301" y="4467008"/>
            <a:ext cx="838426" cy="606972"/>
            <a:chOff x="7927604" y="1905000"/>
            <a:chExt cx="763676" cy="109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4AB45EFD-8050-F491-E8A5-563E3F74A07D}"/>
                </a:ext>
              </a:extLst>
            </p:cNvPr>
            <p:cNvSpPr/>
            <p:nvPr/>
          </p:nvSpPr>
          <p:spPr>
            <a:xfrm>
              <a:off x="7927604" y="2069765"/>
              <a:ext cx="763676" cy="76367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G" sz="20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Rectangle: Rounded Corners 309">
                  <a:extLst>
                    <a:ext uri="{FF2B5EF4-FFF2-40B4-BE49-F238E27FC236}">
                      <a16:creationId xmlns:a16="http://schemas.microsoft.com/office/drawing/2014/main" id="{E4BDF641-6E0C-E8F2-DE3D-C3F479A28BEB}"/>
                    </a:ext>
                  </a:extLst>
                </p:cNvPr>
                <p:cNvSpPr/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0" name="Rectangle: Rounded Corners 309">
                  <a:extLst>
                    <a:ext uri="{FF2B5EF4-FFF2-40B4-BE49-F238E27FC236}">
                      <a16:creationId xmlns:a16="http://schemas.microsoft.com/office/drawing/2014/main" id="{E4BDF641-6E0C-E8F2-DE3D-C3F479A28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blipFill>
                  <a:blip r:embed="rId8"/>
                  <a:stretch>
                    <a:fillRect r="-714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EDE9A49-F774-451A-87ED-5C4CBD7C2EA1}"/>
              </a:ext>
            </a:extLst>
          </p:cNvPr>
          <p:cNvGrpSpPr/>
          <p:nvPr/>
        </p:nvGrpSpPr>
        <p:grpSpPr>
          <a:xfrm>
            <a:off x="7855232" y="4467008"/>
            <a:ext cx="838426" cy="606972"/>
            <a:chOff x="7927604" y="1905000"/>
            <a:chExt cx="763676" cy="109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9E85EB8-D9C0-87F3-7063-2888674C1632}"/>
                </a:ext>
              </a:extLst>
            </p:cNvPr>
            <p:cNvSpPr/>
            <p:nvPr/>
          </p:nvSpPr>
          <p:spPr>
            <a:xfrm>
              <a:off x="7927604" y="2069765"/>
              <a:ext cx="763676" cy="76367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G" sz="20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: Rounded Corners 369">
                  <a:extLst>
                    <a:ext uri="{FF2B5EF4-FFF2-40B4-BE49-F238E27FC236}">
                      <a16:creationId xmlns:a16="http://schemas.microsoft.com/office/drawing/2014/main" id="{98551460-FF99-129F-00FF-538F6E0AC608}"/>
                    </a:ext>
                  </a:extLst>
                </p:cNvPr>
                <p:cNvSpPr/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0" name="Rectangle: Rounded Corners 369">
                  <a:extLst>
                    <a:ext uri="{FF2B5EF4-FFF2-40B4-BE49-F238E27FC236}">
                      <a16:creationId xmlns:a16="http://schemas.microsoft.com/office/drawing/2014/main" id="{98551460-FF99-129F-00FF-538F6E0AC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blipFill>
                  <a:blip r:embed="rId9"/>
                  <a:stretch>
                    <a:fillRect r="-714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C8B9984-1EC9-D09B-7AB5-DCD2638DE4B6}"/>
              </a:ext>
            </a:extLst>
          </p:cNvPr>
          <p:cNvCxnSpPr>
            <a:cxnSpLocks/>
            <a:stCxn id="311" idx="0"/>
            <a:endCxn id="310" idx="0"/>
          </p:cNvCxnSpPr>
          <p:nvPr/>
        </p:nvCxnSpPr>
        <p:spPr>
          <a:xfrm flipH="1">
            <a:off x="6000514" y="4193090"/>
            <a:ext cx="7092" cy="2739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7D90023-635A-C942-861C-65670592648F}"/>
              </a:ext>
            </a:extLst>
          </p:cNvPr>
          <p:cNvGrpSpPr/>
          <p:nvPr/>
        </p:nvGrpSpPr>
        <p:grpSpPr>
          <a:xfrm>
            <a:off x="5405653" y="3302380"/>
            <a:ext cx="1231172" cy="1160010"/>
            <a:chOff x="4892920" y="2858861"/>
            <a:chExt cx="1871521" cy="1763348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9CC814C4-E1EF-8CB7-1F50-3E2237FCB9F1}"/>
                </a:ext>
              </a:extLst>
            </p:cNvPr>
            <p:cNvGrpSpPr/>
            <p:nvPr/>
          </p:nvGrpSpPr>
          <p:grpSpPr>
            <a:xfrm>
              <a:off x="4991987" y="2970673"/>
              <a:ext cx="1631939" cy="1242169"/>
              <a:chOff x="2714555" y="3015231"/>
              <a:chExt cx="1631939" cy="1242169"/>
            </a:xfrm>
          </p:grpSpPr>
          <p:sp>
            <p:nvSpPr>
              <p:cNvPr id="311" name="Trapezoid 310">
                <a:extLst>
                  <a:ext uri="{FF2B5EF4-FFF2-40B4-BE49-F238E27FC236}">
                    <a16:creationId xmlns:a16="http://schemas.microsoft.com/office/drawing/2014/main" id="{01BF4973-DB90-74BA-DDAF-373E85D212B4}"/>
                  </a:ext>
                </a:extLst>
              </p:cNvPr>
              <p:cNvSpPr/>
              <p:nvPr/>
            </p:nvSpPr>
            <p:spPr>
              <a:xfrm rot="10800000">
                <a:off x="2714555" y="3015231"/>
                <a:ext cx="1631939" cy="1242169"/>
              </a:xfrm>
              <a:prstGeom prst="trapezoi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SG" sz="3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69261C77-2B89-ED32-DF12-2F289206D848}"/>
                  </a:ext>
                </a:extLst>
              </p:cNvPr>
              <p:cNvGrpSpPr/>
              <p:nvPr/>
            </p:nvGrpSpPr>
            <p:grpSpPr>
              <a:xfrm rot="5400000">
                <a:off x="2990469" y="3213993"/>
                <a:ext cx="1080111" cy="858360"/>
                <a:chOff x="5566461" y="3293204"/>
                <a:chExt cx="3679860" cy="292437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3B976956-13D2-3A83-0559-75A61EEC2A25}"/>
                    </a:ext>
                  </a:extLst>
                </p:cNvPr>
                <p:cNvCxnSpPr>
                  <a:cxnSpLocks/>
                  <a:stCxn id="344" idx="2"/>
                  <a:endCxn id="352" idx="6"/>
                </p:cNvCxnSpPr>
                <p:nvPr/>
              </p:nvCxnSpPr>
              <p:spPr>
                <a:xfrm flipH="1">
                  <a:off x="6330137" y="3675042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1E04F569-0242-9615-2D53-88DABA645382}"/>
                    </a:ext>
                  </a:extLst>
                </p:cNvPr>
                <p:cNvCxnSpPr>
                  <a:cxnSpLocks/>
                  <a:stCxn id="348" idx="2"/>
                  <a:endCxn id="352" idx="6"/>
                </p:cNvCxnSpPr>
                <p:nvPr/>
              </p:nvCxnSpPr>
              <p:spPr>
                <a:xfrm flipH="1" flipV="1">
                  <a:off x="6330137" y="3675042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D106BA-994C-84EF-B738-4144633A0E82}"/>
                    </a:ext>
                  </a:extLst>
                </p:cNvPr>
                <p:cNvCxnSpPr>
                  <a:cxnSpLocks/>
                  <a:stCxn id="349" idx="2"/>
                  <a:endCxn id="352" idx="6"/>
                </p:cNvCxnSpPr>
                <p:nvPr/>
              </p:nvCxnSpPr>
              <p:spPr>
                <a:xfrm flipH="1" flipV="1">
                  <a:off x="6330137" y="3675042"/>
                  <a:ext cx="694416" cy="2160694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0F3F7952-B455-B077-7DCB-690E2AE97388}"/>
                    </a:ext>
                  </a:extLst>
                </p:cNvPr>
                <p:cNvCxnSpPr>
                  <a:cxnSpLocks/>
                  <a:stCxn id="344" idx="2"/>
                  <a:endCxn id="353" idx="6"/>
                </p:cNvCxnSpPr>
                <p:nvPr/>
              </p:nvCxnSpPr>
              <p:spPr>
                <a:xfrm flipH="1">
                  <a:off x="6330137" y="3675042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95C5580C-2A87-E057-D2C6-FA3D36D6D590}"/>
                    </a:ext>
                  </a:extLst>
                </p:cNvPr>
                <p:cNvCxnSpPr>
                  <a:cxnSpLocks/>
                  <a:stCxn id="348" idx="2"/>
                  <a:endCxn id="353" idx="6"/>
                </p:cNvCxnSpPr>
                <p:nvPr/>
              </p:nvCxnSpPr>
              <p:spPr>
                <a:xfrm flipH="1">
                  <a:off x="6330137" y="4755389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5374959F-E548-DAD0-3434-769FC36C44A6}"/>
                    </a:ext>
                  </a:extLst>
                </p:cNvPr>
                <p:cNvCxnSpPr>
                  <a:cxnSpLocks/>
                  <a:stCxn id="349" idx="2"/>
                  <a:endCxn id="353" idx="6"/>
                </p:cNvCxnSpPr>
                <p:nvPr/>
              </p:nvCxnSpPr>
              <p:spPr>
                <a:xfrm flipH="1" flipV="1">
                  <a:off x="6330137" y="4755389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4ED6E47-2D5A-1837-0DD9-08654D961D96}"/>
                    </a:ext>
                  </a:extLst>
                </p:cNvPr>
                <p:cNvCxnSpPr>
                  <a:cxnSpLocks/>
                  <a:stCxn id="344" idx="2"/>
                  <a:endCxn id="354" idx="6"/>
                </p:cNvCxnSpPr>
                <p:nvPr/>
              </p:nvCxnSpPr>
              <p:spPr>
                <a:xfrm flipH="1">
                  <a:off x="6330137" y="3675042"/>
                  <a:ext cx="694416" cy="2160694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00D03256-3184-48FF-7313-08125A4C77C6}"/>
                    </a:ext>
                  </a:extLst>
                </p:cNvPr>
                <p:cNvCxnSpPr>
                  <a:cxnSpLocks/>
                  <a:stCxn id="348" idx="2"/>
                  <a:endCxn id="354" idx="6"/>
                </p:cNvCxnSpPr>
                <p:nvPr/>
              </p:nvCxnSpPr>
              <p:spPr>
                <a:xfrm flipH="1">
                  <a:off x="6330137" y="4755389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0465A87-CCA5-12C7-3ED5-3A58B6B8C6BD}"/>
                    </a:ext>
                  </a:extLst>
                </p:cNvPr>
                <p:cNvCxnSpPr>
                  <a:cxnSpLocks/>
                  <a:stCxn id="349" idx="2"/>
                  <a:endCxn id="354" idx="6"/>
                </p:cNvCxnSpPr>
                <p:nvPr/>
              </p:nvCxnSpPr>
              <p:spPr>
                <a:xfrm flipH="1">
                  <a:off x="6330137" y="5835736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6E8B2F94-954C-2D07-CABC-850EE00B698F}"/>
                    </a:ext>
                  </a:extLst>
                </p:cNvPr>
                <p:cNvGrpSpPr/>
                <p:nvPr/>
              </p:nvGrpSpPr>
              <p:grpSpPr>
                <a:xfrm>
                  <a:off x="7788229" y="3675042"/>
                  <a:ext cx="694416" cy="2160694"/>
                  <a:chOff x="4468961" y="2563137"/>
                  <a:chExt cx="694416" cy="2160694"/>
                </a:xfrm>
              </p:grpSpPr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9648BF2D-64C4-BCF9-AC2C-9655DC8712CC}"/>
                      </a:ext>
                    </a:extLst>
                  </p:cNvPr>
                  <p:cNvCxnSpPr>
                    <a:cxnSpLocks/>
                    <a:stCxn id="334" idx="2"/>
                    <a:endCxn id="341" idx="6"/>
                  </p:cNvCxnSpPr>
                  <p:nvPr/>
                </p:nvCxnSpPr>
                <p:spPr>
                  <a:xfrm flipH="1">
                    <a:off x="4468961" y="2563137"/>
                    <a:ext cx="694416" cy="0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22F2CB4C-9D51-8013-D664-96E9D6A47D67}"/>
                      </a:ext>
                    </a:extLst>
                  </p:cNvPr>
                  <p:cNvCxnSpPr>
                    <a:cxnSpLocks/>
                    <a:stCxn id="335" idx="2"/>
                    <a:endCxn id="341" idx="6"/>
                  </p:cNvCxnSpPr>
                  <p:nvPr/>
                </p:nvCxnSpPr>
                <p:spPr>
                  <a:xfrm flipH="1" flipV="1">
                    <a:off x="4468961" y="2563137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ADEDC24F-06A4-B07D-9E49-864BE94621A6}"/>
                      </a:ext>
                    </a:extLst>
                  </p:cNvPr>
                  <p:cNvCxnSpPr>
                    <a:cxnSpLocks/>
                    <a:stCxn id="336" idx="2"/>
                    <a:endCxn id="341" idx="6"/>
                  </p:cNvCxnSpPr>
                  <p:nvPr/>
                </p:nvCxnSpPr>
                <p:spPr>
                  <a:xfrm flipH="1" flipV="1">
                    <a:off x="4468961" y="2563137"/>
                    <a:ext cx="694416" cy="2160694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EAC0C1C1-0F67-5A87-AE57-1BEFEFBE1BEC}"/>
                      </a:ext>
                    </a:extLst>
                  </p:cNvPr>
                  <p:cNvCxnSpPr>
                    <a:cxnSpLocks/>
                    <a:stCxn id="334" idx="2"/>
                    <a:endCxn id="342" idx="6"/>
                  </p:cNvCxnSpPr>
                  <p:nvPr/>
                </p:nvCxnSpPr>
                <p:spPr>
                  <a:xfrm flipH="1">
                    <a:off x="4468961" y="2563137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0564B1AE-0452-D680-432F-F230272488BD}"/>
                      </a:ext>
                    </a:extLst>
                  </p:cNvPr>
                  <p:cNvCxnSpPr>
                    <a:cxnSpLocks/>
                    <a:stCxn id="335" idx="2"/>
                    <a:endCxn id="342" idx="6"/>
                  </p:cNvCxnSpPr>
                  <p:nvPr/>
                </p:nvCxnSpPr>
                <p:spPr>
                  <a:xfrm flipH="1">
                    <a:off x="4468961" y="3643484"/>
                    <a:ext cx="694416" cy="0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7BC53AF3-94FB-2FF2-D70F-D372321A9BEA}"/>
                      </a:ext>
                    </a:extLst>
                  </p:cNvPr>
                  <p:cNvCxnSpPr>
                    <a:cxnSpLocks/>
                    <a:stCxn id="336" idx="2"/>
                    <a:endCxn id="342" idx="6"/>
                  </p:cNvCxnSpPr>
                  <p:nvPr/>
                </p:nvCxnSpPr>
                <p:spPr>
                  <a:xfrm flipH="1" flipV="1">
                    <a:off x="4468961" y="3643484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7F9F8480-12C5-04E3-C153-7118FA4C4F26}"/>
                      </a:ext>
                    </a:extLst>
                  </p:cNvPr>
                  <p:cNvCxnSpPr>
                    <a:cxnSpLocks/>
                    <a:stCxn id="334" idx="2"/>
                    <a:endCxn id="343" idx="6"/>
                  </p:cNvCxnSpPr>
                  <p:nvPr/>
                </p:nvCxnSpPr>
                <p:spPr>
                  <a:xfrm flipH="1">
                    <a:off x="4468961" y="2563137"/>
                    <a:ext cx="694416" cy="2160694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ACA75331-5BED-2F0A-41B7-FA6BC73A7F16}"/>
                      </a:ext>
                    </a:extLst>
                  </p:cNvPr>
                  <p:cNvCxnSpPr>
                    <a:cxnSpLocks/>
                    <a:stCxn id="335" idx="2"/>
                    <a:endCxn id="343" idx="6"/>
                  </p:cNvCxnSpPr>
                  <p:nvPr/>
                </p:nvCxnSpPr>
                <p:spPr>
                  <a:xfrm flipH="1">
                    <a:off x="4468961" y="3643484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E4D22DE4-8078-62DC-21AE-7D5528CB794D}"/>
                      </a:ext>
                    </a:extLst>
                  </p:cNvPr>
                  <p:cNvCxnSpPr>
                    <a:cxnSpLocks/>
                    <a:stCxn id="336" idx="2"/>
                    <a:endCxn id="343" idx="6"/>
                  </p:cNvCxnSpPr>
                  <p:nvPr/>
                </p:nvCxnSpPr>
                <p:spPr>
                  <a:xfrm flipH="1">
                    <a:off x="4468961" y="4723831"/>
                    <a:ext cx="694416" cy="0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9F2BAC1C-BE51-4BBB-D2E2-91020C3C0532}"/>
                    </a:ext>
                  </a:extLst>
                </p:cNvPr>
                <p:cNvGrpSpPr/>
                <p:nvPr/>
              </p:nvGrpSpPr>
              <p:grpSpPr>
                <a:xfrm>
                  <a:off x="5566461" y="3293204"/>
                  <a:ext cx="1070231" cy="2924370"/>
                  <a:chOff x="5566461" y="3293204"/>
                  <a:chExt cx="1070231" cy="2924370"/>
                </a:xfrm>
              </p:grpSpPr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25B4EC33-F718-F4D0-CD9C-75DB4F2950F2}"/>
                      </a:ext>
                    </a:extLst>
                  </p:cNvPr>
                  <p:cNvGrpSpPr/>
                  <p:nvPr/>
                </p:nvGrpSpPr>
                <p:grpSpPr>
                  <a:xfrm>
                    <a:off x="5566461" y="3293204"/>
                    <a:ext cx="763676" cy="2924370"/>
                    <a:chOff x="1798654" y="944545"/>
                    <a:chExt cx="763676" cy="2924370"/>
                  </a:xfrm>
                </p:grpSpPr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02244935-2B85-A48E-4836-622E6B9BF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944545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C36F819C-D265-49F3-059E-2F649E326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2024892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354" name="Oval 353">
                      <a:extLst>
                        <a:ext uri="{FF2B5EF4-FFF2-40B4-BE49-F238E27FC236}">
                          <a16:creationId xmlns:a16="http://schemas.microsoft.com/office/drawing/2014/main" id="{CD0FE095-8448-AADD-3C01-3EB632991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3105239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3BE820C0-F572-57AD-F967-575F21CCFFD9}"/>
                      </a:ext>
                    </a:extLst>
                  </p:cNvPr>
                  <p:cNvSpPr/>
                  <p:nvPr/>
                </p:nvSpPr>
                <p:spPr>
                  <a:xfrm>
                    <a:off x="6463283" y="3293204"/>
                    <a:ext cx="173409" cy="29243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5D5651D5-57F5-4CF5-A0A9-B1BAB85BF4EB}"/>
                    </a:ext>
                  </a:extLst>
                </p:cNvPr>
                <p:cNvGrpSpPr/>
                <p:nvPr/>
              </p:nvGrpSpPr>
              <p:grpSpPr>
                <a:xfrm>
                  <a:off x="7024553" y="3293204"/>
                  <a:ext cx="1070231" cy="2924370"/>
                  <a:chOff x="7024553" y="3293204"/>
                  <a:chExt cx="1070231" cy="2924370"/>
                </a:xfrm>
              </p:grpSpPr>
              <p:grpSp>
                <p:nvGrpSpPr>
                  <p:cNvPr id="337" name="Group 336">
                    <a:extLst>
                      <a:ext uri="{FF2B5EF4-FFF2-40B4-BE49-F238E27FC236}">
                        <a16:creationId xmlns:a16="http://schemas.microsoft.com/office/drawing/2014/main" id="{F12EE6F3-1EBC-EF4C-0095-CA9C5D038575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53" y="3293204"/>
                    <a:ext cx="763676" cy="2924370"/>
                    <a:chOff x="1798654" y="944545"/>
                    <a:chExt cx="763676" cy="2924370"/>
                  </a:xfrm>
                </p:grpSpPr>
                <p:sp>
                  <p:nvSpPr>
                    <p:cNvPr id="344" name="Oval 343">
                      <a:extLst>
                        <a:ext uri="{FF2B5EF4-FFF2-40B4-BE49-F238E27FC236}">
                          <a16:creationId xmlns:a16="http://schemas.microsoft.com/office/drawing/2014/main" id="{1FA06D9C-DC1D-FB12-C56C-F738D40A4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944545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64A3F480-DCBF-9E3D-8406-EF78826E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2024892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83BD1B26-1786-DAD9-6732-11BB280A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3105239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534B4605-325F-117C-6AA3-2A2958995D5E}"/>
                      </a:ext>
                    </a:extLst>
                  </p:cNvPr>
                  <p:cNvSpPr/>
                  <p:nvPr/>
                </p:nvSpPr>
                <p:spPr>
                  <a:xfrm>
                    <a:off x="7921375" y="3293204"/>
                    <a:ext cx="173409" cy="29243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3C4054E-1CFF-43E6-BE84-CCA922C7098F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53" y="3293204"/>
                    <a:ext cx="763676" cy="2924370"/>
                    <a:chOff x="1798654" y="944545"/>
                    <a:chExt cx="763676" cy="2924370"/>
                  </a:xfrm>
                </p:grpSpPr>
                <p:sp>
                  <p:nvSpPr>
                    <p:cNvPr id="341" name="Oval 340">
                      <a:extLst>
                        <a:ext uri="{FF2B5EF4-FFF2-40B4-BE49-F238E27FC236}">
                          <a16:creationId xmlns:a16="http://schemas.microsoft.com/office/drawing/2014/main" id="{07988D3B-9A41-9D56-652A-C82563E82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944545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342" name="Oval 341">
                      <a:extLst>
                        <a:ext uri="{FF2B5EF4-FFF2-40B4-BE49-F238E27FC236}">
                          <a16:creationId xmlns:a16="http://schemas.microsoft.com/office/drawing/2014/main" id="{00BB3438-1CF3-9451-32DD-33F9FAB40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2024892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343" name="Oval 342">
                      <a:extLst>
                        <a:ext uri="{FF2B5EF4-FFF2-40B4-BE49-F238E27FC236}">
                          <a16:creationId xmlns:a16="http://schemas.microsoft.com/office/drawing/2014/main" id="{84D15471-7E9E-A3F7-42DB-18B5C7B3D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3105239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E61770CD-3F05-C5D2-02A5-89550B504B8F}"/>
                      </a:ext>
                    </a:extLst>
                  </p:cNvPr>
                  <p:cNvSpPr/>
                  <p:nvPr/>
                </p:nvSpPr>
                <p:spPr>
                  <a:xfrm>
                    <a:off x="7921375" y="3293204"/>
                    <a:ext cx="173409" cy="29243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CF2BF613-FE2D-7D98-BB2C-9EAF15CA3DCF}"/>
                    </a:ext>
                  </a:extLst>
                </p:cNvPr>
                <p:cNvGrpSpPr/>
                <p:nvPr/>
              </p:nvGrpSpPr>
              <p:grpSpPr>
                <a:xfrm>
                  <a:off x="8482645" y="3293204"/>
                  <a:ext cx="763676" cy="2924370"/>
                  <a:chOff x="8482645" y="3293204"/>
                  <a:chExt cx="763676" cy="292437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CEF0AEF8-6312-E04A-95BC-8F14CF924436}"/>
                      </a:ext>
                    </a:extLst>
                  </p:cNvPr>
                  <p:cNvSpPr/>
                  <p:nvPr/>
                </p:nvSpPr>
                <p:spPr>
                  <a:xfrm>
                    <a:off x="8482645" y="3293204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2E0D1DEE-A82B-4DF5-E875-3CCAE2F56BB2}"/>
                      </a:ext>
                    </a:extLst>
                  </p:cNvPr>
                  <p:cNvSpPr/>
                  <p:nvPr/>
                </p:nvSpPr>
                <p:spPr>
                  <a:xfrm>
                    <a:off x="8482645" y="4373551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61D8D901-B8AD-1AD5-9A92-BB7F30096E8E}"/>
                      </a:ext>
                    </a:extLst>
                  </p:cNvPr>
                  <p:cNvSpPr/>
                  <p:nvPr/>
                </p:nvSpPr>
                <p:spPr>
                  <a:xfrm>
                    <a:off x="8482645" y="5453898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</p:grp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B8BD6D6-290D-130D-FC83-E8AD025CC85F}"/>
                </a:ext>
              </a:extLst>
            </p:cNvPr>
            <p:cNvSpPr/>
            <p:nvPr/>
          </p:nvSpPr>
          <p:spPr>
            <a:xfrm>
              <a:off x="4892920" y="2858861"/>
              <a:ext cx="1871521" cy="1763348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138B630-D27D-C1F3-F6CF-C2715190E0B5}"/>
              </a:ext>
            </a:extLst>
          </p:cNvPr>
          <p:cNvCxnSpPr>
            <a:cxnSpLocks/>
            <a:stCxn id="371" idx="0"/>
            <a:endCxn id="370" idx="0"/>
          </p:cNvCxnSpPr>
          <p:nvPr/>
        </p:nvCxnSpPr>
        <p:spPr>
          <a:xfrm flipH="1">
            <a:off x="8274445" y="4060410"/>
            <a:ext cx="3431" cy="4065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1EA75D60-2BD0-ACCC-B945-B3F784897532}"/>
              </a:ext>
            </a:extLst>
          </p:cNvPr>
          <p:cNvGrpSpPr/>
          <p:nvPr/>
        </p:nvGrpSpPr>
        <p:grpSpPr>
          <a:xfrm>
            <a:off x="7668885" y="3240754"/>
            <a:ext cx="1231172" cy="1198060"/>
            <a:chOff x="7156152" y="2830488"/>
            <a:chExt cx="1871521" cy="1821187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1A10024C-116F-68B8-C2A8-F27FC55EF2E4}"/>
                </a:ext>
              </a:extLst>
            </p:cNvPr>
            <p:cNvGrpSpPr/>
            <p:nvPr/>
          </p:nvGrpSpPr>
          <p:grpSpPr>
            <a:xfrm>
              <a:off x="7265918" y="2834288"/>
              <a:ext cx="1631939" cy="1242169"/>
              <a:chOff x="2714555" y="3015231"/>
              <a:chExt cx="1631939" cy="1242169"/>
            </a:xfrm>
          </p:grpSpPr>
          <p:sp>
            <p:nvSpPr>
              <p:cNvPr id="371" name="Trapezoid 370">
                <a:extLst>
                  <a:ext uri="{FF2B5EF4-FFF2-40B4-BE49-F238E27FC236}">
                    <a16:creationId xmlns:a16="http://schemas.microsoft.com/office/drawing/2014/main" id="{4A32CC2A-B060-E294-B16B-8E14085EB426}"/>
                  </a:ext>
                </a:extLst>
              </p:cNvPr>
              <p:cNvSpPr/>
              <p:nvPr/>
            </p:nvSpPr>
            <p:spPr>
              <a:xfrm rot="10800000">
                <a:off x="2714555" y="3015231"/>
                <a:ext cx="1631939" cy="1242169"/>
              </a:xfrm>
              <a:prstGeom prst="trapezoi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SG" sz="3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DCCC59EE-D290-D971-B87F-D5FAC5A2A948}"/>
                  </a:ext>
                </a:extLst>
              </p:cNvPr>
              <p:cNvGrpSpPr/>
              <p:nvPr/>
            </p:nvGrpSpPr>
            <p:grpSpPr>
              <a:xfrm rot="5400000">
                <a:off x="2990469" y="3213993"/>
                <a:ext cx="1080111" cy="858360"/>
                <a:chOff x="5566461" y="3293204"/>
                <a:chExt cx="3679860" cy="2924370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42966914-16AC-11F0-5C35-9BFE4DF46639}"/>
                    </a:ext>
                  </a:extLst>
                </p:cNvPr>
                <p:cNvCxnSpPr>
                  <a:cxnSpLocks/>
                  <a:stCxn id="404" idx="2"/>
                  <a:endCxn id="409" idx="6"/>
                </p:cNvCxnSpPr>
                <p:nvPr/>
              </p:nvCxnSpPr>
              <p:spPr>
                <a:xfrm flipH="1">
                  <a:off x="6330137" y="3675042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F8F150B-8DCD-741A-E888-A2E0B7B7B3B1}"/>
                    </a:ext>
                  </a:extLst>
                </p:cNvPr>
                <p:cNvCxnSpPr>
                  <a:cxnSpLocks/>
                  <a:stCxn id="405" idx="2"/>
                  <a:endCxn id="409" idx="6"/>
                </p:cNvCxnSpPr>
                <p:nvPr/>
              </p:nvCxnSpPr>
              <p:spPr>
                <a:xfrm flipH="1" flipV="1">
                  <a:off x="6330137" y="3675042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CFBAF576-E265-78E8-98C7-7F8DB8E6923A}"/>
                    </a:ext>
                  </a:extLst>
                </p:cNvPr>
                <p:cNvCxnSpPr>
                  <a:cxnSpLocks/>
                  <a:stCxn id="406" idx="2"/>
                  <a:endCxn id="409" idx="6"/>
                </p:cNvCxnSpPr>
                <p:nvPr/>
              </p:nvCxnSpPr>
              <p:spPr>
                <a:xfrm flipH="1" flipV="1">
                  <a:off x="6330137" y="3675042"/>
                  <a:ext cx="694416" cy="2160694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E5AD0C02-80A3-546C-539A-8443C5A5FB9A}"/>
                    </a:ext>
                  </a:extLst>
                </p:cNvPr>
                <p:cNvCxnSpPr>
                  <a:cxnSpLocks/>
                  <a:stCxn id="404" idx="2"/>
                  <a:endCxn id="410" idx="6"/>
                </p:cNvCxnSpPr>
                <p:nvPr/>
              </p:nvCxnSpPr>
              <p:spPr>
                <a:xfrm flipH="1">
                  <a:off x="6330137" y="3675042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FAB1900-0226-921E-C54F-7043B78EF2C3}"/>
                    </a:ext>
                  </a:extLst>
                </p:cNvPr>
                <p:cNvCxnSpPr>
                  <a:cxnSpLocks/>
                  <a:stCxn id="405" idx="2"/>
                  <a:endCxn id="410" idx="6"/>
                </p:cNvCxnSpPr>
                <p:nvPr/>
              </p:nvCxnSpPr>
              <p:spPr>
                <a:xfrm flipH="1">
                  <a:off x="6330137" y="4755389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6C7E60B9-4EA2-1EE0-C1D1-3B2049AB4B45}"/>
                    </a:ext>
                  </a:extLst>
                </p:cNvPr>
                <p:cNvCxnSpPr>
                  <a:cxnSpLocks/>
                  <a:stCxn id="406" idx="2"/>
                  <a:endCxn id="410" idx="6"/>
                </p:cNvCxnSpPr>
                <p:nvPr/>
              </p:nvCxnSpPr>
              <p:spPr>
                <a:xfrm flipH="1" flipV="1">
                  <a:off x="6330137" y="4755389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28372C62-ED1C-E571-4C48-5D4980D8601E}"/>
                    </a:ext>
                  </a:extLst>
                </p:cNvPr>
                <p:cNvCxnSpPr>
                  <a:cxnSpLocks/>
                  <a:stCxn id="404" idx="2"/>
                  <a:endCxn id="411" idx="6"/>
                </p:cNvCxnSpPr>
                <p:nvPr/>
              </p:nvCxnSpPr>
              <p:spPr>
                <a:xfrm flipH="1">
                  <a:off x="6330137" y="3675042"/>
                  <a:ext cx="694416" cy="2160694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C3B3A400-B3FC-CFBC-D329-1C769E523B7B}"/>
                    </a:ext>
                  </a:extLst>
                </p:cNvPr>
                <p:cNvCxnSpPr>
                  <a:cxnSpLocks/>
                  <a:stCxn id="405" idx="2"/>
                  <a:endCxn id="411" idx="6"/>
                </p:cNvCxnSpPr>
                <p:nvPr/>
              </p:nvCxnSpPr>
              <p:spPr>
                <a:xfrm flipH="1">
                  <a:off x="6330137" y="4755389"/>
                  <a:ext cx="694416" cy="1080347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A6454306-8B04-7829-7E3A-8EA254EB2805}"/>
                    </a:ext>
                  </a:extLst>
                </p:cNvPr>
                <p:cNvCxnSpPr>
                  <a:cxnSpLocks/>
                  <a:stCxn id="406" idx="2"/>
                  <a:endCxn id="411" idx="6"/>
                </p:cNvCxnSpPr>
                <p:nvPr/>
              </p:nvCxnSpPr>
              <p:spPr>
                <a:xfrm flipH="1">
                  <a:off x="6330137" y="5835736"/>
                  <a:ext cx="694416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F1D2DEB7-7D07-8E2E-563A-A0BA4E936FB2}"/>
                    </a:ext>
                  </a:extLst>
                </p:cNvPr>
                <p:cNvGrpSpPr/>
                <p:nvPr/>
              </p:nvGrpSpPr>
              <p:grpSpPr>
                <a:xfrm>
                  <a:off x="7788229" y="3675042"/>
                  <a:ext cx="694416" cy="2160694"/>
                  <a:chOff x="4468961" y="2563137"/>
                  <a:chExt cx="694416" cy="2160694"/>
                </a:xfrm>
              </p:grpSpPr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DD2B2141-F568-2FC2-FAD3-127C695EE849}"/>
                      </a:ext>
                    </a:extLst>
                  </p:cNvPr>
                  <p:cNvCxnSpPr>
                    <a:cxnSpLocks/>
                    <a:stCxn id="388" idx="2"/>
                    <a:endCxn id="401" idx="6"/>
                  </p:cNvCxnSpPr>
                  <p:nvPr/>
                </p:nvCxnSpPr>
                <p:spPr>
                  <a:xfrm flipH="1">
                    <a:off x="4468961" y="2563137"/>
                    <a:ext cx="694416" cy="0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F0283338-6AAF-5DDC-10CC-74D3B88B1851}"/>
                      </a:ext>
                    </a:extLst>
                  </p:cNvPr>
                  <p:cNvCxnSpPr>
                    <a:cxnSpLocks/>
                    <a:stCxn id="395" idx="2"/>
                    <a:endCxn id="401" idx="6"/>
                  </p:cNvCxnSpPr>
                  <p:nvPr/>
                </p:nvCxnSpPr>
                <p:spPr>
                  <a:xfrm flipH="1" flipV="1">
                    <a:off x="4468961" y="2563137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E3AFAF13-CA53-A043-4636-211D1F876510}"/>
                      </a:ext>
                    </a:extLst>
                  </p:cNvPr>
                  <p:cNvCxnSpPr>
                    <a:cxnSpLocks/>
                    <a:stCxn id="396" idx="2"/>
                    <a:endCxn id="401" idx="6"/>
                  </p:cNvCxnSpPr>
                  <p:nvPr/>
                </p:nvCxnSpPr>
                <p:spPr>
                  <a:xfrm flipH="1" flipV="1">
                    <a:off x="4468961" y="2563137"/>
                    <a:ext cx="694416" cy="2160694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BE881E0-9EEC-3364-F978-734DA73E245C}"/>
                      </a:ext>
                    </a:extLst>
                  </p:cNvPr>
                  <p:cNvCxnSpPr>
                    <a:cxnSpLocks/>
                    <a:stCxn id="388" idx="2"/>
                    <a:endCxn id="402" idx="6"/>
                  </p:cNvCxnSpPr>
                  <p:nvPr/>
                </p:nvCxnSpPr>
                <p:spPr>
                  <a:xfrm flipH="1">
                    <a:off x="4468961" y="2563137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6DCA7EA3-D132-9EA9-DCE4-568C00FFD1B3}"/>
                      </a:ext>
                    </a:extLst>
                  </p:cNvPr>
                  <p:cNvCxnSpPr>
                    <a:cxnSpLocks/>
                    <a:stCxn id="395" idx="2"/>
                    <a:endCxn id="402" idx="6"/>
                  </p:cNvCxnSpPr>
                  <p:nvPr/>
                </p:nvCxnSpPr>
                <p:spPr>
                  <a:xfrm flipH="1">
                    <a:off x="4468961" y="3643484"/>
                    <a:ext cx="694416" cy="0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705721D-4C52-FDE9-19C5-ADE52E44AC1B}"/>
                      </a:ext>
                    </a:extLst>
                  </p:cNvPr>
                  <p:cNvCxnSpPr>
                    <a:cxnSpLocks/>
                    <a:stCxn id="396" idx="2"/>
                    <a:endCxn id="402" idx="6"/>
                  </p:cNvCxnSpPr>
                  <p:nvPr/>
                </p:nvCxnSpPr>
                <p:spPr>
                  <a:xfrm flipH="1" flipV="1">
                    <a:off x="4468961" y="3643484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8C604899-0ACE-30DF-B064-5A5A36BAC481}"/>
                      </a:ext>
                    </a:extLst>
                  </p:cNvPr>
                  <p:cNvCxnSpPr>
                    <a:cxnSpLocks/>
                    <a:stCxn id="388" idx="2"/>
                    <a:endCxn id="403" idx="6"/>
                  </p:cNvCxnSpPr>
                  <p:nvPr/>
                </p:nvCxnSpPr>
                <p:spPr>
                  <a:xfrm flipH="1">
                    <a:off x="4468961" y="2563137"/>
                    <a:ext cx="694416" cy="2160694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9B79EBA6-E2CF-7414-0CEC-49206E227C72}"/>
                      </a:ext>
                    </a:extLst>
                  </p:cNvPr>
                  <p:cNvCxnSpPr>
                    <a:cxnSpLocks/>
                    <a:stCxn id="395" idx="2"/>
                    <a:endCxn id="403" idx="6"/>
                  </p:cNvCxnSpPr>
                  <p:nvPr/>
                </p:nvCxnSpPr>
                <p:spPr>
                  <a:xfrm flipH="1">
                    <a:off x="4468961" y="3643484"/>
                    <a:ext cx="694416" cy="1080347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FBBF516C-05D1-49B6-04CC-17B4FF009028}"/>
                      </a:ext>
                    </a:extLst>
                  </p:cNvPr>
                  <p:cNvCxnSpPr>
                    <a:cxnSpLocks/>
                    <a:stCxn id="396" idx="2"/>
                    <a:endCxn id="403" idx="6"/>
                  </p:cNvCxnSpPr>
                  <p:nvPr/>
                </p:nvCxnSpPr>
                <p:spPr>
                  <a:xfrm flipH="1">
                    <a:off x="4468961" y="4723831"/>
                    <a:ext cx="694416" cy="0"/>
                  </a:xfrm>
                  <a:prstGeom prst="line">
                    <a:avLst/>
                  </a:prstGeom>
                  <a:ln w="95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1FA64EE6-BC33-986E-06AD-5FB7F8769B8A}"/>
                    </a:ext>
                  </a:extLst>
                </p:cNvPr>
                <p:cNvGrpSpPr/>
                <p:nvPr/>
              </p:nvGrpSpPr>
              <p:grpSpPr>
                <a:xfrm>
                  <a:off x="5566461" y="3293204"/>
                  <a:ext cx="1070231" cy="2924370"/>
                  <a:chOff x="5566461" y="3293204"/>
                  <a:chExt cx="1070231" cy="2924370"/>
                </a:xfrm>
              </p:grpSpPr>
              <p:grpSp>
                <p:nvGrpSpPr>
                  <p:cNvPr id="407" name="Group 406">
                    <a:extLst>
                      <a:ext uri="{FF2B5EF4-FFF2-40B4-BE49-F238E27FC236}">
                        <a16:creationId xmlns:a16="http://schemas.microsoft.com/office/drawing/2014/main" id="{1BCA706C-2214-F98F-0835-6A92B8C53FC2}"/>
                      </a:ext>
                    </a:extLst>
                  </p:cNvPr>
                  <p:cNvGrpSpPr/>
                  <p:nvPr/>
                </p:nvGrpSpPr>
                <p:grpSpPr>
                  <a:xfrm>
                    <a:off x="5566461" y="3293204"/>
                    <a:ext cx="763676" cy="2924370"/>
                    <a:chOff x="1798654" y="944545"/>
                    <a:chExt cx="763676" cy="2924370"/>
                  </a:xfrm>
                </p:grpSpPr>
                <p:sp>
                  <p:nvSpPr>
                    <p:cNvPr id="409" name="Oval 408">
                      <a:extLst>
                        <a:ext uri="{FF2B5EF4-FFF2-40B4-BE49-F238E27FC236}">
                          <a16:creationId xmlns:a16="http://schemas.microsoft.com/office/drawing/2014/main" id="{09D5E49C-F2BB-5900-37D5-72D23526F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944545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410" name="Oval 409">
                      <a:extLst>
                        <a:ext uri="{FF2B5EF4-FFF2-40B4-BE49-F238E27FC236}">
                          <a16:creationId xmlns:a16="http://schemas.microsoft.com/office/drawing/2014/main" id="{A79682DD-481F-DACD-3F24-A39EC04AF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2024892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411" name="Oval 410">
                      <a:extLst>
                        <a:ext uri="{FF2B5EF4-FFF2-40B4-BE49-F238E27FC236}">
                          <a16:creationId xmlns:a16="http://schemas.microsoft.com/office/drawing/2014/main" id="{B5DAE70D-8C24-CCF7-62CD-EF76D25EC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3105239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469E969E-75AF-BDD7-B78C-8E86A046C134}"/>
                      </a:ext>
                    </a:extLst>
                  </p:cNvPr>
                  <p:cNvSpPr/>
                  <p:nvPr/>
                </p:nvSpPr>
                <p:spPr>
                  <a:xfrm>
                    <a:off x="6463283" y="3293204"/>
                    <a:ext cx="173409" cy="29243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8DDA5133-E647-5053-7FBE-0EC542EBD494}"/>
                    </a:ext>
                  </a:extLst>
                </p:cNvPr>
                <p:cNvGrpSpPr/>
                <p:nvPr/>
              </p:nvGrpSpPr>
              <p:grpSpPr>
                <a:xfrm>
                  <a:off x="7024553" y="3293204"/>
                  <a:ext cx="1070231" cy="2924370"/>
                  <a:chOff x="7024553" y="3293204"/>
                  <a:chExt cx="1070231" cy="2924370"/>
                </a:xfrm>
              </p:grpSpPr>
              <p:grpSp>
                <p:nvGrpSpPr>
                  <p:cNvPr id="397" name="Group 396">
                    <a:extLst>
                      <a:ext uri="{FF2B5EF4-FFF2-40B4-BE49-F238E27FC236}">
                        <a16:creationId xmlns:a16="http://schemas.microsoft.com/office/drawing/2014/main" id="{566A4E2A-6F77-4B69-F8F1-5C914D30CD24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53" y="3293204"/>
                    <a:ext cx="763676" cy="2924370"/>
                    <a:chOff x="1798654" y="944545"/>
                    <a:chExt cx="763676" cy="2924370"/>
                  </a:xfrm>
                </p:grpSpPr>
                <p:sp>
                  <p:nvSpPr>
                    <p:cNvPr id="404" name="Oval 403">
                      <a:extLst>
                        <a:ext uri="{FF2B5EF4-FFF2-40B4-BE49-F238E27FC236}">
                          <a16:creationId xmlns:a16="http://schemas.microsoft.com/office/drawing/2014/main" id="{F31637B8-C321-06AA-E388-0A951CA7A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944545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405" name="Oval 404">
                      <a:extLst>
                        <a:ext uri="{FF2B5EF4-FFF2-40B4-BE49-F238E27FC236}">
                          <a16:creationId xmlns:a16="http://schemas.microsoft.com/office/drawing/2014/main" id="{1F4BB5F5-DF61-23E6-BA7D-A9798DD4C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2024892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406" name="Oval 405">
                      <a:extLst>
                        <a:ext uri="{FF2B5EF4-FFF2-40B4-BE49-F238E27FC236}">
                          <a16:creationId xmlns:a16="http://schemas.microsoft.com/office/drawing/2014/main" id="{84373D10-DE35-D7EC-C950-96D1FC205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3105239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15A4E794-1350-38F9-7863-936FB7A187BA}"/>
                      </a:ext>
                    </a:extLst>
                  </p:cNvPr>
                  <p:cNvSpPr/>
                  <p:nvPr/>
                </p:nvSpPr>
                <p:spPr>
                  <a:xfrm>
                    <a:off x="7921375" y="3293204"/>
                    <a:ext cx="173409" cy="29243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D9E357B7-F8CC-A387-E34F-75088FA22C59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53" y="3293204"/>
                    <a:ext cx="763676" cy="2924370"/>
                    <a:chOff x="1798654" y="944545"/>
                    <a:chExt cx="763676" cy="2924370"/>
                  </a:xfrm>
                </p:grpSpPr>
                <p:sp>
                  <p:nvSpPr>
                    <p:cNvPr id="401" name="Oval 400">
                      <a:extLst>
                        <a:ext uri="{FF2B5EF4-FFF2-40B4-BE49-F238E27FC236}">
                          <a16:creationId xmlns:a16="http://schemas.microsoft.com/office/drawing/2014/main" id="{62AD6CA9-D249-395A-57D5-EC1BF464E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944545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67B2CA17-8C7B-1F50-F275-77CFB9D0A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2024892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403" name="Oval 402">
                      <a:extLst>
                        <a:ext uri="{FF2B5EF4-FFF2-40B4-BE49-F238E27FC236}">
                          <a16:creationId xmlns:a16="http://schemas.microsoft.com/office/drawing/2014/main" id="{B8236494-AB50-A806-1D5F-2AC004B0A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654" y="3105239"/>
                      <a:ext cx="763676" cy="76367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092A7FB4-E447-0B72-770E-6CB052C71A85}"/>
                      </a:ext>
                    </a:extLst>
                  </p:cNvPr>
                  <p:cNvSpPr/>
                  <p:nvPr/>
                </p:nvSpPr>
                <p:spPr>
                  <a:xfrm>
                    <a:off x="7921375" y="3293204"/>
                    <a:ext cx="173409" cy="29243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61122D9C-EC8E-9A98-0228-CD463EEA638A}"/>
                    </a:ext>
                  </a:extLst>
                </p:cNvPr>
                <p:cNvGrpSpPr/>
                <p:nvPr/>
              </p:nvGrpSpPr>
              <p:grpSpPr>
                <a:xfrm>
                  <a:off x="8482645" y="3293204"/>
                  <a:ext cx="763676" cy="2924370"/>
                  <a:chOff x="8482645" y="3293204"/>
                  <a:chExt cx="763676" cy="2924370"/>
                </a:xfrm>
              </p:grpSpPr>
              <p:sp>
                <p:nvSpPr>
                  <p:cNvPr id="388" name="Oval 387">
                    <a:extLst>
                      <a:ext uri="{FF2B5EF4-FFF2-40B4-BE49-F238E27FC236}">
                        <a16:creationId xmlns:a16="http://schemas.microsoft.com/office/drawing/2014/main" id="{0DCB0565-E7BF-55B1-F7F3-244A7442A569}"/>
                      </a:ext>
                    </a:extLst>
                  </p:cNvPr>
                  <p:cNvSpPr/>
                  <p:nvPr/>
                </p:nvSpPr>
                <p:spPr>
                  <a:xfrm>
                    <a:off x="8482645" y="3293204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5" name="Oval 394">
                    <a:extLst>
                      <a:ext uri="{FF2B5EF4-FFF2-40B4-BE49-F238E27FC236}">
                        <a16:creationId xmlns:a16="http://schemas.microsoft.com/office/drawing/2014/main" id="{FF5F3184-016B-7B6E-3FC5-F056FEE38C24}"/>
                      </a:ext>
                    </a:extLst>
                  </p:cNvPr>
                  <p:cNvSpPr/>
                  <p:nvPr/>
                </p:nvSpPr>
                <p:spPr>
                  <a:xfrm>
                    <a:off x="8482645" y="4373551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CD9AAE13-5B99-D48C-70F8-39706703D9E3}"/>
                      </a:ext>
                    </a:extLst>
                  </p:cNvPr>
                  <p:cNvSpPr/>
                  <p:nvPr/>
                </p:nvSpPr>
                <p:spPr>
                  <a:xfrm>
                    <a:off x="8482645" y="5453898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</p:grp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CFE056AC-ADA6-B8EA-A6A8-EEDABB5CFB2A}"/>
                </a:ext>
              </a:extLst>
            </p:cNvPr>
            <p:cNvSpPr/>
            <p:nvPr/>
          </p:nvSpPr>
          <p:spPr>
            <a:xfrm>
              <a:off x="7156152" y="2830487"/>
              <a:ext cx="1871521" cy="182118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5C3E3B4-1CC1-E2D4-C2E8-D643A329B64C}"/>
              </a:ext>
            </a:extLst>
          </p:cNvPr>
          <p:cNvGrpSpPr/>
          <p:nvPr/>
        </p:nvGrpSpPr>
        <p:grpSpPr>
          <a:xfrm>
            <a:off x="3282182" y="5399092"/>
            <a:ext cx="5622968" cy="753734"/>
            <a:chOff x="3089624" y="4959254"/>
            <a:chExt cx="5622968" cy="753734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EDDBD188-0861-C730-2F0B-296262AD18E8}"/>
                </a:ext>
              </a:extLst>
            </p:cNvPr>
            <p:cNvGrpSpPr/>
            <p:nvPr/>
          </p:nvGrpSpPr>
          <p:grpSpPr>
            <a:xfrm>
              <a:off x="3114813" y="4977983"/>
              <a:ext cx="5386287" cy="606972"/>
              <a:chOff x="3114813" y="5033220"/>
              <a:chExt cx="5386287" cy="606972"/>
            </a:xfrm>
          </p:grpSpPr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9C2CB16F-CF35-B10E-FA2A-767EB08DCE64}"/>
                  </a:ext>
                </a:extLst>
              </p:cNvPr>
              <p:cNvGrpSpPr/>
              <p:nvPr/>
            </p:nvGrpSpPr>
            <p:grpSpPr>
              <a:xfrm>
                <a:off x="3114813" y="5033220"/>
                <a:ext cx="838426" cy="606972"/>
                <a:chOff x="7927604" y="1905000"/>
                <a:chExt cx="763676" cy="1093206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DB589374-07A0-C61B-8210-DEE82DB7E097}"/>
                    </a:ext>
                  </a:extLst>
                </p:cNvPr>
                <p:cNvSpPr/>
                <p:nvPr/>
              </p:nvSpPr>
              <p:spPr>
                <a:xfrm>
                  <a:off x="7927604" y="2069765"/>
                  <a:ext cx="763676" cy="7636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2" name="Rectangle: Rounded Corners 431">
                      <a:extLst>
                        <a:ext uri="{FF2B5EF4-FFF2-40B4-BE49-F238E27FC236}">
                          <a16:creationId xmlns:a16="http://schemas.microsoft.com/office/drawing/2014/main" id="{3AC8F122-8A86-44EF-8459-AE8F770A0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7604" y="1905000"/>
                      <a:ext cx="763676" cy="1093206"/>
                    </a:xfrm>
                    <a:prstGeom prst="roundRect">
                      <a:avLst>
                        <a:gd name="adj" fmla="val 33993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2" name="Rectangle: Rounded Corners 431">
                      <a:extLst>
                        <a:ext uri="{FF2B5EF4-FFF2-40B4-BE49-F238E27FC236}">
                          <a16:creationId xmlns:a16="http://schemas.microsoft.com/office/drawing/2014/main" id="{3AC8F122-8A86-44EF-8459-AE8F770A05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27604" y="1905000"/>
                      <a:ext cx="763676" cy="1093206"/>
                    </a:xfrm>
                    <a:prstGeom prst="roundRect">
                      <a:avLst>
                        <a:gd name="adj" fmla="val 33993"/>
                      </a:avLst>
                    </a:prstGeom>
                    <a:blipFill>
                      <a:blip r:embed="rId10"/>
                      <a:stretch>
                        <a:fillRect r="-7857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2DAECE34-8680-CB50-3135-DCF4AA6F3C81}"/>
                  </a:ext>
                </a:extLst>
              </p:cNvPr>
              <p:cNvGrpSpPr/>
              <p:nvPr/>
            </p:nvGrpSpPr>
            <p:grpSpPr>
              <a:xfrm>
                <a:off x="5388743" y="5033220"/>
                <a:ext cx="838426" cy="606972"/>
                <a:chOff x="7927604" y="1905000"/>
                <a:chExt cx="763676" cy="1093206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3D0F4EC6-DB6A-6A5C-18A9-91ED5CD250D8}"/>
                    </a:ext>
                  </a:extLst>
                </p:cNvPr>
                <p:cNvSpPr/>
                <p:nvPr/>
              </p:nvSpPr>
              <p:spPr>
                <a:xfrm>
                  <a:off x="7927604" y="2069765"/>
                  <a:ext cx="763676" cy="7636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Rectangle: Rounded Corners 434">
                      <a:extLst>
                        <a:ext uri="{FF2B5EF4-FFF2-40B4-BE49-F238E27FC236}">
                          <a16:creationId xmlns:a16="http://schemas.microsoft.com/office/drawing/2014/main" id="{91AA9C80-58FE-8CBB-2071-16DA2ED3B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7604" y="1905000"/>
                      <a:ext cx="763676" cy="1093206"/>
                    </a:xfrm>
                    <a:prstGeom prst="roundRect">
                      <a:avLst>
                        <a:gd name="adj" fmla="val 33993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SG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5" name="Rectangle: Rounded Corners 434">
                      <a:extLst>
                        <a:ext uri="{FF2B5EF4-FFF2-40B4-BE49-F238E27FC236}">
                          <a16:creationId xmlns:a16="http://schemas.microsoft.com/office/drawing/2014/main" id="{91AA9C80-58FE-8CBB-2071-16DA2ED3B66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27604" y="1905000"/>
                      <a:ext cx="763676" cy="1093206"/>
                    </a:xfrm>
                    <a:prstGeom prst="roundRect">
                      <a:avLst>
                        <a:gd name="adj" fmla="val 33993"/>
                      </a:avLst>
                    </a:prstGeom>
                    <a:blipFill>
                      <a:blip r:embed="rId11"/>
                      <a:stretch>
                        <a:fillRect r="-7143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D8826CB5-A0F8-CFF9-4165-A9E474307A85}"/>
                  </a:ext>
                </a:extLst>
              </p:cNvPr>
              <p:cNvGrpSpPr/>
              <p:nvPr/>
            </p:nvGrpSpPr>
            <p:grpSpPr>
              <a:xfrm>
                <a:off x="7662674" y="5033220"/>
                <a:ext cx="838426" cy="606972"/>
                <a:chOff x="7927604" y="1905000"/>
                <a:chExt cx="763676" cy="1093206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C2AD9DA2-2CC8-EA7B-EF59-DBC863975D89}"/>
                    </a:ext>
                  </a:extLst>
                </p:cNvPr>
                <p:cNvSpPr/>
                <p:nvPr/>
              </p:nvSpPr>
              <p:spPr>
                <a:xfrm>
                  <a:off x="7927604" y="2069765"/>
                  <a:ext cx="763676" cy="7636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8" name="Rectangle: Rounded Corners 437">
                      <a:extLst>
                        <a:ext uri="{FF2B5EF4-FFF2-40B4-BE49-F238E27FC236}">
                          <a16:creationId xmlns:a16="http://schemas.microsoft.com/office/drawing/2014/main" id="{928928CE-82C2-F763-1052-E161FB9F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7604" y="1905000"/>
                      <a:ext cx="763676" cy="1093206"/>
                    </a:xfrm>
                    <a:prstGeom prst="roundRect">
                      <a:avLst>
                        <a:gd name="adj" fmla="val 33993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SG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8" name="Rectangle: Rounded Corners 437">
                      <a:extLst>
                        <a:ext uri="{FF2B5EF4-FFF2-40B4-BE49-F238E27FC236}">
                          <a16:creationId xmlns:a16="http://schemas.microsoft.com/office/drawing/2014/main" id="{928928CE-82C2-F763-1052-E161FB9FDD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27604" y="1905000"/>
                      <a:ext cx="763676" cy="1093206"/>
                    </a:xfrm>
                    <a:prstGeom prst="roundRect">
                      <a:avLst>
                        <a:gd name="adj" fmla="val 33993"/>
                      </a:avLst>
                    </a:prstGeom>
                    <a:blipFill>
                      <a:blip r:embed="rId12"/>
                      <a:stretch>
                        <a:fillRect r="-7143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Rectangle: Rounded Corners 427">
                  <a:extLst>
                    <a:ext uri="{FF2B5EF4-FFF2-40B4-BE49-F238E27FC236}">
                      <a16:creationId xmlns:a16="http://schemas.microsoft.com/office/drawing/2014/main" id="{8214A390-F51E-3B63-48B6-B2F6B59693C6}"/>
                    </a:ext>
                  </a:extLst>
                </p:cNvPr>
                <p:cNvSpPr/>
                <p:nvPr/>
              </p:nvSpPr>
              <p:spPr>
                <a:xfrm>
                  <a:off x="3089624" y="4959254"/>
                  <a:ext cx="5622968" cy="753734"/>
                </a:xfrm>
                <a:prstGeom prst="roundRect">
                  <a:avLst>
                    <a:gd name="adj" fmla="val 26332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ODE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solve</m:t>
                      </m:r>
                    </m:oMath>
                  </a14:m>
                  <a:r>
                    <a:rPr lang="en-SG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SG" sz="2000" dirty="0">
                      <a:solidFill>
                        <a:schemeClr val="tx1"/>
                      </a:solidFill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(</a:t>
                  </a:r>
                  <a:r>
                    <a:rPr lang="en-SG" sz="2000" dirty="0" err="1">
                      <a:solidFill>
                        <a:schemeClr val="tx1"/>
                      </a:solidFill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scipy.solve_ivp</a:t>
                  </a:r>
                  <a:r>
                    <a:rPr lang="en-SG" sz="2000" dirty="0">
                      <a:solidFill>
                        <a:schemeClr val="tx1"/>
                      </a:solidFill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28" name="Rectangle: Rounded Corners 427">
                  <a:extLst>
                    <a:ext uri="{FF2B5EF4-FFF2-40B4-BE49-F238E27FC236}">
                      <a16:creationId xmlns:a16="http://schemas.microsoft.com/office/drawing/2014/main" id="{8214A390-F51E-3B63-48B6-B2F6B5969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624" y="4959254"/>
                  <a:ext cx="5622968" cy="753734"/>
                </a:xfrm>
                <a:prstGeom prst="roundRect">
                  <a:avLst>
                    <a:gd name="adj" fmla="val 26332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3AFDECB-9EE4-2AC2-6DFA-04E252B09ABB}"/>
              </a:ext>
            </a:extLst>
          </p:cNvPr>
          <p:cNvCxnSpPr>
            <a:cxnSpLocks/>
            <a:stCxn id="119" idx="2"/>
            <a:endCxn id="432" idx="0"/>
          </p:cNvCxnSpPr>
          <p:nvPr/>
        </p:nvCxnSpPr>
        <p:spPr>
          <a:xfrm>
            <a:off x="3726584" y="5073980"/>
            <a:ext cx="0" cy="343841"/>
          </a:xfrm>
          <a:prstGeom prst="line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FA20776-824F-48C8-953B-86F74D0CEA6A}"/>
              </a:ext>
            </a:extLst>
          </p:cNvPr>
          <p:cNvCxnSpPr>
            <a:cxnSpLocks/>
            <a:stCxn id="310" idx="2"/>
            <a:endCxn id="435" idx="0"/>
          </p:cNvCxnSpPr>
          <p:nvPr/>
        </p:nvCxnSpPr>
        <p:spPr>
          <a:xfrm>
            <a:off x="6000514" y="5073980"/>
            <a:ext cx="0" cy="343841"/>
          </a:xfrm>
          <a:prstGeom prst="line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1E424BF6-EEB9-4CDA-43C9-4D3670BF7B9D}"/>
              </a:ext>
            </a:extLst>
          </p:cNvPr>
          <p:cNvCxnSpPr>
            <a:cxnSpLocks/>
            <a:stCxn id="370" idx="2"/>
            <a:endCxn id="438" idx="0"/>
          </p:cNvCxnSpPr>
          <p:nvPr/>
        </p:nvCxnSpPr>
        <p:spPr>
          <a:xfrm>
            <a:off x="8274445" y="5073980"/>
            <a:ext cx="0" cy="343841"/>
          </a:xfrm>
          <a:prstGeom prst="line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E801C2C0-F426-652F-A802-EC67BE1414B4}"/>
              </a:ext>
            </a:extLst>
          </p:cNvPr>
          <p:cNvCxnSpPr>
            <a:cxnSpLocks/>
            <a:stCxn id="428" idx="1"/>
            <a:endCxn id="512" idx="1"/>
          </p:cNvCxnSpPr>
          <p:nvPr/>
        </p:nvCxnSpPr>
        <p:spPr>
          <a:xfrm rot="10800000">
            <a:off x="1899478" y="1877801"/>
            <a:ext cx="1382704" cy="3898159"/>
          </a:xfrm>
          <a:prstGeom prst="bentConnector3">
            <a:avLst>
              <a:gd name="adj1" fmla="val 1165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BABC64DA-CDF4-59D3-8A14-7B05A7370BCF}"/>
                  </a:ext>
                </a:extLst>
              </p:cNvPr>
              <p:cNvSpPr txBox="1"/>
              <p:nvPr/>
            </p:nvSpPr>
            <p:spPr>
              <a:xfrm rot="16200000">
                <a:off x="637148" y="3707054"/>
                <a:ext cx="1590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BABC64DA-CDF4-59D3-8A14-7B05A737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7148" y="3707054"/>
                <a:ext cx="159056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66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23AE29A3-9B18-7DF0-E76B-83F3E2759337}"/>
              </a:ext>
            </a:extLst>
          </p:cNvPr>
          <p:cNvSpPr/>
          <p:nvPr/>
        </p:nvSpPr>
        <p:spPr>
          <a:xfrm>
            <a:off x="1884344" y="254000"/>
            <a:ext cx="5622968" cy="5663930"/>
          </a:xfrm>
          <a:prstGeom prst="roundRect">
            <a:avLst>
              <a:gd name="adj" fmla="val 128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11BAAA5-7FE3-E89A-128C-A0FFC82FAE43}"/>
              </a:ext>
            </a:extLst>
          </p:cNvPr>
          <p:cNvGrpSpPr/>
          <p:nvPr/>
        </p:nvGrpSpPr>
        <p:grpSpPr>
          <a:xfrm>
            <a:off x="7124916" y="2038680"/>
            <a:ext cx="602420" cy="3241040"/>
            <a:chOff x="7206453" y="1544955"/>
            <a:chExt cx="602420" cy="324104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F1F7C04-C304-585A-6629-8476CA5AEA2E}"/>
                </a:ext>
              </a:extLst>
            </p:cNvPr>
            <p:cNvCxnSpPr>
              <a:cxnSpLocks/>
              <a:stCxn id="101" idx="6"/>
              <a:endCxn id="166" idx="2"/>
            </p:cNvCxnSpPr>
            <p:nvPr/>
          </p:nvCxnSpPr>
          <p:spPr>
            <a:xfrm flipV="1">
              <a:off x="7206453" y="3165475"/>
              <a:ext cx="602420" cy="5401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97E3A2-3B1E-9193-4610-18514D165439}"/>
                </a:ext>
              </a:extLst>
            </p:cNvPr>
            <p:cNvCxnSpPr>
              <a:cxnSpLocks/>
              <a:stCxn id="99" idx="6"/>
              <a:endCxn id="166" idx="2"/>
            </p:cNvCxnSpPr>
            <p:nvPr/>
          </p:nvCxnSpPr>
          <p:spPr>
            <a:xfrm>
              <a:off x="7206453" y="1544955"/>
              <a:ext cx="602420" cy="16205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AE3CB07-C773-588A-3A68-7C7993EB552C}"/>
                </a:ext>
              </a:extLst>
            </p:cNvPr>
            <p:cNvCxnSpPr>
              <a:cxnSpLocks/>
              <a:stCxn id="100" idx="6"/>
              <a:endCxn id="166" idx="2"/>
            </p:cNvCxnSpPr>
            <p:nvPr/>
          </p:nvCxnSpPr>
          <p:spPr>
            <a:xfrm>
              <a:off x="7206453" y="2625302"/>
              <a:ext cx="602420" cy="5401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0D954A-1DD4-F5C2-9609-5C00153A7F67}"/>
                </a:ext>
              </a:extLst>
            </p:cNvPr>
            <p:cNvCxnSpPr>
              <a:cxnSpLocks/>
              <a:stCxn id="102" idx="6"/>
              <a:endCxn id="166" idx="2"/>
            </p:cNvCxnSpPr>
            <p:nvPr/>
          </p:nvCxnSpPr>
          <p:spPr>
            <a:xfrm flipV="1">
              <a:off x="7206453" y="3165475"/>
              <a:ext cx="602420" cy="16205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6D3B234-EE7D-F5B5-80EF-F15FD9B78928}"/>
              </a:ext>
            </a:extLst>
          </p:cNvPr>
          <p:cNvGrpSpPr/>
          <p:nvPr/>
        </p:nvGrpSpPr>
        <p:grpSpPr>
          <a:xfrm>
            <a:off x="1500744" y="2038680"/>
            <a:ext cx="707176" cy="3241040"/>
            <a:chOff x="2223884" y="1544955"/>
            <a:chExt cx="707176" cy="324104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C11F567-0A1C-6F83-E736-84988E7841BF}"/>
                </a:ext>
              </a:extLst>
            </p:cNvPr>
            <p:cNvCxnSpPr>
              <a:cxnSpLocks/>
              <a:stCxn id="4" idx="2"/>
              <a:endCxn id="207" idx="3"/>
            </p:cNvCxnSpPr>
            <p:nvPr/>
          </p:nvCxnSpPr>
          <p:spPr>
            <a:xfrm flipH="1">
              <a:off x="2223884" y="1544955"/>
              <a:ext cx="707176" cy="16205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F9FA392-5D98-0BC8-F22B-436896E360A6}"/>
                </a:ext>
              </a:extLst>
            </p:cNvPr>
            <p:cNvCxnSpPr>
              <a:cxnSpLocks/>
              <a:stCxn id="7" idx="2"/>
              <a:endCxn id="207" idx="3"/>
            </p:cNvCxnSpPr>
            <p:nvPr/>
          </p:nvCxnSpPr>
          <p:spPr>
            <a:xfrm flipH="1" flipV="1">
              <a:off x="2223884" y="3165475"/>
              <a:ext cx="707176" cy="16205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985E7E5-8CC4-84EC-C392-701641D69CDD}"/>
                </a:ext>
              </a:extLst>
            </p:cNvPr>
            <p:cNvCxnSpPr>
              <a:cxnSpLocks/>
              <a:stCxn id="5" idx="2"/>
              <a:endCxn id="207" idx="3"/>
            </p:cNvCxnSpPr>
            <p:nvPr/>
          </p:nvCxnSpPr>
          <p:spPr>
            <a:xfrm flipH="1">
              <a:off x="2223884" y="2625302"/>
              <a:ext cx="707176" cy="5401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0DF399-FC92-7C49-E214-C1336A3DA338}"/>
                </a:ext>
              </a:extLst>
            </p:cNvPr>
            <p:cNvCxnSpPr>
              <a:cxnSpLocks/>
              <a:stCxn id="6" idx="2"/>
              <a:endCxn id="207" idx="3"/>
            </p:cNvCxnSpPr>
            <p:nvPr/>
          </p:nvCxnSpPr>
          <p:spPr>
            <a:xfrm flipH="1" flipV="1">
              <a:off x="2223884" y="3165475"/>
              <a:ext cx="707176" cy="5401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A423063-F279-745B-BB9F-474AB9649DF3}"/>
              </a:ext>
            </a:extLst>
          </p:cNvPr>
          <p:cNvGrpSpPr/>
          <p:nvPr/>
        </p:nvGrpSpPr>
        <p:grpSpPr>
          <a:xfrm>
            <a:off x="2207920" y="1656842"/>
            <a:ext cx="4916996" cy="4004716"/>
            <a:chOff x="2701749" y="449245"/>
            <a:chExt cx="4916996" cy="40047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B6E30C4-E7ED-6358-6BE1-AFB0159B93FC}"/>
                </a:ext>
              </a:extLst>
            </p:cNvPr>
            <p:cNvGrpSpPr/>
            <p:nvPr/>
          </p:nvGrpSpPr>
          <p:grpSpPr>
            <a:xfrm>
              <a:off x="2701749" y="449245"/>
              <a:ext cx="3291171" cy="4004716"/>
              <a:chOff x="1676734" y="944545"/>
              <a:chExt cx="3291171" cy="400471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3A9960F-7655-472B-BB6C-5EB7347E8FCE}"/>
                  </a:ext>
                </a:extLst>
              </p:cNvPr>
              <p:cNvCxnSpPr>
                <a:cxnSpLocks/>
                <a:stCxn id="19" idx="2"/>
                <a:endCxn id="4" idx="6"/>
              </p:cNvCxnSpPr>
              <p:nvPr/>
            </p:nvCxnSpPr>
            <p:spPr>
              <a:xfrm flipH="1">
                <a:off x="2440410" y="1326383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83825ED-EF90-82D5-7065-F9B6C7F1E01C}"/>
                  </a:ext>
                </a:extLst>
              </p:cNvPr>
              <p:cNvCxnSpPr>
                <a:cxnSpLocks/>
                <a:stCxn id="20" idx="2"/>
                <a:endCxn id="4" idx="6"/>
              </p:cNvCxnSpPr>
              <p:nvPr/>
            </p:nvCxnSpPr>
            <p:spPr>
              <a:xfrm flipH="1" flipV="1">
                <a:off x="2440410" y="1326383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E45660-3C63-69E7-9B0C-08A16FA8D7D8}"/>
                  </a:ext>
                </a:extLst>
              </p:cNvPr>
              <p:cNvCxnSpPr>
                <a:cxnSpLocks/>
                <a:stCxn id="21" idx="2"/>
                <a:endCxn id="4" idx="6"/>
              </p:cNvCxnSpPr>
              <p:nvPr/>
            </p:nvCxnSpPr>
            <p:spPr>
              <a:xfrm flipH="1" flipV="1">
                <a:off x="2440410" y="1326383"/>
                <a:ext cx="1312984" cy="216069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532D874-9132-CA42-A6D7-C1A1725D5ABB}"/>
                  </a:ext>
                </a:extLst>
              </p:cNvPr>
              <p:cNvCxnSpPr>
                <a:cxnSpLocks/>
                <a:stCxn id="22" idx="2"/>
                <a:endCxn id="4" idx="6"/>
              </p:cNvCxnSpPr>
              <p:nvPr/>
            </p:nvCxnSpPr>
            <p:spPr>
              <a:xfrm flipH="1" flipV="1">
                <a:off x="2440410" y="1326383"/>
                <a:ext cx="1312984" cy="3241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96405F-213F-9BFE-B93D-50D9E4C2BC2D}"/>
                  </a:ext>
                </a:extLst>
              </p:cNvPr>
              <p:cNvCxnSpPr>
                <a:cxnSpLocks/>
                <a:stCxn id="19" idx="2"/>
                <a:endCxn id="5" idx="6"/>
              </p:cNvCxnSpPr>
              <p:nvPr/>
            </p:nvCxnSpPr>
            <p:spPr>
              <a:xfrm flipH="1">
                <a:off x="2440410" y="1326383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E90EB4C-151E-C207-2D6D-29D23B555352}"/>
                  </a:ext>
                </a:extLst>
              </p:cNvPr>
              <p:cNvCxnSpPr>
                <a:cxnSpLocks/>
                <a:stCxn id="20" idx="2"/>
                <a:endCxn id="5" idx="6"/>
              </p:cNvCxnSpPr>
              <p:nvPr/>
            </p:nvCxnSpPr>
            <p:spPr>
              <a:xfrm flipH="1">
                <a:off x="2440410" y="2406730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A8F1386-04B5-1227-85FA-14CE6B1D9EB4}"/>
                  </a:ext>
                </a:extLst>
              </p:cNvPr>
              <p:cNvCxnSpPr>
                <a:cxnSpLocks/>
                <a:stCxn id="21" idx="2"/>
                <a:endCxn id="5" idx="6"/>
              </p:cNvCxnSpPr>
              <p:nvPr/>
            </p:nvCxnSpPr>
            <p:spPr>
              <a:xfrm flipH="1" flipV="1">
                <a:off x="2440410" y="2406730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EFBE373-24C2-F402-A2F8-B20EFDB1ECAB}"/>
                  </a:ext>
                </a:extLst>
              </p:cNvPr>
              <p:cNvCxnSpPr>
                <a:cxnSpLocks/>
                <a:stCxn id="22" idx="2"/>
                <a:endCxn id="5" idx="6"/>
              </p:cNvCxnSpPr>
              <p:nvPr/>
            </p:nvCxnSpPr>
            <p:spPr>
              <a:xfrm flipH="1" flipV="1">
                <a:off x="2440410" y="2406730"/>
                <a:ext cx="1312984" cy="216069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35A5531-B95B-9C38-786D-49B6B2DAEF1A}"/>
                  </a:ext>
                </a:extLst>
              </p:cNvPr>
              <p:cNvCxnSpPr>
                <a:cxnSpLocks/>
                <a:stCxn id="19" idx="2"/>
                <a:endCxn id="6" idx="6"/>
              </p:cNvCxnSpPr>
              <p:nvPr/>
            </p:nvCxnSpPr>
            <p:spPr>
              <a:xfrm flipH="1">
                <a:off x="2440410" y="1326383"/>
                <a:ext cx="1312984" cy="216069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3699801-088D-2011-6B59-A7FA60F1CD17}"/>
                  </a:ext>
                </a:extLst>
              </p:cNvPr>
              <p:cNvCxnSpPr>
                <a:cxnSpLocks/>
                <a:stCxn id="20" idx="2"/>
                <a:endCxn id="6" idx="6"/>
              </p:cNvCxnSpPr>
              <p:nvPr/>
            </p:nvCxnSpPr>
            <p:spPr>
              <a:xfrm flipH="1">
                <a:off x="2440410" y="2406730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531C95F-5867-4E50-8DF6-5B40E8DF30A7}"/>
                  </a:ext>
                </a:extLst>
              </p:cNvPr>
              <p:cNvCxnSpPr>
                <a:cxnSpLocks/>
                <a:stCxn id="21" idx="2"/>
                <a:endCxn id="6" idx="6"/>
              </p:cNvCxnSpPr>
              <p:nvPr/>
            </p:nvCxnSpPr>
            <p:spPr>
              <a:xfrm flipH="1">
                <a:off x="2440410" y="3487077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4B1A04E-84DA-C48A-8DE7-8CA1CFFB20FF}"/>
                  </a:ext>
                </a:extLst>
              </p:cNvPr>
              <p:cNvCxnSpPr>
                <a:cxnSpLocks/>
                <a:stCxn id="22" idx="2"/>
                <a:endCxn id="6" idx="6"/>
              </p:cNvCxnSpPr>
              <p:nvPr/>
            </p:nvCxnSpPr>
            <p:spPr>
              <a:xfrm flipH="1" flipV="1">
                <a:off x="2440410" y="3487077"/>
                <a:ext cx="1312984" cy="108034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85037DB-EAC7-FA95-767F-143444BD5D33}"/>
                  </a:ext>
                </a:extLst>
              </p:cNvPr>
              <p:cNvCxnSpPr>
                <a:cxnSpLocks/>
                <a:stCxn id="22" idx="2"/>
                <a:endCxn id="7" idx="6"/>
              </p:cNvCxnSpPr>
              <p:nvPr/>
            </p:nvCxnSpPr>
            <p:spPr>
              <a:xfrm flipH="1">
                <a:off x="2440410" y="4567423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23D35D8-BB94-E2CE-D69F-70827AA2A3CE}"/>
                  </a:ext>
                </a:extLst>
              </p:cNvPr>
              <p:cNvCxnSpPr>
                <a:cxnSpLocks/>
                <a:stCxn id="7" idx="6"/>
                <a:endCxn id="21" idx="2"/>
              </p:cNvCxnSpPr>
              <p:nvPr/>
            </p:nvCxnSpPr>
            <p:spPr>
              <a:xfrm flipV="1">
                <a:off x="2440410" y="3487077"/>
                <a:ext cx="1312984" cy="108034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F53934E-FCDF-13B5-92FD-0D31980ED89C}"/>
                  </a:ext>
                </a:extLst>
              </p:cNvPr>
              <p:cNvCxnSpPr>
                <a:cxnSpLocks/>
                <a:stCxn id="7" idx="6"/>
                <a:endCxn id="20" idx="2"/>
              </p:cNvCxnSpPr>
              <p:nvPr/>
            </p:nvCxnSpPr>
            <p:spPr>
              <a:xfrm flipV="1">
                <a:off x="2440410" y="2406730"/>
                <a:ext cx="1312984" cy="216069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4CA295D-A17D-80AE-75D2-0F0F8407B478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 flipV="1">
                <a:off x="2440410" y="1326383"/>
                <a:ext cx="1312984" cy="3241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41D2FBB-FFDD-514E-80EC-0427E0AFAC12}"/>
                  </a:ext>
                </a:extLst>
              </p:cNvPr>
              <p:cNvGrpSpPr/>
              <p:nvPr/>
            </p:nvGrpSpPr>
            <p:grpSpPr>
              <a:xfrm>
                <a:off x="1676734" y="944545"/>
                <a:ext cx="1214511" cy="4004716"/>
                <a:chOff x="1798654" y="944545"/>
                <a:chExt cx="1214511" cy="400471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EBEDCA8-B161-3BAC-857C-59546EDA1200}"/>
                    </a:ext>
                  </a:extLst>
                </p:cNvPr>
                <p:cNvGrpSpPr/>
                <p:nvPr/>
              </p:nvGrpSpPr>
              <p:grpSpPr>
                <a:xfrm>
                  <a:off x="1798654" y="944545"/>
                  <a:ext cx="763676" cy="4004716"/>
                  <a:chOff x="1798654" y="944545"/>
                  <a:chExt cx="763676" cy="4004716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3271FA5B-BFC3-06DF-E5C6-2187644DF1E7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FFD0C05-043A-4AD7-5F72-F5B7CB7A584A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A735975-BA4D-7B49-71B4-C6C7A6C4F3E2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750F94C-FD1F-2607-CC59-9D9B7BB504B4}"/>
                      </a:ext>
                    </a:extLst>
                  </p:cNvPr>
                  <p:cNvSpPr/>
                  <p:nvPr/>
                </p:nvSpPr>
                <p:spPr>
                  <a:xfrm>
                    <a:off x="1798654" y="418558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E3188DB-DF1F-1A35-7050-F2E1CB5EE5E6}"/>
                    </a:ext>
                  </a:extLst>
                </p:cNvPr>
                <p:cNvSpPr/>
                <p:nvPr/>
              </p:nvSpPr>
              <p:spPr>
                <a:xfrm>
                  <a:off x="2772004" y="944545"/>
                  <a:ext cx="241161" cy="40047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388E3E7-906D-6FB3-8EC0-16C28056B88F}"/>
                  </a:ext>
                </a:extLst>
              </p:cNvPr>
              <p:cNvGrpSpPr/>
              <p:nvPr/>
            </p:nvGrpSpPr>
            <p:grpSpPr>
              <a:xfrm>
                <a:off x="3753394" y="944545"/>
                <a:ext cx="1214511" cy="4004716"/>
                <a:chOff x="3692434" y="944545"/>
                <a:chExt cx="1214511" cy="400471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A0587CF-789B-2F58-FA62-68A62837BEC1}"/>
                    </a:ext>
                  </a:extLst>
                </p:cNvPr>
                <p:cNvGrpSpPr/>
                <p:nvPr/>
              </p:nvGrpSpPr>
              <p:grpSpPr>
                <a:xfrm>
                  <a:off x="3692434" y="944545"/>
                  <a:ext cx="763676" cy="4004716"/>
                  <a:chOff x="1798654" y="944545"/>
                  <a:chExt cx="763676" cy="4004716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0120062-DFF4-A9B4-09FE-4393022FE3E3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743CAD2-7D83-7BF6-37D5-7ED368BD02D5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DDB639D-5161-B102-E218-5CF856148FB2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2E21796-54CB-7B40-09FA-DA62C96B74C1}"/>
                      </a:ext>
                    </a:extLst>
                  </p:cNvPr>
                  <p:cNvSpPr/>
                  <p:nvPr/>
                </p:nvSpPr>
                <p:spPr>
                  <a:xfrm>
                    <a:off x="1798654" y="418558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1A9C487-9A8E-7A63-05E7-8DE1C1867E51}"/>
                    </a:ext>
                  </a:extLst>
                </p:cNvPr>
                <p:cNvSpPr/>
                <p:nvPr/>
              </p:nvSpPr>
              <p:spPr>
                <a:xfrm>
                  <a:off x="4665784" y="944545"/>
                  <a:ext cx="241161" cy="40047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1850E51-CE85-F2ED-4FBA-52CB636DDCAC}"/>
                </a:ext>
              </a:extLst>
            </p:cNvPr>
            <p:cNvGrpSpPr/>
            <p:nvPr/>
          </p:nvGrpSpPr>
          <p:grpSpPr>
            <a:xfrm>
              <a:off x="4778409" y="449245"/>
              <a:ext cx="2840336" cy="4004716"/>
              <a:chOff x="1676734" y="944545"/>
              <a:chExt cx="2840336" cy="400471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4AE86C8-7A6F-F93D-A8F0-466970D2DB46}"/>
                  </a:ext>
                </a:extLst>
              </p:cNvPr>
              <p:cNvCxnSpPr>
                <a:cxnSpLocks/>
                <a:stCxn id="99" idx="2"/>
                <a:endCxn id="105" idx="6"/>
              </p:cNvCxnSpPr>
              <p:nvPr/>
            </p:nvCxnSpPr>
            <p:spPr>
              <a:xfrm flipH="1">
                <a:off x="2440410" y="1326383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06DF97-63DA-FBC2-4AD1-55EA4134BDE9}"/>
                  </a:ext>
                </a:extLst>
              </p:cNvPr>
              <p:cNvCxnSpPr>
                <a:cxnSpLocks/>
                <a:stCxn id="100" idx="2"/>
                <a:endCxn id="105" idx="6"/>
              </p:cNvCxnSpPr>
              <p:nvPr/>
            </p:nvCxnSpPr>
            <p:spPr>
              <a:xfrm flipH="1" flipV="1">
                <a:off x="2440410" y="1326383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9DCAC97-341C-34A9-AB27-268C7F69DA3A}"/>
                  </a:ext>
                </a:extLst>
              </p:cNvPr>
              <p:cNvCxnSpPr>
                <a:cxnSpLocks/>
                <a:stCxn id="101" idx="2"/>
                <a:endCxn id="105" idx="6"/>
              </p:cNvCxnSpPr>
              <p:nvPr/>
            </p:nvCxnSpPr>
            <p:spPr>
              <a:xfrm flipH="1" flipV="1">
                <a:off x="2440410" y="1326383"/>
                <a:ext cx="1312984" cy="216069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074AA90-E7D6-F1A8-4446-709BF9847DD2}"/>
                  </a:ext>
                </a:extLst>
              </p:cNvPr>
              <p:cNvCxnSpPr>
                <a:cxnSpLocks/>
                <a:stCxn id="102" idx="2"/>
                <a:endCxn id="105" idx="6"/>
              </p:cNvCxnSpPr>
              <p:nvPr/>
            </p:nvCxnSpPr>
            <p:spPr>
              <a:xfrm flipH="1" flipV="1">
                <a:off x="2440410" y="1326383"/>
                <a:ext cx="1312984" cy="3241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85BDDD2-FF5E-B5C2-D0B9-C784CC84B4FC}"/>
                  </a:ext>
                </a:extLst>
              </p:cNvPr>
              <p:cNvCxnSpPr>
                <a:cxnSpLocks/>
                <a:stCxn id="99" idx="2"/>
                <a:endCxn id="106" idx="6"/>
              </p:cNvCxnSpPr>
              <p:nvPr/>
            </p:nvCxnSpPr>
            <p:spPr>
              <a:xfrm flipH="1">
                <a:off x="2440410" y="1326383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BD17114-1B43-9A7C-1318-7072EFF3BB95}"/>
                  </a:ext>
                </a:extLst>
              </p:cNvPr>
              <p:cNvCxnSpPr>
                <a:cxnSpLocks/>
                <a:stCxn id="100" idx="2"/>
                <a:endCxn id="106" idx="6"/>
              </p:cNvCxnSpPr>
              <p:nvPr/>
            </p:nvCxnSpPr>
            <p:spPr>
              <a:xfrm flipH="1">
                <a:off x="2440410" y="2406730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813A8AB-5CA9-F7B7-5118-DBF09E551E55}"/>
                  </a:ext>
                </a:extLst>
              </p:cNvPr>
              <p:cNvCxnSpPr>
                <a:cxnSpLocks/>
                <a:stCxn id="101" idx="2"/>
                <a:endCxn id="106" idx="6"/>
              </p:cNvCxnSpPr>
              <p:nvPr/>
            </p:nvCxnSpPr>
            <p:spPr>
              <a:xfrm flipH="1" flipV="1">
                <a:off x="2440410" y="2406730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16BD6E-8329-7CEB-5849-69FF55AEE884}"/>
                  </a:ext>
                </a:extLst>
              </p:cNvPr>
              <p:cNvCxnSpPr>
                <a:cxnSpLocks/>
                <a:stCxn id="102" idx="2"/>
                <a:endCxn id="106" idx="6"/>
              </p:cNvCxnSpPr>
              <p:nvPr/>
            </p:nvCxnSpPr>
            <p:spPr>
              <a:xfrm flipH="1" flipV="1">
                <a:off x="2440410" y="2406730"/>
                <a:ext cx="1312984" cy="216069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E33CC83-B4BA-C77A-BE9A-81048B9A41EE}"/>
                  </a:ext>
                </a:extLst>
              </p:cNvPr>
              <p:cNvCxnSpPr>
                <a:cxnSpLocks/>
                <a:stCxn id="99" idx="2"/>
                <a:endCxn id="107" idx="6"/>
              </p:cNvCxnSpPr>
              <p:nvPr/>
            </p:nvCxnSpPr>
            <p:spPr>
              <a:xfrm flipH="1">
                <a:off x="2440410" y="1326383"/>
                <a:ext cx="1312984" cy="216069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F60B34C-A44A-D0D8-D648-429CC4C8A2F9}"/>
                  </a:ext>
                </a:extLst>
              </p:cNvPr>
              <p:cNvCxnSpPr>
                <a:cxnSpLocks/>
                <a:stCxn id="100" idx="2"/>
                <a:endCxn id="107" idx="6"/>
              </p:cNvCxnSpPr>
              <p:nvPr/>
            </p:nvCxnSpPr>
            <p:spPr>
              <a:xfrm flipH="1">
                <a:off x="2440410" y="2406730"/>
                <a:ext cx="1312984" cy="108034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BA225B9-0388-7455-5BC1-CACE0C2B2956}"/>
                  </a:ext>
                </a:extLst>
              </p:cNvPr>
              <p:cNvCxnSpPr>
                <a:cxnSpLocks/>
                <a:stCxn id="101" idx="2"/>
                <a:endCxn id="107" idx="6"/>
              </p:cNvCxnSpPr>
              <p:nvPr/>
            </p:nvCxnSpPr>
            <p:spPr>
              <a:xfrm flipH="1">
                <a:off x="2440410" y="3487077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3B3923B-9CFF-DEA0-B99F-68E492BB6119}"/>
                  </a:ext>
                </a:extLst>
              </p:cNvPr>
              <p:cNvCxnSpPr>
                <a:cxnSpLocks/>
                <a:stCxn id="102" idx="2"/>
                <a:endCxn id="107" idx="6"/>
              </p:cNvCxnSpPr>
              <p:nvPr/>
            </p:nvCxnSpPr>
            <p:spPr>
              <a:xfrm flipH="1" flipV="1">
                <a:off x="2440410" y="3487077"/>
                <a:ext cx="1312984" cy="108034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1759356-7829-83D3-25B7-7544BB8B175C}"/>
                  </a:ext>
                </a:extLst>
              </p:cNvPr>
              <p:cNvCxnSpPr>
                <a:cxnSpLocks/>
                <a:stCxn id="102" idx="2"/>
                <a:endCxn id="108" idx="6"/>
              </p:cNvCxnSpPr>
              <p:nvPr/>
            </p:nvCxnSpPr>
            <p:spPr>
              <a:xfrm flipH="1">
                <a:off x="2440410" y="4567423"/>
                <a:ext cx="131298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ECC6599-3FA9-7C00-B18B-39666DBC2827}"/>
                  </a:ext>
                </a:extLst>
              </p:cNvPr>
              <p:cNvCxnSpPr>
                <a:cxnSpLocks/>
                <a:stCxn id="108" idx="6"/>
                <a:endCxn id="101" idx="2"/>
              </p:cNvCxnSpPr>
              <p:nvPr/>
            </p:nvCxnSpPr>
            <p:spPr>
              <a:xfrm flipV="1">
                <a:off x="2440410" y="3487077"/>
                <a:ext cx="1312984" cy="108034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43DA522-9D66-9F8E-8408-A5DED0897ED9}"/>
                  </a:ext>
                </a:extLst>
              </p:cNvPr>
              <p:cNvCxnSpPr>
                <a:cxnSpLocks/>
                <a:stCxn id="108" idx="6"/>
                <a:endCxn id="100" idx="2"/>
              </p:cNvCxnSpPr>
              <p:nvPr/>
            </p:nvCxnSpPr>
            <p:spPr>
              <a:xfrm flipV="1">
                <a:off x="2440410" y="2406730"/>
                <a:ext cx="1312984" cy="216069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5443B1-1376-D501-A6EE-B7B1099617B1}"/>
                  </a:ext>
                </a:extLst>
              </p:cNvPr>
              <p:cNvCxnSpPr>
                <a:cxnSpLocks/>
                <a:stCxn id="108" idx="6"/>
                <a:endCxn id="99" idx="2"/>
              </p:cNvCxnSpPr>
              <p:nvPr/>
            </p:nvCxnSpPr>
            <p:spPr>
              <a:xfrm flipV="1">
                <a:off x="2440410" y="1326383"/>
                <a:ext cx="1312984" cy="32410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BEBFD99-1306-81C1-D40B-53C8E611D778}"/>
                  </a:ext>
                </a:extLst>
              </p:cNvPr>
              <p:cNvGrpSpPr/>
              <p:nvPr/>
            </p:nvGrpSpPr>
            <p:grpSpPr>
              <a:xfrm>
                <a:off x="1676734" y="944545"/>
                <a:ext cx="1214511" cy="4004716"/>
                <a:chOff x="1798654" y="944545"/>
                <a:chExt cx="1214511" cy="4004716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5279892-0555-981B-90FF-5CEF9F03D7E7}"/>
                    </a:ext>
                  </a:extLst>
                </p:cNvPr>
                <p:cNvGrpSpPr/>
                <p:nvPr/>
              </p:nvGrpSpPr>
              <p:grpSpPr>
                <a:xfrm>
                  <a:off x="1798654" y="944545"/>
                  <a:ext cx="763676" cy="4004716"/>
                  <a:chOff x="1798654" y="944545"/>
                  <a:chExt cx="763676" cy="4004716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F22C0F46-C34F-1322-E7A1-E13D6047A058}"/>
                      </a:ext>
                    </a:extLst>
                  </p:cNvPr>
                  <p:cNvSpPr/>
                  <p:nvPr/>
                </p:nvSpPr>
                <p:spPr>
                  <a:xfrm>
                    <a:off x="1798654" y="94454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0CC997DE-BC30-C870-93E4-0133C1EA3B73}"/>
                      </a:ext>
                    </a:extLst>
                  </p:cNvPr>
                  <p:cNvSpPr/>
                  <p:nvPr/>
                </p:nvSpPr>
                <p:spPr>
                  <a:xfrm>
                    <a:off x="1798654" y="2024892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F64B82B1-02A7-68EF-8212-782DDE370CBE}"/>
                      </a:ext>
                    </a:extLst>
                  </p:cNvPr>
                  <p:cNvSpPr/>
                  <p:nvPr/>
                </p:nvSpPr>
                <p:spPr>
                  <a:xfrm>
                    <a:off x="1798654" y="3105239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656BFA8D-FD1B-ED92-AC4B-0CB69EF6192E}"/>
                      </a:ext>
                    </a:extLst>
                  </p:cNvPr>
                  <p:cNvSpPr/>
                  <p:nvPr/>
                </p:nvSpPr>
                <p:spPr>
                  <a:xfrm>
                    <a:off x="1798654" y="4185585"/>
                    <a:ext cx="763676" cy="7636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F4D65C1-AF39-B20B-8FC4-1FDA64449247}"/>
                    </a:ext>
                  </a:extLst>
                </p:cNvPr>
                <p:cNvSpPr/>
                <p:nvPr/>
              </p:nvSpPr>
              <p:spPr>
                <a:xfrm>
                  <a:off x="2772004" y="944545"/>
                  <a:ext cx="241161" cy="40047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EFE527-E291-97A2-9745-875A7BB6AA1F}"/>
                  </a:ext>
                </a:extLst>
              </p:cNvPr>
              <p:cNvGrpSpPr/>
              <p:nvPr/>
            </p:nvGrpSpPr>
            <p:grpSpPr>
              <a:xfrm>
                <a:off x="3753394" y="944545"/>
                <a:ext cx="763676" cy="4004716"/>
                <a:chOff x="1798654" y="944545"/>
                <a:chExt cx="763676" cy="4004716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8451F97-20E9-DE23-6410-60A89CF7E6B7}"/>
                    </a:ext>
                  </a:extLst>
                </p:cNvPr>
                <p:cNvSpPr/>
                <p:nvPr/>
              </p:nvSpPr>
              <p:spPr>
                <a:xfrm>
                  <a:off x="1798654" y="944545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BDF5EDC-2363-14B8-E8EB-9EF171452AED}"/>
                    </a:ext>
                  </a:extLst>
                </p:cNvPr>
                <p:cNvSpPr/>
                <p:nvPr/>
              </p:nvSpPr>
              <p:spPr>
                <a:xfrm>
                  <a:off x="1798654" y="2024892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7BA6851-F0DF-77B2-2901-90D5C7E54C18}"/>
                    </a:ext>
                  </a:extLst>
                </p:cNvPr>
                <p:cNvSpPr/>
                <p:nvPr/>
              </p:nvSpPr>
              <p:spPr>
                <a:xfrm>
                  <a:off x="1798654" y="3105239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6C74DBE-AF63-7384-FD40-7148E2FBA6C8}"/>
                    </a:ext>
                  </a:extLst>
                </p:cNvPr>
                <p:cNvSpPr/>
                <p:nvPr/>
              </p:nvSpPr>
              <p:spPr>
                <a:xfrm>
                  <a:off x="1798654" y="4185585"/>
                  <a:ext cx="763676" cy="7636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4AD64C-55B7-10B2-1868-7C542E263E7E}"/>
              </a:ext>
            </a:extLst>
          </p:cNvPr>
          <p:cNvCxnSpPr>
            <a:cxnSpLocks/>
            <a:stCxn id="260" idx="6"/>
            <a:endCxn id="265" idx="1"/>
          </p:cNvCxnSpPr>
          <p:nvPr/>
        </p:nvCxnSpPr>
        <p:spPr>
          <a:xfrm>
            <a:off x="9888598" y="3659200"/>
            <a:ext cx="5530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34FDC67-5835-CDC9-4458-E247D1E4BD6C}"/>
              </a:ext>
            </a:extLst>
          </p:cNvPr>
          <p:cNvCxnSpPr>
            <a:cxnSpLocks/>
            <a:stCxn id="245" idx="3"/>
            <a:endCxn id="260" idx="2"/>
          </p:cNvCxnSpPr>
          <p:nvPr/>
        </p:nvCxnSpPr>
        <p:spPr>
          <a:xfrm>
            <a:off x="8571914" y="3659200"/>
            <a:ext cx="5530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01F5F99-AFC9-6FAE-52C0-D90BDD86B0B9}"/>
              </a:ext>
            </a:extLst>
          </p:cNvPr>
          <p:cNvCxnSpPr>
            <a:cxnSpLocks/>
            <a:stCxn id="245" idx="3"/>
            <a:endCxn id="328" idx="2"/>
          </p:cNvCxnSpPr>
          <p:nvPr/>
        </p:nvCxnSpPr>
        <p:spPr>
          <a:xfrm>
            <a:off x="8571914" y="3659200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205A832E-AD49-F32D-DCB4-0F42D201E130}"/>
              </a:ext>
            </a:extLst>
          </p:cNvPr>
          <p:cNvCxnSpPr>
            <a:cxnSpLocks/>
            <a:stCxn id="245" idx="3"/>
            <a:endCxn id="327" idx="2"/>
          </p:cNvCxnSpPr>
          <p:nvPr/>
        </p:nvCxnSpPr>
        <p:spPr>
          <a:xfrm flipV="1">
            <a:off x="8571914" y="2584070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1F32A19-EF75-18DE-B8F8-7CF7E5084742}"/>
              </a:ext>
            </a:extLst>
          </p:cNvPr>
          <p:cNvCxnSpPr>
            <a:cxnSpLocks/>
            <a:stCxn id="265" idx="1"/>
            <a:endCxn id="327" idx="6"/>
          </p:cNvCxnSpPr>
          <p:nvPr/>
        </p:nvCxnSpPr>
        <p:spPr>
          <a:xfrm flipH="1" flipV="1">
            <a:off x="9888598" y="2584070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2C7C7E59-63B8-1D89-8C5E-85D157FF4BA3}"/>
              </a:ext>
            </a:extLst>
          </p:cNvPr>
          <p:cNvCxnSpPr>
            <a:cxnSpLocks/>
            <a:stCxn id="328" idx="6"/>
            <a:endCxn id="265" idx="1"/>
          </p:cNvCxnSpPr>
          <p:nvPr/>
        </p:nvCxnSpPr>
        <p:spPr>
          <a:xfrm flipV="1">
            <a:off x="9888598" y="3659200"/>
            <a:ext cx="553008" cy="1075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E3BB253-4FD1-BEF5-0694-18DEAF8B7FAA}"/>
              </a:ext>
            </a:extLst>
          </p:cNvPr>
          <p:cNvGrpSpPr/>
          <p:nvPr/>
        </p:nvGrpSpPr>
        <p:grpSpPr>
          <a:xfrm>
            <a:off x="7727336" y="2873094"/>
            <a:ext cx="844578" cy="1572212"/>
            <a:chOff x="7927604" y="1905000"/>
            <a:chExt cx="763676" cy="109320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7A6F7F0-DDE1-8659-4774-F86DEE3486AB}"/>
                </a:ext>
              </a:extLst>
            </p:cNvPr>
            <p:cNvSpPr/>
            <p:nvPr/>
          </p:nvSpPr>
          <p:spPr>
            <a:xfrm>
              <a:off x="7927604" y="2069765"/>
              <a:ext cx="763676" cy="7636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G" sz="24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A95BA5B3-21CB-56FC-D011-1F1772243EA0}"/>
                    </a:ext>
                  </a:extLst>
                </p:cNvPr>
                <p:cNvSpPr/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A95BA5B3-21CB-56FC-D011-1F1772243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04" y="1905000"/>
                  <a:ext cx="763676" cy="1093206"/>
                </a:xfrm>
                <a:prstGeom prst="roundRect">
                  <a:avLst>
                    <a:gd name="adj" fmla="val 33993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967DFC98-4CF6-F687-6F8B-727DE7C27C4E}"/>
                  </a:ext>
                </a:extLst>
              </p:cNvPr>
              <p:cNvSpPr/>
              <p:nvPr/>
            </p:nvSpPr>
            <p:spPr>
              <a:xfrm>
                <a:off x="522774" y="2737189"/>
                <a:ext cx="977970" cy="1844022"/>
              </a:xfrm>
              <a:prstGeom prst="roundRect">
                <a:avLst>
                  <a:gd name="adj" fmla="val 339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967DFC98-4CF6-F687-6F8B-727DE7C27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4" y="2737189"/>
                <a:ext cx="977970" cy="1844022"/>
              </a:xfrm>
              <a:prstGeom prst="roundRect">
                <a:avLst>
                  <a:gd name="adj" fmla="val 33993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E0868F7B-F16B-AA00-636B-3FAA8C65A835}"/>
                  </a:ext>
                </a:extLst>
              </p:cNvPr>
              <p:cNvSpPr/>
              <p:nvPr/>
            </p:nvSpPr>
            <p:spPr>
              <a:xfrm>
                <a:off x="10441606" y="3106168"/>
                <a:ext cx="1140794" cy="1106064"/>
              </a:xfrm>
              <a:prstGeom prst="roundRect">
                <a:avLst>
                  <a:gd name="adj" fmla="val 1581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PINN</m:t>
                          </m:r>
                        </m:sub>
                      </m:sSub>
                    </m:oMath>
                  </m:oMathPara>
                </a14:m>
                <a:endParaRPr lang="en-SG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E0868F7B-F16B-AA00-636B-3FAA8C65A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606" y="3106168"/>
                <a:ext cx="1140794" cy="1106064"/>
              </a:xfrm>
              <a:prstGeom prst="roundRect">
                <a:avLst>
                  <a:gd name="adj" fmla="val 15818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2720D563-F938-D592-521F-6D5ABEFC4580}"/>
              </a:ext>
            </a:extLst>
          </p:cNvPr>
          <p:cNvGrpSpPr/>
          <p:nvPr/>
        </p:nvGrpSpPr>
        <p:grpSpPr>
          <a:xfrm>
            <a:off x="9124922" y="2202232"/>
            <a:ext cx="763676" cy="2913936"/>
            <a:chOff x="8944150" y="1424864"/>
            <a:chExt cx="763676" cy="2913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3331815D-51FA-2D7A-B20B-180850490C68}"/>
                    </a:ext>
                  </a:extLst>
                </p:cNvPr>
                <p:cNvSpPr/>
                <p:nvPr/>
              </p:nvSpPr>
              <p:spPr>
                <a:xfrm>
                  <a:off x="8944150" y="2499994"/>
                  <a:ext cx="763676" cy="76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SG" sz="2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3331815D-51FA-2D7A-B20B-18085049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50" y="2499994"/>
                  <a:ext cx="763676" cy="76367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335D3D-8A68-1458-F8C0-74538055803A}"/>
                    </a:ext>
                  </a:extLst>
                </p:cNvPr>
                <p:cNvSpPr/>
                <p:nvPr/>
              </p:nvSpPr>
              <p:spPr>
                <a:xfrm>
                  <a:off x="8944150" y="1424864"/>
                  <a:ext cx="763676" cy="76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335D3D-8A68-1458-F8C0-745380558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50" y="1424864"/>
                  <a:ext cx="763676" cy="7636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DFA1F1E8-54DA-61EC-051E-5058A96A58C8}"/>
                    </a:ext>
                  </a:extLst>
                </p:cNvPr>
                <p:cNvSpPr/>
                <p:nvPr/>
              </p:nvSpPr>
              <p:spPr>
                <a:xfrm>
                  <a:off x="8944150" y="3575124"/>
                  <a:ext cx="763676" cy="76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SG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DFA1F1E8-54DA-61EC-051E-5058A96A5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50" y="3575124"/>
                  <a:ext cx="763676" cy="7636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FDE77EEF-A5C8-41E4-53B8-3E896AD87AB1}"/>
              </a:ext>
            </a:extLst>
          </p:cNvPr>
          <p:cNvCxnSpPr>
            <a:cxnSpLocks/>
            <a:stCxn id="265" idx="2"/>
            <a:endCxn id="272" idx="2"/>
          </p:cNvCxnSpPr>
          <p:nvPr/>
        </p:nvCxnSpPr>
        <p:spPr>
          <a:xfrm rot="5400000">
            <a:off x="7001067" y="1906994"/>
            <a:ext cx="1705698" cy="6316175"/>
          </a:xfrm>
          <a:prstGeom prst="bentConnector3">
            <a:avLst>
              <a:gd name="adj1" fmla="val 1134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6785E5A8-C1AF-4423-54E1-AEDAC1E0F5E2}"/>
                  </a:ext>
                </a:extLst>
              </p:cNvPr>
              <p:cNvSpPr/>
              <p:nvPr/>
            </p:nvSpPr>
            <p:spPr>
              <a:xfrm>
                <a:off x="4284580" y="573583"/>
                <a:ext cx="763676" cy="7636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6785E5A8-C1AF-4423-54E1-AEDAC1E0F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0" y="573583"/>
                <a:ext cx="763676" cy="76367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117B927F-7B99-BD1B-0BD5-F7E8FFE073E6}"/>
              </a:ext>
            </a:extLst>
          </p:cNvPr>
          <p:cNvCxnSpPr>
            <a:cxnSpLocks/>
            <a:stCxn id="384" idx="6"/>
            <a:endCxn id="265" idx="0"/>
          </p:cNvCxnSpPr>
          <p:nvPr/>
        </p:nvCxnSpPr>
        <p:spPr>
          <a:xfrm>
            <a:off x="5048256" y="955421"/>
            <a:ext cx="5963747" cy="215074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2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B35305-E5BF-E9B9-F568-DA61598AB58B}"/>
              </a:ext>
            </a:extLst>
          </p:cNvPr>
          <p:cNvGrpSpPr/>
          <p:nvPr/>
        </p:nvGrpSpPr>
        <p:grpSpPr>
          <a:xfrm>
            <a:off x="3015728" y="193994"/>
            <a:ext cx="4925332" cy="5848833"/>
            <a:chOff x="2985248" y="262574"/>
            <a:chExt cx="4925332" cy="5848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DAFBB9-A7E9-1133-900A-E1756E17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5248" y="386168"/>
              <a:ext cx="4925331" cy="2163993"/>
            </a:xfrm>
            <a:prstGeom prst="rect">
              <a:avLst/>
            </a:prstGeom>
          </p:spPr>
        </p:pic>
        <p:pic>
          <p:nvPicPr>
            <p:cNvPr id="7" name="Picture 6" descr="Timeline&#10;&#10;Description automatically generated with medium confidence">
              <a:extLst>
                <a:ext uri="{FF2B5EF4-FFF2-40B4-BE49-F238E27FC236}">
                  <a16:creationId xmlns:a16="http://schemas.microsoft.com/office/drawing/2014/main" id="{C864FD4C-CF21-BA1B-8082-573FAEEC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248" y="3068320"/>
              <a:ext cx="4925332" cy="30430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385B4E-9F44-EB47-B210-CB0EC1007F93}"/>
                </a:ext>
              </a:extLst>
            </p:cNvPr>
            <p:cNvSpPr txBox="1"/>
            <p:nvPr/>
          </p:nvSpPr>
          <p:spPr>
            <a:xfrm>
              <a:off x="2985248" y="2625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  <a:endParaRPr lang="en-SG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643DE0-1424-E763-EB6D-CA2668FFE52F}"/>
                </a:ext>
              </a:extLst>
            </p:cNvPr>
            <p:cNvSpPr txBox="1"/>
            <p:nvPr/>
          </p:nvSpPr>
          <p:spPr>
            <a:xfrm>
              <a:off x="2985248" y="2698988"/>
              <a:ext cx="56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(b)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90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106</Words>
  <Application>Microsoft Office PowerPoint</Application>
  <PresentationFormat>Widescreen</PresentationFormat>
  <Paragraphs>65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Chuah Wen Jie Jonathan</dc:creator>
  <cp:lastModifiedBy>Chuah Wen Jie Jonathan</cp:lastModifiedBy>
  <cp:revision>35</cp:revision>
  <dcterms:created xsi:type="dcterms:W3CDTF">2022-11-23T15:46:41Z</dcterms:created>
  <dcterms:modified xsi:type="dcterms:W3CDTF">2022-12-21T10:16:56Z</dcterms:modified>
</cp:coreProperties>
</file>