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62" r:id="rId5"/>
    <p:sldId id="261" r:id="rId6"/>
    <p:sldId id="258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22BF3-6D59-0B90-5D53-D6F233A5A934}" v="89" dt="2021-04-21T02:12:30.017"/>
    <p1510:client id="{3A1A863C-EDB4-4510-B44B-B9FFE00C66A0}" v="137" dt="2021-04-21T00:54:25.234"/>
    <p1510:client id="{A882C09F-3077-C000-2B7E-0462AC0A53AB}" v="6" dt="2021-04-21T19:53:41.609"/>
    <p1510:client id="{E17C073B-5DF9-C66D-84D2-98DECB409852}" v="1" dt="2021-04-21T23:36:59.771"/>
    <p1510:client id="{E46201E7-730E-6DC5-1AEC-80A926D51529}" v="395" dt="2021-04-21T23:01:41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, Erin M" userId="S::erin.m.kelly@vanderbilt.edu::fce84a9b-b84f-4917-bc71-93decd03f653" providerId="AD" clId="Web-{3A1A863C-EDB4-4510-B44B-B9FFE00C66A0}"/>
    <pc:docChg chg="addSld modSld sldOrd">
      <pc:chgData name="Kelly, Erin M" userId="S::erin.m.kelly@vanderbilt.edu::fce84a9b-b84f-4917-bc71-93decd03f653" providerId="AD" clId="Web-{3A1A863C-EDB4-4510-B44B-B9FFE00C66A0}" dt="2021-04-21T00:54:25.234" v="79"/>
      <pc:docMkLst>
        <pc:docMk/>
      </pc:docMkLst>
      <pc:sldChg chg="modSp">
        <pc:chgData name="Kelly, Erin M" userId="S::erin.m.kelly@vanderbilt.edu::fce84a9b-b84f-4917-bc71-93decd03f653" providerId="AD" clId="Web-{3A1A863C-EDB4-4510-B44B-B9FFE00C66A0}" dt="2021-04-21T00:47:10.821" v="28" actId="20577"/>
        <pc:sldMkLst>
          <pc:docMk/>
          <pc:sldMk cId="2299734367" sldId="256"/>
        </pc:sldMkLst>
        <pc:spChg chg="mod">
          <ac:chgData name="Kelly, Erin M" userId="S::erin.m.kelly@vanderbilt.edu::fce84a9b-b84f-4917-bc71-93decd03f653" providerId="AD" clId="Web-{3A1A863C-EDB4-4510-B44B-B9FFE00C66A0}" dt="2021-04-21T00:45:19.193" v="4" actId="20577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Kelly, Erin M" userId="S::erin.m.kelly@vanderbilt.edu::fce84a9b-b84f-4917-bc71-93decd03f653" providerId="AD" clId="Web-{3A1A863C-EDB4-4510-B44B-B9FFE00C66A0}" dt="2021-04-21T00:47:10.821" v="28" actId="20577"/>
          <ac:spMkLst>
            <pc:docMk/>
            <pc:sldMk cId="2299734367" sldId="256"/>
            <ac:spMk id="3" creationId="{00000000-0000-0000-0000-000000000000}"/>
          </ac:spMkLst>
        </pc:spChg>
      </pc:sldChg>
      <pc:sldChg chg="modSp new ord">
        <pc:chgData name="Kelly, Erin M" userId="S::erin.m.kelly@vanderbilt.edu::fce84a9b-b84f-4917-bc71-93decd03f653" providerId="AD" clId="Web-{3A1A863C-EDB4-4510-B44B-B9FFE00C66A0}" dt="2021-04-21T00:50:04.023" v="42"/>
        <pc:sldMkLst>
          <pc:docMk/>
          <pc:sldMk cId="3464643965" sldId="257"/>
        </pc:sldMkLst>
        <pc:spChg chg="mod">
          <ac:chgData name="Kelly, Erin M" userId="S::erin.m.kelly@vanderbilt.edu::fce84a9b-b84f-4917-bc71-93decd03f653" providerId="AD" clId="Web-{3A1A863C-EDB4-4510-B44B-B9FFE00C66A0}" dt="2021-04-21T00:48:22.651" v="35" actId="20577"/>
          <ac:spMkLst>
            <pc:docMk/>
            <pc:sldMk cId="3464643965" sldId="257"/>
            <ac:spMk id="2" creationId="{C1F012C0-461A-44B7-9A79-5BCE3A9DDD51}"/>
          </ac:spMkLst>
        </pc:spChg>
      </pc:sldChg>
      <pc:sldChg chg="modSp new ord">
        <pc:chgData name="Kelly, Erin M" userId="S::erin.m.kelly@vanderbilt.edu::fce84a9b-b84f-4917-bc71-93decd03f653" providerId="AD" clId="Web-{3A1A863C-EDB4-4510-B44B-B9FFE00C66A0}" dt="2021-04-21T00:54:25.234" v="79"/>
        <pc:sldMkLst>
          <pc:docMk/>
          <pc:sldMk cId="2158130766" sldId="258"/>
        </pc:sldMkLst>
        <pc:spChg chg="mod">
          <ac:chgData name="Kelly, Erin M" userId="S::erin.m.kelly@vanderbilt.edu::fce84a9b-b84f-4917-bc71-93decd03f653" providerId="AD" clId="Web-{3A1A863C-EDB4-4510-B44B-B9FFE00C66A0}" dt="2021-04-21T00:49:53.632" v="41" actId="20577"/>
          <ac:spMkLst>
            <pc:docMk/>
            <pc:sldMk cId="2158130766" sldId="258"/>
            <ac:spMk id="2" creationId="{40500BC2-9E55-4C34-9081-DF5CDEF4386A}"/>
          </ac:spMkLst>
        </pc:spChg>
      </pc:sldChg>
      <pc:sldChg chg="modSp new ord">
        <pc:chgData name="Kelly, Erin M" userId="S::erin.m.kelly@vanderbilt.edu::fce84a9b-b84f-4917-bc71-93decd03f653" providerId="AD" clId="Web-{3A1A863C-EDB4-4510-B44B-B9FFE00C66A0}" dt="2021-04-21T00:53:54.842" v="78" actId="20577"/>
        <pc:sldMkLst>
          <pc:docMk/>
          <pc:sldMk cId="3127101508" sldId="259"/>
        </pc:sldMkLst>
        <pc:spChg chg="mod">
          <ac:chgData name="Kelly, Erin M" userId="S::erin.m.kelly@vanderbilt.edu::fce84a9b-b84f-4917-bc71-93decd03f653" providerId="AD" clId="Web-{3A1A863C-EDB4-4510-B44B-B9FFE00C66A0}" dt="2021-04-21T00:53:04.669" v="71" actId="20577"/>
          <ac:spMkLst>
            <pc:docMk/>
            <pc:sldMk cId="3127101508" sldId="259"/>
            <ac:spMk id="2" creationId="{1758E5C8-1A19-48B1-826D-DC5639F9273F}"/>
          </ac:spMkLst>
        </pc:spChg>
        <pc:spChg chg="mod">
          <ac:chgData name="Kelly, Erin M" userId="S::erin.m.kelly@vanderbilt.edu::fce84a9b-b84f-4917-bc71-93decd03f653" providerId="AD" clId="Web-{3A1A863C-EDB4-4510-B44B-B9FFE00C66A0}" dt="2021-04-21T00:53:54.842" v="78" actId="20577"/>
          <ac:spMkLst>
            <pc:docMk/>
            <pc:sldMk cId="3127101508" sldId="259"/>
            <ac:spMk id="3" creationId="{DFFB801C-655F-4D6B-9916-10B5C86DE666}"/>
          </ac:spMkLst>
        </pc:spChg>
      </pc:sldChg>
    </pc:docChg>
  </pc:docChgLst>
  <pc:docChgLst>
    <pc:chgData name="Guest User" userId="S::urn:spo:anon#344891110b005b1e8cf0f7a2eaebad966e041609f136f7b9232c5f0f4d88e3d5::" providerId="AD" clId="Web-{E46201E7-730E-6DC5-1AEC-80A926D51529}"/>
    <pc:docChg chg="addSld delSld modSld sldOrd">
      <pc:chgData name="Guest User" userId="S::urn:spo:anon#344891110b005b1e8cf0f7a2eaebad966e041609f136f7b9232c5f0f4d88e3d5::" providerId="AD" clId="Web-{E46201E7-730E-6DC5-1AEC-80A926D51529}" dt="2021-04-21T23:01:41.315" v="273"/>
      <pc:docMkLst>
        <pc:docMk/>
      </pc:docMkLst>
      <pc:sldChg chg="addSp modSp ord">
        <pc:chgData name="Guest User" userId="S::urn:spo:anon#344891110b005b1e8cf0f7a2eaebad966e041609f136f7b9232c5f0f4d88e3d5::" providerId="AD" clId="Web-{E46201E7-730E-6DC5-1AEC-80A926D51529}" dt="2021-04-21T22:53:25.848" v="150" actId="1076"/>
        <pc:sldMkLst>
          <pc:docMk/>
          <pc:sldMk cId="2158130766" sldId="258"/>
        </pc:sldMkLst>
        <pc:spChg chg="mod">
          <ac:chgData name="Guest User" userId="S::urn:spo:anon#344891110b005b1e8cf0f7a2eaebad966e041609f136f7b9232c5f0f4d88e3d5::" providerId="AD" clId="Web-{E46201E7-730E-6DC5-1AEC-80A926D51529}" dt="2021-04-21T22:50:20.156" v="52" actId="20577"/>
          <ac:spMkLst>
            <pc:docMk/>
            <pc:sldMk cId="2158130766" sldId="258"/>
            <ac:spMk id="2" creationId="{40500BC2-9E55-4C34-9081-DF5CDEF4386A}"/>
          </ac:spMkLst>
        </pc:spChg>
        <pc:graphicFrameChg chg="mod modGraphic">
          <ac:chgData name="Guest User" userId="S::urn:spo:anon#344891110b005b1e8cf0f7a2eaebad966e041609f136f7b9232c5f0f4d88e3d5::" providerId="AD" clId="Web-{E46201E7-730E-6DC5-1AEC-80A926D51529}" dt="2021-04-21T22:53:14.832" v="148"/>
          <ac:graphicFrameMkLst>
            <pc:docMk/>
            <pc:sldMk cId="2158130766" sldId="258"/>
            <ac:graphicFrameMk id="5" creationId="{8A306508-0BC4-4FC2-BF9A-0DB599D14A27}"/>
          </ac:graphicFrameMkLst>
        </pc:graphicFrameChg>
        <pc:picChg chg="add mod">
          <ac:chgData name="Guest User" userId="S::urn:spo:anon#344891110b005b1e8cf0f7a2eaebad966e041609f136f7b9232c5f0f4d88e3d5::" providerId="AD" clId="Web-{E46201E7-730E-6DC5-1AEC-80A926D51529}" dt="2021-04-21T22:53:25.848" v="150" actId="1076"/>
          <ac:picMkLst>
            <pc:docMk/>
            <pc:sldMk cId="2158130766" sldId="258"/>
            <ac:picMk id="3" creationId="{98E75891-FEF9-4532-A38E-9E3CFB6B764C}"/>
          </ac:picMkLst>
        </pc:picChg>
      </pc:sldChg>
      <pc:sldChg chg="modSp">
        <pc:chgData name="Guest User" userId="S::urn:spo:anon#344891110b005b1e8cf0f7a2eaebad966e041609f136f7b9232c5f0f4d88e3d5::" providerId="AD" clId="Web-{E46201E7-730E-6DC5-1AEC-80A926D51529}" dt="2021-04-21T22:49:27.500" v="26" actId="14100"/>
        <pc:sldMkLst>
          <pc:docMk/>
          <pc:sldMk cId="3127101508" sldId="259"/>
        </pc:sldMkLst>
        <pc:spChg chg="mod">
          <ac:chgData name="Guest User" userId="S::urn:spo:anon#344891110b005b1e8cf0f7a2eaebad966e041609f136f7b9232c5f0f4d88e3d5::" providerId="AD" clId="Web-{E46201E7-730E-6DC5-1AEC-80A926D51529}" dt="2021-04-21T22:48:14.108" v="17" actId="20577"/>
          <ac:spMkLst>
            <pc:docMk/>
            <pc:sldMk cId="3127101508" sldId="259"/>
            <ac:spMk id="2" creationId="{1758E5C8-1A19-48B1-826D-DC5639F9273F}"/>
          </ac:spMkLst>
        </pc:spChg>
        <pc:spChg chg="mod">
          <ac:chgData name="Guest User" userId="S::urn:spo:anon#344891110b005b1e8cf0f7a2eaebad966e041609f136f7b9232c5f0f4d88e3d5::" providerId="AD" clId="Web-{E46201E7-730E-6DC5-1AEC-80A926D51529}" dt="2021-04-21T22:49:27.500" v="26" actId="14100"/>
          <ac:spMkLst>
            <pc:docMk/>
            <pc:sldMk cId="3127101508" sldId="259"/>
            <ac:spMk id="3" creationId="{DFFB801C-655F-4D6B-9916-10B5C86DE666}"/>
          </ac:spMkLst>
        </pc:spChg>
      </pc:sldChg>
      <pc:sldChg chg="addSp delSp modSp new del">
        <pc:chgData name="Guest User" userId="S::urn:spo:anon#344891110b005b1e8cf0f7a2eaebad966e041609f136f7b9232c5f0f4d88e3d5::" providerId="AD" clId="Web-{E46201E7-730E-6DC5-1AEC-80A926D51529}" dt="2021-04-21T22:53:48.380" v="152"/>
        <pc:sldMkLst>
          <pc:docMk/>
          <pc:sldMk cId="3639390172" sldId="263"/>
        </pc:sldMkLst>
        <pc:spChg chg="mod">
          <ac:chgData name="Guest User" userId="S::urn:spo:anon#344891110b005b1e8cf0f7a2eaebad966e041609f136f7b9232c5f0f4d88e3d5::" providerId="AD" clId="Web-{E46201E7-730E-6DC5-1AEC-80A926D51529}" dt="2021-04-21T22:53:42.661" v="151" actId="20577"/>
          <ac:spMkLst>
            <pc:docMk/>
            <pc:sldMk cId="3639390172" sldId="263"/>
            <ac:spMk id="2" creationId="{1E8FFE0F-CD16-428E-BD09-6387F56ACCAE}"/>
          </ac:spMkLst>
        </pc:spChg>
        <pc:spChg chg="del mod">
          <ac:chgData name="Guest User" userId="S::urn:spo:anon#344891110b005b1e8cf0f7a2eaebad966e041609f136f7b9232c5f0f4d88e3d5::" providerId="AD" clId="Web-{E46201E7-730E-6DC5-1AEC-80A926D51529}" dt="2021-04-21T22:49:46.360" v="27"/>
          <ac:spMkLst>
            <pc:docMk/>
            <pc:sldMk cId="3639390172" sldId="263"/>
            <ac:spMk id="3" creationId="{A79AAD87-C6C0-4EAB-B60F-D82C8C0DAD60}"/>
          </ac:spMkLst>
        </pc:spChg>
        <pc:spChg chg="del">
          <ac:chgData name="Guest User" userId="S::urn:spo:anon#344891110b005b1e8cf0f7a2eaebad966e041609f136f7b9232c5f0f4d88e3d5::" providerId="AD" clId="Web-{E46201E7-730E-6DC5-1AEC-80A926D51529}" dt="2021-04-21T22:49:48.985" v="28"/>
          <ac:spMkLst>
            <pc:docMk/>
            <pc:sldMk cId="3639390172" sldId="263"/>
            <ac:spMk id="4" creationId="{57D7662C-A234-4CB9-B03A-5AF3901416AA}"/>
          </ac:spMkLst>
        </pc:spChg>
        <pc:spChg chg="add del mod">
          <ac:chgData name="Guest User" userId="S::urn:spo:anon#344891110b005b1e8cf0f7a2eaebad966e041609f136f7b9232c5f0f4d88e3d5::" providerId="AD" clId="Web-{E46201E7-730E-6DC5-1AEC-80A926D51529}" dt="2021-04-21T22:49:57.235" v="40"/>
          <ac:spMkLst>
            <pc:docMk/>
            <pc:sldMk cId="3639390172" sldId="263"/>
            <ac:spMk id="5" creationId="{9B8176AC-8C75-4B26-98F8-A68F1CE64F25}"/>
          </ac:spMkLst>
        </pc:spChg>
      </pc:sldChg>
      <pc:sldChg chg="add replId">
        <pc:chgData name="Guest User" userId="S::urn:spo:anon#344891110b005b1e8cf0f7a2eaebad966e041609f136f7b9232c5f0f4d88e3d5::" providerId="AD" clId="Web-{E46201E7-730E-6DC5-1AEC-80A926D51529}" dt="2021-04-21T22:48:08.920" v="11"/>
        <pc:sldMkLst>
          <pc:docMk/>
          <pc:sldMk cId="572780868" sldId="264"/>
        </pc:sldMkLst>
      </pc:sldChg>
      <pc:sldChg chg="add replId">
        <pc:chgData name="Guest User" userId="S::urn:spo:anon#344891110b005b1e8cf0f7a2eaebad966e041609f136f7b9232c5f0f4d88e3d5::" providerId="AD" clId="Web-{E46201E7-730E-6DC5-1AEC-80A926D51529}" dt="2021-04-21T22:50:05.001" v="41"/>
        <pc:sldMkLst>
          <pc:docMk/>
          <pc:sldMk cId="1850629726" sldId="265"/>
        </pc:sldMkLst>
      </pc:sldChg>
      <pc:sldChg chg="modSp add ord replId">
        <pc:chgData name="Guest User" userId="S::urn:spo:anon#344891110b005b1e8cf0f7a2eaebad966e041609f136f7b9232c5f0f4d88e3d5::" providerId="AD" clId="Web-{E46201E7-730E-6DC5-1AEC-80A926D51529}" dt="2021-04-21T23:00:28.328" v="221" actId="20577"/>
        <pc:sldMkLst>
          <pc:docMk/>
          <pc:sldMk cId="3837834589" sldId="266"/>
        </pc:sldMkLst>
        <pc:spChg chg="mod">
          <ac:chgData name="Guest User" userId="S::urn:spo:anon#344891110b005b1e8cf0f7a2eaebad966e041609f136f7b9232c5f0f4d88e3d5::" providerId="AD" clId="Web-{E46201E7-730E-6DC5-1AEC-80A926D51529}" dt="2021-04-21T22:54:04.146" v="155" actId="20577"/>
          <ac:spMkLst>
            <pc:docMk/>
            <pc:sldMk cId="3837834589" sldId="266"/>
            <ac:spMk id="2" creationId="{1758E5C8-1A19-48B1-826D-DC5639F9273F}"/>
          </ac:spMkLst>
        </pc:spChg>
        <pc:spChg chg="mod">
          <ac:chgData name="Guest User" userId="S::urn:spo:anon#344891110b005b1e8cf0f7a2eaebad966e041609f136f7b9232c5f0f4d88e3d5::" providerId="AD" clId="Web-{E46201E7-730E-6DC5-1AEC-80A926D51529}" dt="2021-04-21T23:00:28.328" v="221" actId="20577"/>
          <ac:spMkLst>
            <pc:docMk/>
            <pc:sldMk cId="3837834589" sldId="266"/>
            <ac:spMk id="3" creationId="{DFFB801C-655F-4D6B-9916-10B5C86DE666}"/>
          </ac:spMkLst>
        </pc:spChg>
      </pc:sldChg>
      <pc:sldChg chg="modSp add ord replId">
        <pc:chgData name="Guest User" userId="S::urn:spo:anon#344891110b005b1e8cf0f7a2eaebad966e041609f136f7b9232c5f0f4d88e3d5::" providerId="AD" clId="Web-{E46201E7-730E-6DC5-1AEC-80A926D51529}" dt="2021-04-21T23:01:41.315" v="273"/>
        <pc:sldMkLst>
          <pc:docMk/>
          <pc:sldMk cId="4166627868" sldId="267"/>
        </pc:sldMkLst>
        <pc:spChg chg="mod">
          <ac:chgData name="Guest User" userId="S::urn:spo:anon#344891110b005b1e8cf0f7a2eaebad966e041609f136f7b9232c5f0f4d88e3d5::" providerId="AD" clId="Web-{E46201E7-730E-6DC5-1AEC-80A926D51529}" dt="2021-04-21T23:00:52.517" v="230" actId="20577"/>
          <ac:spMkLst>
            <pc:docMk/>
            <pc:sldMk cId="4166627868" sldId="267"/>
            <ac:spMk id="2" creationId="{1758E5C8-1A19-48B1-826D-DC5639F9273F}"/>
          </ac:spMkLst>
        </pc:spChg>
        <pc:spChg chg="mod">
          <ac:chgData name="Guest User" userId="S::urn:spo:anon#344891110b005b1e8cf0f7a2eaebad966e041609f136f7b9232c5f0f4d88e3d5::" providerId="AD" clId="Web-{E46201E7-730E-6DC5-1AEC-80A926D51529}" dt="2021-04-21T23:01:26.096" v="272" actId="20577"/>
          <ac:spMkLst>
            <pc:docMk/>
            <pc:sldMk cId="4166627868" sldId="267"/>
            <ac:spMk id="3" creationId="{DFFB801C-655F-4D6B-9916-10B5C86DE666}"/>
          </ac:spMkLst>
        </pc:spChg>
      </pc:sldChg>
    </pc:docChg>
  </pc:docChgLst>
  <pc:docChgLst>
    <pc:chgData name="Kelly, Erin M" userId="S::erin.m.kelly@vanderbilt.edu::fce84a9b-b84f-4917-bc71-93decd03f653" providerId="AD" clId="Web-{09F22BF3-6D59-0B90-5D53-D6F233A5A934}"/>
    <pc:docChg chg="addSld delSld modSld sldOrd">
      <pc:chgData name="Kelly, Erin M" userId="S::erin.m.kelly@vanderbilt.edu::fce84a9b-b84f-4917-bc71-93decd03f653" providerId="AD" clId="Web-{09F22BF3-6D59-0B90-5D53-D6F233A5A934}" dt="2021-04-21T02:12:30.017" v="55"/>
      <pc:docMkLst>
        <pc:docMk/>
      </pc:docMkLst>
      <pc:sldChg chg="modSp">
        <pc:chgData name="Kelly, Erin M" userId="S::erin.m.kelly@vanderbilt.edu::fce84a9b-b84f-4917-bc71-93decd03f653" providerId="AD" clId="Web-{09F22BF3-6D59-0B90-5D53-D6F233A5A934}" dt="2021-04-21T01:07:51.915" v="9" actId="20577"/>
        <pc:sldMkLst>
          <pc:docMk/>
          <pc:sldMk cId="2299734367" sldId="256"/>
        </pc:sldMkLst>
        <pc:spChg chg="mod">
          <ac:chgData name="Kelly, Erin M" userId="S::erin.m.kelly@vanderbilt.edu::fce84a9b-b84f-4917-bc71-93decd03f653" providerId="AD" clId="Web-{09F22BF3-6D59-0B90-5D53-D6F233A5A934}" dt="2021-04-21T01:07:51.915" v="9" actId="20577"/>
          <ac:spMkLst>
            <pc:docMk/>
            <pc:sldMk cId="2299734367" sldId="256"/>
            <ac:spMk id="3" creationId="{00000000-0000-0000-0000-000000000000}"/>
          </ac:spMkLst>
        </pc:spChg>
      </pc:sldChg>
      <pc:sldChg chg="modSp del">
        <pc:chgData name="Kelly, Erin M" userId="S::erin.m.kelly@vanderbilt.edu::fce84a9b-b84f-4917-bc71-93decd03f653" providerId="AD" clId="Web-{09F22BF3-6D59-0B90-5D53-D6F233A5A934}" dt="2021-04-21T01:50:09.399" v="26"/>
        <pc:sldMkLst>
          <pc:docMk/>
          <pc:sldMk cId="3464643965" sldId="257"/>
        </pc:sldMkLst>
        <pc:spChg chg="mod">
          <ac:chgData name="Kelly, Erin M" userId="S::erin.m.kelly@vanderbilt.edu::fce84a9b-b84f-4917-bc71-93decd03f653" providerId="AD" clId="Web-{09F22BF3-6D59-0B90-5D53-D6F233A5A934}" dt="2021-04-21T01:48:40.397" v="11" actId="20577"/>
          <ac:spMkLst>
            <pc:docMk/>
            <pc:sldMk cId="3464643965" sldId="257"/>
            <ac:spMk id="3" creationId="{94AEF398-F2FA-490D-B07F-05B47E8606EF}"/>
          </ac:spMkLst>
        </pc:spChg>
      </pc:sldChg>
      <pc:sldChg chg="addSp delSp modSp ord">
        <pc:chgData name="Kelly, Erin M" userId="S::erin.m.kelly@vanderbilt.edu::fce84a9b-b84f-4917-bc71-93decd03f653" providerId="AD" clId="Web-{09F22BF3-6D59-0B90-5D53-D6F233A5A934}" dt="2021-04-21T02:12:30.017" v="55"/>
        <pc:sldMkLst>
          <pc:docMk/>
          <pc:sldMk cId="2158130766" sldId="258"/>
        </pc:sldMkLst>
        <pc:spChg chg="del">
          <ac:chgData name="Kelly, Erin M" userId="S::erin.m.kelly@vanderbilt.edu::fce84a9b-b84f-4917-bc71-93decd03f653" providerId="AD" clId="Web-{09F22BF3-6D59-0B90-5D53-D6F233A5A934}" dt="2021-04-21T02:07:03.601" v="35"/>
          <ac:spMkLst>
            <pc:docMk/>
            <pc:sldMk cId="2158130766" sldId="258"/>
            <ac:spMk id="3" creationId="{2DA790CE-5A26-4EA0-A7FF-0456AB218E1A}"/>
          </ac:spMkLst>
        </pc:spChg>
        <pc:graphicFrameChg chg="add mod ord modGraphic">
          <ac:chgData name="Kelly, Erin M" userId="S::erin.m.kelly@vanderbilt.edu::fce84a9b-b84f-4917-bc71-93decd03f653" providerId="AD" clId="Web-{09F22BF3-6D59-0B90-5D53-D6F233A5A934}" dt="2021-04-21T02:12:30.017" v="55"/>
          <ac:graphicFrameMkLst>
            <pc:docMk/>
            <pc:sldMk cId="2158130766" sldId="258"/>
            <ac:graphicFrameMk id="5" creationId="{8A306508-0BC4-4FC2-BF9A-0DB599D14A27}"/>
          </ac:graphicFrameMkLst>
        </pc:graphicFrameChg>
      </pc:sldChg>
      <pc:sldChg chg="modSp ord">
        <pc:chgData name="Kelly, Erin M" userId="S::erin.m.kelly@vanderbilt.edu::fce84a9b-b84f-4917-bc71-93decd03f653" providerId="AD" clId="Web-{09F22BF3-6D59-0B90-5D53-D6F233A5A934}" dt="2021-04-21T02:11:35.750" v="49" actId="20577"/>
        <pc:sldMkLst>
          <pc:docMk/>
          <pc:sldMk cId="3127101508" sldId="259"/>
        </pc:sldMkLst>
        <pc:spChg chg="mod">
          <ac:chgData name="Kelly, Erin M" userId="S::erin.m.kelly@vanderbilt.edu::fce84a9b-b84f-4917-bc71-93decd03f653" providerId="AD" clId="Web-{09F22BF3-6D59-0B90-5D53-D6F233A5A934}" dt="2021-04-21T02:11:35.750" v="49" actId="20577"/>
          <ac:spMkLst>
            <pc:docMk/>
            <pc:sldMk cId="3127101508" sldId="259"/>
            <ac:spMk id="3" creationId="{DFFB801C-655F-4D6B-9916-10B5C86DE666}"/>
          </ac:spMkLst>
        </pc:spChg>
      </pc:sldChg>
      <pc:sldChg chg="new del">
        <pc:chgData name="Kelly, Erin M" userId="S::erin.m.kelly@vanderbilt.edu::fce84a9b-b84f-4917-bc71-93decd03f653" providerId="AD" clId="Web-{09F22BF3-6D59-0B90-5D53-D6F233A5A934}" dt="2021-04-21T01:49:37.648" v="14"/>
        <pc:sldMkLst>
          <pc:docMk/>
          <pc:sldMk cId="3291203222" sldId="260"/>
        </pc:sldMkLst>
      </pc:sldChg>
      <pc:sldChg chg="modSp new">
        <pc:chgData name="Kelly, Erin M" userId="S::erin.m.kelly@vanderbilt.edu::fce84a9b-b84f-4917-bc71-93decd03f653" providerId="AD" clId="Web-{09F22BF3-6D59-0B90-5D53-D6F233A5A934}" dt="2021-04-21T01:50:06.008" v="25" actId="20577"/>
        <pc:sldMkLst>
          <pc:docMk/>
          <pc:sldMk cId="2449733800" sldId="261"/>
        </pc:sldMkLst>
        <pc:spChg chg="mod">
          <ac:chgData name="Kelly, Erin M" userId="S::erin.m.kelly@vanderbilt.edu::fce84a9b-b84f-4917-bc71-93decd03f653" providerId="AD" clId="Web-{09F22BF3-6D59-0B90-5D53-D6F233A5A934}" dt="2021-04-21T01:50:06.008" v="25" actId="20577"/>
          <ac:spMkLst>
            <pc:docMk/>
            <pc:sldMk cId="2449733800" sldId="261"/>
            <ac:spMk id="2" creationId="{9E7DF8F0-EC00-4A22-962F-0010554B7F33}"/>
          </ac:spMkLst>
        </pc:spChg>
        <pc:spChg chg="mod">
          <ac:chgData name="Kelly, Erin M" userId="S::erin.m.kelly@vanderbilt.edu::fce84a9b-b84f-4917-bc71-93decd03f653" providerId="AD" clId="Web-{09F22BF3-6D59-0B90-5D53-D6F233A5A934}" dt="2021-04-21T01:49:40.852" v="15" actId="20577"/>
          <ac:spMkLst>
            <pc:docMk/>
            <pc:sldMk cId="2449733800" sldId="261"/>
            <ac:spMk id="3" creationId="{852E84F8-9E8B-4715-B829-AF7101720DF3}"/>
          </ac:spMkLst>
        </pc:spChg>
        <pc:spChg chg="mod">
          <ac:chgData name="Kelly, Erin M" userId="S::erin.m.kelly@vanderbilt.edu::fce84a9b-b84f-4917-bc71-93decd03f653" providerId="AD" clId="Web-{09F22BF3-6D59-0B90-5D53-D6F233A5A934}" dt="2021-04-21T01:49:55.258" v="17" actId="20577"/>
          <ac:spMkLst>
            <pc:docMk/>
            <pc:sldMk cId="2449733800" sldId="261"/>
            <ac:spMk id="4" creationId="{F5EDA94A-D41B-484A-A277-28F67B371DD0}"/>
          </ac:spMkLst>
        </pc:spChg>
      </pc:sldChg>
      <pc:sldChg chg="modSp add replId">
        <pc:chgData name="Kelly, Erin M" userId="S::erin.m.kelly@vanderbilt.edu::fce84a9b-b84f-4917-bc71-93decd03f653" providerId="AD" clId="Web-{09F22BF3-6D59-0B90-5D53-D6F233A5A934}" dt="2021-04-21T02:11:10.077" v="47"/>
        <pc:sldMkLst>
          <pc:docMk/>
          <pc:sldMk cId="785231439" sldId="262"/>
        </pc:sldMkLst>
        <pc:graphicFrameChg chg="mod modGraphic">
          <ac:chgData name="Kelly, Erin M" userId="S::erin.m.kelly@vanderbilt.edu::fce84a9b-b84f-4917-bc71-93decd03f653" providerId="AD" clId="Web-{09F22BF3-6D59-0B90-5D53-D6F233A5A934}" dt="2021-04-21T02:11:10.077" v="47"/>
          <ac:graphicFrameMkLst>
            <pc:docMk/>
            <pc:sldMk cId="785231439" sldId="262"/>
            <ac:graphicFrameMk id="5" creationId="{8A306508-0BC4-4FC2-BF9A-0DB599D14A27}"/>
          </ac:graphicFrameMkLst>
        </pc:graphicFrameChg>
      </pc:sldChg>
    </pc:docChg>
  </pc:docChgLst>
  <pc:docChgLst>
    <pc:chgData name="Kelly, Erin M" userId="S::erin.m.kelly@vanderbilt.edu::fce84a9b-b84f-4917-bc71-93decd03f653" providerId="AD" clId="Web-{E17C073B-5DF9-C66D-84D2-98DECB409852}"/>
    <pc:docChg chg="delSld">
      <pc:chgData name="Kelly, Erin M" userId="S::erin.m.kelly@vanderbilt.edu::fce84a9b-b84f-4917-bc71-93decd03f653" providerId="AD" clId="Web-{E17C073B-5DF9-C66D-84D2-98DECB409852}" dt="2021-04-21T23:36:59.771" v="0"/>
      <pc:docMkLst>
        <pc:docMk/>
      </pc:docMkLst>
      <pc:sldChg chg="del">
        <pc:chgData name="Kelly, Erin M" userId="S::erin.m.kelly@vanderbilt.edu::fce84a9b-b84f-4917-bc71-93decd03f653" providerId="AD" clId="Web-{E17C073B-5DF9-C66D-84D2-98DECB409852}" dt="2021-04-21T23:36:59.771" v="0"/>
        <pc:sldMkLst>
          <pc:docMk/>
          <pc:sldMk cId="1850629726" sldId="265"/>
        </pc:sldMkLst>
      </pc:sldChg>
    </pc:docChg>
  </pc:docChgLst>
  <pc:docChgLst>
    <pc:chgData name="Kelly, Erin M" userId="S::erin.m.kelly@vanderbilt.edu::fce84a9b-b84f-4917-bc71-93decd03f653" providerId="AD" clId="Web-{A882C09F-3077-C000-2B7E-0462AC0A53AB}"/>
    <pc:docChg chg="modSld">
      <pc:chgData name="Kelly, Erin M" userId="S::erin.m.kelly@vanderbilt.edu::fce84a9b-b84f-4917-bc71-93decd03f653" providerId="AD" clId="Web-{A882C09F-3077-C000-2B7E-0462AC0A53AB}" dt="2021-04-21T19:53:40.796" v="3" actId="20577"/>
      <pc:docMkLst>
        <pc:docMk/>
      </pc:docMkLst>
      <pc:sldChg chg="modSp">
        <pc:chgData name="Kelly, Erin M" userId="S::erin.m.kelly@vanderbilt.edu::fce84a9b-b84f-4917-bc71-93decd03f653" providerId="AD" clId="Web-{A882C09F-3077-C000-2B7E-0462AC0A53AB}" dt="2021-04-21T19:53:40.796" v="3" actId="20577"/>
        <pc:sldMkLst>
          <pc:docMk/>
          <pc:sldMk cId="2449733800" sldId="261"/>
        </pc:sldMkLst>
        <pc:spChg chg="mod">
          <ac:chgData name="Kelly, Erin M" userId="S::erin.m.kelly@vanderbilt.edu::fce84a9b-b84f-4917-bc71-93decd03f653" providerId="AD" clId="Web-{A882C09F-3077-C000-2B7E-0462AC0A53AB}" dt="2021-04-21T19:53:34.234" v="2" actId="20577"/>
          <ac:spMkLst>
            <pc:docMk/>
            <pc:sldMk cId="2449733800" sldId="261"/>
            <ac:spMk id="3" creationId="{852E84F8-9E8B-4715-B829-AF7101720DF3}"/>
          </ac:spMkLst>
        </pc:spChg>
        <pc:spChg chg="mod">
          <ac:chgData name="Kelly, Erin M" userId="S::erin.m.kelly@vanderbilt.edu::fce84a9b-b84f-4917-bc71-93decd03f653" providerId="AD" clId="Web-{A882C09F-3077-C000-2B7E-0462AC0A53AB}" dt="2021-04-21T19:53:40.796" v="3" actId="20577"/>
          <ac:spMkLst>
            <pc:docMk/>
            <pc:sldMk cId="2449733800" sldId="261"/>
            <ac:spMk id="4" creationId="{F5EDA94A-D41B-484A-A277-28F67B371D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Couchbase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Erin Kelly, Molly Miller, Rashan Smith</a:t>
            </a:r>
          </a:p>
          <a:p>
            <a:r>
              <a:rPr lang="en-US"/>
              <a:t>CS 6381 Spring 2021 Final Project - Datastores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E5C8-1A19-48B1-826D-DC5639F9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01C-655F-4D6B-9916-10B5C86D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07" y="1647337"/>
            <a:ext cx="11300135" cy="4564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ea typeface="+mj-lt"/>
                <a:cs typeface="+mj-lt"/>
              </a:rPr>
              <a:t>Couchbase is an open source, distributed, NoSQL document-oriented engagement database, optimized for interactive applications. </a:t>
            </a:r>
          </a:p>
          <a:p>
            <a:pPr marL="0" indent="0">
              <a:buNone/>
            </a:pPr>
            <a:endParaRPr lang="en-US" sz="32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3200">
                <a:ea typeface="+mj-lt"/>
                <a:cs typeface="+mj-lt"/>
              </a:rPr>
              <a:t>Couchbase is meant to help developers build quickly, scale big, and save more.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2710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E5C8-1A19-48B1-826D-DC5639F9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Couchbase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01C-655F-4D6B-9916-10B5C86D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Couchbase Community Edition</a:t>
            </a:r>
          </a:p>
          <a:p>
            <a:pPr>
              <a:buClr>
                <a:srgbClr val="8AD0D6"/>
              </a:buClr>
            </a:pPr>
            <a:r>
              <a:rPr lang="en-US" sz="3200"/>
              <a:t>Couchbase Enterprise Edition</a:t>
            </a:r>
          </a:p>
          <a:p>
            <a:pPr>
              <a:buClr>
                <a:srgbClr val="8AD0D6"/>
              </a:buClr>
            </a:pPr>
            <a:r>
              <a:rPr lang="en-US" sz="3200"/>
              <a:t>Couchbase Cloud (DBaaS)</a:t>
            </a:r>
          </a:p>
        </p:txBody>
      </p:sp>
    </p:spTree>
    <p:extLst>
      <p:ext uri="{BB962C8B-B14F-4D97-AF65-F5344CB8AC3E}">
        <p14:creationId xmlns:p14="http://schemas.microsoft.com/office/powerpoint/2010/main" val="5727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BC2-9E55-4C34-9081-DF5CDEF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306508-0BC4-4FC2-BF9A-0DB599D14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641273"/>
              </p:ext>
            </p:extLst>
          </p:nvPr>
        </p:nvGraphicFramePr>
        <p:xfrm>
          <a:off x="330679" y="1480868"/>
          <a:ext cx="11541211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33">
                  <a:extLst>
                    <a:ext uri="{9D8B030D-6E8A-4147-A177-3AD203B41FA5}">
                      <a16:colId xmlns:a16="http://schemas.microsoft.com/office/drawing/2014/main" val="3941505100"/>
                    </a:ext>
                  </a:extLst>
                </a:gridCol>
                <a:gridCol w="6550078">
                  <a:extLst>
                    <a:ext uri="{9D8B030D-6E8A-4147-A177-3AD203B41FA5}">
                      <a16:colId xmlns:a16="http://schemas.microsoft.com/office/drawing/2014/main" val="2730259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Feature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7367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NoSQL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is stored in key-value object/item format, or JSON Object format. Unlike relational databases, there is no requirement to create a schema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4306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N1QL ("nickel")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Declarative query language that extends SQL for JSON data. Combines familiarity of SQL with flexibility of JSON data model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57146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Distribution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Automatically distributes data across all servers or virtual machines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27043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Mem Cached Protocol Capability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Achieve Data Replication, Durability and Zero Application downtime when adding and removing servers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6016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Durability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Ensures likelihood of data-writes surviving unexpected events such as node outages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0317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23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F8F0-EC00-4A22-962F-0010554B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in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84F8-9E8B-4715-B829-AF7101720D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Caching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Mobile data management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Session management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Mainframe offload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User profile store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Source-of-truth data stores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Operational dashboards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Device management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DA94A-D41B-484A-A277-28F67B371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Mobile wallet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Pricing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Product catalog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Omnichannel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Personalization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Shopping cart</a:t>
            </a:r>
            <a:endParaRPr lang="en-US" sz="20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000"/>
              <a:t>Recommendations</a:t>
            </a:r>
            <a:endParaRPr lang="en-US" sz="200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BC2-9E55-4C34-9081-DF5CDEF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306508-0BC4-4FC2-BF9A-0DB599D14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509149"/>
              </p:ext>
            </p:extLst>
          </p:nvPr>
        </p:nvGraphicFramePr>
        <p:xfrm>
          <a:off x="283894" y="1247930"/>
          <a:ext cx="11541211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33">
                  <a:extLst>
                    <a:ext uri="{9D8B030D-6E8A-4147-A177-3AD203B41FA5}">
                      <a16:colId xmlns:a16="http://schemas.microsoft.com/office/drawing/2014/main" val="3941505100"/>
                    </a:ext>
                  </a:extLst>
                </a:gridCol>
                <a:gridCol w="6550078">
                  <a:extLst>
                    <a:ext uri="{9D8B030D-6E8A-4147-A177-3AD203B41FA5}">
                      <a16:colId xmlns:a16="http://schemas.microsoft.com/office/drawing/2014/main" val="2730259227"/>
                    </a:ext>
                  </a:extLst>
                </a:gridCol>
              </a:tblGrid>
              <a:tr h="3759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Feature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73671865"/>
                  </a:ext>
                </a:extLst>
              </a:tr>
              <a:tr h="3759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Cloud Service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AWS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4048001"/>
                  </a:ext>
                </a:extLst>
              </a:tr>
              <a:tr h="3759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Setup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Cluster, 2 Nodes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97927840"/>
                  </a:ext>
                </a:extLst>
              </a:tr>
              <a:tr h="3759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Ubuntu, 8 CPU, 32 RAM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9433737"/>
                  </a:ext>
                </a:extLst>
              </a:tr>
              <a:tr h="375991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79063233"/>
                  </a:ext>
                </a:extLst>
              </a:tr>
            </a:tbl>
          </a:graphicData>
        </a:graphic>
      </p:graphicFrame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E75891-FEF9-4532-A38E-9E3CFB6B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20" y="2878146"/>
            <a:ext cx="7670800" cy="37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3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E5C8-1A19-48B1-826D-DC5639F9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01C-655F-4D6B-9916-10B5C86D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3315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/>
          </a:p>
          <a:p>
            <a:pPr>
              <a:buClr>
                <a:srgbClr val="8AD0D6"/>
              </a:buClr>
            </a:pPr>
            <a:r>
              <a:rPr lang="en-US" sz="3200"/>
              <a:t>Chameleon issues</a:t>
            </a:r>
          </a:p>
          <a:p>
            <a:pPr>
              <a:buClr>
                <a:srgbClr val="8AD0D6"/>
              </a:buClr>
            </a:pPr>
            <a:r>
              <a:rPr lang="en-US" sz="3200"/>
              <a:t>Couchbase installation issues</a:t>
            </a:r>
          </a:p>
          <a:p>
            <a:pPr>
              <a:buClr>
                <a:srgbClr val="8AD0D6"/>
              </a:buClr>
            </a:pPr>
            <a:r>
              <a:rPr lang="en-US" sz="3200"/>
              <a:t>Lack of familiarity with Couchbase</a:t>
            </a:r>
          </a:p>
          <a:p>
            <a:pPr>
              <a:buClr>
                <a:srgbClr val="8AD0D6"/>
              </a:buClr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666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E5C8-1A19-48B1-826D-DC5639F9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801C-655F-4D6B-9916-10B5C86D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3315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/>
          </a:p>
          <a:p>
            <a:pPr>
              <a:buClr>
                <a:srgbClr val="8AD0D6"/>
              </a:buClr>
            </a:pPr>
            <a:r>
              <a:rPr lang="en-US" sz="3200"/>
              <a:t>Continue to become more familiar with Couchbase</a:t>
            </a:r>
          </a:p>
          <a:p>
            <a:pPr>
              <a:buClr>
                <a:srgbClr val="8AD0D6"/>
              </a:buClr>
            </a:pPr>
            <a:r>
              <a:rPr lang="en-US" sz="3200"/>
              <a:t>Add another node</a:t>
            </a:r>
          </a:p>
          <a:p>
            <a:pPr>
              <a:buClr>
                <a:srgbClr val="8AD0D6"/>
              </a:buClr>
            </a:pPr>
            <a:r>
              <a:rPr lang="en-US" sz="3200"/>
              <a:t>Continue working on experiments </a:t>
            </a:r>
          </a:p>
          <a:p>
            <a:pPr>
              <a:buClr>
                <a:srgbClr val="8AD0D6"/>
              </a:buClr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3783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Couchbase</vt:lpstr>
      <vt:lpstr>Overview</vt:lpstr>
      <vt:lpstr>Couchbase Products</vt:lpstr>
      <vt:lpstr>Features</vt:lpstr>
      <vt:lpstr>Uses in Industry</vt:lpstr>
      <vt:lpstr>Technology Review</vt:lpstr>
      <vt:lpstr>Hurdles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2021-04-21T00:45:00Z</dcterms:created>
  <dcterms:modified xsi:type="dcterms:W3CDTF">2021-04-21T23:37:00Z</dcterms:modified>
</cp:coreProperties>
</file>