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8" r:id="rId3"/>
    <p:sldId id="259" r:id="rId4"/>
    <p:sldId id="260" r:id="rId5"/>
    <p:sldId id="264" r:id="rId6"/>
    <p:sldId id="265" r:id="rId7"/>
    <p:sldId id="266"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7D3B9AA-B407-42F6-BD55-35FEC7ADCE61}"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88201-B674-4423-89EC-744DE55C72A4}"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80081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3B9AA-B407-42F6-BD55-35FEC7ADCE61}"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88201-B674-4423-89EC-744DE55C72A4}" type="slidenum">
              <a:rPr lang="en-US" smtClean="0"/>
              <a:t>‹#›</a:t>
            </a:fld>
            <a:endParaRPr lang="en-US"/>
          </a:p>
        </p:txBody>
      </p:sp>
    </p:spTree>
    <p:extLst>
      <p:ext uri="{BB962C8B-B14F-4D97-AF65-F5344CB8AC3E}">
        <p14:creationId xmlns:p14="http://schemas.microsoft.com/office/powerpoint/2010/main" val="331735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3B9AA-B407-42F6-BD55-35FEC7ADCE61}"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88201-B674-4423-89EC-744DE55C72A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34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3B9AA-B407-42F6-BD55-35FEC7ADCE61}"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88201-B674-4423-89EC-744DE55C72A4}" type="slidenum">
              <a:rPr lang="en-US" smtClean="0"/>
              <a:t>‹#›</a:t>
            </a:fld>
            <a:endParaRPr lang="en-US"/>
          </a:p>
        </p:txBody>
      </p:sp>
    </p:spTree>
    <p:extLst>
      <p:ext uri="{BB962C8B-B14F-4D97-AF65-F5344CB8AC3E}">
        <p14:creationId xmlns:p14="http://schemas.microsoft.com/office/powerpoint/2010/main" val="1890822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3B9AA-B407-42F6-BD55-35FEC7ADCE61}"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88201-B674-4423-89EC-744DE55C72A4}"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456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D3B9AA-B407-42F6-BD55-35FEC7ADCE61}"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88201-B674-4423-89EC-744DE55C72A4}" type="slidenum">
              <a:rPr lang="en-US" smtClean="0"/>
              <a:t>‹#›</a:t>
            </a:fld>
            <a:endParaRPr lang="en-US"/>
          </a:p>
        </p:txBody>
      </p:sp>
    </p:spTree>
    <p:extLst>
      <p:ext uri="{BB962C8B-B14F-4D97-AF65-F5344CB8AC3E}">
        <p14:creationId xmlns:p14="http://schemas.microsoft.com/office/powerpoint/2010/main" val="112591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D3B9AA-B407-42F6-BD55-35FEC7ADCE61}" type="datetimeFigureOut">
              <a:rPr lang="en-US" smtClean="0"/>
              <a:t>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C88201-B674-4423-89EC-744DE55C72A4}" type="slidenum">
              <a:rPr lang="en-US" smtClean="0"/>
              <a:t>‹#›</a:t>
            </a:fld>
            <a:endParaRPr lang="en-US"/>
          </a:p>
        </p:txBody>
      </p:sp>
    </p:spTree>
    <p:extLst>
      <p:ext uri="{BB962C8B-B14F-4D97-AF65-F5344CB8AC3E}">
        <p14:creationId xmlns:p14="http://schemas.microsoft.com/office/powerpoint/2010/main" val="261512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D3B9AA-B407-42F6-BD55-35FEC7ADCE61}" type="datetimeFigureOut">
              <a:rPr lang="en-US" smtClean="0"/>
              <a:t>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C88201-B674-4423-89EC-744DE55C72A4}" type="slidenum">
              <a:rPr lang="en-US" smtClean="0"/>
              <a:t>‹#›</a:t>
            </a:fld>
            <a:endParaRPr lang="en-US"/>
          </a:p>
        </p:txBody>
      </p:sp>
    </p:spTree>
    <p:extLst>
      <p:ext uri="{BB962C8B-B14F-4D97-AF65-F5344CB8AC3E}">
        <p14:creationId xmlns:p14="http://schemas.microsoft.com/office/powerpoint/2010/main" val="380789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3B9AA-B407-42F6-BD55-35FEC7ADCE61}" type="datetimeFigureOut">
              <a:rPr lang="en-US" smtClean="0"/>
              <a:t>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C88201-B674-4423-89EC-744DE55C72A4}" type="slidenum">
              <a:rPr lang="en-US" smtClean="0"/>
              <a:t>‹#›</a:t>
            </a:fld>
            <a:endParaRPr lang="en-US"/>
          </a:p>
        </p:txBody>
      </p:sp>
    </p:spTree>
    <p:extLst>
      <p:ext uri="{BB962C8B-B14F-4D97-AF65-F5344CB8AC3E}">
        <p14:creationId xmlns:p14="http://schemas.microsoft.com/office/powerpoint/2010/main" val="27214368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D3B9AA-B407-42F6-BD55-35FEC7ADCE61}"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88201-B674-4423-89EC-744DE55C72A4}" type="slidenum">
              <a:rPr lang="en-US" smtClean="0"/>
              <a:t>‹#›</a:t>
            </a:fld>
            <a:endParaRPr lang="en-US"/>
          </a:p>
        </p:txBody>
      </p:sp>
    </p:spTree>
    <p:extLst>
      <p:ext uri="{BB962C8B-B14F-4D97-AF65-F5344CB8AC3E}">
        <p14:creationId xmlns:p14="http://schemas.microsoft.com/office/powerpoint/2010/main" val="18702402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D3B9AA-B407-42F6-BD55-35FEC7ADCE61}"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88201-B674-4423-89EC-744DE55C72A4}"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25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A7D3B9AA-B407-42F6-BD55-35FEC7ADCE61}" type="datetimeFigureOut">
              <a:rPr lang="en-US" smtClean="0"/>
              <a:t>2/22/2019</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84C88201-B674-4423-89EC-744DE55C72A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199303"/>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INFORMAL REPORT ON EQUIPMENT EVALUATION</a:t>
            </a:r>
            <a:endParaRPr lang="en-US" dirty="0"/>
          </a:p>
        </p:txBody>
      </p:sp>
      <p:sp>
        <p:nvSpPr>
          <p:cNvPr id="3" name="Subtitle 2"/>
          <p:cNvSpPr>
            <a:spLocks noGrp="1"/>
          </p:cNvSpPr>
          <p:nvPr>
            <p:ph type="subTitle" idx="1"/>
          </p:nvPr>
        </p:nvSpPr>
        <p:spPr/>
        <p:txBody>
          <a:bodyPr>
            <a:normAutofit fontScale="55000" lnSpcReduction="20000"/>
          </a:bodyPr>
          <a:lstStyle/>
          <a:p>
            <a:r>
              <a:rPr lang="en-US" sz="3600" b="1" dirty="0"/>
              <a:t>Submitted by:</a:t>
            </a:r>
            <a:endParaRPr lang="en-US" sz="3600" dirty="0"/>
          </a:p>
          <a:p>
            <a:r>
              <a:rPr lang="en-US" sz="3600" dirty="0"/>
              <a:t>Noor Fatima        16L-4028 Mehar Fatima      16L-4388</a:t>
            </a:r>
          </a:p>
          <a:p>
            <a:r>
              <a:rPr lang="en-US" sz="3600" dirty="0"/>
              <a:t>Minahil Imtiaz      16L-4126 Ahmad </a:t>
            </a:r>
            <a:r>
              <a:rPr lang="en-US" sz="3600" dirty="0" err="1"/>
              <a:t>Moatasim</a:t>
            </a:r>
            <a:r>
              <a:rPr lang="en-US" sz="3600" dirty="0"/>
              <a:t> 16L-4332</a:t>
            </a:r>
            <a:endParaRPr lang="en-US" sz="2800" dirty="0"/>
          </a:p>
          <a:p>
            <a:endParaRPr lang="en-US" sz="2800" dirty="0"/>
          </a:p>
        </p:txBody>
      </p:sp>
    </p:spTree>
    <p:extLst>
      <p:ext uri="{BB962C8B-B14F-4D97-AF65-F5344CB8AC3E}">
        <p14:creationId xmlns:p14="http://schemas.microsoft.com/office/powerpoint/2010/main" val="234825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74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9F0B7C-C903-43C0-8CEC-E73668E59AAF}"/>
              </a:ext>
            </a:extLst>
          </p:cNvPr>
          <p:cNvSpPr>
            <a:spLocks noGrp="1"/>
          </p:cNvSpPr>
          <p:nvPr>
            <p:ph type="title"/>
          </p:nvPr>
        </p:nvSpPr>
        <p:spPr/>
        <p:txBody>
          <a:bodyPr/>
          <a:lstStyle/>
          <a:p>
            <a:r>
              <a:rPr lang="en-US" sz="5400" b="1" dirty="0"/>
              <a:t>Format Chosen: Letter</a:t>
            </a:r>
            <a:endParaRPr lang="en-US" dirty="0"/>
          </a:p>
        </p:txBody>
      </p:sp>
      <p:sp>
        <p:nvSpPr>
          <p:cNvPr id="3" name="Content Placeholder 2"/>
          <p:cNvSpPr>
            <a:spLocks noGrp="1"/>
          </p:cNvSpPr>
          <p:nvPr>
            <p:ph idx="1"/>
          </p:nvPr>
        </p:nvSpPr>
        <p:spPr>
          <a:xfrm>
            <a:off x="548640" y="1800665"/>
            <a:ext cx="11451102" cy="4508695"/>
          </a:xfrm>
        </p:spPr>
        <p:txBody>
          <a:bodyPr>
            <a:noAutofit/>
          </a:bodyPr>
          <a:lstStyle/>
          <a:p>
            <a:pPr algn="ctr"/>
            <a:r>
              <a:rPr lang="en-US" sz="2400" b="1" dirty="0"/>
              <a:t>LETTERHEAD</a:t>
            </a:r>
            <a:endParaRPr lang="en-US" sz="2800" dirty="0"/>
          </a:p>
          <a:p>
            <a:r>
              <a:rPr lang="en-US" sz="1800" dirty="0"/>
              <a:t> </a:t>
            </a:r>
          </a:p>
          <a:p>
            <a:r>
              <a:rPr lang="en-US" sz="1800" dirty="0"/>
              <a:t>February 21, 2019.</a:t>
            </a:r>
          </a:p>
          <a:p>
            <a:r>
              <a:rPr lang="en-US" sz="1800" dirty="0"/>
              <a:t> </a:t>
            </a:r>
          </a:p>
          <a:p>
            <a:r>
              <a:rPr lang="en-US" sz="1800" dirty="0"/>
              <a:t>Mr. Nazeer Ahmed,</a:t>
            </a:r>
          </a:p>
          <a:p>
            <a:r>
              <a:rPr lang="en-US" sz="1800" dirty="0"/>
              <a:t>Purchasing Officer</a:t>
            </a:r>
          </a:p>
          <a:p>
            <a:r>
              <a:rPr lang="en-US" sz="1800" dirty="0"/>
              <a:t>National University of Computer and Emerging Sciences (FAST-NUCES),</a:t>
            </a:r>
          </a:p>
          <a:p>
            <a:r>
              <a:rPr lang="en-US" sz="1800" dirty="0"/>
              <a:t>Lahore.</a:t>
            </a:r>
          </a:p>
          <a:p>
            <a:endParaRPr lang="en-US" sz="1800" dirty="0"/>
          </a:p>
          <a:p>
            <a:r>
              <a:rPr lang="en-US" sz="1800" dirty="0"/>
              <a:t>Subject: Evaluation of Daewoo QT3 Microwave Oven</a:t>
            </a:r>
          </a:p>
          <a:p>
            <a:endParaRPr lang="en-US" sz="1800" dirty="0"/>
          </a:p>
          <a:p>
            <a:pPr marL="0" indent="0">
              <a:buNone/>
            </a:pPr>
            <a:endParaRPr lang="en-US" sz="2400" dirty="0"/>
          </a:p>
        </p:txBody>
      </p:sp>
    </p:spTree>
    <p:extLst>
      <p:ext uri="{BB962C8B-B14F-4D97-AF65-F5344CB8AC3E}">
        <p14:creationId xmlns:p14="http://schemas.microsoft.com/office/powerpoint/2010/main" val="125703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SALUTATION AND ABSTRACT</a:t>
            </a:r>
          </a:p>
        </p:txBody>
      </p:sp>
      <p:sp>
        <p:nvSpPr>
          <p:cNvPr id="3" name="Content Placeholder 2"/>
          <p:cNvSpPr>
            <a:spLocks noGrp="1"/>
          </p:cNvSpPr>
          <p:nvPr>
            <p:ph idx="1"/>
          </p:nvPr>
        </p:nvSpPr>
        <p:spPr/>
        <p:txBody>
          <a:bodyPr>
            <a:noAutofit/>
          </a:bodyPr>
          <a:lstStyle/>
          <a:p>
            <a:pPr marL="0" indent="0">
              <a:buNone/>
            </a:pPr>
            <a:r>
              <a:rPr lang="en-US" sz="2800" dirty="0"/>
              <a:t>Respected Sir:</a:t>
            </a:r>
          </a:p>
          <a:p>
            <a:pPr marL="0" indent="0">
              <a:buNone/>
            </a:pPr>
            <a:r>
              <a:rPr lang="en-US" sz="2800" dirty="0"/>
              <a:t> </a:t>
            </a:r>
          </a:p>
          <a:p>
            <a:r>
              <a:rPr lang="en-US" sz="2400" dirty="0"/>
              <a:t>The university is preparing to buy a new microwave oven to equip the kitchen in the new campus dormitory building, and </a:t>
            </a:r>
            <a:r>
              <a:rPr lang="en-US" sz="2400" b="1" dirty="0"/>
              <a:t>you requested that I give you an evaluation on how the existing microwave oven in my dormitory building has performed. </a:t>
            </a:r>
            <a:r>
              <a:rPr lang="en-US" sz="2400" dirty="0"/>
              <a:t>The microwave oven, Daewoo QT3, has been in use for over a year now, and I have concluded that it has some problems associated with it. </a:t>
            </a:r>
            <a:r>
              <a:rPr lang="en-US" sz="2400" b="1" dirty="0"/>
              <a:t>This report presents my evaluation of some aspects of the design of the microwave.</a:t>
            </a:r>
          </a:p>
          <a:p>
            <a:pPr marL="0" indent="0">
              <a:buNone/>
            </a:pPr>
            <a:endParaRPr lang="en-US" sz="3200" dirty="0"/>
          </a:p>
        </p:txBody>
      </p:sp>
    </p:spTree>
    <p:extLst>
      <p:ext uri="{BB962C8B-B14F-4D97-AF65-F5344CB8AC3E}">
        <p14:creationId xmlns:p14="http://schemas.microsoft.com/office/powerpoint/2010/main" val="4109379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BODY</a:t>
            </a:r>
          </a:p>
        </p:txBody>
      </p:sp>
      <p:sp>
        <p:nvSpPr>
          <p:cNvPr id="3" name="Content Placeholder 2"/>
          <p:cNvSpPr>
            <a:spLocks noGrp="1"/>
          </p:cNvSpPr>
          <p:nvPr>
            <p:ph idx="1"/>
          </p:nvPr>
        </p:nvSpPr>
        <p:spPr/>
        <p:txBody>
          <a:bodyPr>
            <a:noAutofit/>
          </a:bodyPr>
          <a:lstStyle/>
          <a:p>
            <a:pPr marL="0" indent="0">
              <a:buNone/>
            </a:pPr>
            <a:r>
              <a:rPr lang="en-US" sz="3600" dirty="0"/>
              <a:t>The Daewoo QT3 is a pink, 14 </a:t>
            </a:r>
            <a:r>
              <a:rPr lang="en-US" sz="3600" dirty="0" err="1"/>
              <a:t>litre</a:t>
            </a:r>
            <a:r>
              <a:rPr lang="en-US" sz="3600" dirty="0"/>
              <a:t> 600W microwave and it features a diamond pattern deflector and dual wave system. Moreover, it has 7 power levels and thirty-five-minute speed timer. Although the functions and feature seem adequate, there are some complications in it use. My critique on those problems is included here.</a:t>
            </a:r>
          </a:p>
          <a:p>
            <a:pPr marL="0" indent="0">
              <a:buNone/>
            </a:pPr>
            <a:endParaRPr lang="en-US" sz="2800" dirty="0"/>
          </a:p>
        </p:txBody>
      </p:sp>
    </p:spTree>
    <p:extLst>
      <p:ext uri="{BB962C8B-B14F-4D97-AF65-F5344CB8AC3E}">
        <p14:creationId xmlns:p14="http://schemas.microsoft.com/office/powerpoint/2010/main" val="189733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E973-8677-445E-B18A-D5DEE9B10298}"/>
              </a:ext>
            </a:extLst>
          </p:cNvPr>
          <p:cNvSpPr>
            <a:spLocks noGrp="1"/>
          </p:cNvSpPr>
          <p:nvPr>
            <p:ph type="title"/>
          </p:nvPr>
        </p:nvSpPr>
        <p:spPr/>
        <p:txBody>
          <a:bodyPr/>
          <a:lstStyle/>
          <a:p>
            <a:r>
              <a:rPr lang="en-US" dirty="0"/>
              <a:t>BODY</a:t>
            </a:r>
          </a:p>
        </p:txBody>
      </p:sp>
      <p:sp>
        <p:nvSpPr>
          <p:cNvPr id="3" name="Content Placeholder 2">
            <a:extLst>
              <a:ext uri="{FF2B5EF4-FFF2-40B4-BE49-F238E27FC236}">
                <a16:creationId xmlns:a16="http://schemas.microsoft.com/office/drawing/2014/main" id="{A69CB26D-F7B2-4CCC-9101-5DEEBB850D3D}"/>
              </a:ext>
            </a:extLst>
          </p:cNvPr>
          <p:cNvSpPr>
            <a:spLocks noGrp="1"/>
          </p:cNvSpPr>
          <p:nvPr>
            <p:ph idx="1"/>
          </p:nvPr>
        </p:nvSpPr>
        <p:spPr/>
        <p:txBody>
          <a:bodyPr>
            <a:normAutofit fontScale="92500" lnSpcReduction="10000"/>
          </a:bodyPr>
          <a:lstStyle/>
          <a:p>
            <a:r>
              <a:rPr lang="en-US" sz="2800" b="1" dirty="0"/>
              <a:t>Physical Design</a:t>
            </a:r>
            <a:endParaRPr lang="en-US" sz="2800" dirty="0"/>
          </a:p>
          <a:p>
            <a:r>
              <a:rPr lang="en-US" sz="2800" dirty="0"/>
              <a:t>The Daewoo QT3 is a pink colored microwave and has a full size 10-inch turntable. Its dimensions are W424XH229XD316 mm. Usually university students live on takeout and food delivery, and there is plenty amount of food that needs to be heated. The design of the microwave, a mere 10-inch turn table and small dimensions, do not allow this food to be heated in large amounts. Moreover, the microwave has a faulty control panel; keys have to be pressed very hard in order for it to work. Sometimes, they do not even work at all. Furthermore, the icons displayed on the touch panel have faded away due to constant use and hence, a lot of students cannot simply figure out which button is which.</a:t>
            </a:r>
          </a:p>
          <a:p>
            <a:endParaRPr lang="en-US" dirty="0"/>
          </a:p>
        </p:txBody>
      </p:sp>
    </p:spTree>
    <p:extLst>
      <p:ext uri="{BB962C8B-B14F-4D97-AF65-F5344CB8AC3E}">
        <p14:creationId xmlns:p14="http://schemas.microsoft.com/office/powerpoint/2010/main" val="202297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41B4-C43F-4C94-8326-2BFC3E13D50D}"/>
              </a:ext>
            </a:extLst>
          </p:cNvPr>
          <p:cNvSpPr>
            <a:spLocks noGrp="1"/>
          </p:cNvSpPr>
          <p:nvPr>
            <p:ph type="title"/>
          </p:nvPr>
        </p:nvSpPr>
        <p:spPr/>
        <p:txBody>
          <a:bodyPr/>
          <a:lstStyle/>
          <a:p>
            <a:r>
              <a:rPr lang="en-US" dirty="0"/>
              <a:t>body</a:t>
            </a:r>
          </a:p>
        </p:txBody>
      </p:sp>
      <p:sp>
        <p:nvSpPr>
          <p:cNvPr id="3" name="Content Placeholder 2">
            <a:extLst>
              <a:ext uri="{FF2B5EF4-FFF2-40B4-BE49-F238E27FC236}">
                <a16:creationId xmlns:a16="http://schemas.microsoft.com/office/drawing/2014/main" id="{46242BD3-1261-464A-AE78-5C1B979382D9}"/>
              </a:ext>
            </a:extLst>
          </p:cNvPr>
          <p:cNvSpPr>
            <a:spLocks noGrp="1"/>
          </p:cNvSpPr>
          <p:nvPr>
            <p:ph idx="1"/>
          </p:nvPr>
        </p:nvSpPr>
        <p:spPr/>
        <p:txBody>
          <a:bodyPr>
            <a:normAutofit lnSpcReduction="10000"/>
          </a:bodyPr>
          <a:lstStyle/>
          <a:p>
            <a:r>
              <a:rPr lang="en-US" sz="3200" b="1" dirty="0"/>
              <a:t>Quality of Written Instructions</a:t>
            </a:r>
            <a:endParaRPr lang="en-US" sz="3200" dirty="0"/>
          </a:p>
          <a:p>
            <a:r>
              <a:rPr lang="en-US" sz="3200" dirty="0"/>
              <a:t>The Daewoo QT3 originally comes with a 32-page user manual. However long the user manual is, it is not easy to understand. The quality of instructions in it are ambiguous and often confuse the user on what to do when a certain condition arises. Also, the precautions page in the manual has been torn off so, necessary cautions cannot be taken in order to prevent accidents or failure of its electronic components.</a:t>
            </a:r>
          </a:p>
          <a:p>
            <a:endParaRPr lang="en-US" dirty="0"/>
          </a:p>
        </p:txBody>
      </p:sp>
    </p:spTree>
    <p:extLst>
      <p:ext uri="{BB962C8B-B14F-4D97-AF65-F5344CB8AC3E}">
        <p14:creationId xmlns:p14="http://schemas.microsoft.com/office/powerpoint/2010/main" val="20762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79B7D-DFB6-41A3-A378-2F1F797CB7A6}"/>
              </a:ext>
            </a:extLst>
          </p:cNvPr>
          <p:cNvSpPr>
            <a:spLocks noGrp="1"/>
          </p:cNvSpPr>
          <p:nvPr>
            <p:ph type="title"/>
          </p:nvPr>
        </p:nvSpPr>
        <p:spPr/>
        <p:txBody>
          <a:bodyPr/>
          <a:lstStyle/>
          <a:p>
            <a:r>
              <a:rPr lang="en-US" dirty="0"/>
              <a:t>BODY</a:t>
            </a:r>
          </a:p>
        </p:txBody>
      </p:sp>
      <p:sp>
        <p:nvSpPr>
          <p:cNvPr id="3" name="Content Placeholder 2">
            <a:extLst>
              <a:ext uri="{FF2B5EF4-FFF2-40B4-BE49-F238E27FC236}">
                <a16:creationId xmlns:a16="http://schemas.microsoft.com/office/drawing/2014/main" id="{42036974-DEDE-4939-A4D3-019F20401BC1}"/>
              </a:ext>
            </a:extLst>
          </p:cNvPr>
          <p:cNvSpPr>
            <a:spLocks noGrp="1"/>
          </p:cNvSpPr>
          <p:nvPr>
            <p:ph idx="1"/>
          </p:nvPr>
        </p:nvSpPr>
        <p:spPr/>
        <p:txBody>
          <a:bodyPr>
            <a:normAutofit lnSpcReduction="10000"/>
          </a:bodyPr>
          <a:lstStyle/>
          <a:p>
            <a:r>
              <a:rPr lang="en-US" sz="2800" b="1" dirty="0"/>
              <a:t>Maintenance and Cleaning</a:t>
            </a:r>
            <a:endParaRPr lang="en-US" sz="2800" dirty="0"/>
          </a:p>
          <a:p>
            <a:r>
              <a:rPr lang="en-US" sz="2800" dirty="0"/>
              <a:t>The microwave comes in a pink color so when it is unclean, it looks unclean. This makes it easier for students to know when to clean it. However, it is not the exterior that is difficult to clean. It is the interior that is of major concern. It often gets dirty when oily or greasy food is heated in it. As the turntable of the microwave is non detachable, it cannot be cleaned properly. Moreover, the diamond reflector in the microwave also does not allow effective cleaning to take place. Due to this reason, the condition of the microwave has deteriorated drastically.</a:t>
            </a:r>
          </a:p>
          <a:p>
            <a:endParaRPr lang="en-US" dirty="0"/>
          </a:p>
        </p:txBody>
      </p:sp>
    </p:spTree>
    <p:extLst>
      <p:ext uri="{BB962C8B-B14F-4D97-AF65-F5344CB8AC3E}">
        <p14:creationId xmlns:p14="http://schemas.microsoft.com/office/powerpoint/2010/main" val="10604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3" name="Content Placeholder 2"/>
          <p:cNvSpPr>
            <a:spLocks noGrp="1"/>
          </p:cNvSpPr>
          <p:nvPr>
            <p:ph idx="1"/>
          </p:nvPr>
        </p:nvSpPr>
        <p:spPr/>
        <p:txBody>
          <a:bodyPr>
            <a:noAutofit/>
          </a:bodyPr>
          <a:lstStyle/>
          <a:p>
            <a:r>
              <a:rPr lang="en-US" sz="2400" dirty="0"/>
              <a:t>Daewoo QT3 seems to be an unlikely choice as a microwave for the new dormitory building because of its mediocre physical design, poor quality of written instructions and difficult maintenance. Thus, in order to resolve and prevent these issues, I would recommend:</a:t>
            </a:r>
          </a:p>
          <a:p>
            <a:pPr>
              <a:buFont typeface="Wingdings" panose="05000000000000000000" pitchFamily="2" charset="2"/>
              <a:buChar char="q"/>
            </a:pPr>
            <a:r>
              <a:rPr lang="en-US" sz="2400" dirty="0"/>
              <a:t> Buying microwaves of larger dimensions,</a:t>
            </a:r>
          </a:p>
          <a:p>
            <a:pPr>
              <a:buFont typeface="Wingdings" panose="05000000000000000000" pitchFamily="2" charset="2"/>
              <a:buChar char="q"/>
            </a:pPr>
            <a:r>
              <a:rPr lang="en-US" sz="2400" dirty="0"/>
              <a:t> An inclusion of user manual that clearly states the proper detailed usage of the appliance, and</a:t>
            </a:r>
          </a:p>
          <a:p>
            <a:pPr>
              <a:buFont typeface="Wingdings" panose="05000000000000000000" pitchFamily="2" charset="2"/>
              <a:buChar char="q"/>
            </a:pPr>
            <a:r>
              <a:rPr lang="en-US" sz="2400" dirty="0"/>
              <a:t> Getting microwaves that are easily maintainable.</a:t>
            </a:r>
          </a:p>
          <a:p>
            <a:r>
              <a:rPr lang="en-US" sz="2400" dirty="0"/>
              <a:t>If you have any questions or need additional information, please contact me at your convenience.</a:t>
            </a:r>
          </a:p>
        </p:txBody>
      </p:sp>
    </p:spTree>
    <p:extLst>
      <p:ext uri="{BB962C8B-B14F-4D97-AF65-F5344CB8AC3E}">
        <p14:creationId xmlns:p14="http://schemas.microsoft.com/office/powerpoint/2010/main" val="168850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Closing</a:t>
            </a:r>
          </a:p>
        </p:txBody>
      </p:sp>
      <p:sp>
        <p:nvSpPr>
          <p:cNvPr id="3" name="Content Placeholder 2"/>
          <p:cNvSpPr>
            <a:spLocks noGrp="1"/>
          </p:cNvSpPr>
          <p:nvPr>
            <p:ph idx="1"/>
          </p:nvPr>
        </p:nvSpPr>
        <p:spPr/>
        <p:txBody>
          <a:bodyPr>
            <a:noAutofit/>
          </a:bodyPr>
          <a:lstStyle/>
          <a:p>
            <a:r>
              <a:rPr lang="en-US" sz="2800" dirty="0"/>
              <a:t>Sincerely,</a:t>
            </a:r>
          </a:p>
          <a:p>
            <a:r>
              <a:rPr lang="en-US" sz="2800" dirty="0"/>
              <a:t> </a:t>
            </a:r>
          </a:p>
          <a:p>
            <a:r>
              <a:rPr lang="en-US" sz="2800" dirty="0"/>
              <a:t> </a:t>
            </a:r>
          </a:p>
          <a:p>
            <a:r>
              <a:rPr lang="en-US" sz="2800" dirty="0"/>
              <a:t>Mehar Fatima Khan</a:t>
            </a:r>
          </a:p>
          <a:p>
            <a:r>
              <a:rPr lang="en-US" sz="2800" dirty="0"/>
              <a:t>Department of Computer Science</a:t>
            </a:r>
          </a:p>
          <a:p>
            <a:r>
              <a:rPr lang="en-US" sz="2800" dirty="0"/>
              <a:t>16L-4388</a:t>
            </a:r>
          </a:p>
          <a:p>
            <a:r>
              <a:rPr lang="en-US" sz="2800" dirty="0"/>
              <a:t>meharfatimak@gmail.com</a:t>
            </a:r>
          </a:p>
          <a:p>
            <a:pPr marL="0" indent="0">
              <a:buNone/>
            </a:pPr>
            <a:endParaRPr lang="en-US" sz="3600" dirty="0"/>
          </a:p>
        </p:txBody>
      </p:sp>
    </p:spTree>
    <p:extLst>
      <p:ext uri="{BB962C8B-B14F-4D97-AF65-F5344CB8AC3E}">
        <p14:creationId xmlns:p14="http://schemas.microsoft.com/office/powerpoint/2010/main" val="13840178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275</TotalTime>
  <Words>537</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Tw Cen MT</vt:lpstr>
      <vt:lpstr>Tw Cen MT Condensed</vt:lpstr>
      <vt:lpstr>Wingdings</vt:lpstr>
      <vt:lpstr>Wingdings 3</vt:lpstr>
      <vt:lpstr>Integral</vt:lpstr>
      <vt:lpstr>INFORMAL REPORT ON EQUIPMENT EVALUATION</vt:lpstr>
      <vt:lpstr>Format Chosen: Letter</vt:lpstr>
      <vt:lpstr>SALUTATION AND ABSTRACT</vt:lpstr>
      <vt:lpstr>BODY</vt:lpstr>
      <vt:lpstr>BODY</vt:lpstr>
      <vt:lpstr>body</vt:lpstr>
      <vt:lpstr>BODY</vt:lpstr>
      <vt:lpstr>CONCLUSION</vt:lpstr>
      <vt:lpstr>Closing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Mehar Fatima Khan</cp:lastModifiedBy>
  <cp:revision>36</cp:revision>
  <dcterms:created xsi:type="dcterms:W3CDTF">2019-02-20T19:29:59Z</dcterms:created>
  <dcterms:modified xsi:type="dcterms:W3CDTF">2019-02-22T14:17:58Z</dcterms:modified>
</cp:coreProperties>
</file>