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b4c42da9c_0_1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b4c42da9c_0_1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b4c42da9c_0_1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b4c42da9c_0_1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b4c42da9c_0_1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b4c42da9c_0_1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b4c42da9c_0_1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b4c42da9c_0_1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4c42da9c_0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4c42da9c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b4c42da9c_0_1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b4c42da9c_0_1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b4c42da9c_0_1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b4c42da9c_0_1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b4c42da9c_0_1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b4c42da9c_0_1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b4c42da9c_0_1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b4c42da9c_0_1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b4c42da9c_0_1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b4c42da9c_0_1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b4c42da9c_0_1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b4c42da9c_0_1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b4c42da9c_0_1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b4c42da9c_0_1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Execução multi-processo postergada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2834125"/>
            <a:ext cx="8520600" cy="14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André Luís Souto Ferreira 14/0016261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Otto Kristian von Sperling 12/0131510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Victor Fabre Figueiredo 15/0022948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B) Torus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Topologia que contém 16 nós, onde o nó zero se comunica com o escalonador recebendo o nome do arquivo que deverá ser executado e é responsável por passar essa informação para os outros nós, assim como passar as informações de tempo de execução de todos os nós para o escalonador. Todas as informações são trocadas via fila de mensagens, o tipo da mensagem é o número de cada nó, dessa forma, pode-se usar a mesma fila para todos os nós e não ocorrem problemas no consumo das mensagens na fila.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B) Torus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 caminho das mensagens entre os nós é feito como na imagem abaixo, todas as conexões são bidirecionais.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1350" y="1845263"/>
            <a:ext cx="258127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C) Fattree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Topologia que contém 15 nós, onde o nó zero se comunica com o escalonador recebendo o nome do arquivo que deverá ser executado e é responsável por passar essa informação para os outros nós, assim como passar as informações de tempo de execução de todos os nós para o escalonador. Todas as informações são trocadas via fila de mensagens, o tipo da mensagem é o número de cada nó, dessa forma, pode-se usar a mesma fila para todos os nós e não ocorrem problemas no consumo das mensagens na fila.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C) Fattree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 caminho das mensagens entre os nós é feito como na imagem abaixo, todas as conexões são bidirecionais.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350" y="2222238"/>
            <a:ext cx="639127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de um gerente de execução de processos múltiplos de maneira postergada.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A proposta do trabalho é fazer um mecanismo de função semelhante ao comando </a:t>
            </a:r>
            <a:r>
              <a:rPr i="1" lang="pt-BR"/>
              <a:t>at </a:t>
            </a:r>
            <a:r>
              <a:rPr lang="pt-BR"/>
              <a:t>existente no Unix. O sistema possui um processo escalonador multi-processo e 16 nós (15 no caso da topologia </a:t>
            </a:r>
            <a:r>
              <a:rPr i="1" lang="pt-BR"/>
              <a:t>fattree</a:t>
            </a:r>
            <a:r>
              <a:rPr lang="pt-BR"/>
              <a:t>), cada nó com um processo gerente de execução de processos.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do projeto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725" y="1175413"/>
            <a:ext cx="572452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processos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lphaUcParenR"/>
            </a:pPr>
            <a:r>
              <a:rPr lang="pt-BR"/>
              <a:t>executa_postergado.c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19100" y="1106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Solicita a execução de um processo com um delay determinado. Esse processo faz uso de fila de mensagens para poder realizar a solicitação da execução de outro processo e para informar para o escalonador o delay mínimo de execução.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Chamada: ./</a:t>
            </a:r>
            <a:r>
              <a:rPr lang="pt-BR"/>
              <a:t>executa_postergado -f arquivo_executável -d delay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Mecanismos de mensagem usados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Fila de mensagens: as mensagens enviadas contém o nome do arquivo executável e o delay de execução.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B) escalonador.c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Responsável por gerenciar a ordem de execução dos processos solicitados tendo como base o delay de cada processo. Cria uma fila de execução que é atualizada cada vez que um processo novo é inserido ou que um processo é executado e removido da fila. Também responsável por criar os gerentes de processo e determinar a topologia que será usada. Toda a comunicação é feita por troca de mensagens. É executado em </a:t>
            </a:r>
            <a:r>
              <a:rPr i="1" lang="pt-BR"/>
              <a:t>background</a:t>
            </a:r>
            <a:r>
              <a:rPr lang="pt-BR"/>
              <a:t>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Também é responsável pelo </a:t>
            </a:r>
            <a:r>
              <a:rPr i="1" lang="pt-BR"/>
              <a:t>shutdown</a:t>
            </a:r>
            <a:r>
              <a:rPr lang="pt-BR"/>
              <a:t> dos processos e por guardar as estatísticas de execução.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Chamada: ./escalonador -t topologia &amp;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Topologias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lphaUcParenR"/>
            </a:pPr>
            <a:r>
              <a:rPr lang="pt-BR"/>
              <a:t>Hypercube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68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Topologia que contém 16 nós, onde o nó zero se comunica com o escalonador recebendo o nome do arquivo que deverá ser executado e é responsável por passar essa informação para os outros nós, assim como passar as informações de tempo de execução de todos os nós para o escalonador. Todas as informações são trocadas via fila de mensagens, o tipo da mensagem é o número de cada nó, dessa forma, pode-se usar a mesma fila para todos os nós e não ocorrem problemas no consumo das mensagens na fila.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lphaUcParenR"/>
            </a:pPr>
            <a:r>
              <a:rPr lang="pt-BR"/>
              <a:t>Hypercube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 caminho das mensagens entre os nós é feito como na imagem abaixo, todas as conexões são bidirecionais.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269" y="1914225"/>
            <a:ext cx="5061450" cy="25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