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>
        <p:scale>
          <a:sx n="33" d="100"/>
          <a:sy n="33" d="100"/>
        </p:scale>
        <p:origin x="248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837D-84B5-484A-8E1F-F82180DF8A49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8454-95C8-4265-B312-489E5F08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4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837D-84B5-484A-8E1F-F82180DF8A49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8454-95C8-4265-B312-489E5F08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9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837D-84B5-484A-8E1F-F82180DF8A49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8454-95C8-4265-B312-489E5F08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9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837D-84B5-484A-8E1F-F82180DF8A49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8454-95C8-4265-B312-489E5F08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837D-84B5-484A-8E1F-F82180DF8A49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8454-95C8-4265-B312-489E5F08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837D-84B5-484A-8E1F-F82180DF8A49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8454-95C8-4265-B312-489E5F08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0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837D-84B5-484A-8E1F-F82180DF8A49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8454-95C8-4265-B312-489E5F08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2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837D-84B5-484A-8E1F-F82180DF8A49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8454-95C8-4265-B312-489E5F08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0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837D-84B5-484A-8E1F-F82180DF8A49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8454-95C8-4265-B312-489E5F08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0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837D-84B5-484A-8E1F-F82180DF8A49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8454-95C8-4265-B312-489E5F08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837D-84B5-484A-8E1F-F82180DF8A49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8454-95C8-4265-B312-489E5F08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6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2837D-84B5-484A-8E1F-F82180DF8A49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B8454-95C8-4265-B312-489E5F08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0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438400" y="2286000"/>
            <a:ext cx="7315200" cy="28194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SG" dirty="0" smtClean="0"/>
              <a:t>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8400" y="1600200"/>
            <a:ext cx="73152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Collections of Objects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895600" y="2819400"/>
            <a:ext cx="1828800" cy="2057399"/>
            <a:chOff x="2438400" y="2362200"/>
            <a:chExt cx="1828800" cy="2057399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2438400" y="2362200"/>
              <a:ext cx="1828800" cy="205739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SG" dirty="0" smtClean="0"/>
                <a:t>Points</a:t>
              </a:r>
            </a:p>
            <a:p>
              <a:pPr algn="ctr"/>
              <a:endParaRPr lang="en-SG" dirty="0"/>
            </a:p>
            <a:p>
              <a:pPr algn="ctr"/>
              <a:endParaRPr lang="en-SG" dirty="0" smtClean="0"/>
            </a:p>
            <a:p>
              <a:pPr algn="ctr"/>
              <a:endParaRPr lang="en-SG" dirty="0" smtClean="0"/>
            </a:p>
            <a:p>
              <a:pPr algn="ctr"/>
              <a:endParaRPr lang="en-SG" dirty="0"/>
            </a:p>
            <a:p>
              <a:pPr algn="ctr"/>
              <a:endParaRPr lang="en-SG" dirty="0" smtClean="0"/>
            </a:p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90800" y="2895600"/>
              <a:ext cx="1524000" cy="13849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/>
                <a:t>Topology</a:t>
              </a:r>
              <a:br>
                <a:rPr lang="en-SG" dirty="0" smtClean="0"/>
              </a:br>
              <a:r>
                <a:rPr lang="en-SG" sz="1600" dirty="0" smtClean="0"/>
                <a:t>-</a:t>
              </a:r>
              <a:br>
                <a:rPr lang="en-SG" sz="1600" dirty="0" smtClean="0"/>
              </a:br>
              <a:r>
                <a:rPr lang="en-SG" sz="1600" dirty="0" smtClean="0"/>
                <a:t>-</a:t>
              </a:r>
              <a:br>
                <a:rPr lang="en-SG" sz="1600" dirty="0" smtClean="0"/>
              </a:br>
              <a:r>
                <a:rPr lang="en-SG" sz="1600" dirty="0" smtClean="0"/>
                <a:t>-</a:t>
              </a:r>
              <a:br>
                <a:rPr lang="en-SG" sz="1600" dirty="0" smtClean="0"/>
              </a:br>
              <a:r>
                <a:rPr lang="en-SG" sz="1600" i="1" dirty="0" smtClean="0"/>
                <a:t>vertices</a:t>
              </a:r>
              <a:endParaRPr lang="en-US" sz="16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81600" y="2819400"/>
            <a:ext cx="1828801" cy="2057400"/>
            <a:chOff x="5181598" y="2362200"/>
            <a:chExt cx="1828801" cy="2057400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5181598" y="2362200"/>
              <a:ext cx="1828801" cy="20574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SG" dirty="0" smtClean="0"/>
                <a:t>Polylines</a:t>
              </a:r>
            </a:p>
            <a:p>
              <a:pPr algn="ctr"/>
              <a:endParaRPr lang="en-SG" dirty="0"/>
            </a:p>
            <a:p>
              <a:pPr algn="ctr"/>
              <a:endParaRPr lang="en-SG" dirty="0" smtClean="0"/>
            </a:p>
            <a:p>
              <a:pPr algn="ctr"/>
              <a:endParaRPr lang="en-SG" dirty="0"/>
            </a:p>
            <a:p>
              <a:pPr algn="ctr"/>
              <a:endParaRPr lang="en-SG" dirty="0" smtClean="0"/>
            </a:p>
            <a:p>
              <a:pPr algn="ctr"/>
              <a:endParaRPr lang="en-SG" dirty="0"/>
            </a:p>
            <a:p>
              <a:pPr algn="ctr"/>
              <a:endParaRPr lang="en-SG" dirty="0" smtClean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34001" y="2895600"/>
              <a:ext cx="1524000" cy="13849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/>
                <a:t>Topology</a:t>
              </a:r>
              <a:br>
                <a:rPr lang="en-SG" dirty="0" smtClean="0"/>
              </a:br>
              <a:r>
                <a:rPr lang="en-SG" sz="1600" dirty="0" smtClean="0"/>
                <a:t>-</a:t>
              </a:r>
              <a:br>
                <a:rPr lang="en-SG" sz="1600" dirty="0" smtClean="0"/>
              </a:br>
              <a:r>
                <a:rPr lang="en-SG" sz="1600" i="1" dirty="0" smtClean="0"/>
                <a:t>wires</a:t>
              </a:r>
              <a:br>
                <a:rPr lang="en-SG" sz="1600" i="1" dirty="0" smtClean="0"/>
              </a:br>
              <a:r>
                <a:rPr lang="en-SG" sz="1600" i="1" dirty="0" smtClean="0"/>
                <a:t>edges</a:t>
              </a:r>
              <a:br>
                <a:rPr lang="en-SG" sz="1600" i="1" dirty="0" smtClean="0"/>
              </a:br>
              <a:r>
                <a:rPr lang="en-SG" sz="1600" i="1" dirty="0" smtClean="0"/>
                <a:t>vertices</a:t>
              </a:r>
              <a:endParaRPr lang="en-US" sz="16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391400" y="2819400"/>
            <a:ext cx="1828800" cy="2057400"/>
            <a:chOff x="7924799" y="2362200"/>
            <a:chExt cx="1828800" cy="2057400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7924799" y="2362200"/>
              <a:ext cx="1828800" cy="20574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SG" dirty="0" smtClean="0"/>
                <a:t>Polygons</a:t>
              </a:r>
            </a:p>
            <a:p>
              <a:pPr algn="ctr"/>
              <a:endParaRPr lang="en-SG" dirty="0"/>
            </a:p>
            <a:p>
              <a:pPr algn="ctr"/>
              <a:endParaRPr lang="en-SG" dirty="0" smtClean="0"/>
            </a:p>
            <a:p>
              <a:pPr algn="ctr"/>
              <a:endParaRPr lang="en-SG" dirty="0"/>
            </a:p>
            <a:p>
              <a:pPr algn="ctr"/>
              <a:endParaRPr lang="en-SG" dirty="0" smtClean="0"/>
            </a:p>
            <a:p>
              <a:pPr algn="ctr"/>
              <a:endParaRPr lang="en-SG" dirty="0"/>
            </a:p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77200" y="2895600"/>
              <a:ext cx="1524000" cy="13542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/>
                <a:t>Topology</a:t>
              </a:r>
              <a:br>
                <a:rPr lang="en-SG" dirty="0" smtClean="0"/>
              </a:br>
              <a:r>
                <a:rPr lang="en-SG" sz="1600" i="1" dirty="0" smtClean="0"/>
                <a:t>faces</a:t>
              </a:r>
              <a:br>
                <a:rPr lang="en-SG" sz="1600" i="1" dirty="0" smtClean="0"/>
              </a:br>
              <a:r>
                <a:rPr lang="en-SG" sz="1600" i="1" dirty="0" smtClean="0"/>
                <a:t>wires</a:t>
              </a:r>
              <a:br>
                <a:rPr lang="en-SG" sz="1600" i="1" dirty="0" smtClean="0"/>
              </a:br>
              <a:r>
                <a:rPr lang="en-SG" sz="1600" i="1" dirty="0" smtClean="0"/>
                <a:t>edges</a:t>
              </a:r>
              <a:br>
                <a:rPr lang="en-SG" sz="1600" i="1" dirty="0" smtClean="0"/>
              </a:br>
              <a:r>
                <a:rPr lang="en-SG" sz="1600" i="1" dirty="0" smtClean="0"/>
                <a:t>vertices</a:t>
              </a:r>
              <a:endParaRPr lang="en-US" sz="16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438400" y="5410200"/>
            <a:ext cx="73152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Positions (linked to vertices)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38400" y="990600"/>
            <a:ext cx="7315200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Entities</a:t>
            </a:r>
          </a:p>
        </p:txBody>
      </p:sp>
      <p:sp>
        <p:nvSpPr>
          <p:cNvPr id="2" name="Rectangle 1"/>
          <p:cNvSpPr/>
          <p:nvPr/>
        </p:nvSpPr>
        <p:spPr>
          <a:xfrm>
            <a:off x="2057400" y="838200"/>
            <a:ext cx="8077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Box 185"/>
          <p:cNvSpPr txBox="1"/>
          <p:nvPr/>
        </p:nvSpPr>
        <p:spPr>
          <a:xfrm>
            <a:off x="8305800" y="6858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>
                <a:solidFill>
                  <a:schemeClr val="accent2"/>
                </a:solidFill>
              </a:rPr>
              <a:t>pg1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8305800" y="27432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>
                <a:solidFill>
                  <a:schemeClr val="accent2"/>
                </a:solidFill>
              </a:rPr>
              <a:t>_</a:t>
            </a:r>
            <a:r>
              <a:rPr lang="en-SG" dirty="0" smtClean="0">
                <a:solidFill>
                  <a:schemeClr val="accent2"/>
                </a:solidFill>
              </a:rPr>
              <a:t>w1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08" name="Straight Connector 207"/>
          <p:cNvCxnSpPr>
            <a:stCxn id="186" idx="2"/>
            <a:endCxn id="189" idx="0"/>
          </p:cNvCxnSpPr>
          <p:nvPr/>
        </p:nvCxnSpPr>
        <p:spPr>
          <a:xfrm>
            <a:off x="8648700" y="1066800"/>
            <a:ext cx="0" cy="1676400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8" idx="2"/>
            <a:endCxn id="125" idx="0"/>
          </p:cNvCxnSpPr>
          <p:nvPr/>
        </p:nvCxnSpPr>
        <p:spPr>
          <a:xfrm flipH="1">
            <a:off x="5524500" y="5334000"/>
            <a:ext cx="213360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0" idx="2"/>
            <a:endCxn id="127" idx="0"/>
          </p:cNvCxnSpPr>
          <p:nvPr/>
        </p:nvCxnSpPr>
        <p:spPr>
          <a:xfrm flipH="1">
            <a:off x="7810500" y="5334000"/>
            <a:ext cx="182880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276600" y="6858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>
                <a:solidFill>
                  <a:schemeClr val="accent1"/>
                </a:solidFill>
              </a:rPr>
              <a:t>pg0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276600" y="27432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>
                <a:solidFill>
                  <a:schemeClr val="accent1"/>
                </a:solidFill>
              </a:rPr>
              <a:t>_w0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2286000" y="3886200"/>
            <a:ext cx="2667000" cy="381000"/>
            <a:chOff x="7239000" y="4648200"/>
            <a:chExt cx="2667000" cy="381000"/>
          </a:xfrm>
          <a:solidFill>
            <a:schemeClr val="bg1">
              <a:lumMod val="95000"/>
            </a:schemeClr>
          </a:solidFill>
        </p:grpSpPr>
        <p:sp>
          <p:nvSpPr>
            <p:cNvPr id="105" name="TextBox 104"/>
            <p:cNvSpPr txBox="1"/>
            <p:nvPr/>
          </p:nvSpPr>
          <p:spPr>
            <a:xfrm>
              <a:off x="72390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>
                  <a:solidFill>
                    <a:schemeClr val="accent1"/>
                  </a:solidFill>
                </a:rPr>
                <a:t>_e0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2296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>
                  <a:solidFill>
                    <a:schemeClr val="accent1"/>
                  </a:solidFill>
                </a:rPr>
                <a:t>_e1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92202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>
                  <a:solidFill>
                    <a:schemeClr val="accent1"/>
                  </a:solidFill>
                </a:rPr>
                <a:t>_e2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86000" y="4953000"/>
            <a:ext cx="2667000" cy="381000"/>
            <a:chOff x="2209800" y="4953000"/>
            <a:chExt cx="2667000" cy="381000"/>
          </a:xfrm>
        </p:grpSpPr>
        <p:sp>
          <p:nvSpPr>
            <p:cNvPr id="109" name="TextBox 108"/>
            <p:cNvSpPr txBox="1"/>
            <p:nvPr/>
          </p:nvSpPr>
          <p:spPr>
            <a:xfrm>
              <a:off x="2209800" y="4953000"/>
              <a:ext cx="685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>
                  <a:solidFill>
                    <a:schemeClr val="accent1"/>
                  </a:solidFill>
                </a:rPr>
                <a:t>_v0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200400" y="4953000"/>
              <a:ext cx="685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>
                  <a:solidFill>
                    <a:schemeClr val="accent1"/>
                  </a:solidFill>
                </a:rPr>
                <a:t>_v1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91000" y="4953000"/>
              <a:ext cx="685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>
                  <a:solidFill>
                    <a:schemeClr val="accent1"/>
                  </a:solidFill>
                </a:rPr>
                <a:t>_v2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113" name="Straight Connector 112"/>
          <p:cNvCxnSpPr>
            <a:endCxn id="105" idx="0"/>
          </p:cNvCxnSpPr>
          <p:nvPr/>
        </p:nvCxnSpPr>
        <p:spPr>
          <a:xfrm flipH="1">
            <a:off x="2590800" y="3124200"/>
            <a:ext cx="990600" cy="76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endCxn id="106" idx="0"/>
          </p:cNvCxnSpPr>
          <p:nvPr/>
        </p:nvCxnSpPr>
        <p:spPr>
          <a:xfrm>
            <a:off x="3581400" y="3124200"/>
            <a:ext cx="0" cy="76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endCxn id="107" idx="0"/>
          </p:cNvCxnSpPr>
          <p:nvPr/>
        </p:nvCxnSpPr>
        <p:spPr>
          <a:xfrm>
            <a:off x="3581400" y="3124200"/>
            <a:ext cx="990600" cy="76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5" idx="2"/>
            <a:endCxn id="109" idx="0"/>
          </p:cNvCxnSpPr>
          <p:nvPr/>
        </p:nvCxnSpPr>
        <p:spPr>
          <a:xfrm>
            <a:off x="2628900" y="4267200"/>
            <a:ext cx="0" cy="685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5" idx="2"/>
            <a:endCxn id="110" idx="0"/>
          </p:cNvCxnSpPr>
          <p:nvPr/>
        </p:nvCxnSpPr>
        <p:spPr>
          <a:xfrm>
            <a:off x="2628900" y="4267200"/>
            <a:ext cx="990600" cy="685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6" idx="2"/>
            <a:endCxn id="110" idx="0"/>
          </p:cNvCxnSpPr>
          <p:nvPr/>
        </p:nvCxnSpPr>
        <p:spPr>
          <a:xfrm>
            <a:off x="3619500" y="4267200"/>
            <a:ext cx="0" cy="685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6" idx="2"/>
            <a:endCxn id="111" idx="0"/>
          </p:cNvCxnSpPr>
          <p:nvPr/>
        </p:nvCxnSpPr>
        <p:spPr>
          <a:xfrm>
            <a:off x="3619500" y="4267200"/>
            <a:ext cx="990600" cy="685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07" idx="2"/>
            <a:endCxn id="111" idx="0"/>
          </p:cNvCxnSpPr>
          <p:nvPr/>
        </p:nvCxnSpPr>
        <p:spPr>
          <a:xfrm>
            <a:off x="4610100" y="4267200"/>
            <a:ext cx="0" cy="685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2" idx="2"/>
            <a:endCxn id="103" idx="0"/>
          </p:cNvCxnSpPr>
          <p:nvPr/>
        </p:nvCxnSpPr>
        <p:spPr>
          <a:xfrm>
            <a:off x="3619500" y="1066800"/>
            <a:ext cx="0" cy="167640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/>
          <p:cNvGrpSpPr/>
          <p:nvPr/>
        </p:nvGrpSpPr>
        <p:grpSpPr>
          <a:xfrm>
            <a:off x="4038600" y="6019800"/>
            <a:ext cx="4114800" cy="381000"/>
            <a:chOff x="1981200" y="6019800"/>
            <a:chExt cx="4114800" cy="381000"/>
          </a:xfrm>
        </p:grpSpPr>
        <p:sp>
          <p:nvSpPr>
            <p:cNvPr id="124" name="TextBox 123"/>
            <p:cNvSpPr txBox="1"/>
            <p:nvPr/>
          </p:nvSpPr>
          <p:spPr>
            <a:xfrm>
              <a:off x="1981200" y="6019800"/>
              <a:ext cx="685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 smtClean="0"/>
                <a:t>ps</a:t>
              </a:r>
              <a:r>
                <a:rPr lang="en-SG" b="1" dirty="0" smtClean="0"/>
                <a:t>0</a:t>
              </a:r>
              <a:endParaRPr lang="en-US" b="1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124200" y="6019800"/>
              <a:ext cx="685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 smtClean="0"/>
                <a:t>ps</a:t>
              </a:r>
              <a:r>
                <a:rPr lang="en-SG" b="1" dirty="0" smtClean="0"/>
                <a:t>1</a:t>
              </a:r>
              <a:endParaRPr lang="en-US" b="1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267200" y="6019800"/>
              <a:ext cx="685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 smtClean="0"/>
                <a:t>ps</a:t>
              </a:r>
              <a:r>
                <a:rPr lang="en-SG" b="1" dirty="0" smtClean="0"/>
                <a:t>2</a:t>
              </a:r>
              <a:endParaRPr lang="en-US" b="1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410200" y="6019800"/>
              <a:ext cx="685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 smtClean="0"/>
                <a:t>ps</a:t>
              </a:r>
              <a:r>
                <a:rPr lang="en-SG" b="1" dirty="0" smtClean="0"/>
                <a:t>3</a:t>
              </a:r>
              <a:endParaRPr lang="en-US" b="1" dirty="0"/>
            </a:p>
          </p:txBody>
        </p:sp>
      </p:grpSp>
      <p:cxnSp>
        <p:nvCxnSpPr>
          <p:cNvPr id="128" name="Straight Connector 127"/>
          <p:cNvCxnSpPr>
            <a:stCxn id="109" idx="2"/>
            <a:endCxn id="124" idx="0"/>
          </p:cNvCxnSpPr>
          <p:nvPr/>
        </p:nvCxnSpPr>
        <p:spPr>
          <a:xfrm>
            <a:off x="2628900" y="5334000"/>
            <a:ext cx="175260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10" idx="2"/>
            <a:endCxn id="125" idx="0"/>
          </p:cNvCxnSpPr>
          <p:nvPr/>
        </p:nvCxnSpPr>
        <p:spPr>
          <a:xfrm>
            <a:off x="3619500" y="5334000"/>
            <a:ext cx="190500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11" idx="2"/>
            <a:endCxn id="127" idx="0"/>
          </p:cNvCxnSpPr>
          <p:nvPr/>
        </p:nvCxnSpPr>
        <p:spPr>
          <a:xfrm>
            <a:off x="4610100" y="5334000"/>
            <a:ext cx="320040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9" idx="2"/>
            <a:endCxn id="126" idx="0"/>
          </p:cNvCxnSpPr>
          <p:nvPr/>
        </p:nvCxnSpPr>
        <p:spPr>
          <a:xfrm flipH="1">
            <a:off x="6667500" y="5334000"/>
            <a:ext cx="198120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1447800" y="6858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Polygon 0 has </a:t>
            </a:r>
            <a:br>
              <a:rPr lang="en-SG" dirty="0" smtClean="0"/>
            </a:br>
            <a:r>
              <a:rPr lang="en-SG" dirty="0" smtClean="0"/>
              <a:t>3 vertices</a:t>
            </a:r>
            <a:endParaRPr lang="en-US" dirty="0"/>
          </a:p>
        </p:txBody>
      </p:sp>
      <p:sp>
        <p:nvSpPr>
          <p:cNvPr id="210" name="TextBox 209"/>
          <p:cNvSpPr txBox="1"/>
          <p:nvPr/>
        </p:nvSpPr>
        <p:spPr>
          <a:xfrm>
            <a:off x="8991600" y="6858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dirty="0" smtClean="0"/>
              <a:t>Polygon 1 has </a:t>
            </a:r>
            <a:br>
              <a:rPr lang="en-SG" dirty="0" smtClean="0"/>
            </a:br>
            <a:r>
              <a:rPr lang="en-SG" dirty="0" smtClean="0"/>
              <a:t>3 vertices</a:t>
            </a:r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5257800" y="30480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The two polygons share two position </a:t>
            </a:r>
            <a:r>
              <a:rPr lang="en-SG" b="1" dirty="0" smtClean="0"/>
              <a:t>ps1 </a:t>
            </a:r>
            <a:r>
              <a:rPr lang="en-SG" dirty="0" smtClean="0"/>
              <a:t>and</a:t>
            </a:r>
            <a:r>
              <a:rPr lang="en-SG" b="1" dirty="0" smtClean="0"/>
              <a:t> ps3</a:t>
            </a:r>
            <a:endParaRPr lang="en-US" b="1" dirty="0"/>
          </a:p>
        </p:txBody>
      </p:sp>
      <p:grpSp>
        <p:nvGrpSpPr>
          <p:cNvPr id="26" name="Group 25"/>
          <p:cNvGrpSpPr/>
          <p:nvPr/>
        </p:nvGrpSpPr>
        <p:grpSpPr>
          <a:xfrm>
            <a:off x="4876800" y="533400"/>
            <a:ext cx="2352601" cy="2579132"/>
            <a:chOff x="-8467" y="1219200"/>
            <a:chExt cx="2352601" cy="2579132"/>
          </a:xfrm>
        </p:grpSpPr>
        <p:sp>
          <p:nvSpPr>
            <p:cNvPr id="175" name="TextBox 174"/>
            <p:cNvSpPr txBox="1"/>
            <p:nvPr/>
          </p:nvSpPr>
          <p:spPr>
            <a:xfrm>
              <a:off x="-8467" y="1219200"/>
              <a:ext cx="515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 smtClean="0"/>
                <a:t>ps0</a:t>
              </a:r>
              <a:endParaRPr lang="en-US" b="1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676400" y="1600200"/>
              <a:ext cx="515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 smtClean="0"/>
                <a:t>ps1</a:t>
              </a:r>
              <a:endParaRPr lang="en-US" b="1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0" y="3200400"/>
              <a:ext cx="515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 smtClean="0"/>
                <a:t>ps3</a:t>
              </a:r>
              <a:endParaRPr lang="en-US" b="1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1828800" y="3429000"/>
              <a:ext cx="515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 smtClean="0"/>
                <a:t>ps2</a:t>
              </a:r>
              <a:endParaRPr lang="en-US" b="1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04800" y="1600200"/>
              <a:ext cx="1557867" cy="1955800"/>
              <a:chOff x="304800" y="1600200"/>
              <a:chExt cx="1557867" cy="1955800"/>
            </a:xfrm>
          </p:grpSpPr>
          <p:sp>
            <p:nvSpPr>
              <p:cNvPr id="21" name="Freeform 20"/>
              <p:cNvSpPr/>
              <p:nvPr/>
            </p:nvSpPr>
            <p:spPr>
              <a:xfrm>
                <a:off x="304800" y="1600200"/>
                <a:ext cx="1305560" cy="1572260"/>
              </a:xfrm>
              <a:custGeom>
                <a:avLst/>
                <a:gdLst>
                  <a:gd name="connsiteX0" fmla="*/ 0 w 1320800"/>
                  <a:gd name="connsiteY0" fmla="*/ 0 h 1600200"/>
                  <a:gd name="connsiteX1" fmla="*/ 33867 w 1320800"/>
                  <a:gd name="connsiteY1" fmla="*/ 1600200 h 1600200"/>
                  <a:gd name="connsiteX2" fmla="*/ 1320800 w 1320800"/>
                  <a:gd name="connsiteY2" fmla="*/ 279400 h 1600200"/>
                  <a:gd name="connsiteX3" fmla="*/ 0 w 1320800"/>
                  <a:gd name="connsiteY3" fmla="*/ 0 h 1600200"/>
                  <a:gd name="connsiteX0" fmla="*/ 0 w 1341120"/>
                  <a:gd name="connsiteY0" fmla="*/ 0 h 1600200"/>
                  <a:gd name="connsiteX1" fmla="*/ 33867 w 1341120"/>
                  <a:gd name="connsiteY1" fmla="*/ 1600200 h 1600200"/>
                  <a:gd name="connsiteX2" fmla="*/ 1341120 w 1341120"/>
                  <a:gd name="connsiteY2" fmla="*/ 256540 h 1600200"/>
                  <a:gd name="connsiteX3" fmla="*/ 0 w 1341120"/>
                  <a:gd name="connsiteY3" fmla="*/ 0 h 1600200"/>
                  <a:gd name="connsiteX0" fmla="*/ 0 w 1292860"/>
                  <a:gd name="connsiteY0" fmla="*/ 0 h 1600200"/>
                  <a:gd name="connsiteX1" fmla="*/ 33867 w 1292860"/>
                  <a:gd name="connsiteY1" fmla="*/ 1600200 h 1600200"/>
                  <a:gd name="connsiteX2" fmla="*/ 1292860 w 1292860"/>
                  <a:gd name="connsiteY2" fmla="*/ 246380 h 1600200"/>
                  <a:gd name="connsiteX3" fmla="*/ 0 w 1292860"/>
                  <a:gd name="connsiteY3" fmla="*/ 0 h 1600200"/>
                  <a:gd name="connsiteX0" fmla="*/ 0 w 1292860"/>
                  <a:gd name="connsiteY0" fmla="*/ 0 h 1579880"/>
                  <a:gd name="connsiteX1" fmla="*/ 5927 w 1292860"/>
                  <a:gd name="connsiteY1" fmla="*/ 1579880 h 1579880"/>
                  <a:gd name="connsiteX2" fmla="*/ 1292860 w 1292860"/>
                  <a:gd name="connsiteY2" fmla="*/ 246380 h 1579880"/>
                  <a:gd name="connsiteX3" fmla="*/ 0 w 1292860"/>
                  <a:gd name="connsiteY3" fmla="*/ 0 h 1579880"/>
                  <a:gd name="connsiteX0" fmla="*/ 0 w 1292860"/>
                  <a:gd name="connsiteY0" fmla="*/ 0 h 1546860"/>
                  <a:gd name="connsiteX1" fmla="*/ 13547 w 1292860"/>
                  <a:gd name="connsiteY1" fmla="*/ 1546860 h 1546860"/>
                  <a:gd name="connsiteX2" fmla="*/ 1292860 w 1292860"/>
                  <a:gd name="connsiteY2" fmla="*/ 246380 h 1546860"/>
                  <a:gd name="connsiteX3" fmla="*/ 0 w 1292860"/>
                  <a:gd name="connsiteY3" fmla="*/ 0 h 1546860"/>
                  <a:gd name="connsiteX0" fmla="*/ 0 w 1292860"/>
                  <a:gd name="connsiteY0" fmla="*/ 0 h 1559560"/>
                  <a:gd name="connsiteX1" fmla="*/ 11007 w 1292860"/>
                  <a:gd name="connsiteY1" fmla="*/ 1559560 h 1559560"/>
                  <a:gd name="connsiteX2" fmla="*/ 1292860 w 1292860"/>
                  <a:gd name="connsiteY2" fmla="*/ 246380 h 1559560"/>
                  <a:gd name="connsiteX3" fmla="*/ 0 w 1292860"/>
                  <a:gd name="connsiteY3" fmla="*/ 0 h 1559560"/>
                  <a:gd name="connsiteX0" fmla="*/ 0 w 1292860"/>
                  <a:gd name="connsiteY0" fmla="*/ 0 h 1564640"/>
                  <a:gd name="connsiteX1" fmla="*/ 8467 w 1292860"/>
                  <a:gd name="connsiteY1" fmla="*/ 1564640 h 1564640"/>
                  <a:gd name="connsiteX2" fmla="*/ 1292860 w 1292860"/>
                  <a:gd name="connsiteY2" fmla="*/ 246380 h 1564640"/>
                  <a:gd name="connsiteX3" fmla="*/ 0 w 1292860"/>
                  <a:gd name="connsiteY3" fmla="*/ 0 h 1564640"/>
                  <a:gd name="connsiteX0" fmla="*/ 0 w 1292860"/>
                  <a:gd name="connsiteY0" fmla="*/ 0 h 1564640"/>
                  <a:gd name="connsiteX1" fmla="*/ 8467 w 1292860"/>
                  <a:gd name="connsiteY1" fmla="*/ 1564640 h 1564640"/>
                  <a:gd name="connsiteX2" fmla="*/ 1292860 w 1292860"/>
                  <a:gd name="connsiteY2" fmla="*/ 246380 h 1564640"/>
                  <a:gd name="connsiteX3" fmla="*/ 0 w 1292860"/>
                  <a:gd name="connsiteY3" fmla="*/ 0 h 1564640"/>
                  <a:gd name="connsiteX0" fmla="*/ 0 w 1292860"/>
                  <a:gd name="connsiteY0" fmla="*/ 0 h 1572260"/>
                  <a:gd name="connsiteX1" fmla="*/ 8467 w 1292860"/>
                  <a:gd name="connsiteY1" fmla="*/ 1572260 h 1572260"/>
                  <a:gd name="connsiteX2" fmla="*/ 1292860 w 1292860"/>
                  <a:gd name="connsiteY2" fmla="*/ 246380 h 1572260"/>
                  <a:gd name="connsiteX3" fmla="*/ 0 w 1292860"/>
                  <a:gd name="connsiteY3" fmla="*/ 0 h 1572260"/>
                  <a:gd name="connsiteX0" fmla="*/ 0 w 1305560"/>
                  <a:gd name="connsiteY0" fmla="*/ 0 h 1572260"/>
                  <a:gd name="connsiteX1" fmla="*/ 8467 w 1305560"/>
                  <a:gd name="connsiteY1" fmla="*/ 1572260 h 1572260"/>
                  <a:gd name="connsiteX2" fmla="*/ 1305560 w 1305560"/>
                  <a:gd name="connsiteY2" fmla="*/ 246380 h 1572260"/>
                  <a:gd name="connsiteX3" fmla="*/ 0 w 1305560"/>
                  <a:gd name="connsiteY3" fmla="*/ 0 h 157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5560" h="1572260">
                    <a:moveTo>
                      <a:pt x="0" y="0"/>
                    </a:moveTo>
                    <a:cubicBezTo>
                      <a:pt x="1976" y="526627"/>
                      <a:pt x="6491" y="1045633"/>
                      <a:pt x="8467" y="1572260"/>
                    </a:cubicBezTo>
                    <a:lnTo>
                      <a:pt x="1305560" y="2463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330200" y="1871133"/>
                <a:ext cx="1532467" cy="1684867"/>
              </a:xfrm>
              <a:custGeom>
                <a:avLst/>
                <a:gdLst>
                  <a:gd name="connsiteX0" fmla="*/ 1532467 w 1532467"/>
                  <a:gd name="connsiteY0" fmla="*/ 1684867 h 1684867"/>
                  <a:gd name="connsiteX1" fmla="*/ 0 w 1532467"/>
                  <a:gd name="connsiteY1" fmla="*/ 1337734 h 1684867"/>
                  <a:gd name="connsiteX2" fmla="*/ 1303867 w 1532467"/>
                  <a:gd name="connsiteY2" fmla="*/ 0 h 1684867"/>
                  <a:gd name="connsiteX3" fmla="*/ 1532467 w 1532467"/>
                  <a:gd name="connsiteY3" fmla="*/ 1684867 h 168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2467" h="1684867">
                    <a:moveTo>
                      <a:pt x="1532467" y="1684867"/>
                    </a:moveTo>
                    <a:lnTo>
                      <a:pt x="0" y="1337734"/>
                    </a:lnTo>
                    <a:lnTo>
                      <a:pt x="1303867" y="0"/>
                    </a:lnTo>
                    <a:lnTo>
                      <a:pt x="1532467" y="168486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Rectangle 96"/>
            <p:cNvSpPr/>
            <p:nvPr/>
          </p:nvSpPr>
          <p:spPr>
            <a:xfrm>
              <a:off x="1586865" y="1823085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57175" y="1552575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81940" y="3156585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826895" y="352044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41960" y="2019300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 smtClean="0">
                  <a:solidFill>
                    <a:schemeClr val="accent1"/>
                  </a:solidFill>
                </a:rPr>
                <a:t>pg0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829733" y="2819400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 smtClean="0">
                  <a:solidFill>
                    <a:schemeClr val="accent2"/>
                  </a:solidFill>
                </a:rPr>
                <a:t>pg1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230" name="Straight Arrow Connector 229"/>
          <p:cNvCxnSpPr>
            <a:stCxn id="211" idx="0"/>
          </p:cNvCxnSpPr>
          <p:nvPr/>
        </p:nvCxnSpPr>
        <p:spPr>
          <a:xfrm flipV="1">
            <a:off x="6096000" y="1333500"/>
            <a:ext cx="373380" cy="1714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11" idx="0"/>
          </p:cNvCxnSpPr>
          <p:nvPr/>
        </p:nvCxnSpPr>
        <p:spPr>
          <a:xfrm flipH="1" flipV="1">
            <a:off x="5326380" y="2583180"/>
            <a:ext cx="769620" cy="464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7315200" y="3886200"/>
            <a:ext cx="2667000" cy="381000"/>
            <a:chOff x="7239000" y="4648200"/>
            <a:chExt cx="2667000" cy="381000"/>
          </a:xfrm>
          <a:solidFill>
            <a:schemeClr val="bg1">
              <a:lumMod val="95000"/>
            </a:schemeClr>
          </a:solidFill>
        </p:grpSpPr>
        <p:sp>
          <p:nvSpPr>
            <p:cNvPr id="133" name="TextBox 132"/>
            <p:cNvSpPr txBox="1"/>
            <p:nvPr/>
          </p:nvSpPr>
          <p:spPr>
            <a:xfrm>
              <a:off x="72390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>
                  <a:solidFill>
                    <a:schemeClr val="accent2"/>
                  </a:solidFill>
                </a:rPr>
                <a:t>_</a:t>
              </a:r>
              <a:r>
                <a:rPr lang="en-SG" dirty="0" smtClean="0">
                  <a:solidFill>
                    <a:schemeClr val="accent2"/>
                  </a:solidFill>
                </a:rPr>
                <a:t>e3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82296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>
                  <a:solidFill>
                    <a:schemeClr val="accent2"/>
                  </a:solidFill>
                </a:rPr>
                <a:t>_</a:t>
              </a:r>
              <a:r>
                <a:rPr lang="en-SG" dirty="0" smtClean="0">
                  <a:solidFill>
                    <a:schemeClr val="accent2"/>
                  </a:solidFill>
                </a:rPr>
                <a:t>e4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92202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>
                  <a:solidFill>
                    <a:schemeClr val="accent2"/>
                  </a:solidFill>
                </a:rPr>
                <a:t>_</a:t>
              </a:r>
              <a:r>
                <a:rPr lang="en-SG" dirty="0" smtClean="0">
                  <a:solidFill>
                    <a:schemeClr val="accent2"/>
                  </a:solidFill>
                </a:rPr>
                <a:t>e5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7315200" y="4953000"/>
            <a:ext cx="2667000" cy="381000"/>
            <a:chOff x="2209800" y="4953000"/>
            <a:chExt cx="2667000" cy="381000"/>
          </a:xfrm>
        </p:grpSpPr>
        <p:sp>
          <p:nvSpPr>
            <p:cNvPr id="138" name="TextBox 137"/>
            <p:cNvSpPr txBox="1"/>
            <p:nvPr/>
          </p:nvSpPr>
          <p:spPr>
            <a:xfrm>
              <a:off x="2209800" y="4953000"/>
              <a:ext cx="685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>
                  <a:solidFill>
                    <a:schemeClr val="accent2"/>
                  </a:solidFill>
                </a:rPr>
                <a:t>_</a:t>
              </a:r>
              <a:r>
                <a:rPr lang="en-SG" dirty="0" smtClean="0">
                  <a:solidFill>
                    <a:schemeClr val="accent2"/>
                  </a:solidFill>
                </a:rPr>
                <a:t>v3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200400" y="4953000"/>
              <a:ext cx="685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>
                  <a:solidFill>
                    <a:schemeClr val="accent2"/>
                  </a:solidFill>
                </a:rPr>
                <a:t>_</a:t>
              </a:r>
              <a:r>
                <a:rPr lang="en-SG" dirty="0" smtClean="0">
                  <a:solidFill>
                    <a:schemeClr val="accent2"/>
                  </a:solidFill>
                </a:rPr>
                <a:t>v4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191000" y="4953000"/>
              <a:ext cx="685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>
                  <a:solidFill>
                    <a:schemeClr val="accent2"/>
                  </a:solidFill>
                </a:rPr>
                <a:t>_</a:t>
              </a:r>
              <a:r>
                <a:rPr lang="en-SG" dirty="0" smtClean="0">
                  <a:solidFill>
                    <a:schemeClr val="accent2"/>
                  </a:solidFill>
                </a:rPr>
                <a:t>v5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141" name="Straight Connector 140"/>
          <p:cNvCxnSpPr>
            <a:endCxn id="133" idx="0"/>
          </p:cNvCxnSpPr>
          <p:nvPr/>
        </p:nvCxnSpPr>
        <p:spPr>
          <a:xfrm flipH="1">
            <a:off x="7620000" y="3124200"/>
            <a:ext cx="990600" cy="762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endCxn id="134" idx="0"/>
          </p:cNvCxnSpPr>
          <p:nvPr/>
        </p:nvCxnSpPr>
        <p:spPr>
          <a:xfrm>
            <a:off x="8610600" y="3124200"/>
            <a:ext cx="0" cy="762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endCxn id="135" idx="0"/>
          </p:cNvCxnSpPr>
          <p:nvPr/>
        </p:nvCxnSpPr>
        <p:spPr>
          <a:xfrm>
            <a:off x="8610600" y="3124200"/>
            <a:ext cx="990600" cy="762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3" idx="2"/>
            <a:endCxn id="138" idx="0"/>
          </p:cNvCxnSpPr>
          <p:nvPr/>
        </p:nvCxnSpPr>
        <p:spPr>
          <a:xfrm>
            <a:off x="7658100" y="4267200"/>
            <a:ext cx="0" cy="685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3" idx="2"/>
            <a:endCxn id="139" idx="0"/>
          </p:cNvCxnSpPr>
          <p:nvPr/>
        </p:nvCxnSpPr>
        <p:spPr>
          <a:xfrm>
            <a:off x="7658100" y="4267200"/>
            <a:ext cx="990600" cy="685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2"/>
            <a:endCxn id="139" idx="0"/>
          </p:cNvCxnSpPr>
          <p:nvPr/>
        </p:nvCxnSpPr>
        <p:spPr>
          <a:xfrm>
            <a:off x="8648700" y="4267200"/>
            <a:ext cx="0" cy="685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34" idx="2"/>
            <a:endCxn id="140" idx="0"/>
          </p:cNvCxnSpPr>
          <p:nvPr/>
        </p:nvCxnSpPr>
        <p:spPr>
          <a:xfrm>
            <a:off x="8648700" y="4267200"/>
            <a:ext cx="990600" cy="685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5" idx="2"/>
            <a:endCxn id="140" idx="0"/>
          </p:cNvCxnSpPr>
          <p:nvPr/>
        </p:nvCxnSpPr>
        <p:spPr>
          <a:xfrm>
            <a:off x="9639300" y="4267200"/>
            <a:ext cx="0" cy="685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73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Box 185"/>
          <p:cNvSpPr txBox="1"/>
          <p:nvPr/>
        </p:nvSpPr>
        <p:spPr>
          <a:xfrm>
            <a:off x="8305800" y="6858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>
                <a:solidFill>
                  <a:schemeClr val="accent2"/>
                </a:solidFill>
              </a:rPr>
              <a:t>pg1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8305800" y="27432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>
                <a:solidFill>
                  <a:schemeClr val="accent2"/>
                </a:solidFill>
              </a:rPr>
              <a:t>_</a:t>
            </a:r>
            <a:r>
              <a:rPr lang="en-SG" dirty="0" smtClean="0">
                <a:solidFill>
                  <a:schemeClr val="accent2"/>
                </a:solidFill>
              </a:rPr>
              <a:t>w1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08" name="Straight Connector 207"/>
          <p:cNvCxnSpPr>
            <a:stCxn id="186" idx="2"/>
            <a:endCxn id="189" idx="0"/>
          </p:cNvCxnSpPr>
          <p:nvPr/>
        </p:nvCxnSpPr>
        <p:spPr>
          <a:xfrm>
            <a:off x="8648700" y="1066800"/>
            <a:ext cx="0" cy="1676400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8" idx="2"/>
            <a:endCxn id="70" idx="0"/>
          </p:cNvCxnSpPr>
          <p:nvPr/>
        </p:nvCxnSpPr>
        <p:spPr>
          <a:xfrm>
            <a:off x="7658100" y="5334000"/>
            <a:ext cx="15240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0" idx="2"/>
            <a:endCxn id="71" idx="0"/>
          </p:cNvCxnSpPr>
          <p:nvPr/>
        </p:nvCxnSpPr>
        <p:spPr>
          <a:xfrm flipH="1">
            <a:off x="8953500" y="5334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276600" y="6858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>
                <a:solidFill>
                  <a:schemeClr val="accent1"/>
                </a:solidFill>
              </a:rPr>
              <a:t>pg0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276600" y="27432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>
                <a:solidFill>
                  <a:schemeClr val="accent1"/>
                </a:solidFill>
              </a:rPr>
              <a:t>_w0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2286000" y="3886200"/>
            <a:ext cx="2667000" cy="381000"/>
            <a:chOff x="7239000" y="4648200"/>
            <a:chExt cx="2667000" cy="381000"/>
          </a:xfrm>
          <a:solidFill>
            <a:schemeClr val="bg1">
              <a:lumMod val="95000"/>
            </a:schemeClr>
          </a:solidFill>
        </p:grpSpPr>
        <p:sp>
          <p:nvSpPr>
            <p:cNvPr id="105" name="TextBox 104"/>
            <p:cNvSpPr txBox="1"/>
            <p:nvPr/>
          </p:nvSpPr>
          <p:spPr>
            <a:xfrm>
              <a:off x="72390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>
                  <a:solidFill>
                    <a:schemeClr val="accent1"/>
                  </a:solidFill>
                </a:rPr>
                <a:t>_e0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2296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>
                  <a:solidFill>
                    <a:schemeClr val="accent1"/>
                  </a:solidFill>
                </a:rPr>
                <a:t>_e1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92202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>
                  <a:solidFill>
                    <a:schemeClr val="accent1"/>
                  </a:solidFill>
                </a:rPr>
                <a:t>_e2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86000" y="4953000"/>
            <a:ext cx="2667000" cy="381000"/>
            <a:chOff x="2209800" y="4953000"/>
            <a:chExt cx="2667000" cy="381000"/>
          </a:xfrm>
        </p:grpSpPr>
        <p:sp>
          <p:nvSpPr>
            <p:cNvPr id="109" name="TextBox 108"/>
            <p:cNvSpPr txBox="1"/>
            <p:nvPr/>
          </p:nvSpPr>
          <p:spPr>
            <a:xfrm>
              <a:off x="2209800" y="4953000"/>
              <a:ext cx="685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>
                  <a:solidFill>
                    <a:schemeClr val="accent1"/>
                  </a:solidFill>
                </a:rPr>
                <a:t>_v0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200400" y="4953000"/>
              <a:ext cx="685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>
                  <a:solidFill>
                    <a:schemeClr val="accent1"/>
                  </a:solidFill>
                </a:rPr>
                <a:t>_v1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91000" y="4953000"/>
              <a:ext cx="685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>
                  <a:solidFill>
                    <a:schemeClr val="accent1"/>
                  </a:solidFill>
                </a:rPr>
                <a:t>_v2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113" name="Straight Connector 112"/>
          <p:cNvCxnSpPr>
            <a:endCxn id="105" idx="0"/>
          </p:cNvCxnSpPr>
          <p:nvPr/>
        </p:nvCxnSpPr>
        <p:spPr>
          <a:xfrm flipH="1">
            <a:off x="2590800" y="3124200"/>
            <a:ext cx="990600" cy="76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endCxn id="106" idx="0"/>
          </p:cNvCxnSpPr>
          <p:nvPr/>
        </p:nvCxnSpPr>
        <p:spPr>
          <a:xfrm>
            <a:off x="3581400" y="3124200"/>
            <a:ext cx="0" cy="76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endCxn id="107" idx="0"/>
          </p:cNvCxnSpPr>
          <p:nvPr/>
        </p:nvCxnSpPr>
        <p:spPr>
          <a:xfrm>
            <a:off x="3581400" y="3124200"/>
            <a:ext cx="990600" cy="76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5" idx="2"/>
            <a:endCxn id="109" idx="0"/>
          </p:cNvCxnSpPr>
          <p:nvPr/>
        </p:nvCxnSpPr>
        <p:spPr>
          <a:xfrm>
            <a:off x="2628900" y="4267200"/>
            <a:ext cx="0" cy="685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5" idx="2"/>
            <a:endCxn id="110" idx="0"/>
          </p:cNvCxnSpPr>
          <p:nvPr/>
        </p:nvCxnSpPr>
        <p:spPr>
          <a:xfrm>
            <a:off x="2628900" y="4267200"/>
            <a:ext cx="990600" cy="685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6" idx="2"/>
            <a:endCxn id="110" idx="0"/>
          </p:cNvCxnSpPr>
          <p:nvPr/>
        </p:nvCxnSpPr>
        <p:spPr>
          <a:xfrm>
            <a:off x="3619500" y="4267200"/>
            <a:ext cx="0" cy="685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6" idx="2"/>
            <a:endCxn id="111" idx="0"/>
          </p:cNvCxnSpPr>
          <p:nvPr/>
        </p:nvCxnSpPr>
        <p:spPr>
          <a:xfrm>
            <a:off x="3619500" y="4267200"/>
            <a:ext cx="990600" cy="685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07" idx="2"/>
            <a:endCxn id="111" idx="0"/>
          </p:cNvCxnSpPr>
          <p:nvPr/>
        </p:nvCxnSpPr>
        <p:spPr>
          <a:xfrm>
            <a:off x="4610100" y="4267200"/>
            <a:ext cx="0" cy="685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2" idx="2"/>
            <a:endCxn id="103" idx="0"/>
          </p:cNvCxnSpPr>
          <p:nvPr/>
        </p:nvCxnSpPr>
        <p:spPr>
          <a:xfrm>
            <a:off x="3619500" y="1066800"/>
            <a:ext cx="0" cy="167640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/>
          <p:cNvGrpSpPr/>
          <p:nvPr/>
        </p:nvGrpSpPr>
        <p:grpSpPr>
          <a:xfrm>
            <a:off x="2895600" y="6019800"/>
            <a:ext cx="6400800" cy="381000"/>
            <a:chOff x="1981200" y="6019800"/>
            <a:chExt cx="6400800" cy="381000"/>
          </a:xfrm>
        </p:grpSpPr>
        <p:sp>
          <p:nvSpPr>
            <p:cNvPr id="124" name="TextBox 123"/>
            <p:cNvSpPr txBox="1"/>
            <p:nvPr/>
          </p:nvSpPr>
          <p:spPr>
            <a:xfrm>
              <a:off x="1981200" y="6019800"/>
              <a:ext cx="685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 smtClean="0"/>
                <a:t>ps</a:t>
              </a:r>
              <a:r>
                <a:rPr lang="en-SG" b="1" dirty="0" smtClean="0"/>
                <a:t>0</a:t>
              </a:r>
              <a:endParaRPr lang="en-US" b="1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124200" y="6019800"/>
              <a:ext cx="685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 smtClean="0"/>
                <a:t>ps</a:t>
              </a:r>
              <a:r>
                <a:rPr lang="en-SG" b="1" dirty="0" smtClean="0"/>
                <a:t>1</a:t>
              </a:r>
              <a:endParaRPr lang="en-US" b="1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267200" y="6019800"/>
              <a:ext cx="685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 smtClean="0"/>
                <a:t>ps</a:t>
              </a:r>
              <a:r>
                <a:rPr lang="en-SG" b="1" dirty="0" smtClean="0"/>
                <a:t>2</a:t>
              </a:r>
              <a:endParaRPr lang="en-US" b="1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410200" y="6019800"/>
              <a:ext cx="685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 smtClean="0"/>
                <a:t>ps</a:t>
              </a:r>
              <a:r>
                <a:rPr lang="en-SG" b="1" dirty="0" smtClean="0"/>
                <a:t>3</a:t>
              </a:r>
              <a:endParaRPr lang="en-US" b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553200" y="6019800"/>
              <a:ext cx="685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 smtClean="0"/>
                <a:t>ps</a:t>
              </a:r>
              <a:r>
                <a:rPr lang="en-SG" b="1" dirty="0"/>
                <a:t>4</a:t>
              </a:r>
              <a:endParaRPr lang="en-US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696200" y="6019800"/>
              <a:ext cx="685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 smtClean="0"/>
                <a:t>ps</a:t>
              </a:r>
              <a:r>
                <a:rPr lang="en-SG" b="1" dirty="0"/>
                <a:t>5</a:t>
              </a:r>
              <a:endParaRPr lang="en-US" b="1" dirty="0"/>
            </a:p>
          </p:txBody>
        </p:sp>
      </p:grpSp>
      <p:cxnSp>
        <p:nvCxnSpPr>
          <p:cNvPr id="128" name="Straight Connector 127"/>
          <p:cNvCxnSpPr>
            <a:stCxn id="109" idx="2"/>
            <a:endCxn id="124" idx="0"/>
          </p:cNvCxnSpPr>
          <p:nvPr/>
        </p:nvCxnSpPr>
        <p:spPr>
          <a:xfrm>
            <a:off x="2628900" y="5334000"/>
            <a:ext cx="60960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10" idx="2"/>
            <a:endCxn id="125" idx="0"/>
          </p:cNvCxnSpPr>
          <p:nvPr/>
        </p:nvCxnSpPr>
        <p:spPr>
          <a:xfrm>
            <a:off x="3619500" y="5334000"/>
            <a:ext cx="76200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11" idx="2"/>
            <a:endCxn id="127" idx="0"/>
          </p:cNvCxnSpPr>
          <p:nvPr/>
        </p:nvCxnSpPr>
        <p:spPr>
          <a:xfrm>
            <a:off x="4610100" y="5334000"/>
            <a:ext cx="205740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9" idx="2"/>
            <a:endCxn id="126" idx="0"/>
          </p:cNvCxnSpPr>
          <p:nvPr/>
        </p:nvCxnSpPr>
        <p:spPr>
          <a:xfrm flipH="1">
            <a:off x="5524500" y="5334000"/>
            <a:ext cx="312420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1447800" y="6858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Polygon 0 has </a:t>
            </a:r>
            <a:br>
              <a:rPr lang="en-SG" dirty="0" smtClean="0"/>
            </a:br>
            <a:r>
              <a:rPr lang="en-SG" dirty="0" smtClean="0"/>
              <a:t>3 vertices</a:t>
            </a:r>
            <a:endParaRPr lang="en-US" dirty="0"/>
          </a:p>
        </p:txBody>
      </p:sp>
      <p:sp>
        <p:nvSpPr>
          <p:cNvPr id="210" name="TextBox 209"/>
          <p:cNvSpPr txBox="1"/>
          <p:nvPr/>
        </p:nvSpPr>
        <p:spPr>
          <a:xfrm>
            <a:off x="8991600" y="6858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dirty="0" smtClean="0"/>
              <a:t>Polygon 1 has </a:t>
            </a:r>
            <a:br>
              <a:rPr lang="en-SG" dirty="0" smtClean="0"/>
            </a:br>
            <a:r>
              <a:rPr lang="en-SG" dirty="0" smtClean="0"/>
              <a:t>3 vertices</a:t>
            </a:r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5257800" y="30480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The two polygons do not share any positions</a:t>
            </a:r>
            <a:endParaRPr lang="en-US" b="1" dirty="0"/>
          </a:p>
        </p:txBody>
      </p:sp>
      <p:grpSp>
        <p:nvGrpSpPr>
          <p:cNvPr id="26" name="Group 25"/>
          <p:cNvGrpSpPr/>
          <p:nvPr/>
        </p:nvGrpSpPr>
        <p:grpSpPr>
          <a:xfrm>
            <a:off x="4651587" y="533400"/>
            <a:ext cx="2577814" cy="2579132"/>
            <a:chOff x="-233680" y="1219200"/>
            <a:chExt cx="2577814" cy="2579132"/>
          </a:xfrm>
        </p:grpSpPr>
        <p:sp>
          <p:nvSpPr>
            <p:cNvPr id="175" name="TextBox 174"/>
            <p:cNvSpPr txBox="1"/>
            <p:nvPr/>
          </p:nvSpPr>
          <p:spPr>
            <a:xfrm>
              <a:off x="-8467" y="1219200"/>
              <a:ext cx="515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 smtClean="0"/>
                <a:t>ps0</a:t>
              </a:r>
              <a:endParaRPr lang="en-US" b="1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521460" y="1435100"/>
              <a:ext cx="515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 smtClean="0"/>
                <a:t>ps1</a:t>
              </a:r>
              <a:endParaRPr lang="en-US" b="1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-83820" y="3210560"/>
              <a:ext cx="515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 smtClean="0"/>
                <a:t>ps5</a:t>
              </a:r>
              <a:endParaRPr lang="en-US" b="1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1828800" y="3429000"/>
              <a:ext cx="515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 smtClean="0"/>
                <a:t>ps2</a:t>
              </a:r>
              <a:endParaRPr lang="en-US" b="1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04800" y="1600200"/>
              <a:ext cx="1557867" cy="1955800"/>
              <a:chOff x="304800" y="1600200"/>
              <a:chExt cx="1557867" cy="1955800"/>
            </a:xfrm>
          </p:grpSpPr>
          <p:sp>
            <p:nvSpPr>
              <p:cNvPr id="21" name="Freeform 20"/>
              <p:cNvSpPr/>
              <p:nvPr/>
            </p:nvSpPr>
            <p:spPr>
              <a:xfrm>
                <a:off x="304800" y="1600200"/>
                <a:ext cx="1305560" cy="1572260"/>
              </a:xfrm>
              <a:custGeom>
                <a:avLst/>
                <a:gdLst>
                  <a:gd name="connsiteX0" fmla="*/ 0 w 1320800"/>
                  <a:gd name="connsiteY0" fmla="*/ 0 h 1600200"/>
                  <a:gd name="connsiteX1" fmla="*/ 33867 w 1320800"/>
                  <a:gd name="connsiteY1" fmla="*/ 1600200 h 1600200"/>
                  <a:gd name="connsiteX2" fmla="*/ 1320800 w 1320800"/>
                  <a:gd name="connsiteY2" fmla="*/ 279400 h 1600200"/>
                  <a:gd name="connsiteX3" fmla="*/ 0 w 1320800"/>
                  <a:gd name="connsiteY3" fmla="*/ 0 h 1600200"/>
                  <a:gd name="connsiteX0" fmla="*/ 0 w 1341120"/>
                  <a:gd name="connsiteY0" fmla="*/ 0 h 1600200"/>
                  <a:gd name="connsiteX1" fmla="*/ 33867 w 1341120"/>
                  <a:gd name="connsiteY1" fmla="*/ 1600200 h 1600200"/>
                  <a:gd name="connsiteX2" fmla="*/ 1341120 w 1341120"/>
                  <a:gd name="connsiteY2" fmla="*/ 256540 h 1600200"/>
                  <a:gd name="connsiteX3" fmla="*/ 0 w 1341120"/>
                  <a:gd name="connsiteY3" fmla="*/ 0 h 1600200"/>
                  <a:gd name="connsiteX0" fmla="*/ 0 w 1292860"/>
                  <a:gd name="connsiteY0" fmla="*/ 0 h 1600200"/>
                  <a:gd name="connsiteX1" fmla="*/ 33867 w 1292860"/>
                  <a:gd name="connsiteY1" fmla="*/ 1600200 h 1600200"/>
                  <a:gd name="connsiteX2" fmla="*/ 1292860 w 1292860"/>
                  <a:gd name="connsiteY2" fmla="*/ 246380 h 1600200"/>
                  <a:gd name="connsiteX3" fmla="*/ 0 w 1292860"/>
                  <a:gd name="connsiteY3" fmla="*/ 0 h 1600200"/>
                  <a:gd name="connsiteX0" fmla="*/ 0 w 1292860"/>
                  <a:gd name="connsiteY0" fmla="*/ 0 h 1579880"/>
                  <a:gd name="connsiteX1" fmla="*/ 5927 w 1292860"/>
                  <a:gd name="connsiteY1" fmla="*/ 1579880 h 1579880"/>
                  <a:gd name="connsiteX2" fmla="*/ 1292860 w 1292860"/>
                  <a:gd name="connsiteY2" fmla="*/ 246380 h 1579880"/>
                  <a:gd name="connsiteX3" fmla="*/ 0 w 1292860"/>
                  <a:gd name="connsiteY3" fmla="*/ 0 h 1579880"/>
                  <a:gd name="connsiteX0" fmla="*/ 0 w 1292860"/>
                  <a:gd name="connsiteY0" fmla="*/ 0 h 1546860"/>
                  <a:gd name="connsiteX1" fmla="*/ 13547 w 1292860"/>
                  <a:gd name="connsiteY1" fmla="*/ 1546860 h 1546860"/>
                  <a:gd name="connsiteX2" fmla="*/ 1292860 w 1292860"/>
                  <a:gd name="connsiteY2" fmla="*/ 246380 h 1546860"/>
                  <a:gd name="connsiteX3" fmla="*/ 0 w 1292860"/>
                  <a:gd name="connsiteY3" fmla="*/ 0 h 1546860"/>
                  <a:gd name="connsiteX0" fmla="*/ 0 w 1292860"/>
                  <a:gd name="connsiteY0" fmla="*/ 0 h 1559560"/>
                  <a:gd name="connsiteX1" fmla="*/ 11007 w 1292860"/>
                  <a:gd name="connsiteY1" fmla="*/ 1559560 h 1559560"/>
                  <a:gd name="connsiteX2" fmla="*/ 1292860 w 1292860"/>
                  <a:gd name="connsiteY2" fmla="*/ 246380 h 1559560"/>
                  <a:gd name="connsiteX3" fmla="*/ 0 w 1292860"/>
                  <a:gd name="connsiteY3" fmla="*/ 0 h 1559560"/>
                  <a:gd name="connsiteX0" fmla="*/ 0 w 1292860"/>
                  <a:gd name="connsiteY0" fmla="*/ 0 h 1564640"/>
                  <a:gd name="connsiteX1" fmla="*/ 8467 w 1292860"/>
                  <a:gd name="connsiteY1" fmla="*/ 1564640 h 1564640"/>
                  <a:gd name="connsiteX2" fmla="*/ 1292860 w 1292860"/>
                  <a:gd name="connsiteY2" fmla="*/ 246380 h 1564640"/>
                  <a:gd name="connsiteX3" fmla="*/ 0 w 1292860"/>
                  <a:gd name="connsiteY3" fmla="*/ 0 h 1564640"/>
                  <a:gd name="connsiteX0" fmla="*/ 0 w 1292860"/>
                  <a:gd name="connsiteY0" fmla="*/ 0 h 1564640"/>
                  <a:gd name="connsiteX1" fmla="*/ 8467 w 1292860"/>
                  <a:gd name="connsiteY1" fmla="*/ 1564640 h 1564640"/>
                  <a:gd name="connsiteX2" fmla="*/ 1292860 w 1292860"/>
                  <a:gd name="connsiteY2" fmla="*/ 246380 h 1564640"/>
                  <a:gd name="connsiteX3" fmla="*/ 0 w 1292860"/>
                  <a:gd name="connsiteY3" fmla="*/ 0 h 1564640"/>
                  <a:gd name="connsiteX0" fmla="*/ 0 w 1292860"/>
                  <a:gd name="connsiteY0" fmla="*/ 0 h 1572260"/>
                  <a:gd name="connsiteX1" fmla="*/ 8467 w 1292860"/>
                  <a:gd name="connsiteY1" fmla="*/ 1572260 h 1572260"/>
                  <a:gd name="connsiteX2" fmla="*/ 1292860 w 1292860"/>
                  <a:gd name="connsiteY2" fmla="*/ 246380 h 1572260"/>
                  <a:gd name="connsiteX3" fmla="*/ 0 w 1292860"/>
                  <a:gd name="connsiteY3" fmla="*/ 0 h 1572260"/>
                  <a:gd name="connsiteX0" fmla="*/ 0 w 1305560"/>
                  <a:gd name="connsiteY0" fmla="*/ 0 h 1572260"/>
                  <a:gd name="connsiteX1" fmla="*/ 8467 w 1305560"/>
                  <a:gd name="connsiteY1" fmla="*/ 1572260 h 1572260"/>
                  <a:gd name="connsiteX2" fmla="*/ 1305560 w 1305560"/>
                  <a:gd name="connsiteY2" fmla="*/ 246380 h 1572260"/>
                  <a:gd name="connsiteX3" fmla="*/ 0 w 1305560"/>
                  <a:gd name="connsiteY3" fmla="*/ 0 h 157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5560" h="1572260">
                    <a:moveTo>
                      <a:pt x="0" y="0"/>
                    </a:moveTo>
                    <a:cubicBezTo>
                      <a:pt x="1976" y="526627"/>
                      <a:pt x="6491" y="1045633"/>
                      <a:pt x="8467" y="1572260"/>
                    </a:cubicBezTo>
                    <a:lnTo>
                      <a:pt x="1305560" y="2463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330200" y="1871133"/>
                <a:ext cx="1532467" cy="1684867"/>
              </a:xfrm>
              <a:custGeom>
                <a:avLst/>
                <a:gdLst>
                  <a:gd name="connsiteX0" fmla="*/ 1532467 w 1532467"/>
                  <a:gd name="connsiteY0" fmla="*/ 1684867 h 1684867"/>
                  <a:gd name="connsiteX1" fmla="*/ 0 w 1532467"/>
                  <a:gd name="connsiteY1" fmla="*/ 1337734 h 1684867"/>
                  <a:gd name="connsiteX2" fmla="*/ 1303867 w 1532467"/>
                  <a:gd name="connsiteY2" fmla="*/ 0 h 1684867"/>
                  <a:gd name="connsiteX3" fmla="*/ 1532467 w 1532467"/>
                  <a:gd name="connsiteY3" fmla="*/ 1684867 h 168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2467" h="1684867">
                    <a:moveTo>
                      <a:pt x="1532467" y="1684867"/>
                    </a:moveTo>
                    <a:lnTo>
                      <a:pt x="0" y="1337734"/>
                    </a:lnTo>
                    <a:lnTo>
                      <a:pt x="1303867" y="0"/>
                    </a:lnTo>
                    <a:lnTo>
                      <a:pt x="1532467" y="168486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Rectangle 96"/>
            <p:cNvSpPr/>
            <p:nvPr/>
          </p:nvSpPr>
          <p:spPr>
            <a:xfrm>
              <a:off x="1569085" y="1800225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57175" y="1552575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74320" y="312166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826895" y="352044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41960" y="2019300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 smtClean="0">
                  <a:solidFill>
                    <a:schemeClr val="accent1"/>
                  </a:solidFill>
                </a:rPr>
                <a:t>pg0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829733" y="2819400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 smtClean="0">
                  <a:solidFill>
                    <a:schemeClr val="accent2"/>
                  </a:solidFill>
                </a:rPr>
                <a:t>pg1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591733" y="18288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96333" y="31623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673860" y="1648460"/>
              <a:ext cx="515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 smtClean="0"/>
                <a:t>ps4</a:t>
              </a:r>
              <a:endParaRPr lang="en-US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-233680" y="2971800"/>
              <a:ext cx="515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 smtClean="0"/>
                <a:t>ps3</a:t>
              </a:r>
              <a:endParaRPr lang="en-US" b="1" dirty="0"/>
            </a:p>
          </p:txBody>
        </p:sp>
      </p:grpSp>
      <p:cxnSp>
        <p:nvCxnSpPr>
          <p:cNvPr id="230" name="Straight Arrow Connector 229"/>
          <p:cNvCxnSpPr>
            <a:stCxn id="211" idx="0"/>
          </p:cNvCxnSpPr>
          <p:nvPr/>
        </p:nvCxnSpPr>
        <p:spPr>
          <a:xfrm flipV="1">
            <a:off x="6096000" y="1333500"/>
            <a:ext cx="373380" cy="1714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11" idx="0"/>
          </p:cNvCxnSpPr>
          <p:nvPr/>
        </p:nvCxnSpPr>
        <p:spPr>
          <a:xfrm flipH="1" flipV="1">
            <a:off x="5326380" y="2583180"/>
            <a:ext cx="769620" cy="464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7315200" y="3886200"/>
            <a:ext cx="2667000" cy="381000"/>
            <a:chOff x="7239000" y="4648200"/>
            <a:chExt cx="2667000" cy="381000"/>
          </a:xfrm>
          <a:solidFill>
            <a:schemeClr val="bg1">
              <a:lumMod val="95000"/>
            </a:schemeClr>
          </a:solidFill>
        </p:grpSpPr>
        <p:sp>
          <p:nvSpPr>
            <p:cNvPr id="133" name="TextBox 132"/>
            <p:cNvSpPr txBox="1"/>
            <p:nvPr/>
          </p:nvSpPr>
          <p:spPr>
            <a:xfrm>
              <a:off x="72390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>
                  <a:solidFill>
                    <a:schemeClr val="accent2"/>
                  </a:solidFill>
                </a:rPr>
                <a:t>_</a:t>
              </a:r>
              <a:r>
                <a:rPr lang="en-SG" dirty="0" smtClean="0">
                  <a:solidFill>
                    <a:schemeClr val="accent2"/>
                  </a:solidFill>
                </a:rPr>
                <a:t>e3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82296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>
                  <a:solidFill>
                    <a:schemeClr val="accent2"/>
                  </a:solidFill>
                </a:rPr>
                <a:t>_</a:t>
              </a:r>
              <a:r>
                <a:rPr lang="en-SG" dirty="0" smtClean="0">
                  <a:solidFill>
                    <a:schemeClr val="accent2"/>
                  </a:solidFill>
                </a:rPr>
                <a:t>e4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92202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>
                  <a:solidFill>
                    <a:schemeClr val="accent2"/>
                  </a:solidFill>
                </a:rPr>
                <a:t>_</a:t>
              </a:r>
              <a:r>
                <a:rPr lang="en-SG" dirty="0" smtClean="0">
                  <a:solidFill>
                    <a:schemeClr val="accent2"/>
                  </a:solidFill>
                </a:rPr>
                <a:t>e5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7315200" y="4953000"/>
            <a:ext cx="2667000" cy="381000"/>
            <a:chOff x="2209800" y="4953000"/>
            <a:chExt cx="2667000" cy="381000"/>
          </a:xfrm>
        </p:grpSpPr>
        <p:sp>
          <p:nvSpPr>
            <p:cNvPr id="138" name="TextBox 137"/>
            <p:cNvSpPr txBox="1"/>
            <p:nvPr/>
          </p:nvSpPr>
          <p:spPr>
            <a:xfrm>
              <a:off x="2209800" y="4953000"/>
              <a:ext cx="685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>
                  <a:solidFill>
                    <a:schemeClr val="accent2"/>
                  </a:solidFill>
                </a:rPr>
                <a:t>_</a:t>
              </a:r>
              <a:r>
                <a:rPr lang="en-SG" dirty="0" smtClean="0">
                  <a:solidFill>
                    <a:schemeClr val="accent2"/>
                  </a:solidFill>
                </a:rPr>
                <a:t>v3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200400" y="4953000"/>
              <a:ext cx="685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>
                  <a:solidFill>
                    <a:schemeClr val="accent2"/>
                  </a:solidFill>
                </a:rPr>
                <a:t>_</a:t>
              </a:r>
              <a:r>
                <a:rPr lang="en-SG" dirty="0" smtClean="0">
                  <a:solidFill>
                    <a:schemeClr val="accent2"/>
                  </a:solidFill>
                </a:rPr>
                <a:t>v4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191000" y="4953000"/>
              <a:ext cx="685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>
                  <a:solidFill>
                    <a:schemeClr val="accent2"/>
                  </a:solidFill>
                </a:rPr>
                <a:t>_</a:t>
              </a:r>
              <a:r>
                <a:rPr lang="en-SG" dirty="0" smtClean="0">
                  <a:solidFill>
                    <a:schemeClr val="accent2"/>
                  </a:solidFill>
                </a:rPr>
                <a:t>v5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141" name="Straight Connector 140"/>
          <p:cNvCxnSpPr>
            <a:endCxn id="133" idx="0"/>
          </p:cNvCxnSpPr>
          <p:nvPr/>
        </p:nvCxnSpPr>
        <p:spPr>
          <a:xfrm flipH="1">
            <a:off x="7620000" y="3124200"/>
            <a:ext cx="990600" cy="762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endCxn id="134" idx="0"/>
          </p:cNvCxnSpPr>
          <p:nvPr/>
        </p:nvCxnSpPr>
        <p:spPr>
          <a:xfrm>
            <a:off x="8610600" y="3124200"/>
            <a:ext cx="0" cy="762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endCxn id="135" idx="0"/>
          </p:cNvCxnSpPr>
          <p:nvPr/>
        </p:nvCxnSpPr>
        <p:spPr>
          <a:xfrm>
            <a:off x="8610600" y="3124200"/>
            <a:ext cx="990600" cy="762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3" idx="2"/>
            <a:endCxn id="138" idx="0"/>
          </p:cNvCxnSpPr>
          <p:nvPr/>
        </p:nvCxnSpPr>
        <p:spPr>
          <a:xfrm>
            <a:off x="7658100" y="4267200"/>
            <a:ext cx="0" cy="685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3" idx="2"/>
            <a:endCxn id="139" idx="0"/>
          </p:cNvCxnSpPr>
          <p:nvPr/>
        </p:nvCxnSpPr>
        <p:spPr>
          <a:xfrm>
            <a:off x="7658100" y="4267200"/>
            <a:ext cx="990600" cy="685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2"/>
            <a:endCxn id="139" idx="0"/>
          </p:cNvCxnSpPr>
          <p:nvPr/>
        </p:nvCxnSpPr>
        <p:spPr>
          <a:xfrm>
            <a:off x="8648700" y="4267200"/>
            <a:ext cx="0" cy="685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34" idx="2"/>
            <a:endCxn id="140" idx="0"/>
          </p:cNvCxnSpPr>
          <p:nvPr/>
        </p:nvCxnSpPr>
        <p:spPr>
          <a:xfrm>
            <a:off x="8648700" y="4267200"/>
            <a:ext cx="990600" cy="685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5" idx="2"/>
            <a:endCxn id="140" idx="0"/>
          </p:cNvCxnSpPr>
          <p:nvPr/>
        </p:nvCxnSpPr>
        <p:spPr>
          <a:xfrm>
            <a:off x="9639300" y="4267200"/>
            <a:ext cx="0" cy="685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69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Freeform 184"/>
          <p:cNvSpPr/>
          <p:nvPr/>
        </p:nvSpPr>
        <p:spPr>
          <a:xfrm>
            <a:off x="8907780" y="685800"/>
            <a:ext cx="2381250" cy="911860"/>
          </a:xfrm>
          <a:custGeom>
            <a:avLst/>
            <a:gdLst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236220 w 2106930"/>
              <a:gd name="connsiteY4" fmla="*/ 95250 h 967740"/>
              <a:gd name="connsiteX5" fmla="*/ 0 w 2106930"/>
              <a:gd name="connsiteY5" fmla="*/ 510540 h 967740"/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193040 w 2106930"/>
              <a:gd name="connsiteY4" fmla="*/ 52070 h 967740"/>
              <a:gd name="connsiteX5" fmla="*/ 0 w 2106930"/>
              <a:gd name="connsiteY5" fmla="*/ 510540 h 967740"/>
              <a:gd name="connsiteX0" fmla="*/ 0 w 2305050"/>
              <a:gd name="connsiteY0" fmla="*/ 744220 h 967740"/>
              <a:gd name="connsiteX1" fmla="*/ 1981200 w 2305050"/>
              <a:gd name="connsiteY1" fmla="*/ 967740 h 967740"/>
              <a:gd name="connsiteX2" fmla="*/ 1981200 w 2305050"/>
              <a:gd name="connsiteY2" fmla="*/ 499110 h 967740"/>
              <a:gd name="connsiteX3" fmla="*/ 2305050 w 2305050"/>
              <a:gd name="connsiteY3" fmla="*/ 0 h 967740"/>
              <a:gd name="connsiteX4" fmla="*/ 391160 w 2305050"/>
              <a:gd name="connsiteY4" fmla="*/ 52070 h 967740"/>
              <a:gd name="connsiteX5" fmla="*/ 0 w 2305050"/>
              <a:gd name="connsiteY5" fmla="*/ 744220 h 96774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1200 w 2305050"/>
              <a:gd name="connsiteY2" fmla="*/ 49911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3740 w 2305050"/>
              <a:gd name="connsiteY2" fmla="*/ 50165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81250"/>
              <a:gd name="connsiteY0" fmla="*/ 767080 h 911860"/>
              <a:gd name="connsiteX1" fmla="*/ 2217420 w 2381250"/>
              <a:gd name="connsiteY1" fmla="*/ 911860 h 911860"/>
              <a:gd name="connsiteX2" fmla="*/ 1983740 w 2381250"/>
              <a:gd name="connsiteY2" fmla="*/ 524510 h 911860"/>
              <a:gd name="connsiteX3" fmla="*/ 2381250 w 2381250"/>
              <a:gd name="connsiteY3" fmla="*/ 0 h 911860"/>
              <a:gd name="connsiteX4" fmla="*/ 391160 w 2381250"/>
              <a:gd name="connsiteY4" fmla="*/ 74930 h 911860"/>
              <a:gd name="connsiteX5" fmla="*/ 0 w 2381250"/>
              <a:gd name="connsiteY5" fmla="*/ 767080 h 91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1250" h="911860">
                <a:moveTo>
                  <a:pt x="0" y="767080"/>
                </a:moveTo>
                <a:lnTo>
                  <a:pt x="2217420" y="911860"/>
                </a:lnTo>
                <a:lnTo>
                  <a:pt x="1983740" y="524510"/>
                </a:lnTo>
                <a:lnTo>
                  <a:pt x="2381250" y="0"/>
                </a:lnTo>
                <a:lnTo>
                  <a:pt x="391160" y="74930"/>
                </a:lnTo>
                <a:lnTo>
                  <a:pt x="0" y="7670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981200" y="114300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677400" y="922020"/>
            <a:ext cx="764540" cy="373417"/>
          </a:xfrm>
          <a:custGeom>
            <a:avLst/>
            <a:gdLst>
              <a:gd name="connsiteX0" fmla="*/ 129540 w 624840"/>
              <a:gd name="connsiteY0" fmla="*/ 0 h 419100"/>
              <a:gd name="connsiteX1" fmla="*/ 0 w 624840"/>
              <a:gd name="connsiteY1" fmla="*/ 411480 h 419100"/>
              <a:gd name="connsiteX2" fmla="*/ 624840 w 624840"/>
              <a:gd name="connsiteY2" fmla="*/ 419100 h 419100"/>
              <a:gd name="connsiteX3" fmla="*/ 129540 w 624840"/>
              <a:gd name="connsiteY3" fmla="*/ 0 h 419100"/>
              <a:gd name="connsiteX0" fmla="*/ 281940 w 777240"/>
              <a:gd name="connsiteY0" fmla="*/ 0 h 663638"/>
              <a:gd name="connsiteX1" fmla="*/ 0 w 777240"/>
              <a:gd name="connsiteY1" fmla="*/ 663638 h 663638"/>
              <a:gd name="connsiteX2" fmla="*/ 777240 w 777240"/>
              <a:gd name="connsiteY2" fmla="*/ 419100 h 663638"/>
              <a:gd name="connsiteX3" fmla="*/ 281940 w 777240"/>
              <a:gd name="connsiteY3" fmla="*/ 0 h 663638"/>
              <a:gd name="connsiteX0" fmla="*/ 228600 w 777240"/>
              <a:gd name="connsiteY0" fmla="*/ 0 h 650367"/>
              <a:gd name="connsiteX1" fmla="*/ 0 w 777240"/>
              <a:gd name="connsiteY1" fmla="*/ 650367 h 650367"/>
              <a:gd name="connsiteX2" fmla="*/ 777240 w 777240"/>
              <a:gd name="connsiteY2" fmla="*/ 405829 h 650367"/>
              <a:gd name="connsiteX3" fmla="*/ 228600 w 777240"/>
              <a:gd name="connsiteY3" fmla="*/ 0 h 650367"/>
              <a:gd name="connsiteX0" fmla="*/ 228600 w 764540"/>
              <a:gd name="connsiteY0" fmla="*/ 0 h 650367"/>
              <a:gd name="connsiteX1" fmla="*/ 0 w 764540"/>
              <a:gd name="connsiteY1" fmla="*/ 650367 h 650367"/>
              <a:gd name="connsiteX2" fmla="*/ 764540 w 764540"/>
              <a:gd name="connsiteY2" fmla="*/ 529696 h 650367"/>
              <a:gd name="connsiteX3" fmla="*/ 228600 w 764540"/>
              <a:gd name="connsiteY3" fmla="*/ 0 h 65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4540" h="650367">
                <a:moveTo>
                  <a:pt x="228600" y="0"/>
                </a:moveTo>
                <a:lnTo>
                  <a:pt x="0" y="650367"/>
                </a:lnTo>
                <a:lnTo>
                  <a:pt x="764540" y="529696"/>
                </a:lnTo>
                <a:lnTo>
                  <a:pt x="22860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76200" y="533400"/>
            <a:ext cx="1203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6200" y="2971800"/>
            <a:ext cx="1203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6200" y="1752600"/>
            <a:ext cx="1203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6200" y="4191000"/>
            <a:ext cx="1203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6200" y="6629400"/>
            <a:ext cx="1203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143000" y="152400"/>
            <a:ext cx="0" cy="647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800600" y="152400"/>
            <a:ext cx="0" cy="647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458200" y="152400"/>
            <a:ext cx="0" cy="647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2115800" y="152400"/>
            <a:ext cx="0" cy="6477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43000" y="152400"/>
            <a:ext cx="3657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Points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00600" y="152400"/>
            <a:ext cx="3657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Polylines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458200" y="152400"/>
            <a:ext cx="3657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Polygons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76200" y="5410200"/>
            <a:ext cx="1203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6200" y="152400"/>
            <a:ext cx="12039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6200" y="152400"/>
            <a:ext cx="0" cy="647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6200" y="1752600"/>
            <a:ext cx="1066800" cy="12192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 smtClean="0"/>
              <a:t>Topology Faces</a:t>
            </a:r>
            <a:endParaRPr lang="en-US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76200" y="2971800"/>
            <a:ext cx="1066800" cy="12192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 smtClean="0"/>
              <a:t>Topology Wires</a:t>
            </a:r>
            <a:endParaRPr lang="en-US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76200" y="4191000"/>
            <a:ext cx="1066800" cy="12192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 smtClean="0"/>
              <a:t>Topology Edges</a:t>
            </a:r>
            <a:endParaRPr lang="en-US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76200" y="5410200"/>
            <a:ext cx="1066800" cy="12192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 smtClean="0"/>
              <a:t>Topology Vertices</a:t>
            </a:r>
            <a:endParaRPr lang="en-US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76200" y="533400"/>
            <a:ext cx="1066800" cy="12192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dirty="0" smtClean="0"/>
              <a:t>Object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143000" y="1752600"/>
            <a:ext cx="3657600" cy="12192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 smtClean="0"/>
              <a:t>none</a:t>
            </a:r>
            <a:endParaRPr lang="en-US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1143000" y="2971800"/>
            <a:ext cx="3657600" cy="12192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 smtClean="0"/>
              <a:t>none</a:t>
            </a:r>
            <a:endParaRPr lang="en-US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1143000" y="4191000"/>
            <a:ext cx="3657600" cy="12192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 smtClean="0"/>
              <a:t>none</a:t>
            </a:r>
            <a:endParaRPr lang="en-US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4800600" y="1752600"/>
            <a:ext cx="3657600" cy="12192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 smtClean="0"/>
              <a:t>none</a:t>
            </a:r>
            <a:endParaRPr lang="en-US" i="1" dirty="0"/>
          </a:p>
        </p:txBody>
      </p:sp>
      <p:sp>
        <p:nvSpPr>
          <p:cNvPr id="57" name="Oval 56"/>
          <p:cNvSpPr/>
          <p:nvPr/>
        </p:nvSpPr>
        <p:spPr>
          <a:xfrm>
            <a:off x="2819400" y="91440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657600" y="129540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5105400" y="6324600"/>
            <a:ext cx="152400" cy="152400"/>
            <a:chOff x="5181600" y="5638800"/>
            <a:chExt cx="152400" cy="152400"/>
          </a:xfrm>
        </p:grpSpPr>
        <p:cxnSp>
          <p:nvCxnSpPr>
            <p:cNvPr id="87" name="Straight Connector 86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5867400" y="5638800"/>
            <a:ext cx="152400" cy="152400"/>
            <a:chOff x="5181600" y="5638800"/>
            <a:chExt cx="152400" cy="152400"/>
          </a:xfrm>
        </p:grpSpPr>
        <p:cxnSp>
          <p:nvCxnSpPr>
            <p:cNvPr id="94" name="Straight Connector 93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6781800" y="6172200"/>
            <a:ext cx="152400" cy="152400"/>
            <a:chOff x="5181600" y="5638800"/>
            <a:chExt cx="152400" cy="152400"/>
          </a:xfrm>
        </p:grpSpPr>
        <p:cxnSp>
          <p:nvCxnSpPr>
            <p:cNvPr id="97" name="Straight Connector 96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8077200" y="5638800"/>
            <a:ext cx="152400" cy="152400"/>
            <a:chOff x="5181600" y="5638800"/>
            <a:chExt cx="152400" cy="152400"/>
          </a:xfrm>
        </p:grpSpPr>
        <p:cxnSp>
          <p:nvCxnSpPr>
            <p:cNvPr id="100" name="Straight Connector 99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Connector 138"/>
          <p:cNvCxnSpPr/>
          <p:nvPr/>
        </p:nvCxnSpPr>
        <p:spPr>
          <a:xfrm flipV="1">
            <a:off x="5181600" y="4495800"/>
            <a:ext cx="762000" cy="685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5943600" y="4495800"/>
            <a:ext cx="9144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6858000" y="4495800"/>
            <a:ext cx="12954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 flipV="1">
            <a:off x="5145405" y="5143500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 flipV="1">
            <a:off x="5907405" y="4457700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 flipV="1">
            <a:off x="6821805" y="4991100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 flipV="1">
            <a:off x="8117205" y="4457700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6" name="Group 175"/>
          <p:cNvGrpSpPr/>
          <p:nvPr/>
        </p:nvGrpSpPr>
        <p:grpSpPr>
          <a:xfrm>
            <a:off x="5181600" y="3276600"/>
            <a:ext cx="2971800" cy="685800"/>
            <a:chOff x="5181600" y="3276600"/>
            <a:chExt cx="2971800" cy="685800"/>
          </a:xfrm>
        </p:grpSpPr>
        <p:cxnSp>
          <p:nvCxnSpPr>
            <p:cNvPr id="153" name="Straight Connector 152"/>
            <p:cNvCxnSpPr/>
            <p:nvPr/>
          </p:nvCxnSpPr>
          <p:spPr>
            <a:xfrm flipV="1">
              <a:off x="5181600" y="3276600"/>
              <a:ext cx="762000" cy="685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943600" y="3276600"/>
              <a:ext cx="914400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6858000" y="3276600"/>
              <a:ext cx="1295400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3657600" y="6172200"/>
            <a:ext cx="152400" cy="152400"/>
            <a:chOff x="5181600" y="5638800"/>
            <a:chExt cx="152400" cy="152400"/>
          </a:xfrm>
        </p:grpSpPr>
        <p:cxnSp>
          <p:nvCxnSpPr>
            <p:cNvPr id="157" name="Straight Connector 156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/>
          <p:cNvGrpSpPr/>
          <p:nvPr/>
        </p:nvGrpSpPr>
        <p:grpSpPr>
          <a:xfrm>
            <a:off x="2819400" y="5791200"/>
            <a:ext cx="152400" cy="152400"/>
            <a:chOff x="5181600" y="5638800"/>
            <a:chExt cx="152400" cy="152400"/>
          </a:xfrm>
        </p:grpSpPr>
        <p:cxnSp>
          <p:nvCxnSpPr>
            <p:cNvPr id="160" name="Straight Connector 159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/>
          <p:cNvGrpSpPr/>
          <p:nvPr/>
        </p:nvGrpSpPr>
        <p:grpSpPr>
          <a:xfrm>
            <a:off x="1981200" y="6019800"/>
            <a:ext cx="152400" cy="152400"/>
            <a:chOff x="5181600" y="5638800"/>
            <a:chExt cx="152400" cy="152400"/>
          </a:xfrm>
        </p:grpSpPr>
        <p:cxnSp>
          <p:nvCxnSpPr>
            <p:cNvPr id="163" name="Straight Connector 162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TextBox 164"/>
          <p:cNvSpPr txBox="1"/>
          <p:nvPr/>
        </p:nvSpPr>
        <p:spPr>
          <a:xfrm>
            <a:off x="5105400" y="4648200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_e0</a:t>
            </a:r>
            <a:endParaRPr lang="en-US" sz="12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324600" y="4495800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_e1</a:t>
            </a:r>
            <a:endParaRPr lang="en-US" sz="12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315200" y="4724400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_e2</a:t>
            </a:r>
            <a:endParaRPr lang="en-US" sz="1200" dirty="0"/>
          </a:p>
        </p:txBody>
      </p:sp>
      <p:sp>
        <p:nvSpPr>
          <p:cNvPr id="168" name="TextBox 167"/>
          <p:cNvSpPr txBox="1"/>
          <p:nvPr/>
        </p:nvSpPr>
        <p:spPr>
          <a:xfrm>
            <a:off x="6324600" y="3276600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_w0</a:t>
            </a:r>
            <a:endParaRPr lang="en-US" sz="1200" dirty="0"/>
          </a:p>
        </p:txBody>
      </p:sp>
      <p:sp>
        <p:nvSpPr>
          <p:cNvPr id="169" name="TextBox 168"/>
          <p:cNvSpPr txBox="1"/>
          <p:nvPr/>
        </p:nvSpPr>
        <p:spPr>
          <a:xfrm>
            <a:off x="5181600" y="6324600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_v0</a:t>
            </a:r>
            <a:endParaRPr lang="en-US" sz="1200" dirty="0"/>
          </a:p>
        </p:txBody>
      </p:sp>
      <p:sp>
        <p:nvSpPr>
          <p:cNvPr id="170" name="TextBox 169"/>
          <p:cNvSpPr txBox="1"/>
          <p:nvPr/>
        </p:nvSpPr>
        <p:spPr>
          <a:xfrm>
            <a:off x="5562600" y="5791200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_v1</a:t>
            </a:r>
            <a:endParaRPr lang="en-US" sz="1200" dirty="0"/>
          </a:p>
        </p:txBody>
      </p:sp>
      <p:sp>
        <p:nvSpPr>
          <p:cNvPr id="171" name="TextBox 170"/>
          <p:cNvSpPr txBox="1"/>
          <p:nvPr/>
        </p:nvSpPr>
        <p:spPr>
          <a:xfrm>
            <a:off x="6477000" y="6324600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_v2</a:t>
            </a:r>
            <a:endParaRPr lang="en-US" sz="1200" dirty="0"/>
          </a:p>
        </p:txBody>
      </p:sp>
      <p:sp>
        <p:nvSpPr>
          <p:cNvPr id="172" name="TextBox 171"/>
          <p:cNvSpPr txBox="1"/>
          <p:nvPr/>
        </p:nvSpPr>
        <p:spPr>
          <a:xfrm>
            <a:off x="7772400" y="5791200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_v3</a:t>
            </a:r>
            <a:endParaRPr lang="en-US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1905000" y="6172200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_v0</a:t>
            </a:r>
            <a:endParaRPr lang="en-US" sz="1200" dirty="0"/>
          </a:p>
        </p:txBody>
      </p:sp>
      <p:sp>
        <p:nvSpPr>
          <p:cNvPr id="174" name="TextBox 173"/>
          <p:cNvSpPr txBox="1"/>
          <p:nvPr/>
        </p:nvSpPr>
        <p:spPr>
          <a:xfrm>
            <a:off x="2590800" y="5943600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_v1</a:t>
            </a:r>
            <a:endParaRPr lang="en-US" sz="1200" dirty="0"/>
          </a:p>
        </p:txBody>
      </p:sp>
      <p:sp>
        <p:nvSpPr>
          <p:cNvPr id="175" name="TextBox 174"/>
          <p:cNvSpPr txBox="1"/>
          <p:nvPr/>
        </p:nvSpPr>
        <p:spPr>
          <a:xfrm>
            <a:off x="3657600" y="6248400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_v2</a:t>
            </a:r>
            <a:endParaRPr lang="en-US" sz="1200" dirty="0"/>
          </a:p>
        </p:txBody>
      </p:sp>
      <p:grpSp>
        <p:nvGrpSpPr>
          <p:cNvPr id="177" name="Group 176"/>
          <p:cNvGrpSpPr/>
          <p:nvPr/>
        </p:nvGrpSpPr>
        <p:grpSpPr>
          <a:xfrm>
            <a:off x="5181600" y="838200"/>
            <a:ext cx="2971800" cy="685800"/>
            <a:chOff x="5181600" y="3276600"/>
            <a:chExt cx="2971800" cy="685800"/>
          </a:xfrm>
        </p:grpSpPr>
        <p:cxnSp>
          <p:nvCxnSpPr>
            <p:cNvPr id="178" name="Straight Connector 177"/>
            <p:cNvCxnSpPr/>
            <p:nvPr/>
          </p:nvCxnSpPr>
          <p:spPr>
            <a:xfrm flipV="1">
              <a:off x="5181600" y="3276600"/>
              <a:ext cx="762000" cy="685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943600" y="3276600"/>
              <a:ext cx="914400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V="1">
              <a:off x="6858000" y="3276600"/>
              <a:ext cx="1295400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TextBox 180"/>
          <p:cNvSpPr txBox="1"/>
          <p:nvPr/>
        </p:nvSpPr>
        <p:spPr>
          <a:xfrm>
            <a:off x="6400800" y="838200"/>
            <a:ext cx="37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pl0</a:t>
            </a:r>
            <a:endParaRPr lang="en-US" sz="1200" dirty="0"/>
          </a:p>
        </p:txBody>
      </p:sp>
      <p:sp>
        <p:nvSpPr>
          <p:cNvPr id="182" name="TextBox 181"/>
          <p:cNvSpPr txBox="1"/>
          <p:nvPr/>
        </p:nvSpPr>
        <p:spPr>
          <a:xfrm>
            <a:off x="1905000" y="1295400"/>
            <a:ext cx="393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pt0</a:t>
            </a:r>
            <a:endParaRPr lang="en-US" sz="1200" dirty="0"/>
          </a:p>
        </p:txBody>
      </p:sp>
      <p:sp>
        <p:nvSpPr>
          <p:cNvPr id="183" name="TextBox 182"/>
          <p:cNvSpPr txBox="1"/>
          <p:nvPr/>
        </p:nvSpPr>
        <p:spPr>
          <a:xfrm>
            <a:off x="2590800" y="1066800"/>
            <a:ext cx="393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pt1</a:t>
            </a:r>
            <a:endParaRPr lang="en-US" sz="1200" dirty="0"/>
          </a:p>
        </p:txBody>
      </p:sp>
      <p:sp>
        <p:nvSpPr>
          <p:cNvPr id="184" name="TextBox 183"/>
          <p:cNvSpPr txBox="1"/>
          <p:nvPr/>
        </p:nvSpPr>
        <p:spPr>
          <a:xfrm>
            <a:off x="3657600" y="1371600"/>
            <a:ext cx="393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pt2</a:t>
            </a:r>
            <a:endParaRPr lang="en-US" sz="1200" dirty="0"/>
          </a:p>
        </p:txBody>
      </p:sp>
      <p:sp>
        <p:nvSpPr>
          <p:cNvPr id="210" name="Freeform 209"/>
          <p:cNvSpPr/>
          <p:nvPr/>
        </p:nvSpPr>
        <p:spPr>
          <a:xfrm>
            <a:off x="8907780" y="1905000"/>
            <a:ext cx="2381250" cy="911860"/>
          </a:xfrm>
          <a:custGeom>
            <a:avLst/>
            <a:gdLst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236220 w 2106930"/>
              <a:gd name="connsiteY4" fmla="*/ 95250 h 967740"/>
              <a:gd name="connsiteX5" fmla="*/ 0 w 2106930"/>
              <a:gd name="connsiteY5" fmla="*/ 510540 h 967740"/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193040 w 2106930"/>
              <a:gd name="connsiteY4" fmla="*/ 52070 h 967740"/>
              <a:gd name="connsiteX5" fmla="*/ 0 w 2106930"/>
              <a:gd name="connsiteY5" fmla="*/ 510540 h 967740"/>
              <a:gd name="connsiteX0" fmla="*/ 0 w 2305050"/>
              <a:gd name="connsiteY0" fmla="*/ 744220 h 967740"/>
              <a:gd name="connsiteX1" fmla="*/ 1981200 w 2305050"/>
              <a:gd name="connsiteY1" fmla="*/ 967740 h 967740"/>
              <a:gd name="connsiteX2" fmla="*/ 1981200 w 2305050"/>
              <a:gd name="connsiteY2" fmla="*/ 499110 h 967740"/>
              <a:gd name="connsiteX3" fmla="*/ 2305050 w 2305050"/>
              <a:gd name="connsiteY3" fmla="*/ 0 h 967740"/>
              <a:gd name="connsiteX4" fmla="*/ 391160 w 2305050"/>
              <a:gd name="connsiteY4" fmla="*/ 52070 h 967740"/>
              <a:gd name="connsiteX5" fmla="*/ 0 w 2305050"/>
              <a:gd name="connsiteY5" fmla="*/ 744220 h 96774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1200 w 2305050"/>
              <a:gd name="connsiteY2" fmla="*/ 49911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3740 w 2305050"/>
              <a:gd name="connsiteY2" fmla="*/ 50165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81250"/>
              <a:gd name="connsiteY0" fmla="*/ 767080 h 911860"/>
              <a:gd name="connsiteX1" fmla="*/ 2217420 w 2381250"/>
              <a:gd name="connsiteY1" fmla="*/ 911860 h 911860"/>
              <a:gd name="connsiteX2" fmla="*/ 1983740 w 2381250"/>
              <a:gd name="connsiteY2" fmla="*/ 524510 h 911860"/>
              <a:gd name="connsiteX3" fmla="*/ 2381250 w 2381250"/>
              <a:gd name="connsiteY3" fmla="*/ 0 h 911860"/>
              <a:gd name="connsiteX4" fmla="*/ 391160 w 2381250"/>
              <a:gd name="connsiteY4" fmla="*/ 74930 h 911860"/>
              <a:gd name="connsiteX5" fmla="*/ 0 w 2381250"/>
              <a:gd name="connsiteY5" fmla="*/ 767080 h 91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1250" h="911860">
                <a:moveTo>
                  <a:pt x="0" y="767080"/>
                </a:moveTo>
                <a:lnTo>
                  <a:pt x="2217420" y="911860"/>
                </a:lnTo>
                <a:lnTo>
                  <a:pt x="1983740" y="524510"/>
                </a:lnTo>
                <a:lnTo>
                  <a:pt x="2381250" y="0"/>
                </a:lnTo>
                <a:lnTo>
                  <a:pt x="391160" y="74930"/>
                </a:lnTo>
                <a:lnTo>
                  <a:pt x="0" y="7670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 210"/>
          <p:cNvSpPr/>
          <p:nvPr/>
        </p:nvSpPr>
        <p:spPr>
          <a:xfrm>
            <a:off x="9677400" y="2141220"/>
            <a:ext cx="764540" cy="373417"/>
          </a:xfrm>
          <a:custGeom>
            <a:avLst/>
            <a:gdLst>
              <a:gd name="connsiteX0" fmla="*/ 129540 w 624840"/>
              <a:gd name="connsiteY0" fmla="*/ 0 h 419100"/>
              <a:gd name="connsiteX1" fmla="*/ 0 w 624840"/>
              <a:gd name="connsiteY1" fmla="*/ 411480 h 419100"/>
              <a:gd name="connsiteX2" fmla="*/ 624840 w 624840"/>
              <a:gd name="connsiteY2" fmla="*/ 419100 h 419100"/>
              <a:gd name="connsiteX3" fmla="*/ 129540 w 624840"/>
              <a:gd name="connsiteY3" fmla="*/ 0 h 419100"/>
              <a:gd name="connsiteX0" fmla="*/ 281940 w 777240"/>
              <a:gd name="connsiteY0" fmla="*/ 0 h 663638"/>
              <a:gd name="connsiteX1" fmla="*/ 0 w 777240"/>
              <a:gd name="connsiteY1" fmla="*/ 663638 h 663638"/>
              <a:gd name="connsiteX2" fmla="*/ 777240 w 777240"/>
              <a:gd name="connsiteY2" fmla="*/ 419100 h 663638"/>
              <a:gd name="connsiteX3" fmla="*/ 281940 w 777240"/>
              <a:gd name="connsiteY3" fmla="*/ 0 h 663638"/>
              <a:gd name="connsiteX0" fmla="*/ 228600 w 777240"/>
              <a:gd name="connsiteY0" fmla="*/ 0 h 650367"/>
              <a:gd name="connsiteX1" fmla="*/ 0 w 777240"/>
              <a:gd name="connsiteY1" fmla="*/ 650367 h 650367"/>
              <a:gd name="connsiteX2" fmla="*/ 777240 w 777240"/>
              <a:gd name="connsiteY2" fmla="*/ 405829 h 650367"/>
              <a:gd name="connsiteX3" fmla="*/ 228600 w 777240"/>
              <a:gd name="connsiteY3" fmla="*/ 0 h 650367"/>
              <a:gd name="connsiteX0" fmla="*/ 228600 w 764540"/>
              <a:gd name="connsiteY0" fmla="*/ 0 h 650367"/>
              <a:gd name="connsiteX1" fmla="*/ 0 w 764540"/>
              <a:gd name="connsiteY1" fmla="*/ 650367 h 650367"/>
              <a:gd name="connsiteX2" fmla="*/ 764540 w 764540"/>
              <a:gd name="connsiteY2" fmla="*/ 529696 h 650367"/>
              <a:gd name="connsiteX3" fmla="*/ 228600 w 764540"/>
              <a:gd name="connsiteY3" fmla="*/ 0 h 65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4540" h="650367">
                <a:moveTo>
                  <a:pt x="228600" y="0"/>
                </a:moveTo>
                <a:lnTo>
                  <a:pt x="0" y="650367"/>
                </a:lnTo>
                <a:lnTo>
                  <a:pt x="764540" y="529696"/>
                </a:lnTo>
                <a:lnTo>
                  <a:pt x="22860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reeform 235"/>
          <p:cNvSpPr/>
          <p:nvPr/>
        </p:nvSpPr>
        <p:spPr>
          <a:xfrm>
            <a:off x="8907780" y="3124200"/>
            <a:ext cx="2381250" cy="911860"/>
          </a:xfrm>
          <a:custGeom>
            <a:avLst/>
            <a:gdLst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236220 w 2106930"/>
              <a:gd name="connsiteY4" fmla="*/ 95250 h 967740"/>
              <a:gd name="connsiteX5" fmla="*/ 0 w 2106930"/>
              <a:gd name="connsiteY5" fmla="*/ 510540 h 967740"/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193040 w 2106930"/>
              <a:gd name="connsiteY4" fmla="*/ 52070 h 967740"/>
              <a:gd name="connsiteX5" fmla="*/ 0 w 2106930"/>
              <a:gd name="connsiteY5" fmla="*/ 510540 h 967740"/>
              <a:gd name="connsiteX0" fmla="*/ 0 w 2305050"/>
              <a:gd name="connsiteY0" fmla="*/ 744220 h 967740"/>
              <a:gd name="connsiteX1" fmla="*/ 1981200 w 2305050"/>
              <a:gd name="connsiteY1" fmla="*/ 967740 h 967740"/>
              <a:gd name="connsiteX2" fmla="*/ 1981200 w 2305050"/>
              <a:gd name="connsiteY2" fmla="*/ 499110 h 967740"/>
              <a:gd name="connsiteX3" fmla="*/ 2305050 w 2305050"/>
              <a:gd name="connsiteY3" fmla="*/ 0 h 967740"/>
              <a:gd name="connsiteX4" fmla="*/ 391160 w 2305050"/>
              <a:gd name="connsiteY4" fmla="*/ 52070 h 967740"/>
              <a:gd name="connsiteX5" fmla="*/ 0 w 2305050"/>
              <a:gd name="connsiteY5" fmla="*/ 744220 h 96774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1200 w 2305050"/>
              <a:gd name="connsiteY2" fmla="*/ 49911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3740 w 2305050"/>
              <a:gd name="connsiteY2" fmla="*/ 50165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81250"/>
              <a:gd name="connsiteY0" fmla="*/ 767080 h 911860"/>
              <a:gd name="connsiteX1" fmla="*/ 2217420 w 2381250"/>
              <a:gd name="connsiteY1" fmla="*/ 911860 h 911860"/>
              <a:gd name="connsiteX2" fmla="*/ 1983740 w 2381250"/>
              <a:gd name="connsiteY2" fmla="*/ 524510 h 911860"/>
              <a:gd name="connsiteX3" fmla="*/ 2381250 w 2381250"/>
              <a:gd name="connsiteY3" fmla="*/ 0 h 911860"/>
              <a:gd name="connsiteX4" fmla="*/ 391160 w 2381250"/>
              <a:gd name="connsiteY4" fmla="*/ 74930 h 911860"/>
              <a:gd name="connsiteX5" fmla="*/ 0 w 2381250"/>
              <a:gd name="connsiteY5" fmla="*/ 767080 h 91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1250" h="911860">
                <a:moveTo>
                  <a:pt x="0" y="767080"/>
                </a:moveTo>
                <a:lnTo>
                  <a:pt x="2217420" y="911860"/>
                </a:lnTo>
                <a:lnTo>
                  <a:pt x="1983740" y="524510"/>
                </a:lnTo>
                <a:lnTo>
                  <a:pt x="2381250" y="0"/>
                </a:lnTo>
                <a:lnTo>
                  <a:pt x="391160" y="74930"/>
                </a:lnTo>
                <a:lnTo>
                  <a:pt x="0" y="76708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Freeform 236"/>
          <p:cNvSpPr/>
          <p:nvPr/>
        </p:nvSpPr>
        <p:spPr>
          <a:xfrm>
            <a:off x="9677400" y="3360420"/>
            <a:ext cx="764540" cy="373417"/>
          </a:xfrm>
          <a:custGeom>
            <a:avLst/>
            <a:gdLst>
              <a:gd name="connsiteX0" fmla="*/ 129540 w 624840"/>
              <a:gd name="connsiteY0" fmla="*/ 0 h 419100"/>
              <a:gd name="connsiteX1" fmla="*/ 0 w 624840"/>
              <a:gd name="connsiteY1" fmla="*/ 411480 h 419100"/>
              <a:gd name="connsiteX2" fmla="*/ 624840 w 624840"/>
              <a:gd name="connsiteY2" fmla="*/ 419100 h 419100"/>
              <a:gd name="connsiteX3" fmla="*/ 129540 w 624840"/>
              <a:gd name="connsiteY3" fmla="*/ 0 h 419100"/>
              <a:gd name="connsiteX0" fmla="*/ 281940 w 777240"/>
              <a:gd name="connsiteY0" fmla="*/ 0 h 663638"/>
              <a:gd name="connsiteX1" fmla="*/ 0 w 777240"/>
              <a:gd name="connsiteY1" fmla="*/ 663638 h 663638"/>
              <a:gd name="connsiteX2" fmla="*/ 777240 w 777240"/>
              <a:gd name="connsiteY2" fmla="*/ 419100 h 663638"/>
              <a:gd name="connsiteX3" fmla="*/ 281940 w 777240"/>
              <a:gd name="connsiteY3" fmla="*/ 0 h 663638"/>
              <a:gd name="connsiteX0" fmla="*/ 228600 w 777240"/>
              <a:gd name="connsiteY0" fmla="*/ 0 h 650367"/>
              <a:gd name="connsiteX1" fmla="*/ 0 w 777240"/>
              <a:gd name="connsiteY1" fmla="*/ 650367 h 650367"/>
              <a:gd name="connsiteX2" fmla="*/ 777240 w 777240"/>
              <a:gd name="connsiteY2" fmla="*/ 405829 h 650367"/>
              <a:gd name="connsiteX3" fmla="*/ 228600 w 777240"/>
              <a:gd name="connsiteY3" fmla="*/ 0 h 650367"/>
              <a:gd name="connsiteX0" fmla="*/ 228600 w 764540"/>
              <a:gd name="connsiteY0" fmla="*/ 0 h 650367"/>
              <a:gd name="connsiteX1" fmla="*/ 0 w 764540"/>
              <a:gd name="connsiteY1" fmla="*/ 650367 h 650367"/>
              <a:gd name="connsiteX2" fmla="*/ 764540 w 764540"/>
              <a:gd name="connsiteY2" fmla="*/ 529696 h 650367"/>
              <a:gd name="connsiteX3" fmla="*/ 228600 w 764540"/>
              <a:gd name="connsiteY3" fmla="*/ 0 h 65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4540" h="650367">
                <a:moveTo>
                  <a:pt x="228600" y="0"/>
                </a:moveTo>
                <a:lnTo>
                  <a:pt x="0" y="650367"/>
                </a:lnTo>
                <a:lnTo>
                  <a:pt x="764540" y="529696"/>
                </a:lnTo>
                <a:lnTo>
                  <a:pt x="228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Freeform 261"/>
          <p:cNvSpPr/>
          <p:nvPr/>
        </p:nvSpPr>
        <p:spPr>
          <a:xfrm>
            <a:off x="8907780" y="4343400"/>
            <a:ext cx="2381250" cy="911860"/>
          </a:xfrm>
          <a:custGeom>
            <a:avLst/>
            <a:gdLst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236220 w 2106930"/>
              <a:gd name="connsiteY4" fmla="*/ 95250 h 967740"/>
              <a:gd name="connsiteX5" fmla="*/ 0 w 2106930"/>
              <a:gd name="connsiteY5" fmla="*/ 510540 h 967740"/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193040 w 2106930"/>
              <a:gd name="connsiteY4" fmla="*/ 52070 h 967740"/>
              <a:gd name="connsiteX5" fmla="*/ 0 w 2106930"/>
              <a:gd name="connsiteY5" fmla="*/ 510540 h 967740"/>
              <a:gd name="connsiteX0" fmla="*/ 0 w 2305050"/>
              <a:gd name="connsiteY0" fmla="*/ 744220 h 967740"/>
              <a:gd name="connsiteX1" fmla="*/ 1981200 w 2305050"/>
              <a:gd name="connsiteY1" fmla="*/ 967740 h 967740"/>
              <a:gd name="connsiteX2" fmla="*/ 1981200 w 2305050"/>
              <a:gd name="connsiteY2" fmla="*/ 499110 h 967740"/>
              <a:gd name="connsiteX3" fmla="*/ 2305050 w 2305050"/>
              <a:gd name="connsiteY3" fmla="*/ 0 h 967740"/>
              <a:gd name="connsiteX4" fmla="*/ 391160 w 2305050"/>
              <a:gd name="connsiteY4" fmla="*/ 52070 h 967740"/>
              <a:gd name="connsiteX5" fmla="*/ 0 w 2305050"/>
              <a:gd name="connsiteY5" fmla="*/ 744220 h 96774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1200 w 2305050"/>
              <a:gd name="connsiteY2" fmla="*/ 49911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3740 w 2305050"/>
              <a:gd name="connsiteY2" fmla="*/ 50165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81250"/>
              <a:gd name="connsiteY0" fmla="*/ 767080 h 911860"/>
              <a:gd name="connsiteX1" fmla="*/ 2217420 w 2381250"/>
              <a:gd name="connsiteY1" fmla="*/ 911860 h 911860"/>
              <a:gd name="connsiteX2" fmla="*/ 1983740 w 2381250"/>
              <a:gd name="connsiteY2" fmla="*/ 524510 h 911860"/>
              <a:gd name="connsiteX3" fmla="*/ 2381250 w 2381250"/>
              <a:gd name="connsiteY3" fmla="*/ 0 h 911860"/>
              <a:gd name="connsiteX4" fmla="*/ 391160 w 2381250"/>
              <a:gd name="connsiteY4" fmla="*/ 74930 h 911860"/>
              <a:gd name="connsiteX5" fmla="*/ 0 w 2381250"/>
              <a:gd name="connsiteY5" fmla="*/ 767080 h 91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1250" h="911860">
                <a:moveTo>
                  <a:pt x="0" y="767080"/>
                </a:moveTo>
                <a:lnTo>
                  <a:pt x="2217420" y="911860"/>
                </a:lnTo>
                <a:lnTo>
                  <a:pt x="1983740" y="524510"/>
                </a:lnTo>
                <a:lnTo>
                  <a:pt x="2381250" y="0"/>
                </a:lnTo>
                <a:lnTo>
                  <a:pt x="391160" y="74930"/>
                </a:lnTo>
                <a:lnTo>
                  <a:pt x="0" y="76708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Freeform 262"/>
          <p:cNvSpPr/>
          <p:nvPr/>
        </p:nvSpPr>
        <p:spPr>
          <a:xfrm>
            <a:off x="9677400" y="4579620"/>
            <a:ext cx="764540" cy="373417"/>
          </a:xfrm>
          <a:custGeom>
            <a:avLst/>
            <a:gdLst>
              <a:gd name="connsiteX0" fmla="*/ 129540 w 624840"/>
              <a:gd name="connsiteY0" fmla="*/ 0 h 419100"/>
              <a:gd name="connsiteX1" fmla="*/ 0 w 624840"/>
              <a:gd name="connsiteY1" fmla="*/ 411480 h 419100"/>
              <a:gd name="connsiteX2" fmla="*/ 624840 w 624840"/>
              <a:gd name="connsiteY2" fmla="*/ 419100 h 419100"/>
              <a:gd name="connsiteX3" fmla="*/ 129540 w 624840"/>
              <a:gd name="connsiteY3" fmla="*/ 0 h 419100"/>
              <a:gd name="connsiteX0" fmla="*/ 281940 w 777240"/>
              <a:gd name="connsiteY0" fmla="*/ 0 h 663638"/>
              <a:gd name="connsiteX1" fmla="*/ 0 w 777240"/>
              <a:gd name="connsiteY1" fmla="*/ 663638 h 663638"/>
              <a:gd name="connsiteX2" fmla="*/ 777240 w 777240"/>
              <a:gd name="connsiteY2" fmla="*/ 419100 h 663638"/>
              <a:gd name="connsiteX3" fmla="*/ 281940 w 777240"/>
              <a:gd name="connsiteY3" fmla="*/ 0 h 663638"/>
              <a:gd name="connsiteX0" fmla="*/ 228600 w 777240"/>
              <a:gd name="connsiteY0" fmla="*/ 0 h 650367"/>
              <a:gd name="connsiteX1" fmla="*/ 0 w 777240"/>
              <a:gd name="connsiteY1" fmla="*/ 650367 h 650367"/>
              <a:gd name="connsiteX2" fmla="*/ 777240 w 777240"/>
              <a:gd name="connsiteY2" fmla="*/ 405829 h 650367"/>
              <a:gd name="connsiteX3" fmla="*/ 228600 w 777240"/>
              <a:gd name="connsiteY3" fmla="*/ 0 h 650367"/>
              <a:gd name="connsiteX0" fmla="*/ 228600 w 764540"/>
              <a:gd name="connsiteY0" fmla="*/ 0 h 650367"/>
              <a:gd name="connsiteX1" fmla="*/ 0 w 764540"/>
              <a:gd name="connsiteY1" fmla="*/ 650367 h 650367"/>
              <a:gd name="connsiteX2" fmla="*/ 764540 w 764540"/>
              <a:gd name="connsiteY2" fmla="*/ 529696 h 650367"/>
              <a:gd name="connsiteX3" fmla="*/ 228600 w 764540"/>
              <a:gd name="connsiteY3" fmla="*/ 0 h 65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4540" h="650367">
                <a:moveTo>
                  <a:pt x="228600" y="0"/>
                </a:moveTo>
                <a:lnTo>
                  <a:pt x="0" y="650367"/>
                </a:lnTo>
                <a:lnTo>
                  <a:pt x="764540" y="529696"/>
                </a:lnTo>
                <a:lnTo>
                  <a:pt x="228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0" name="Group 289"/>
          <p:cNvGrpSpPr/>
          <p:nvPr/>
        </p:nvGrpSpPr>
        <p:grpSpPr>
          <a:xfrm>
            <a:off x="8839200" y="6248400"/>
            <a:ext cx="152400" cy="152400"/>
            <a:chOff x="5181600" y="5638800"/>
            <a:chExt cx="152400" cy="152400"/>
          </a:xfrm>
        </p:grpSpPr>
        <p:cxnSp>
          <p:nvCxnSpPr>
            <p:cNvPr id="291" name="Straight Connector 290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Group 292"/>
          <p:cNvGrpSpPr/>
          <p:nvPr/>
        </p:nvGrpSpPr>
        <p:grpSpPr>
          <a:xfrm>
            <a:off x="11049000" y="6400800"/>
            <a:ext cx="152400" cy="152400"/>
            <a:chOff x="5181600" y="5638800"/>
            <a:chExt cx="152400" cy="152400"/>
          </a:xfrm>
        </p:grpSpPr>
        <p:cxnSp>
          <p:nvCxnSpPr>
            <p:cNvPr id="294" name="Straight Connector 293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Group 295"/>
          <p:cNvGrpSpPr/>
          <p:nvPr/>
        </p:nvGrpSpPr>
        <p:grpSpPr>
          <a:xfrm>
            <a:off x="10820400" y="6019800"/>
            <a:ext cx="152400" cy="152400"/>
            <a:chOff x="5181600" y="5638800"/>
            <a:chExt cx="152400" cy="152400"/>
          </a:xfrm>
        </p:grpSpPr>
        <p:cxnSp>
          <p:nvCxnSpPr>
            <p:cNvPr id="297" name="Straight Connector 296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/>
          <p:cNvGrpSpPr/>
          <p:nvPr/>
        </p:nvGrpSpPr>
        <p:grpSpPr>
          <a:xfrm>
            <a:off x="11201400" y="5486400"/>
            <a:ext cx="152400" cy="152400"/>
            <a:chOff x="5181600" y="5638800"/>
            <a:chExt cx="152400" cy="152400"/>
          </a:xfrm>
        </p:grpSpPr>
        <p:cxnSp>
          <p:nvCxnSpPr>
            <p:cNvPr id="300" name="Straight Connector 299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Group 301"/>
          <p:cNvGrpSpPr/>
          <p:nvPr/>
        </p:nvGrpSpPr>
        <p:grpSpPr>
          <a:xfrm>
            <a:off x="9220200" y="5562600"/>
            <a:ext cx="152400" cy="152400"/>
            <a:chOff x="5181600" y="5638800"/>
            <a:chExt cx="152400" cy="152400"/>
          </a:xfrm>
        </p:grpSpPr>
        <p:cxnSp>
          <p:nvCxnSpPr>
            <p:cNvPr id="303" name="Straight Connector 302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5" name="Group 304"/>
          <p:cNvGrpSpPr/>
          <p:nvPr/>
        </p:nvGrpSpPr>
        <p:grpSpPr>
          <a:xfrm>
            <a:off x="9829800" y="5715000"/>
            <a:ext cx="152400" cy="152400"/>
            <a:chOff x="5181600" y="5638800"/>
            <a:chExt cx="152400" cy="152400"/>
          </a:xfrm>
        </p:grpSpPr>
        <p:cxnSp>
          <p:nvCxnSpPr>
            <p:cNvPr id="306" name="Straight Connector 305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" name="Group 307"/>
          <p:cNvGrpSpPr/>
          <p:nvPr/>
        </p:nvGrpSpPr>
        <p:grpSpPr>
          <a:xfrm>
            <a:off x="9601200" y="6096000"/>
            <a:ext cx="152400" cy="152400"/>
            <a:chOff x="5181600" y="5638800"/>
            <a:chExt cx="152400" cy="152400"/>
          </a:xfrm>
        </p:grpSpPr>
        <p:cxnSp>
          <p:nvCxnSpPr>
            <p:cNvPr id="309" name="Straight Connector 308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" name="Group 310"/>
          <p:cNvGrpSpPr/>
          <p:nvPr/>
        </p:nvGrpSpPr>
        <p:grpSpPr>
          <a:xfrm>
            <a:off x="10363200" y="6019800"/>
            <a:ext cx="152400" cy="152400"/>
            <a:chOff x="5181600" y="5638800"/>
            <a:chExt cx="152400" cy="152400"/>
          </a:xfrm>
        </p:grpSpPr>
        <p:cxnSp>
          <p:nvCxnSpPr>
            <p:cNvPr id="312" name="Straight Connector 311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4" name="Oval 313"/>
          <p:cNvSpPr/>
          <p:nvPr/>
        </p:nvSpPr>
        <p:spPr>
          <a:xfrm flipV="1">
            <a:off x="8873490" y="5067300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val 315"/>
          <p:cNvSpPr/>
          <p:nvPr/>
        </p:nvSpPr>
        <p:spPr>
          <a:xfrm flipV="1">
            <a:off x="9254490" y="4381500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316"/>
          <p:cNvSpPr/>
          <p:nvPr/>
        </p:nvSpPr>
        <p:spPr>
          <a:xfrm flipV="1">
            <a:off x="9864090" y="4533900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/>
          <p:cNvSpPr/>
          <p:nvPr/>
        </p:nvSpPr>
        <p:spPr>
          <a:xfrm flipV="1">
            <a:off x="9635490" y="4914900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/>
          <p:cNvSpPr/>
          <p:nvPr/>
        </p:nvSpPr>
        <p:spPr>
          <a:xfrm flipV="1">
            <a:off x="10397490" y="4838700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/>
          <p:cNvSpPr/>
          <p:nvPr/>
        </p:nvSpPr>
        <p:spPr>
          <a:xfrm flipV="1">
            <a:off x="10854690" y="4838700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/>
          <p:cNvSpPr/>
          <p:nvPr/>
        </p:nvSpPr>
        <p:spPr>
          <a:xfrm flipV="1">
            <a:off x="11235690" y="4305300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/>
          <p:cNvSpPr/>
          <p:nvPr/>
        </p:nvSpPr>
        <p:spPr>
          <a:xfrm flipV="1">
            <a:off x="11083290" y="5219700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TextBox 322"/>
          <p:cNvSpPr txBox="1"/>
          <p:nvPr/>
        </p:nvSpPr>
        <p:spPr>
          <a:xfrm>
            <a:off x="8991600" y="5663184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_v1</a:t>
            </a:r>
            <a:endParaRPr lang="en-US" sz="1200" dirty="0"/>
          </a:p>
        </p:txBody>
      </p:sp>
      <p:sp>
        <p:nvSpPr>
          <p:cNvPr id="324" name="TextBox 323"/>
          <p:cNvSpPr txBox="1"/>
          <p:nvPr/>
        </p:nvSpPr>
        <p:spPr>
          <a:xfrm>
            <a:off x="8610600" y="6324600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_v0</a:t>
            </a:r>
            <a:endParaRPr lang="en-US" sz="1200" dirty="0"/>
          </a:p>
        </p:txBody>
      </p:sp>
      <p:sp>
        <p:nvSpPr>
          <p:cNvPr id="325" name="TextBox 324"/>
          <p:cNvSpPr txBox="1"/>
          <p:nvPr/>
        </p:nvSpPr>
        <p:spPr>
          <a:xfrm>
            <a:off x="9372600" y="6196584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_v5</a:t>
            </a:r>
            <a:endParaRPr lang="en-US" sz="1200" dirty="0"/>
          </a:p>
        </p:txBody>
      </p:sp>
      <p:sp>
        <p:nvSpPr>
          <p:cNvPr id="326" name="TextBox 325"/>
          <p:cNvSpPr txBox="1"/>
          <p:nvPr/>
        </p:nvSpPr>
        <p:spPr>
          <a:xfrm>
            <a:off x="9753600" y="5486400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_v6</a:t>
            </a:r>
            <a:endParaRPr lang="en-US" sz="1200" dirty="0"/>
          </a:p>
        </p:txBody>
      </p:sp>
      <p:sp>
        <p:nvSpPr>
          <p:cNvPr id="327" name="TextBox 326"/>
          <p:cNvSpPr txBox="1"/>
          <p:nvPr/>
        </p:nvSpPr>
        <p:spPr>
          <a:xfrm>
            <a:off x="11277600" y="5486400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_v2</a:t>
            </a:r>
            <a:endParaRPr lang="en-US" sz="1200" dirty="0"/>
          </a:p>
        </p:txBody>
      </p:sp>
      <p:sp>
        <p:nvSpPr>
          <p:cNvPr id="328" name="TextBox 327"/>
          <p:cNvSpPr txBox="1"/>
          <p:nvPr/>
        </p:nvSpPr>
        <p:spPr>
          <a:xfrm>
            <a:off x="10363200" y="5791200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_v7</a:t>
            </a:r>
            <a:endParaRPr lang="en-US" sz="1200" dirty="0"/>
          </a:p>
        </p:txBody>
      </p:sp>
      <p:sp>
        <p:nvSpPr>
          <p:cNvPr id="329" name="TextBox 328"/>
          <p:cNvSpPr txBox="1"/>
          <p:nvPr/>
        </p:nvSpPr>
        <p:spPr>
          <a:xfrm>
            <a:off x="10896600" y="5943600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_v3</a:t>
            </a:r>
            <a:endParaRPr lang="en-US" sz="1200" dirty="0"/>
          </a:p>
        </p:txBody>
      </p:sp>
      <p:sp>
        <p:nvSpPr>
          <p:cNvPr id="330" name="TextBox 329"/>
          <p:cNvSpPr txBox="1"/>
          <p:nvPr/>
        </p:nvSpPr>
        <p:spPr>
          <a:xfrm>
            <a:off x="10668000" y="6400800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_v4</a:t>
            </a:r>
            <a:endParaRPr lang="en-US" sz="1200" dirty="0"/>
          </a:p>
        </p:txBody>
      </p:sp>
      <p:sp>
        <p:nvSpPr>
          <p:cNvPr id="331" name="TextBox 330"/>
          <p:cNvSpPr txBox="1"/>
          <p:nvPr/>
        </p:nvSpPr>
        <p:spPr>
          <a:xfrm>
            <a:off x="8763000" y="4572000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_e0</a:t>
            </a:r>
            <a:endParaRPr lang="en-US" sz="1200" dirty="0"/>
          </a:p>
        </p:txBody>
      </p:sp>
      <p:sp>
        <p:nvSpPr>
          <p:cNvPr id="333" name="TextBox 332"/>
          <p:cNvSpPr txBox="1"/>
          <p:nvPr/>
        </p:nvSpPr>
        <p:spPr>
          <a:xfrm>
            <a:off x="11049000" y="4495800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_e2</a:t>
            </a:r>
            <a:endParaRPr lang="en-US" sz="1200" dirty="0"/>
          </a:p>
        </p:txBody>
      </p:sp>
      <p:sp>
        <p:nvSpPr>
          <p:cNvPr id="334" name="TextBox 333"/>
          <p:cNvSpPr txBox="1"/>
          <p:nvPr/>
        </p:nvSpPr>
        <p:spPr>
          <a:xfrm>
            <a:off x="10972800" y="4876800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_e3</a:t>
            </a:r>
            <a:endParaRPr lang="en-US" sz="1200" dirty="0"/>
          </a:p>
        </p:txBody>
      </p:sp>
      <p:sp>
        <p:nvSpPr>
          <p:cNvPr id="335" name="TextBox 334"/>
          <p:cNvSpPr txBox="1"/>
          <p:nvPr/>
        </p:nvSpPr>
        <p:spPr>
          <a:xfrm>
            <a:off x="9296400" y="5111496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_e4</a:t>
            </a:r>
            <a:endParaRPr lang="en-US" sz="1200" dirty="0"/>
          </a:p>
        </p:txBody>
      </p:sp>
      <p:sp>
        <p:nvSpPr>
          <p:cNvPr id="336" name="TextBox 335"/>
          <p:cNvSpPr txBox="1"/>
          <p:nvPr/>
        </p:nvSpPr>
        <p:spPr>
          <a:xfrm>
            <a:off x="9448800" y="4572000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_e5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10107168" y="4511040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_e6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9924288" y="4852416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_e7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9494520" y="4172712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_e1</a:t>
            </a:r>
            <a:endParaRPr lang="en-US" sz="1200" dirty="0"/>
          </a:p>
        </p:txBody>
      </p:sp>
      <p:sp>
        <p:nvSpPr>
          <p:cNvPr id="340" name="TextBox 339"/>
          <p:cNvSpPr txBox="1"/>
          <p:nvPr/>
        </p:nvSpPr>
        <p:spPr>
          <a:xfrm>
            <a:off x="8763000" y="3276600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_w0</a:t>
            </a:r>
            <a:endParaRPr lang="en-US" sz="1200" dirty="0"/>
          </a:p>
        </p:txBody>
      </p:sp>
      <p:sp>
        <p:nvSpPr>
          <p:cNvPr id="341" name="TextBox 340"/>
          <p:cNvSpPr txBox="1"/>
          <p:nvPr/>
        </p:nvSpPr>
        <p:spPr>
          <a:xfrm>
            <a:off x="9436608" y="3352800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_w1</a:t>
            </a:r>
            <a:endParaRPr lang="en-US" sz="1200" dirty="0"/>
          </a:p>
        </p:txBody>
      </p:sp>
      <p:sp>
        <p:nvSpPr>
          <p:cNvPr id="342" name="TextBox 341"/>
          <p:cNvSpPr txBox="1"/>
          <p:nvPr/>
        </p:nvSpPr>
        <p:spPr>
          <a:xfrm>
            <a:off x="8763000" y="2057400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_f0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11376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76200" y="152400"/>
            <a:ext cx="4724400" cy="6477000"/>
            <a:chOff x="76200" y="152400"/>
            <a:chExt cx="4724400" cy="64770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1143000" y="152400"/>
              <a:ext cx="0" cy="647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143000" y="152400"/>
              <a:ext cx="0" cy="647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800600" y="152400"/>
              <a:ext cx="0" cy="647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143000" y="152400"/>
              <a:ext cx="3657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/>
                <a:t>Polylines</a:t>
              </a:r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6200" y="152400"/>
              <a:ext cx="4724400" cy="6477000"/>
              <a:chOff x="76200" y="152400"/>
              <a:chExt cx="12039600" cy="647700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76200" y="533400"/>
                <a:ext cx="120396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200" y="2971800"/>
                <a:ext cx="120396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76200" y="1752600"/>
                <a:ext cx="120396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76200" y="4191000"/>
                <a:ext cx="120396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200" y="6629400"/>
                <a:ext cx="120396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6200" y="5410200"/>
                <a:ext cx="120396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6200" y="152400"/>
                <a:ext cx="12039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>
              <a:off x="76200" y="152400"/>
              <a:ext cx="0" cy="647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6200" y="1752600"/>
              <a:ext cx="1066800" cy="1219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SG" i="1" dirty="0" smtClean="0"/>
                <a:t>Topology Faces</a:t>
              </a:r>
              <a:endParaRPr lang="en-US" i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6200" y="2971800"/>
              <a:ext cx="1066800" cy="1219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SG" i="1" dirty="0" smtClean="0"/>
                <a:t>Topology Wires</a:t>
              </a:r>
              <a:endParaRPr lang="en-US" i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6200" y="4191000"/>
              <a:ext cx="1066800" cy="1219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SG" i="1" dirty="0" smtClean="0"/>
                <a:t>Topology Edges</a:t>
              </a:r>
              <a:endParaRPr lang="en-US" i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6200" y="5410200"/>
              <a:ext cx="1066800" cy="1219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SG" i="1" dirty="0" smtClean="0"/>
                <a:t>Topology Vertices</a:t>
              </a:r>
              <a:endParaRPr lang="en-US" i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6200" y="533400"/>
              <a:ext cx="1066800" cy="1219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SG" dirty="0" smtClean="0"/>
                <a:t>Object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43000" y="1752600"/>
              <a:ext cx="3657600" cy="1219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SG" i="1" dirty="0" smtClean="0"/>
                <a:t>none</a:t>
              </a:r>
              <a:endParaRPr lang="en-US" i="1" dirty="0"/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1447800" y="6324600"/>
              <a:ext cx="152400" cy="152400"/>
              <a:chOff x="5181600" y="5638800"/>
              <a:chExt cx="152400" cy="152400"/>
            </a:xfrm>
          </p:grpSpPr>
          <p:cxnSp>
            <p:nvCxnSpPr>
              <p:cNvPr id="87" name="Straight Connector 86"/>
              <p:cNvCxnSpPr/>
              <p:nvPr/>
            </p:nvCxnSpPr>
            <p:spPr>
              <a:xfrm flipV="1"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/>
            <p:cNvGrpSpPr/>
            <p:nvPr/>
          </p:nvGrpSpPr>
          <p:grpSpPr>
            <a:xfrm>
              <a:off x="2209800" y="5638800"/>
              <a:ext cx="152400" cy="152400"/>
              <a:chOff x="5181600" y="5638800"/>
              <a:chExt cx="152400" cy="152400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 flipV="1"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/>
            <p:cNvGrpSpPr/>
            <p:nvPr/>
          </p:nvGrpSpPr>
          <p:grpSpPr>
            <a:xfrm>
              <a:off x="3124200" y="6172200"/>
              <a:ext cx="152400" cy="152400"/>
              <a:chOff x="5181600" y="5638800"/>
              <a:chExt cx="152400" cy="152400"/>
            </a:xfrm>
          </p:grpSpPr>
          <p:cxnSp>
            <p:nvCxnSpPr>
              <p:cNvPr id="97" name="Straight Connector 96"/>
              <p:cNvCxnSpPr/>
              <p:nvPr/>
            </p:nvCxnSpPr>
            <p:spPr>
              <a:xfrm flipV="1"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4419600" y="5638800"/>
              <a:ext cx="152400" cy="152400"/>
              <a:chOff x="5181600" y="5638800"/>
              <a:chExt cx="152400" cy="152400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 flipV="1"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9" name="Straight Connector 138"/>
            <p:cNvCxnSpPr/>
            <p:nvPr/>
          </p:nvCxnSpPr>
          <p:spPr>
            <a:xfrm flipV="1">
              <a:off x="1524000" y="4495800"/>
              <a:ext cx="762000" cy="685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2286000" y="4495800"/>
              <a:ext cx="914400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3200400" y="4495800"/>
              <a:ext cx="1295400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/>
            <p:cNvSpPr/>
            <p:nvPr/>
          </p:nvSpPr>
          <p:spPr>
            <a:xfrm flipV="1">
              <a:off x="1487805" y="51435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 flipV="1">
              <a:off x="2249805" y="44577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 flipV="1">
              <a:off x="3164205" y="49911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 flipV="1">
              <a:off x="4459605" y="44577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6" name="Group 175"/>
            <p:cNvGrpSpPr/>
            <p:nvPr/>
          </p:nvGrpSpPr>
          <p:grpSpPr>
            <a:xfrm>
              <a:off x="1524000" y="3276600"/>
              <a:ext cx="2971800" cy="685800"/>
              <a:chOff x="5181600" y="3276600"/>
              <a:chExt cx="2971800" cy="685800"/>
            </a:xfrm>
          </p:grpSpPr>
          <p:cxnSp>
            <p:nvCxnSpPr>
              <p:cNvPr id="153" name="Straight Connector 152"/>
              <p:cNvCxnSpPr/>
              <p:nvPr/>
            </p:nvCxnSpPr>
            <p:spPr>
              <a:xfrm flipV="1">
                <a:off x="5181600" y="3276600"/>
                <a:ext cx="7620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5943600" y="3276600"/>
                <a:ext cx="914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 flipV="1">
                <a:off x="6858000" y="3276600"/>
                <a:ext cx="1295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5" name="TextBox 164"/>
            <p:cNvSpPr txBox="1"/>
            <p:nvPr/>
          </p:nvSpPr>
          <p:spPr>
            <a:xfrm>
              <a:off x="1447800" y="4648200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_e0</a:t>
              </a:r>
              <a:endParaRPr lang="en-US" sz="1200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667000" y="4495800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_e1</a:t>
              </a:r>
              <a:endParaRPr lang="en-US" sz="1200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657600" y="4724400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_e2</a:t>
              </a:r>
              <a:endParaRPr lang="en-US" sz="12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667000" y="3276600"/>
              <a:ext cx="4507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_w0</a:t>
              </a:r>
              <a:endParaRPr lang="en-US" sz="12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524000" y="6324600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_v0</a:t>
              </a:r>
              <a:endParaRPr lang="en-US" sz="1200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905000" y="5791200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_v1</a:t>
              </a:r>
              <a:endParaRPr lang="en-US" sz="1200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819400" y="6324600"/>
              <a:ext cx="409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_v2</a:t>
              </a:r>
              <a:endParaRPr lang="en-US" sz="1200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114800" y="5791200"/>
              <a:ext cx="409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_v3</a:t>
              </a:r>
              <a:endParaRPr lang="en-US" sz="1200" dirty="0"/>
            </a:p>
          </p:txBody>
        </p:sp>
        <p:grpSp>
          <p:nvGrpSpPr>
            <p:cNvPr id="177" name="Group 176"/>
            <p:cNvGrpSpPr/>
            <p:nvPr/>
          </p:nvGrpSpPr>
          <p:grpSpPr>
            <a:xfrm>
              <a:off x="1524000" y="838200"/>
              <a:ext cx="2971800" cy="685800"/>
              <a:chOff x="5181600" y="3276600"/>
              <a:chExt cx="2971800" cy="685800"/>
            </a:xfrm>
          </p:grpSpPr>
          <p:cxnSp>
            <p:nvCxnSpPr>
              <p:cNvPr id="178" name="Straight Connector 177"/>
              <p:cNvCxnSpPr/>
              <p:nvPr/>
            </p:nvCxnSpPr>
            <p:spPr>
              <a:xfrm flipV="1">
                <a:off x="5181600" y="3276600"/>
                <a:ext cx="7620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5943600" y="3276600"/>
                <a:ext cx="914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flipV="1">
                <a:off x="6858000" y="3276600"/>
                <a:ext cx="1295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TextBox 180"/>
            <p:cNvSpPr txBox="1"/>
            <p:nvPr/>
          </p:nvSpPr>
          <p:spPr>
            <a:xfrm>
              <a:off x="2743200" y="838200"/>
              <a:ext cx="3786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pl0</a:t>
              </a:r>
              <a:endParaRPr lang="en-US" sz="12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305800" y="9144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pl0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8305800" y="34290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_w0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7315200" y="4572000"/>
            <a:ext cx="2667000" cy="381000"/>
            <a:chOff x="7239000" y="4648200"/>
            <a:chExt cx="2667000" cy="381000"/>
          </a:xfrm>
          <a:solidFill>
            <a:schemeClr val="bg1">
              <a:lumMod val="95000"/>
            </a:schemeClr>
          </a:solidFill>
        </p:grpSpPr>
        <p:sp>
          <p:nvSpPr>
            <p:cNvPr id="187" name="TextBox 186"/>
            <p:cNvSpPr txBox="1"/>
            <p:nvPr/>
          </p:nvSpPr>
          <p:spPr>
            <a:xfrm>
              <a:off x="72390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/>
                <a:t>_e0</a:t>
              </a:r>
              <a:endParaRPr lang="en-US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82296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/>
                <a:t>_e1</a:t>
              </a:r>
              <a:endParaRPr lang="en-US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92202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/>
                <a:t>_e2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858000" y="5791200"/>
            <a:ext cx="3657600" cy="381000"/>
            <a:chOff x="7239000" y="5715000"/>
            <a:chExt cx="3657600" cy="381000"/>
          </a:xfrm>
          <a:solidFill>
            <a:schemeClr val="bg1">
              <a:lumMod val="95000"/>
            </a:schemeClr>
          </a:solidFill>
        </p:grpSpPr>
        <p:sp>
          <p:nvSpPr>
            <p:cNvPr id="197" name="TextBox 196"/>
            <p:cNvSpPr txBox="1"/>
            <p:nvPr/>
          </p:nvSpPr>
          <p:spPr>
            <a:xfrm>
              <a:off x="7239000" y="5715000"/>
              <a:ext cx="6858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/>
                <a:t>_v0</a:t>
              </a:r>
              <a:endParaRPr lang="en-US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8229600" y="5715000"/>
              <a:ext cx="6858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/>
                <a:t>_v1</a:t>
              </a:r>
              <a:endParaRPr lang="en-US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9220200" y="5715000"/>
              <a:ext cx="6858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/>
                <a:t>_v2</a:t>
              </a:r>
              <a:endParaRPr lang="en-US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10210800" y="5715000"/>
              <a:ext cx="6858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/>
                <a:t>_v3</a:t>
              </a:r>
              <a:endParaRPr lang="en-US" dirty="0"/>
            </a:p>
          </p:txBody>
        </p:sp>
      </p:grpSp>
      <p:cxnSp>
        <p:nvCxnSpPr>
          <p:cNvPr id="31" name="Straight Connector 30"/>
          <p:cNvCxnSpPr>
            <a:stCxn id="186" idx="2"/>
            <a:endCxn id="187" idx="0"/>
          </p:cNvCxnSpPr>
          <p:nvPr/>
        </p:nvCxnSpPr>
        <p:spPr>
          <a:xfrm flipH="1">
            <a:off x="7658100" y="3810000"/>
            <a:ext cx="9906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86" idx="2"/>
            <a:endCxn id="195" idx="0"/>
          </p:cNvCxnSpPr>
          <p:nvPr/>
        </p:nvCxnSpPr>
        <p:spPr>
          <a:xfrm>
            <a:off x="8648700" y="38100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186" idx="2"/>
            <a:endCxn id="196" idx="0"/>
          </p:cNvCxnSpPr>
          <p:nvPr/>
        </p:nvCxnSpPr>
        <p:spPr>
          <a:xfrm>
            <a:off x="8648700" y="3810000"/>
            <a:ext cx="9906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187" idx="2"/>
            <a:endCxn id="197" idx="0"/>
          </p:cNvCxnSpPr>
          <p:nvPr/>
        </p:nvCxnSpPr>
        <p:spPr>
          <a:xfrm flipH="1">
            <a:off x="7200900" y="4953000"/>
            <a:ext cx="4572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187" idx="2"/>
            <a:endCxn id="198" idx="0"/>
          </p:cNvCxnSpPr>
          <p:nvPr/>
        </p:nvCxnSpPr>
        <p:spPr>
          <a:xfrm>
            <a:off x="7658100" y="4953000"/>
            <a:ext cx="5334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>
            <a:stCxn id="195" idx="2"/>
            <a:endCxn id="198" idx="0"/>
          </p:cNvCxnSpPr>
          <p:nvPr/>
        </p:nvCxnSpPr>
        <p:spPr>
          <a:xfrm flipH="1">
            <a:off x="8191500" y="4953000"/>
            <a:ext cx="4572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195" idx="2"/>
            <a:endCxn id="199" idx="0"/>
          </p:cNvCxnSpPr>
          <p:nvPr/>
        </p:nvCxnSpPr>
        <p:spPr>
          <a:xfrm>
            <a:off x="8648700" y="4953000"/>
            <a:ext cx="5334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>
            <a:stCxn id="196" idx="2"/>
            <a:endCxn id="199" idx="0"/>
          </p:cNvCxnSpPr>
          <p:nvPr/>
        </p:nvCxnSpPr>
        <p:spPr>
          <a:xfrm flipH="1">
            <a:off x="9182100" y="4953000"/>
            <a:ext cx="4572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>
            <a:stCxn id="196" idx="2"/>
            <a:endCxn id="200" idx="0"/>
          </p:cNvCxnSpPr>
          <p:nvPr/>
        </p:nvCxnSpPr>
        <p:spPr>
          <a:xfrm>
            <a:off x="9639300" y="4953000"/>
            <a:ext cx="5334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>
            <a:stCxn id="12" idx="2"/>
            <a:endCxn id="186" idx="0"/>
          </p:cNvCxnSpPr>
          <p:nvPr/>
        </p:nvCxnSpPr>
        <p:spPr>
          <a:xfrm>
            <a:off x="8648700" y="1295400"/>
            <a:ext cx="0" cy="213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5410200" y="838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Topological components are connected in a hierarchy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51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6200" y="152400"/>
            <a:ext cx="4724400" cy="6525399"/>
            <a:chOff x="76200" y="152400"/>
            <a:chExt cx="4724400" cy="6525399"/>
          </a:xfrm>
        </p:grpSpPr>
        <p:grpSp>
          <p:nvGrpSpPr>
            <p:cNvPr id="4" name="Group 3"/>
            <p:cNvGrpSpPr/>
            <p:nvPr/>
          </p:nvGrpSpPr>
          <p:grpSpPr>
            <a:xfrm>
              <a:off x="76200" y="152400"/>
              <a:ext cx="4724400" cy="6477000"/>
              <a:chOff x="76200" y="152400"/>
              <a:chExt cx="12039600" cy="647700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76200" y="533400"/>
                <a:ext cx="120396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200" y="2971800"/>
                <a:ext cx="120396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76200" y="1752600"/>
                <a:ext cx="120396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76200" y="4191000"/>
                <a:ext cx="120396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200" y="6629400"/>
                <a:ext cx="120396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6200" y="5410200"/>
                <a:ext cx="120396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6200" y="152400"/>
                <a:ext cx="12039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>
              <a:off x="76200" y="152400"/>
              <a:ext cx="0" cy="647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6200" y="1752600"/>
              <a:ext cx="1066800" cy="1219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SG" i="1" dirty="0" smtClean="0"/>
                <a:t>Topology Faces</a:t>
              </a:r>
              <a:endParaRPr lang="en-US" i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6200" y="2971800"/>
              <a:ext cx="1066800" cy="1219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SG" i="1" dirty="0" smtClean="0"/>
                <a:t>Topology Wires</a:t>
              </a:r>
              <a:endParaRPr lang="en-US" i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6200" y="4191000"/>
              <a:ext cx="1066800" cy="1219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SG" i="1" dirty="0" smtClean="0"/>
                <a:t>Topology Edges</a:t>
              </a:r>
              <a:endParaRPr lang="en-US" i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6200" y="5410200"/>
              <a:ext cx="1066800" cy="1219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SG" i="1" dirty="0" smtClean="0"/>
                <a:t>Topology Vertices</a:t>
              </a:r>
              <a:endParaRPr lang="en-US" i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6200" y="533400"/>
              <a:ext cx="1066800" cy="1219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SG" dirty="0" smtClean="0"/>
                <a:t>Object</a:t>
              </a:r>
              <a:endParaRPr lang="en-US" dirty="0"/>
            </a:p>
          </p:txBody>
        </p:sp>
        <p:sp>
          <p:nvSpPr>
            <p:cNvPr id="185" name="Freeform 184"/>
            <p:cNvSpPr/>
            <p:nvPr/>
          </p:nvSpPr>
          <p:spPr>
            <a:xfrm>
              <a:off x="1592580" y="685800"/>
              <a:ext cx="2381250" cy="911860"/>
            </a:xfrm>
            <a:custGeom>
              <a:avLst/>
              <a:gdLst>
                <a:gd name="connsiteX0" fmla="*/ 0 w 2106930"/>
                <a:gd name="connsiteY0" fmla="*/ 510540 h 967740"/>
                <a:gd name="connsiteX1" fmla="*/ 1783080 w 2106930"/>
                <a:gd name="connsiteY1" fmla="*/ 967740 h 967740"/>
                <a:gd name="connsiteX2" fmla="*/ 1783080 w 2106930"/>
                <a:gd name="connsiteY2" fmla="*/ 499110 h 967740"/>
                <a:gd name="connsiteX3" fmla="*/ 2106930 w 2106930"/>
                <a:gd name="connsiteY3" fmla="*/ 0 h 967740"/>
                <a:gd name="connsiteX4" fmla="*/ 236220 w 2106930"/>
                <a:gd name="connsiteY4" fmla="*/ 95250 h 967740"/>
                <a:gd name="connsiteX5" fmla="*/ 0 w 2106930"/>
                <a:gd name="connsiteY5" fmla="*/ 510540 h 967740"/>
                <a:gd name="connsiteX0" fmla="*/ 0 w 2106930"/>
                <a:gd name="connsiteY0" fmla="*/ 510540 h 967740"/>
                <a:gd name="connsiteX1" fmla="*/ 1783080 w 2106930"/>
                <a:gd name="connsiteY1" fmla="*/ 967740 h 967740"/>
                <a:gd name="connsiteX2" fmla="*/ 1783080 w 2106930"/>
                <a:gd name="connsiteY2" fmla="*/ 499110 h 967740"/>
                <a:gd name="connsiteX3" fmla="*/ 2106930 w 2106930"/>
                <a:gd name="connsiteY3" fmla="*/ 0 h 967740"/>
                <a:gd name="connsiteX4" fmla="*/ 193040 w 2106930"/>
                <a:gd name="connsiteY4" fmla="*/ 52070 h 967740"/>
                <a:gd name="connsiteX5" fmla="*/ 0 w 2106930"/>
                <a:gd name="connsiteY5" fmla="*/ 510540 h 967740"/>
                <a:gd name="connsiteX0" fmla="*/ 0 w 2305050"/>
                <a:gd name="connsiteY0" fmla="*/ 744220 h 967740"/>
                <a:gd name="connsiteX1" fmla="*/ 1981200 w 2305050"/>
                <a:gd name="connsiteY1" fmla="*/ 967740 h 967740"/>
                <a:gd name="connsiteX2" fmla="*/ 1981200 w 2305050"/>
                <a:gd name="connsiteY2" fmla="*/ 499110 h 967740"/>
                <a:gd name="connsiteX3" fmla="*/ 2305050 w 2305050"/>
                <a:gd name="connsiteY3" fmla="*/ 0 h 967740"/>
                <a:gd name="connsiteX4" fmla="*/ 391160 w 2305050"/>
                <a:gd name="connsiteY4" fmla="*/ 52070 h 967740"/>
                <a:gd name="connsiteX5" fmla="*/ 0 w 2305050"/>
                <a:gd name="connsiteY5" fmla="*/ 744220 h 967740"/>
                <a:gd name="connsiteX0" fmla="*/ 0 w 2305050"/>
                <a:gd name="connsiteY0" fmla="*/ 744220 h 889000"/>
                <a:gd name="connsiteX1" fmla="*/ 2217420 w 2305050"/>
                <a:gd name="connsiteY1" fmla="*/ 889000 h 889000"/>
                <a:gd name="connsiteX2" fmla="*/ 1981200 w 2305050"/>
                <a:gd name="connsiteY2" fmla="*/ 499110 h 889000"/>
                <a:gd name="connsiteX3" fmla="*/ 2305050 w 2305050"/>
                <a:gd name="connsiteY3" fmla="*/ 0 h 889000"/>
                <a:gd name="connsiteX4" fmla="*/ 391160 w 2305050"/>
                <a:gd name="connsiteY4" fmla="*/ 52070 h 889000"/>
                <a:gd name="connsiteX5" fmla="*/ 0 w 2305050"/>
                <a:gd name="connsiteY5" fmla="*/ 744220 h 889000"/>
                <a:gd name="connsiteX0" fmla="*/ 0 w 2305050"/>
                <a:gd name="connsiteY0" fmla="*/ 744220 h 889000"/>
                <a:gd name="connsiteX1" fmla="*/ 2217420 w 2305050"/>
                <a:gd name="connsiteY1" fmla="*/ 889000 h 889000"/>
                <a:gd name="connsiteX2" fmla="*/ 1983740 w 2305050"/>
                <a:gd name="connsiteY2" fmla="*/ 501650 h 889000"/>
                <a:gd name="connsiteX3" fmla="*/ 2305050 w 2305050"/>
                <a:gd name="connsiteY3" fmla="*/ 0 h 889000"/>
                <a:gd name="connsiteX4" fmla="*/ 391160 w 2305050"/>
                <a:gd name="connsiteY4" fmla="*/ 52070 h 889000"/>
                <a:gd name="connsiteX5" fmla="*/ 0 w 2305050"/>
                <a:gd name="connsiteY5" fmla="*/ 744220 h 889000"/>
                <a:gd name="connsiteX0" fmla="*/ 0 w 2381250"/>
                <a:gd name="connsiteY0" fmla="*/ 767080 h 911860"/>
                <a:gd name="connsiteX1" fmla="*/ 2217420 w 2381250"/>
                <a:gd name="connsiteY1" fmla="*/ 911860 h 911860"/>
                <a:gd name="connsiteX2" fmla="*/ 1983740 w 2381250"/>
                <a:gd name="connsiteY2" fmla="*/ 524510 h 911860"/>
                <a:gd name="connsiteX3" fmla="*/ 2381250 w 2381250"/>
                <a:gd name="connsiteY3" fmla="*/ 0 h 911860"/>
                <a:gd name="connsiteX4" fmla="*/ 391160 w 2381250"/>
                <a:gd name="connsiteY4" fmla="*/ 74930 h 911860"/>
                <a:gd name="connsiteX5" fmla="*/ 0 w 2381250"/>
                <a:gd name="connsiteY5" fmla="*/ 767080 h 911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250" h="911860">
                  <a:moveTo>
                    <a:pt x="0" y="767080"/>
                  </a:moveTo>
                  <a:lnTo>
                    <a:pt x="2217420" y="911860"/>
                  </a:lnTo>
                  <a:lnTo>
                    <a:pt x="1983740" y="524510"/>
                  </a:lnTo>
                  <a:lnTo>
                    <a:pt x="2381250" y="0"/>
                  </a:lnTo>
                  <a:lnTo>
                    <a:pt x="391160" y="74930"/>
                  </a:lnTo>
                  <a:lnTo>
                    <a:pt x="0" y="7670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362200" y="922020"/>
              <a:ext cx="764540" cy="373417"/>
            </a:xfrm>
            <a:custGeom>
              <a:avLst/>
              <a:gdLst>
                <a:gd name="connsiteX0" fmla="*/ 129540 w 624840"/>
                <a:gd name="connsiteY0" fmla="*/ 0 h 419100"/>
                <a:gd name="connsiteX1" fmla="*/ 0 w 624840"/>
                <a:gd name="connsiteY1" fmla="*/ 411480 h 419100"/>
                <a:gd name="connsiteX2" fmla="*/ 624840 w 624840"/>
                <a:gd name="connsiteY2" fmla="*/ 419100 h 419100"/>
                <a:gd name="connsiteX3" fmla="*/ 129540 w 624840"/>
                <a:gd name="connsiteY3" fmla="*/ 0 h 419100"/>
                <a:gd name="connsiteX0" fmla="*/ 281940 w 777240"/>
                <a:gd name="connsiteY0" fmla="*/ 0 h 663638"/>
                <a:gd name="connsiteX1" fmla="*/ 0 w 777240"/>
                <a:gd name="connsiteY1" fmla="*/ 663638 h 663638"/>
                <a:gd name="connsiteX2" fmla="*/ 777240 w 777240"/>
                <a:gd name="connsiteY2" fmla="*/ 419100 h 663638"/>
                <a:gd name="connsiteX3" fmla="*/ 281940 w 777240"/>
                <a:gd name="connsiteY3" fmla="*/ 0 h 663638"/>
                <a:gd name="connsiteX0" fmla="*/ 228600 w 777240"/>
                <a:gd name="connsiteY0" fmla="*/ 0 h 650367"/>
                <a:gd name="connsiteX1" fmla="*/ 0 w 777240"/>
                <a:gd name="connsiteY1" fmla="*/ 650367 h 650367"/>
                <a:gd name="connsiteX2" fmla="*/ 777240 w 777240"/>
                <a:gd name="connsiteY2" fmla="*/ 405829 h 650367"/>
                <a:gd name="connsiteX3" fmla="*/ 228600 w 777240"/>
                <a:gd name="connsiteY3" fmla="*/ 0 h 650367"/>
                <a:gd name="connsiteX0" fmla="*/ 228600 w 764540"/>
                <a:gd name="connsiteY0" fmla="*/ 0 h 650367"/>
                <a:gd name="connsiteX1" fmla="*/ 0 w 764540"/>
                <a:gd name="connsiteY1" fmla="*/ 650367 h 650367"/>
                <a:gd name="connsiteX2" fmla="*/ 764540 w 764540"/>
                <a:gd name="connsiteY2" fmla="*/ 529696 h 650367"/>
                <a:gd name="connsiteX3" fmla="*/ 228600 w 764540"/>
                <a:gd name="connsiteY3" fmla="*/ 0 h 65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4540" h="650367">
                  <a:moveTo>
                    <a:pt x="228600" y="0"/>
                  </a:moveTo>
                  <a:lnTo>
                    <a:pt x="0" y="650367"/>
                  </a:lnTo>
                  <a:lnTo>
                    <a:pt x="764540" y="529696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143000" y="152400"/>
              <a:ext cx="0" cy="647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800600" y="152400"/>
              <a:ext cx="0" cy="6477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143000" y="152400"/>
              <a:ext cx="3657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/>
                <a:t>Polygons</a:t>
              </a:r>
              <a:endParaRPr lang="en-US" dirty="0"/>
            </a:p>
          </p:txBody>
        </p:sp>
        <p:sp>
          <p:nvSpPr>
            <p:cNvPr id="210" name="Freeform 209"/>
            <p:cNvSpPr/>
            <p:nvPr/>
          </p:nvSpPr>
          <p:spPr>
            <a:xfrm>
              <a:off x="1592580" y="1905000"/>
              <a:ext cx="2381250" cy="911860"/>
            </a:xfrm>
            <a:custGeom>
              <a:avLst/>
              <a:gdLst>
                <a:gd name="connsiteX0" fmla="*/ 0 w 2106930"/>
                <a:gd name="connsiteY0" fmla="*/ 510540 h 967740"/>
                <a:gd name="connsiteX1" fmla="*/ 1783080 w 2106930"/>
                <a:gd name="connsiteY1" fmla="*/ 967740 h 967740"/>
                <a:gd name="connsiteX2" fmla="*/ 1783080 w 2106930"/>
                <a:gd name="connsiteY2" fmla="*/ 499110 h 967740"/>
                <a:gd name="connsiteX3" fmla="*/ 2106930 w 2106930"/>
                <a:gd name="connsiteY3" fmla="*/ 0 h 967740"/>
                <a:gd name="connsiteX4" fmla="*/ 236220 w 2106930"/>
                <a:gd name="connsiteY4" fmla="*/ 95250 h 967740"/>
                <a:gd name="connsiteX5" fmla="*/ 0 w 2106930"/>
                <a:gd name="connsiteY5" fmla="*/ 510540 h 967740"/>
                <a:gd name="connsiteX0" fmla="*/ 0 w 2106930"/>
                <a:gd name="connsiteY0" fmla="*/ 510540 h 967740"/>
                <a:gd name="connsiteX1" fmla="*/ 1783080 w 2106930"/>
                <a:gd name="connsiteY1" fmla="*/ 967740 h 967740"/>
                <a:gd name="connsiteX2" fmla="*/ 1783080 w 2106930"/>
                <a:gd name="connsiteY2" fmla="*/ 499110 h 967740"/>
                <a:gd name="connsiteX3" fmla="*/ 2106930 w 2106930"/>
                <a:gd name="connsiteY3" fmla="*/ 0 h 967740"/>
                <a:gd name="connsiteX4" fmla="*/ 193040 w 2106930"/>
                <a:gd name="connsiteY4" fmla="*/ 52070 h 967740"/>
                <a:gd name="connsiteX5" fmla="*/ 0 w 2106930"/>
                <a:gd name="connsiteY5" fmla="*/ 510540 h 967740"/>
                <a:gd name="connsiteX0" fmla="*/ 0 w 2305050"/>
                <a:gd name="connsiteY0" fmla="*/ 744220 h 967740"/>
                <a:gd name="connsiteX1" fmla="*/ 1981200 w 2305050"/>
                <a:gd name="connsiteY1" fmla="*/ 967740 h 967740"/>
                <a:gd name="connsiteX2" fmla="*/ 1981200 w 2305050"/>
                <a:gd name="connsiteY2" fmla="*/ 499110 h 967740"/>
                <a:gd name="connsiteX3" fmla="*/ 2305050 w 2305050"/>
                <a:gd name="connsiteY3" fmla="*/ 0 h 967740"/>
                <a:gd name="connsiteX4" fmla="*/ 391160 w 2305050"/>
                <a:gd name="connsiteY4" fmla="*/ 52070 h 967740"/>
                <a:gd name="connsiteX5" fmla="*/ 0 w 2305050"/>
                <a:gd name="connsiteY5" fmla="*/ 744220 h 967740"/>
                <a:gd name="connsiteX0" fmla="*/ 0 w 2305050"/>
                <a:gd name="connsiteY0" fmla="*/ 744220 h 889000"/>
                <a:gd name="connsiteX1" fmla="*/ 2217420 w 2305050"/>
                <a:gd name="connsiteY1" fmla="*/ 889000 h 889000"/>
                <a:gd name="connsiteX2" fmla="*/ 1981200 w 2305050"/>
                <a:gd name="connsiteY2" fmla="*/ 499110 h 889000"/>
                <a:gd name="connsiteX3" fmla="*/ 2305050 w 2305050"/>
                <a:gd name="connsiteY3" fmla="*/ 0 h 889000"/>
                <a:gd name="connsiteX4" fmla="*/ 391160 w 2305050"/>
                <a:gd name="connsiteY4" fmla="*/ 52070 h 889000"/>
                <a:gd name="connsiteX5" fmla="*/ 0 w 2305050"/>
                <a:gd name="connsiteY5" fmla="*/ 744220 h 889000"/>
                <a:gd name="connsiteX0" fmla="*/ 0 w 2305050"/>
                <a:gd name="connsiteY0" fmla="*/ 744220 h 889000"/>
                <a:gd name="connsiteX1" fmla="*/ 2217420 w 2305050"/>
                <a:gd name="connsiteY1" fmla="*/ 889000 h 889000"/>
                <a:gd name="connsiteX2" fmla="*/ 1983740 w 2305050"/>
                <a:gd name="connsiteY2" fmla="*/ 501650 h 889000"/>
                <a:gd name="connsiteX3" fmla="*/ 2305050 w 2305050"/>
                <a:gd name="connsiteY3" fmla="*/ 0 h 889000"/>
                <a:gd name="connsiteX4" fmla="*/ 391160 w 2305050"/>
                <a:gd name="connsiteY4" fmla="*/ 52070 h 889000"/>
                <a:gd name="connsiteX5" fmla="*/ 0 w 2305050"/>
                <a:gd name="connsiteY5" fmla="*/ 744220 h 889000"/>
                <a:gd name="connsiteX0" fmla="*/ 0 w 2381250"/>
                <a:gd name="connsiteY0" fmla="*/ 767080 h 911860"/>
                <a:gd name="connsiteX1" fmla="*/ 2217420 w 2381250"/>
                <a:gd name="connsiteY1" fmla="*/ 911860 h 911860"/>
                <a:gd name="connsiteX2" fmla="*/ 1983740 w 2381250"/>
                <a:gd name="connsiteY2" fmla="*/ 524510 h 911860"/>
                <a:gd name="connsiteX3" fmla="*/ 2381250 w 2381250"/>
                <a:gd name="connsiteY3" fmla="*/ 0 h 911860"/>
                <a:gd name="connsiteX4" fmla="*/ 391160 w 2381250"/>
                <a:gd name="connsiteY4" fmla="*/ 74930 h 911860"/>
                <a:gd name="connsiteX5" fmla="*/ 0 w 2381250"/>
                <a:gd name="connsiteY5" fmla="*/ 767080 h 911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250" h="911860">
                  <a:moveTo>
                    <a:pt x="0" y="767080"/>
                  </a:moveTo>
                  <a:lnTo>
                    <a:pt x="2217420" y="911860"/>
                  </a:lnTo>
                  <a:lnTo>
                    <a:pt x="1983740" y="524510"/>
                  </a:lnTo>
                  <a:lnTo>
                    <a:pt x="2381250" y="0"/>
                  </a:lnTo>
                  <a:lnTo>
                    <a:pt x="391160" y="74930"/>
                  </a:lnTo>
                  <a:lnTo>
                    <a:pt x="0" y="76708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Freeform 210"/>
            <p:cNvSpPr/>
            <p:nvPr/>
          </p:nvSpPr>
          <p:spPr>
            <a:xfrm>
              <a:off x="2362200" y="2141220"/>
              <a:ext cx="764540" cy="373417"/>
            </a:xfrm>
            <a:custGeom>
              <a:avLst/>
              <a:gdLst>
                <a:gd name="connsiteX0" fmla="*/ 129540 w 624840"/>
                <a:gd name="connsiteY0" fmla="*/ 0 h 419100"/>
                <a:gd name="connsiteX1" fmla="*/ 0 w 624840"/>
                <a:gd name="connsiteY1" fmla="*/ 411480 h 419100"/>
                <a:gd name="connsiteX2" fmla="*/ 624840 w 624840"/>
                <a:gd name="connsiteY2" fmla="*/ 419100 h 419100"/>
                <a:gd name="connsiteX3" fmla="*/ 129540 w 624840"/>
                <a:gd name="connsiteY3" fmla="*/ 0 h 419100"/>
                <a:gd name="connsiteX0" fmla="*/ 281940 w 777240"/>
                <a:gd name="connsiteY0" fmla="*/ 0 h 663638"/>
                <a:gd name="connsiteX1" fmla="*/ 0 w 777240"/>
                <a:gd name="connsiteY1" fmla="*/ 663638 h 663638"/>
                <a:gd name="connsiteX2" fmla="*/ 777240 w 777240"/>
                <a:gd name="connsiteY2" fmla="*/ 419100 h 663638"/>
                <a:gd name="connsiteX3" fmla="*/ 281940 w 777240"/>
                <a:gd name="connsiteY3" fmla="*/ 0 h 663638"/>
                <a:gd name="connsiteX0" fmla="*/ 228600 w 777240"/>
                <a:gd name="connsiteY0" fmla="*/ 0 h 650367"/>
                <a:gd name="connsiteX1" fmla="*/ 0 w 777240"/>
                <a:gd name="connsiteY1" fmla="*/ 650367 h 650367"/>
                <a:gd name="connsiteX2" fmla="*/ 777240 w 777240"/>
                <a:gd name="connsiteY2" fmla="*/ 405829 h 650367"/>
                <a:gd name="connsiteX3" fmla="*/ 228600 w 777240"/>
                <a:gd name="connsiteY3" fmla="*/ 0 h 650367"/>
                <a:gd name="connsiteX0" fmla="*/ 228600 w 764540"/>
                <a:gd name="connsiteY0" fmla="*/ 0 h 650367"/>
                <a:gd name="connsiteX1" fmla="*/ 0 w 764540"/>
                <a:gd name="connsiteY1" fmla="*/ 650367 h 650367"/>
                <a:gd name="connsiteX2" fmla="*/ 764540 w 764540"/>
                <a:gd name="connsiteY2" fmla="*/ 529696 h 650367"/>
                <a:gd name="connsiteX3" fmla="*/ 228600 w 764540"/>
                <a:gd name="connsiteY3" fmla="*/ 0 h 65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4540" h="650367">
                  <a:moveTo>
                    <a:pt x="228600" y="0"/>
                  </a:moveTo>
                  <a:lnTo>
                    <a:pt x="0" y="650367"/>
                  </a:lnTo>
                  <a:lnTo>
                    <a:pt x="764540" y="529696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Freeform 235"/>
            <p:cNvSpPr/>
            <p:nvPr/>
          </p:nvSpPr>
          <p:spPr>
            <a:xfrm>
              <a:off x="1592580" y="3124200"/>
              <a:ext cx="2381250" cy="911860"/>
            </a:xfrm>
            <a:custGeom>
              <a:avLst/>
              <a:gdLst>
                <a:gd name="connsiteX0" fmla="*/ 0 w 2106930"/>
                <a:gd name="connsiteY0" fmla="*/ 510540 h 967740"/>
                <a:gd name="connsiteX1" fmla="*/ 1783080 w 2106930"/>
                <a:gd name="connsiteY1" fmla="*/ 967740 h 967740"/>
                <a:gd name="connsiteX2" fmla="*/ 1783080 w 2106930"/>
                <a:gd name="connsiteY2" fmla="*/ 499110 h 967740"/>
                <a:gd name="connsiteX3" fmla="*/ 2106930 w 2106930"/>
                <a:gd name="connsiteY3" fmla="*/ 0 h 967740"/>
                <a:gd name="connsiteX4" fmla="*/ 236220 w 2106930"/>
                <a:gd name="connsiteY4" fmla="*/ 95250 h 967740"/>
                <a:gd name="connsiteX5" fmla="*/ 0 w 2106930"/>
                <a:gd name="connsiteY5" fmla="*/ 510540 h 967740"/>
                <a:gd name="connsiteX0" fmla="*/ 0 w 2106930"/>
                <a:gd name="connsiteY0" fmla="*/ 510540 h 967740"/>
                <a:gd name="connsiteX1" fmla="*/ 1783080 w 2106930"/>
                <a:gd name="connsiteY1" fmla="*/ 967740 h 967740"/>
                <a:gd name="connsiteX2" fmla="*/ 1783080 w 2106930"/>
                <a:gd name="connsiteY2" fmla="*/ 499110 h 967740"/>
                <a:gd name="connsiteX3" fmla="*/ 2106930 w 2106930"/>
                <a:gd name="connsiteY3" fmla="*/ 0 h 967740"/>
                <a:gd name="connsiteX4" fmla="*/ 193040 w 2106930"/>
                <a:gd name="connsiteY4" fmla="*/ 52070 h 967740"/>
                <a:gd name="connsiteX5" fmla="*/ 0 w 2106930"/>
                <a:gd name="connsiteY5" fmla="*/ 510540 h 967740"/>
                <a:gd name="connsiteX0" fmla="*/ 0 w 2305050"/>
                <a:gd name="connsiteY0" fmla="*/ 744220 h 967740"/>
                <a:gd name="connsiteX1" fmla="*/ 1981200 w 2305050"/>
                <a:gd name="connsiteY1" fmla="*/ 967740 h 967740"/>
                <a:gd name="connsiteX2" fmla="*/ 1981200 w 2305050"/>
                <a:gd name="connsiteY2" fmla="*/ 499110 h 967740"/>
                <a:gd name="connsiteX3" fmla="*/ 2305050 w 2305050"/>
                <a:gd name="connsiteY3" fmla="*/ 0 h 967740"/>
                <a:gd name="connsiteX4" fmla="*/ 391160 w 2305050"/>
                <a:gd name="connsiteY4" fmla="*/ 52070 h 967740"/>
                <a:gd name="connsiteX5" fmla="*/ 0 w 2305050"/>
                <a:gd name="connsiteY5" fmla="*/ 744220 h 967740"/>
                <a:gd name="connsiteX0" fmla="*/ 0 w 2305050"/>
                <a:gd name="connsiteY0" fmla="*/ 744220 h 889000"/>
                <a:gd name="connsiteX1" fmla="*/ 2217420 w 2305050"/>
                <a:gd name="connsiteY1" fmla="*/ 889000 h 889000"/>
                <a:gd name="connsiteX2" fmla="*/ 1981200 w 2305050"/>
                <a:gd name="connsiteY2" fmla="*/ 499110 h 889000"/>
                <a:gd name="connsiteX3" fmla="*/ 2305050 w 2305050"/>
                <a:gd name="connsiteY3" fmla="*/ 0 h 889000"/>
                <a:gd name="connsiteX4" fmla="*/ 391160 w 2305050"/>
                <a:gd name="connsiteY4" fmla="*/ 52070 h 889000"/>
                <a:gd name="connsiteX5" fmla="*/ 0 w 2305050"/>
                <a:gd name="connsiteY5" fmla="*/ 744220 h 889000"/>
                <a:gd name="connsiteX0" fmla="*/ 0 w 2305050"/>
                <a:gd name="connsiteY0" fmla="*/ 744220 h 889000"/>
                <a:gd name="connsiteX1" fmla="*/ 2217420 w 2305050"/>
                <a:gd name="connsiteY1" fmla="*/ 889000 h 889000"/>
                <a:gd name="connsiteX2" fmla="*/ 1983740 w 2305050"/>
                <a:gd name="connsiteY2" fmla="*/ 501650 h 889000"/>
                <a:gd name="connsiteX3" fmla="*/ 2305050 w 2305050"/>
                <a:gd name="connsiteY3" fmla="*/ 0 h 889000"/>
                <a:gd name="connsiteX4" fmla="*/ 391160 w 2305050"/>
                <a:gd name="connsiteY4" fmla="*/ 52070 h 889000"/>
                <a:gd name="connsiteX5" fmla="*/ 0 w 2305050"/>
                <a:gd name="connsiteY5" fmla="*/ 744220 h 889000"/>
                <a:gd name="connsiteX0" fmla="*/ 0 w 2381250"/>
                <a:gd name="connsiteY0" fmla="*/ 767080 h 911860"/>
                <a:gd name="connsiteX1" fmla="*/ 2217420 w 2381250"/>
                <a:gd name="connsiteY1" fmla="*/ 911860 h 911860"/>
                <a:gd name="connsiteX2" fmla="*/ 1983740 w 2381250"/>
                <a:gd name="connsiteY2" fmla="*/ 524510 h 911860"/>
                <a:gd name="connsiteX3" fmla="*/ 2381250 w 2381250"/>
                <a:gd name="connsiteY3" fmla="*/ 0 h 911860"/>
                <a:gd name="connsiteX4" fmla="*/ 391160 w 2381250"/>
                <a:gd name="connsiteY4" fmla="*/ 74930 h 911860"/>
                <a:gd name="connsiteX5" fmla="*/ 0 w 2381250"/>
                <a:gd name="connsiteY5" fmla="*/ 767080 h 911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250" h="911860">
                  <a:moveTo>
                    <a:pt x="0" y="767080"/>
                  </a:moveTo>
                  <a:lnTo>
                    <a:pt x="2217420" y="911860"/>
                  </a:lnTo>
                  <a:lnTo>
                    <a:pt x="1983740" y="524510"/>
                  </a:lnTo>
                  <a:lnTo>
                    <a:pt x="2381250" y="0"/>
                  </a:lnTo>
                  <a:lnTo>
                    <a:pt x="391160" y="74930"/>
                  </a:lnTo>
                  <a:lnTo>
                    <a:pt x="0" y="76708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Freeform 236"/>
            <p:cNvSpPr/>
            <p:nvPr/>
          </p:nvSpPr>
          <p:spPr>
            <a:xfrm>
              <a:off x="2362200" y="3360420"/>
              <a:ext cx="764540" cy="373417"/>
            </a:xfrm>
            <a:custGeom>
              <a:avLst/>
              <a:gdLst>
                <a:gd name="connsiteX0" fmla="*/ 129540 w 624840"/>
                <a:gd name="connsiteY0" fmla="*/ 0 h 419100"/>
                <a:gd name="connsiteX1" fmla="*/ 0 w 624840"/>
                <a:gd name="connsiteY1" fmla="*/ 411480 h 419100"/>
                <a:gd name="connsiteX2" fmla="*/ 624840 w 624840"/>
                <a:gd name="connsiteY2" fmla="*/ 419100 h 419100"/>
                <a:gd name="connsiteX3" fmla="*/ 129540 w 624840"/>
                <a:gd name="connsiteY3" fmla="*/ 0 h 419100"/>
                <a:gd name="connsiteX0" fmla="*/ 281940 w 777240"/>
                <a:gd name="connsiteY0" fmla="*/ 0 h 663638"/>
                <a:gd name="connsiteX1" fmla="*/ 0 w 777240"/>
                <a:gd name="connsiteY1" fmla="*/ 663638 h 663638"/>
                <a:gd name="connsiteX2" fmla="*/ 777240 w 777240"/>
                <a:gd name="connsiteY2" fmla="*/ 419100 h 663638"/>
                <a:gd name="connsiteX3" fmla="*/ 281940 w 777240"/>
                <a:gd name="connsiteY3" fmla="*/ 0 h 663638"/>
                <a:gd name="connsiteX0" fmla="*/ 228600 w 777240"/>
                <a:gd name="connsiteY0" fmla="*/ 0 h 650367"/>
                <a:gd name="connsiteX1" fmla="*/ 0 w 777240"/>
                <a:gd name="connsiteY1" fmla="*/ 650367 h 650367"/>
                <a:gd name="connsiteX2" fmla="*/ 777240 w 777240"/>
                <a:gd name="connsiteY2" fmla="*/ 405829 h 650367"/>
                <a:gd name="connsiteX3" fmla="*/ 228600 w 777240"/>
                <a:gd name="connsiteY3" fmla="*/ 0 h 650367"/>
                <a:gd name="connsiteX0" fmla="*/ 228600 w 764540"/>
                <a:gd name="connsiteY0" fmla="*/ 0 h 650367"/>
                <a:gd name="connsiteX1" fmla="*/ 0 w 764540"/>
                <a:gd name="connsiteY1" fmla="*/ 650367 h 650367"/>
                <a:gd name="connsiteX2" fmla="*/ 764540 w 764540"/>
                <a:gd name="connsiteY2" fmla="*/ 529696 h 650367"/>
                <a:gd name="connsiteX3" fmla="*/ 228600 w 764540"/>
                <a:gd name="connsiteY3" fmla="*/ 0 h 65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4540" h="650367">
                  <a:moveTo>
                    <a:pt x="228600" y="0"/>
                  </a:moveTo>
                  <a:lnTo>
                    <a:pt x="0" y="650367"/>
                  </a:lnTo>
                  <a:lnTo>
                    <a:pt x="764540" y="529696"/>
                  </a:lnTo>
                  <a:lnTo>
                    <a:pt x="22860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Freeform 261"/>
            <p:cNvSpPr/>
            <p:nvPr/>
          </p:nvSpPr>
          <p:spPr>
            <a:xfrm>
              <a:off x="1592580" y="4343400"/>
              <a:ext cx="2381250" cy="911860"/>
            </a:xfrm>
            <a:custGeom>
              <a:avLst/>
              <a:gdLst>
                <a:gd name="connsiteX0" fmla="*/ 0 w 2106930"/>
                <a:gd name="connsiteY0" fmla="*/ 510540 h 967740"/>
                <a:gd name="connsiteX1" fmla="*/ 1783080 w 2106930"/>
                <a:gd name="connsiteY1" fmla="*/ 967740 h 967740"/>
                <a:gd name="connsiteX2" fmla="*/ 1783080 w 2106930"/>
                <a:gd name="connsiteY2" fmla="*/ 499110 h 967740"/>
                <a:gd name="connsiteX3" fmla="*/ 2106930 w 2106930"/>
                <a:gd name="connsiteY3" fmla="*/ 0 h 967740"/>
                <a:gd name="connsiteX4" fmla="*/ 236220 w 2106930"/>
                <a:gd name="connsiteY4" fmla="*/ 95250 h 967740"/>
                <a:gd name="connsiteX5" fmla="*/ 0 w 2106930"/>
                <a:gd name="connsiteY5" fmla="*/ 510540 h 967740"/>
                <a:gd name="connsiteX0" fmla="*/ 0 w 2106930"/>
                <a:gd name="connsiteY0" fmla="*/ 510540 h 967740"/>
                <a:gd name="connsiteX1" fmla="*/ 1783080 w 2106930"/>
                <a:gd name="connsiteY1" fmla="*/ 967740 h 967740"/>
                <a:gd name="connsiteX2" fmla="*/ 1783080 w 2106930"/>
                <a:gd name="connsiteY2" fmla="*/ 499110 h 967740"/>
                <a:gd name="connsiteX3" fmla="*/ 2106930 w 2106930"/>
                <a:gd name="connsiteY3" fmla="*/ 0 h 967740"/>
                <a:gd name="connsiteX4" fmla="*/ 193040 w 2106930"/>
                <a:gd name="connsiteY4" fmla="*/ 52070 h 967740"/>
                <a:gd name="connsiteX5" fmla="*/ 0 w 2106930"/>
                <a:gd name="connsiteY5" fmla="*/ 510540 h 967740"/>
                <a:gd name="connsiteX0" fmla="*/ 0 w 2305050"/>
                <a:gd name="connsiteY0" fmla="*/ 744220 h 967740"/>
                <a:gd name="connsiteX1" fmla="*/ 1981200 w 2305050"/>
                <a:gd name="connsiteY1" fmla="*/ 967740 h 967740"/>
                <a:gd name="connsiteX2" fmla="*/ 1981200 w 2305050"/>
                <a:gd name="connsiteY2" fmla="*/ 499110 h 967740"/>
                <a:gd name="connsiteX3" fmla="*/ 2305050 w 2305050"/>
                <a:gd name="connsiteY3" fmla="*/ 0 h 967740"/>
                <a:gd name="connsiteX4" fmla="*/ 391160 w 2305050"/>
                <a:gd name="connsiteY4" fmla="*/ 52070 h 967740"/>
                <a:gd name="connsiteX5" fmla="*/ 0 w 2305050"/>
                <a:gd name="connsiteY5" fmla="*/ 744220 h 967740"/>
                <a:gd name="connsiteX0" fmla="*/ 0 w 2305050"/>
                <a:gd name="connsiteY0" fmla="*/ 744220 h 889000"/>
                <a:gd name="connsiteX1" fmla="*/ 2217420 w 2305050"/>
                <a:gd name="connsiteY1" fmla="*/ 889000 h 889000"/>
                <a:gd name="connsiteX2" fmla="*/ 1981200 w 2305050"/>
                <a:gd name="connsiteY2" fmla="*/ 499110 h 889000"/>
                <a:gd name="connsiteX3" fmla="*/ 2305050 w 2305050"/>
                <a:gd name="connsiteY3" fmla="*/ 0 h 889000"/>
                <a:gd name="connsiteX4" fmla="*/ 391160 w 2305050"/>
                <a:gd name="connsiteY4" fmla="*/ 52070 h 889000"/>
                <a:gd name="connsiteX5" fmla="*/ 0 w 2305050"/>
                <a:gd name="connsiteY5" fmla="*/ 744220 h 889000"/>
                <a:gd name="connsiteX0" fmla="*/ 0 w 2305050"/>
                <a:gd name="connsiteY0" fmla="*/ 744220 h 889000"/>
                <a:gd name="connsiteX1" fmla="*/ 2217420 w 2305050"/>
                <a:gd name="connsiteY1" fmla="*/ 889000 h 889000"/>
                <a:gd name="connsiteX2" fmla="*/ 1983740 w 2305050"/>
                <a:gd name="connsiteY2" fmla="*/ 501650 h 889000"/>
                <a:gd name="connsiteX3" fmla="*/ 2305050 w 2305050"/>
                <a:gd name="connsiteY3" fmla="*/ 0 h 889000"/>
                <a:gd name="connsiteX4" fmla="*/ 391160 w 2305050"/>
                <a:gd name="connsiteY4" fmla="*/ 52070 h 889000"/>
                <a:gd name="connsiteX5" fmla="*/ 0 w 2305050"/>
                <a:gd name="connsiteY5" fmla="*/ 744220 h 889000"/>
                <a:gd name="connsiteX0" fmla="*/ 0 w 2381250"/>
                <a:gd name="connsiteY0" fmla="*/ 767080 h 911860"/>
                <a:gd name="connsiteX1" fmla="*/ 2217420 w 2381250"/>
                <a:gd name="connsiteY1" fmla="*/ 911860 h 911860"/>
                <a:gd name="connsiteX2" fmla="*/ 1983740 w 2381250"/>
                <a:gd name="connsiteY2" fmla="*/ 524510 h 911860"/>
                <a:gd name="connsiteX3" fmla="*/ 2381250 w 2381250"/>
                <a:gd name="connsiteY3" fmla="*/ 0 h 911860"/>
                <a:gd name="connsiteX4" fmla="*/ 391160 w 2381250"/>
                <a:gd name="connsiteY4" fmla="*/ 74930 h 911860"/>
                <a:gd name="connsiteX5" fmla="*/ 0 w 2381250"/>
                <a:gd name="connsiteY5" fmla="*/ 767080 h 911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250" h="911860">
                  <a:moveTo>
                    <a:pt x="0" y="767080"/>
                  </a:moveTo>
                  <a:lnTo>
                    <a:pt x="2217420" y="911860"/>
                  </a:lnTo>
                  <a:lnTo>
                    <a:pt x="1983740" y="524510"/>
                  </a:lnTo>
                  <a:lnTo>
                    <a:pt x="2381250" y="0"/>
                  </a:lnTo>
                  <a:lnTo>
                    <a:pt x="391160" y="74930"/>
                  </a:lnTo>
                  <a:lnTo>
                    <a:pt x="0" y="76708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Freeform 262"/>
            <p:cNvSpPr/>
            <p:nvPr/>
          </p:nvSpPr>
          <p:spPr>
            <a:xfrm>
              <a:off x="2362200" y="4579620"/>
              <a:ext cx="764540" cy="373417"/>
            </a:xfrm>
            <a:custGeom>
              <a:avLst/>
              <a:gdLst>
                <a:gd name="connsiteX0" fmla="*/ 129540 w 624840"/>
                <a:gd name="connsiteY0" fmla="*/ 0 h 419100"/>
                <a:gd name="connsiteX1" fmla="*/ 0 w 624840"/>
                <a:gd name="connsiteY1" fmla="*/ 411480 h 419100"/>
                <a:gd name="connsiteX2" fmla="*/ 624840 w 624840"/>
                <a:gd name="connsiteY2" fmla="*/ 419100 h 419100"/>
                <a:gd name="connsiteX3" fmla="*/ 129540 w 624840"/>
                <a:gd name="connsiteY3" fmla="*/ 0 h 419100"/>
                <a:gd name="connsiteX0" fmla="*/ 281940 w 777240"/>
                <a:gd name="connsiteY0" fmla="*/ 0 h 663638"/>
                <a:gd name="connsiteX1" fmla="*/ 0 w 777240"/>
                <a:gd name="connsiteY1" fmla="*/ 663638 h 663638"/>
                <a:gd name="connsiteX2" fmla="*/ 777240 w 777240"/>
                <a:gd name="connsiteY2" fmla="*/ 419100 h 663638"/>
                <a:gd name="connsiteX3" fmla="*/ 281940 w 777240"/>
                <a:gd name="connsiteY3" fmla="*/ 0 h 663638"/>
                <a:gd name="connsiteX0" fmla="*/ 228600 w 777240"/>
                <a:gd name="connsiteY0" fmla="*/ 0 h 650367"/>
                <a:gd name="connsiteX1" fmla="*/ 0 w 777240"/>
                <a:gd name="connsiteY1" fmla="*/ 650367 h 650367"/>
                <a:gd name="connsiteX2" fmla="*/ 777240 w 777240"/>
                <a:gd name="connsiteY2" fmla="*/ 405829 h 650367"/>
                <a:gd name="connsiteX3" fmla="*/ 228600 w 777240"/>
                <a:gd name="connsiteY3" fmla="*/ 0 h 650367"/>
                <a:gd name="connsiteX0" fmla="*/ 228600 w 764540"/>
                <a:gd name="connsiteY0" fmla="*/ 0 h 650367"/>
                <a:gd name="connsiteX1" fmla="*/ 0 w 764540"/>
                <a:gd name="connsiteY1" fmla="*/ 650367 h 650367"/>
                <a:gd name="connsiteX2" fmla="*/ 764540 w 764540"/>
                <a:gd name="connsiteY2" fmla="*/ 529696 h 650367"/>
                <a:gd name="connsiteX3" fmla="*/ 228600 w 764540"/>
                <a:gd name="connsiteY3" fmla="*/ 0 h 65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4540" h="650367">
                  <a:moveTo>
                    <a:pt x="228600" y="0"/>
                  </a:moveTo>
                  <a:lnTo>
                    <a:pt x="0" y="650367"/>
                  </a:lnTo>
                  <a:lnTo>
                    <a:pt x="764540" y="529696"/>
                  </a:lnTo>
                  <a:lnTo>
                    <a:pt x="22860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0" name="Group 289"/>
            <p:cNvGrpSpPr/>
            <p:nvPr/>
          </p:nvGrpSpPr>
          <p:grpSpPr>
            <a:xfrm>
              <a:off x="1524000" y="6248400"/>
              <a:ext cx="152400" cy="152400"/>
              <a:chOff x="5181600" y="5638800"/>
              <a:chExt cx="152400" cy="15240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 flipV="1"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3" name="Group 292"/>
            <p:cNvGrpSpPr/>
            <p:nvPr/>
          </p:nvGrpSpPr>
          <p:grpSpPr>
            <a:xfrm>
              <a:off x="3733800" y="6400800"/>
              <a:ext cx="152400" cy="152400"/>
              <a:chOff x="5181600" y="5638800"/>
              <a:chExt cx="152400" cy="152400"/>
            </a:xfrm>
          </p:grpSpPr>
          <p:cxnSp>
            <p:nvCxnSpPr>
              <p:cNvPr id="294" name="Straight Connector 293"/>
              <p:cNvCxnSpPr/>
              <p:nvPr/>
            </p:nvCxnSpPr>
            <p:spPr>
              <a:xfrm flipV="1"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6" name="Group 295"/>
            <p:cNvGrpSpPr/>
            <p:nvPr/>
          </p:nvGrpSpPr>
          <p:grpSpPr>
            <a:xfrm>
              <a:off x="3505200" y="6019800"/>
              <a:ext cx="152400" cy="152400"/>
              <a:chOff x="5181600" y="5638800"/>
              <a:chExt cx="152400" cy="152400"/>
            </a:xfrm>
          </p:grpSpPr>
          <p:cxnSp>
            <p:nvCxnSpPr>
              <p:cNvPr id="297" name="Straight Connector 296"/>
              <p:cNvCxnSpPr/>
              <p:nvPr/>
            </p:nvCxnSpPr>
            <p:spPr>
              <a:xfrm flipV="1"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Group 298"/>
            <p:cNvGrpSpPr/>
            <p:nvPr/>
          </p:nvGrpSpPr>
          <p:grpSpPr>
            <a:xfrm>
              <a:off x="3886200" y="5486400"/>
              <a:ext cx="152400" cy="152400"/>
              <a:chOff x="5181600" y="5638800"/>
              <a:chExt cx="152400" cy="15240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 flipV="1"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/>
            <p:cNvGrpSpPr/>
            <p:nvPr/>
          </p:nvGrpSpPr>
          <p:grpSpPr>
            <a:xfrm>
              <a:off x="1905000" y="5562600"/>
              <a:ext cx="152400" cy="152400"/>
              <a:chOff x="5181600" y="5638800"/>
              <a:chExt cx="152400" cy="152400"/>
            </a:xfrm>
          </p:grpSpPr>
          <p:cxnSp>
            <p:nvCxnSpPr>
              <p:cNvPr id="303" name="Straight Connector 302"/>
              <p:cNvCxnSpPr/>
              <p:nvPr/>
            </p:nvCxnSpPr>
            <p:spPr>
              <a:xfrm flipV="1"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5" name="Group 304"/>
            <p:cNvGrpSpPr/>
            <p:nvPr/>
          </p:nvGrpSpPr>
          <p:grpSpPr>
            <a:xfrm>
              <a:off x="2514600" y="5715000"/>
              <a:ext cx="152400" cy="152400"/>
              <a:chOff x="5181600" y="5638800"/>
              <a:chExt cx="152400" cy="152400"/>
            </a:xfrm>
          </p:grpSpPr>
          <p:cxnSp>
            <p:nvCxnSpPr>
              <p:cNvPr id="306" name="Straight Connector 305"/>
              <p:cNvCxnSpPr/>
              <p:nvPr/>
            </p:nvCxnSpPr>
            <p:spPr>
              <a:xfrm flipV="1"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8" name="Group 307"/>
            <p:cNvGrpSpPr/>
            <p:nvPr/>
          </p:nvGrpSpPr>
          <p:grpSpPr>
            <a:xfrm>
              <a:off x="2286000" y="6096000"/>
              <a:ext cx="152400" cy="152400"/>
              <a:chOff x="5181600" y="5638800"/>
              <a:chExt cx="152400" cy="15240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 flipV="1"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1" name="Group 310"/>
            <p:cNvGrpSpPr/>
            <p:nvPr/>
          </p:nvGrpSpPr>
          <p:grpSpPr>
            <a:xfrm>
              <a:off x="3048000" y="6019800"/>
              <a:ext cx="152400" cy="152400"/>
              <a:chOff x="5181600" y="5638800"/>
              <a:chExt cx="152400" cy="152400"/>
            </a:xfrm>
          </p:grpSpPr>
          <p:cxnSp>
            <p:nvCxnSpPr>
              <p:cNvPr id="312" name="Straight Connector 311"/>
              <p:cNvCxnSpPr/>
              <p:nvPr/>
            </p:nvCxnSpPr>
            <p:spPr>
              <a:xfrm flipV="1"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4" name="Oval 313"/>
            <p:cNvSpPr/>
            <p:nvPr/>
          </p:nvSpPr>
          <p:spPr>
            <a:xfrm flipV="1">
              <a:off x="1558290" y="50673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 flipV="1">
              <a:off x="1939290" y="43815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/>
            <p:cNvSpPr/>
            <p:nvPr/>
          </p:nvSpPr>
          <p:spPr>
            <a:xfrm flipV="1">
              <a:off x="2548890" y="45339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/>
            <p:cNvSpPr/>
            <p:nvPr/>
          </p:nvSpPr>
          <p:spPr>
            <a:xfrm flipV="1">
              <a:off x="2320290" y="49149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/>
            <p:cNvSpPr/>
            <p:nvPr/>
          </p:nvSpPr>
          <p:spPr>
            <a:xfrm flipV="1">
              <a:off x="3082290" y="48387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/>
            <p:cNvSpPr/>
            <p:nvPr/>
          </p:nvSpPr>
          <p:spPr>
            <a:xfrm flipV="1">
              <a:off x="3539490" y="48387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/>
            <p:cNvSpPr/>
            <p:nvPr/>
          </p:nvSpPr>
          <p:spPr>
            <a:xfrm flipV="1">
              <a:off x="3920490" y="43053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/>
            <p:cNvSpPr/>
            <p:nvPr/>
          </p:nvSpPr>
          <p:spPr>
            <a:xfrm flipV="1">
              <a:off x="3768090" y="52197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1676400" y="5663184"/>
              <a:ext cx="409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_v1</a:t>
              </a:r>
              <a:endParaRPr lang="en-US" sz="1200" dirty="0"/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1295400" y="6324600"/>
              <a:ext cx="409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_v0</a:t>
              </a:r>
              <a:endParaRPr lang="en-US" sz="1200" dirty="0"/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2057400" y="6196584"/>
              <a:ext cx="409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_v5</a:t>
              </a:r>
              <a:endParaRPr lang="en-US" sz="1200" dirty="0"/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2438400" y="5486400"/>
              <a:ext cx="409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_v6</a:t>
              </a:r>
              <a:endParaRPr lang="en-US" sz="12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3962400" y="5486400"/>
              <a:ext cx="409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_v2</a:t>
              </a:r>
              <a:endParaRPr lang="en-US" sz="1200" dirty="0"/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3048000" y="5791200"/>
              <a:ext cx="409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_v7</a:t>
              </a:r>
              <a:endParaRPr lang="en-US" sz="1200" dirty="0"/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3581400" y="5943600"/>
              <a:ext cx="409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_v3</a:t>
              </a:r>
              <a:endParaRPr lang="en-US" sz="1200" dirty="0"/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3352800" y="6400800"/>
              <a:ext cx="409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_v4</a:t>
              </a:r>
              <a:endParaRPr lang="en-US" sz="1200" dirty="0"/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1447800" y="4572000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_e0</a:t>
              </a:r>
              <a:endParaRPr lang="en-US" sz="1200" dirty="0"/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3733800" y="4495800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_e2</a:t>
              </a:r>
              <a:endParaRPr lang="en-US" sz="12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3657600" y="4876800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_e3</a:t>
              </a:r>
              <a:endParaRPr lang="en-US" sz="1200" dirty="0"/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1981200" y="5111496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_e4</a:t>
              </a:r>
              <a:endParaRPr lang="en-US" sz="1200" dirty="0"/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2133600" y="4572000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_e5</a:t>
              </a:r>
              <a:endParaRPr lang="en-US" sz="1200" dirty="0"/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2791968" y="4511040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_e6</a:t>
              </a:r>
              <a:endParaRPr lang="en-US" sz="1200" dirty="0"/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2609088" y="4852416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_e7</a:t>
              </a:r>
              <a:endParaRPr lang="en-US" sz="1200" dirty="0"/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2179320" y="4172712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_e1</a:t>
              </a:r>
              <a:endParaRPr lang="en-US" sz="1200" dirty="0"/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1447800" y="3276600"/>
              <a:ext cx="4507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_w0</a:t>
              </a:r>
              <a:endParaRPr lang="en-US" sz="12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2121408" y="3352800"/>
              <a:ext cx="4507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_w1</a:t>
              </a:r>
              <a:endParaRPr lang="en-US" sz="1200" dirty="0"/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1447800" y="2057400"/>
              <a:ext cx="3866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_f0</a:t>
              </a:r>
              <a:endParaRPr lang="en-US" sz="1200" dirty="0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8991600" y="9144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pl0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7467600" y="34290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_w0</a:t>
            </a:r>
            <a:endParaRPr lang="en-US" dirty="0"/>
          </a:p>
        </p:txBody>
      </p:sp>
      <p:sp>
        <p:nvSpPr>
          <p:cNvPr id="200" name="TextBox 199"/>
          <p:cNvSpPr txBox="1"/>
          <p:nvPr/>
        </p:nvSpPr>
        <p:spPr>
          <a:xfrm>
            <a:off x="5486400" y="45720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_e0</a:t>
            </a:r>
            <a:endParaRPr lang="en-US" dirty="0"/>
          </a:p>
        </p:txBody>
      </p:sp>
      <p:sp>
        <p:nvSpPr>
          <p:cNvPr id="201" name="TextBox 200"/>
          <p:cNvSpPr txBox="1"/>
          <p:nvPr/>
        </p:nvSpPr>
        <p:spPr>
          <a:xfrm>
            <a:off x="6477000" y="45720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_e1</a:t>
            </a:r>
            <a:endParaRPr lang="en-US" dirty="0"/>
          </a:p>
        </p:txBody>
      </p:sp>
      <p:sp>
        <p:nvSpPr>
          <p:cNvPr id="202" name="TextBox 201"/>
          <p:cNvSpPr txBox="1"/>
          <p:nvPr/>
        </p:nvSpPr>
        <p:spPr>
          <a:xfrm>
            <a:off x="7467600" y="45720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_e2</a:t>
            </a:r>
            <a:endParaRPr 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5486400" y="57912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_v0</a:t>
            </a:r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6477000" y="57912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_v1</a:t>
            </a:r>
            <a:endParaRPr lang="en-US" dirty="0"/>
          </a:p>
        </p:txBody>
      </p:sp>
      <p:sp>
        <p:nvSpPr>
          <p:cNvPr id="198" name="TextBox 197"/>
          <p:cNvSpPr txBox="1"/>
          <p:nvPr/>
        </p:nvSpPr>
        <p:spPr>
          <a:xfrm>
            <a:off x="7467600" y="57912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_v2</a:t>
            </a:r>
            <a:endParaRPr lang="en-US" dirty="0"/>
          </a:p>
        </p:txBody>
      </p:sp>
      <p:sp>
        <p:nvSpPr>
          <p:cNvPr id="199" name="TextBox 198"/>
          <p:cNvSpPr txBox="1"/>
          <p:nvPr/>
        </p:nvSpPr>
        <p:spPr>
          <a:xfrm>
            <a:off x="8458200" y="57912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_v3</a:t>
            </a:r>
            <a:endParaRPr lang="en-US" dirty="0"/>
          </a:p>
        </p:txBody>
      </p:sp>
      <p:cxnSp>
        <p:nvCxnSpPr>
          <p:cNvPr id="186" name="Straight Connector 185"/>
          <p:cNvCxnSpPr>
            <a:stCxn id="145" idx="2"/>
            <a:endCxn id="200" idx="0"/>
          </p:cNvCxnSpPr>
          <p:nvPr/>
        </p:nvCxnSpPr>
        <p:spPr>
          <a:xfrm flipH="1">
            <a:off x="5829300" y="3810000"/>
            <a:ext cx="19812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45" idx="2"/>
            <a:endCxn id="201" idx="0"/>
          </p:cNvCxnSpPr>
          <p:nvPr/>
        </p:nvCxnSpPr>
        <p:spPr>
          <a:xfrm flipH="1">
            <a:off x="6819900" y="3810000"/>
            <a:ext cx="9906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45" idx="2"/>
            <a:endCxn id="202" idx="0"/>
          </p:cNvCxnSpPr>
          <p:nvPr/>
        </p:nvCxnSpPr>
        <p:spPr>
          <a:xfrm>
            <a:off x="7810500" y="38100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200" idx="2"/>
            <a:endCxn id="196" idx="0"/>
          </p:cNvCxnSpPr>
          <p:nvPr/>
        </p:nvCxnSpPr>
        <p:spPr>
          <a:xfrm>
            <a:off x="5829300" y="49530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200" idx="2"/>
            <a:endCxn id="197" idx="0"/>
          </p:cNvCxnSpPr>
          <p:nvPr/>
        </p:nvCxnSpPr>
        <p:spPr>
          <a:xfrm>
            <a:off x="5829300" y="4953000"/>
            <a:ext cx="9906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201" idx="2"/>
            <a:endCxn id="197" idx="0"/>
          </p:cNvCxnSpPr>
          <p:nvPr/>
        </p:nvCxnSpPr>
        <p:spPr>
          <a:xfrm>
            <a:off x="6819900" y="49530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201" idx="2"/>
            <a:endCxn id="198" idx="0"/>
          </p:cNvCxnSpPr>
          <p:nvPr/>
        </p:nvCxnSpPr>
        <p:spPr>
          <a:xfrm>
            <a:off x="6819900" y="4953000"/>
            <a:ext cx="9906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202" idx="2"/>
            <a:endCxn id="198" idx="0"/>
          </p:cNvCxnSpPr>
          <p:nvPr/>
        </p:nvCxnSpPr>
        <p:spPr>
          <a:xfrm>
            <a:off x="7810500" y="49530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202" idx="2"/>
            <a:endCxn id="199" idx="0"/>
          </p:cNvCxnSpPr>
          <p:nvPr/>
        </p:nvCxnSpPr>
        <p:spPr>
          <a:xfrm>
            <a:off x="7810500" y="4953000"/>
            <a:ext cx="9906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8991600" y="22098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_f0</a:t>
            </a:r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10896600" y="34290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_w1</a:t>
            </a:r>
            <a:endParaRPr lang="en-US" dirty="0"/>
          </a:p>
        </p:txBody>
      </p:sp>
      <p:sp>
        <p:nvSpPr>
          <p:cNvPr id="212" name="TextBox 211"/>
          <p:cNvSpPr txBox="1"/>
          <p:nvPr/>
        </p:nvSpPr>
        <p:spPr>
          <a:xfrm>
            <a:off x="9448800" y="57912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_v4</a:t>
            </a:r>
            <a:endParaRPr lang="en-US" dirty="0"/>
          </a:p>
        </p:txBody>
      </p:sp>
      <p:sp>
        <p:nvSpPr>
          <p:cNvPr id="213" name="TextBox 212"/>
          <p:cNvSpPr txBox="1"/>
          <p:nvPr/>
        </p:nvSpPr>
        <p:spPr>
          <a:xfrm>
            <a:off x="8458200" y="45720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_e3</a:t>
            </a:r>
            <a:endParaRPr lang="en-US" dirty="0"/>
          </a:p>
        </p:txBody>
      </p:sp>
      <p:sp>
        <p:nvSpPr>
          <p:cNvPr id="214" name="TextBox 213"/>
          <p:cNvSpPr txBox="1"/>
          <p:nvPr/>
        </p:nvSpPr>
        <p:spPr>
          <a:xfrm>
            <a:off x="9448800" y="45720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_e4</a:t>
            </a:r>
            <a:endParaRPr lang="en-US" dirty="0"/>
          </a:p>
        </p:txBody>
      </p:sp>
      <p:cxnSp>
        <p:nvCxnSpPr>
          <p:cNvPr id="23" name="Straight Connector 22"/>
          <p:cNvCxnSpPr>
            <a:stCxn id="213" idx="2"/>
            <a:endCxn id="199" idx="0"/>
          </p:cNvCxnSpPr>
          <p:nvPr/>
        </p:nvCxnSpPr>
        <p:spPr>
          <a:xfrm>
            <a:off x="8801100" y="49530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213" idx="2"/>
            <a:endCxn id="212" idx="0"/>
          </p:cNvCxnSpPr>
          <p:nvPr/>
        </p:nvCxnSpPr>
        <p:spPr>
          <a:xfrm>
            <a:off x="8801100" y="4953000"/>
            <a:ext cx="9906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>
            <a:stCxn id="214" idx="2"/>
            <a:endCxn id="212" idx="0"/>
          </p:cNvCxnSpPr>
          <p:nvPr/>
        </p:nvCxnSpPr>
        <p:spPr>
          <a:xfrm>
            <a:off x="9791700" y="49530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214" idx="2"/>
            <a:endCxn id="196" idx="0"/>
          </p:cNvCxnSpPr>
          <p:nvPr/>
        </p:nvCxnSpPr>
        <p:spPr>
          <a:xfrm flipH="1">
            <a:off x="5829300" y="4953000"/>
            <a:ext cx="39624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08" idx="2"/>
            <a:endCxn id="145" idx="0"/>
          </p:cNvCxnSpPr>
          <p:nvPr/>
        </p:nvCxnSpPr>
        <p:spPr>
          <a:xfrm flipH="1">
            <a:off x="7810500" y="2590800"/>
            <a:ext cx="15240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08" idx="2"/>
            <a:endCxn id="209" idx="0"/>
          </p:cNvCxnSpPr>
          <p:nvPr/>
        </p:nvCxnSpPr>
        <p:spPr>
          <a:xfrm>
            <a:off x="9334500" y="2590800"/>
            <a:ext cx="19050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08" idx="0"/>
            <a:endCxn id="143" idx="2"/>
          </p:cNvCxnSpPr>
          <p:nvPr/>
        </p:nvCxnSpPr>
        <p:spPr>
          <a:xfrm flipV="1">
            <a:off x="9334500" y="1295400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45" idx="2"/>
            <a:endCxn id="213" idx="0"/>
          </p:cNvCxnSpPr>
          <p:nvPr/>
        </p:nvCxnSpPr>
        <p:spPr>
          <a:xfrm>
            <a:off x="7810500" y="3810000"/>
            <a:ext cx="9906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5" idx="2"/>
            <a:endCxn id="214" idx="0"/>
          </p:cNvCxnSpPr>
          <p:nvPr/>
        </p:nvCxnSpPr>
        <p:spPr>
          <a:xfrm>
            <a:off x="7810500" y="3810000"/>
            <a:ext cx="19812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stCxn id="209" idx="2"/>
          </p:cNvCxnSpPr>
          <p:nvPr/>
        </p:nvCxnSpPr>
        <p:spPr>
          <a:xfrm flipH="1">
            <a:off x="11201400" y="3810000"/>
            <a:ext cx="381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09" idx="2"/>
          </p:cNvCxnSpPr>
          <p:nvPr/>
        </p:nvCxnSpPr>
        <p:spPr>
          <a:xfrm>
            <a:off x="11239500" y="3810000"/>
            <a:ext cx="1905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stCxn id="209" idx="2"/>
          </p:cNvCxnSpPr>
          <p:nvPr/>
        </p:nvCxnSpPr>
        <p:spPr>
          <a:xfrm>
            <a:off x="11239500" y="3810000"/>
            <a:ext cx="4191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5410200" y="838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Topological components are connected in a hierarchy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4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Freeform 184"/>
          <p:cNvSpPr/>
          <p:nvPr/>
        </p:nvSpPr>
        <p:spPr>
          <a:xfrm>
            <a:off x="8907780" y="530900"/>
            <a:ext cx="2381250" cy="777318"/>
          </a:xfrm>
          <a:custGeom>
            <a:avLst/>
            <a:gdLst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236220 w 2106930"/>
              <a:gd name="connsiteY4" fmla="*/ 95250 h 967740"/>
              <a:gd name="connsiteX5" fmla="*/ 0 w 2106930"/>
              <a:gd name="connsiteY5" fmla="*/ 510540 h 967740"/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193040 w 2106930"/>
              <a:gd name="connsiteY4" fmla="*/ 52070 h 967740"/>
              <a:gd name="connsiteX5" fmla="*/ 0 w 2106930"/>
              <a:gd name="connsiteY5" fmla="*/ 510540 h 967740"/>
              <a:gd name="connsiteX0" fmla="*/ 0 w 2305050"/>
              <a:gd name="connsiteY0" fmla="*/ 744220 h 967740"/>
              <a:gd name="connsiteX1" fmla="*/ 1981200 w 2305050"/>
              <a:gd name="connsiteY1" fmla="*/ 967740 h 967740"/>
              <a:gd name="connsiteX2" fmla="*/ 1981200 w 2305050"/>
              <a:gd name="connsiteY2" fmla="*/ 499110 h 967740"/>
              <a:gd name="connsiteX3" fmla="*/ 2305050 w 2305050"/>
              <a:gd name="connsiteY3" fmla="*/ 0 h 967740"/>
              <a:gd name="connsiteX4" fmla="*/ 391160 w 2305050"/>
              <a:gd name="connsiteY4" fmla="*/ 52070 h 967740"/>
              <a:gd name="connsiteX5" fmla="*/ 0 w 2305050"/>
              <a:gd name="connsiteY5" fmla="*/ 744220 h 96774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1200 w 2305050"/>
              <a:gd name="connsiteY2" fmla="*/ 49911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3740 w 2305050"/>
              <a:gd name="connsiteY2" fmla="*/ 50165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81250"/>
              <a:gd name="connsiteY0" fmla="*/ 767080 h 911860"/>
              <a:gd name="connsiteX1" fmla="*/ 2217420 w 2381250"/>
              <a:gd name="connsiteY1" fmla="*/ 911860 h 911860"/>
              <a:gd name="connsiteX2" fmla="*/ 1983740 w 2381250"/>
              <a:gd name="connsiteY2" fmla="*/ 524510 h 911860"/>
              <a:gd name="connsiteX3" fmla="*/ 2381250 w 2381250"/>
              <a:gd name="connsiteY3" fmla="*/ 0 h 911860"/>
              <a:gd name="connsiteX4" fmla="*/ 391160 w 2381250"/>
              <a:gd name="connsiteY4" fmla="*/ 74930 h 911860"/>
              <a:gd name="connsiteX5" fmla="*/ 0 w 2381250"/>
              <a:gd name="connsiteY5" fmla="*/ 767080 h 91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1250" h="911860">
                <a:moveTo>
                  <a:pt x="0" y="767080"/>
                </a:moveTo>
                <a:lnTo>
                  <a:pt x="2217420" y="911860"/>
                </a:lnTo>
                <a:lnTo>
                  <a:pt x="1983740" y="524510"/>
                </a:lnTo>
                <a:lnTo>
                  <a:pt x="2381250" y="0"/>
                </a:lnTo>
                <a:lnTo>
                  <a:pt x="391160" y="74930"/>
                </a:lnTo>
                <a:lnTo>
                  <a:pt x="0" y="7670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Oval 1"/>
          <p:cNvSpPr/>
          <p:nvPr/>
        </p:nvSpPr>
        <p:spPr>
          <a:xfrm>
            <a:off x="1981200" y="920641"/>
            <a:ext cx="128016" cy="1299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" name="Freeform 12"/>
          <p:cNvSpPr/>
          <p:nvPr/>
        </p:nvSpPr>
        <p:spPr>
          <a:xfrm>
            <a:off x="9677400" y="732266"/>
            <a:ext cx="764540" cy="318321"/>
          </a:xfrm>
          <a:custGeom>
            <a:avLst/>
            <a:gdLst>
              <a:gd name="connsiteX0" fmla="*/ 129540 w 624840"/>
              <a:gd name="connsiteY0" fmla="*/ 0 h 419100"/>
              <a:gd name="connsiteX1" fmla="*/ 0 w 624840"/>
              <a:gd name="connsiteY1" fmla="*/ 411480 h 419100"/>
              <a:gd name="connsiteX2" fmla="*/ 624840 w 624840"/>
              <a:gd name="connsiteY2" fmla="*/ 419100 h 419100"/>
              <a:gd name="connsiteX3" fmla="*/ 129540 w 624840"/>
              <a:gd name="connsiteY3" fmla="*/ 0 h 419100"/>
              <a:gd name="connsiteX0" fmla="*/ 281940 w 777240"/>
              <a:gd name="connsiteY0" fmla="*/ 0 h 663638"/>
              <a:gd name="connsiteX1" fmla="*/ 0 w 777240"/>
              <a:gd name="connsiteY1" fmla="*/ 663638 h 663638"/>
              <a:gd name="connsiteX2" fmla="*/ 777240 w 777240"/>
              <a:gd name="connsiteY2" fmla="*/ 419100 h 663638"/>
              <a:gd name="connsiteX3" fmla="*/ 281940 w 777240"/>
              <a:gd name="connsiteY3" fmla="*/ 0 h 663638"/>
              <a:gd name="connsiteX0" fmla="*/ 228600 w 777240"/>
              <a:gd name="connsiteY0" fmla="*/ 0 h 650367"/>
              <a:gd name="connsiteX1" fmla="*/ 0 w 777240"/>
              <a:gd name="connsiteY1" fmla="*/ 650367 h 650367"/>
              <a:gd name="connsiteX2" fmla="*/ 777240 w 777240"/>
              <a:gd name="connsiteY2" fmla="*/ 405829 h 650367"/>
              <a:gd name="connsiteX3" fmla="*/ 228600 w 777240"/>
              <a:gd name="connsiteY3" fmla="*/ 0 h 650367"/>
              <a:gd name="connsiteX0" fmla="*/ 228600 w 764540"/>
              <a:gd name="connsiteY0" fmla="*/ 0 h 650367"/>
              <a:gd name="connsiteX1" fmla="*/ 0 w 764540"/>
              <a:gd name="connsiteY1" fmla="*/ 650367 h 650367"/>
              <a:gd name="connsiteX2" fmla="*/ 764540 w 764540"/>
              <a:gd name="connsiteY2" fmla="*/ 529696 h 650367"/>
              <a:gd name="connsiteX3" fmla="*/ 228600 w 764540"/>
              <a:gd name="connsiteY3" fmla="*/ 0 h 65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4540" h="650367">
                <a:moveTo>
                  <a:pt x="228600" y="0"/>
                </a:moveTo>
                <a:lnTo>
                  <a:pt x="0" y="650367"/>
                </a:lnTo>
                <a:lnTo>
                  <a:pt x="764540" y="529696"/>
                </a:lnTo>
                <a:lnTo>
                  <a:pt x="22860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17" name="Straight Connector 16"/>
          <p:cNvCxnSpPr/>
          <p:nvPr/>
        </p:nvCxnSpPr>
        <p:spPr>
          <a:xfrm>
            <a:off x="76200" y="381000"/>
            <a:ext cx="1203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6200" y="2514600"/>
            <a:ext cx="1203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6200" y="1447800"/>
            <a:ext cx="1203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6200" y="3581400"/>
            <a:ext cx="1203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6200" y="5715000"/>
            <a:ext cx="1203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6200" y="4648200"/>
            <a:ext cx="1203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6200" y="76200"/>
            <a:ext cx="12039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143000" y="76201"/>
            <a:ext cx="0" cy="67055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800600" y="76201"/>
            <a:ext cx="0" cy="67055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458200" y="76201"/>
            <a:ext cx="0" cy="67055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2115800" y="76201"/>
            <a:ext cx="0" cy="67055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6200" y="76201"/>
            <a:ext cx="0" cy="67055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2819400" y="725771"/>
            <a:ext cx="128016" cy="1299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8" name="Oval 57"/>
          <p:cNvSpPr/>
          <p:nvPr/>
        </p:nvSpPr>
        <p:spPr>
          <a:xfrm>
            <a:off x="3657600" y="1050555"/>
            <a:ext cx="128016" cy="1299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92" name="Group 91"/>
          <p:cNvGrpSpPr/>
          <p:nvPr/>
        </p:nvGrpSpPr>
        <p:grpSpPr>
          <a:xfrm>
            <a:off x="5105400" y="5337714"/>
            <a:ext cx="152400" cy="129914"/>
            <a:chOff x="5181600" y="5638800"/>
            <a:chExt cx="152400" cy="152400"/>
          </a:xfrm>
        </p:grpSpPr>
        <p:cxnSp>
          <p:nvCxnSpPr>
            <p:cNvPr id="87" name="Straight Connector 86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5867400" y="4753102"/>
            <a:ext cx="152400" cy="129914"/>
            <a:chOff x="5181600" y="5638800"/>
            <a:chExt cx="152400" cy="152400"/>
          </a:xfrm>
        </p:grpSpPr>
        <p:cxnSp>
          <p:nvCxnSpPr>
            <p:cNvPr id="94" name="Straight Connector 93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6781800" y="5207800"/>
            <a:ext cx="152400" cy="129914"/>
            <a:chOff x="5181600" y="5638800"/>
            <a:chExt cx="152400" cy="152400"/>
          </a:xfrm>
        </p:grpSpPr>
        <p:cxnSp>
          <p:nvCxnSpPr>
            <p:cNvPr id="97" name="Straight Connector 96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8077200" y="4753102"/>
            <a:ext cx="152400" cy="129914"/>
            <a:chOff x="5181600" y="5638800"/>
            <a:chExt cx="152400" cy="152400"/>
          </a:xfrm>
        </p:grpSpPr>
        <p:cxnSp>
          <p:nvCxnSpPr>
            <p:cNvPr id="100" name="Straight Connector 99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Connector 138"/>
          <p:cNvCxnSpPr/>
          <p:nvPr/>
        </p:nvCxnSpPr>
        <p:spPr>
          <a:xfrm flipV="1">
            <a:off x="5181600" y="3778747"/>
            <a:ext cx="762000" cy="5846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5943600" y="3778747"/>
            <a:ext cx="914400" cy="4546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6858000" y="3778747"/>
            <a:ext cx="1295400" cy="4546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 flipV="1">
            <a:off x="5145405" y="4330881"/>
            <a:ext cx="76200" cy="649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 flipV="1">
            <a:off x="5907405" y="3746269"/>
            <a:ext cx="76200" cy="649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 flipV="1">
            <a:off x="6821805" y="4200968"/>
            <a:ext cx="76200" cy="649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 flipV="1">
            <a:off x="8117205" y="3746269"/>
            <a:ext cx="76200" cy="649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6" name="Group 175"/>
          <p:cNvGrpSpPr/>
          <p:nvPr/>
        </p:nvGrpSpPr>
        <p:grpSpPr>
          <a:xfrm>
            <a:off x="5181600" y="2739436"/>
            <a:ext cx="2971800" cy="584613"/>
            <a:chOff x="5181600" y="3276600"/>
            <a:chExt cx="2971800" cy="685800"/>
          </a:xfrm>
        </p:grpSpPr>
        <p:cxnSp>
          <p:nvCxnSpPr>
            <p:cNvPr id="153" name="Straight Connector 152"/>
            <p:cNvCxnSpPr/>
            <p:nvPr/>
          </p:nvCxnSpPr>
          <p:spPr>
            <a:xfrm flipV="1">
              <a:off x="5181600" y="3276600"/>
              <a:ext cx="762000" cy="685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943600" y="3276600"/>
              <a:ext cx="914400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6858000" y="3276600"/>
              <a:ext cx="1295400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3657600" y="5207800"/>
            <a:ext cx="152400" cy="129914"/>
            <a:chOff x="5181600" y="5638800"/>
            <a:chExt cx="152400" cy="152400"/>
          </a:xfrm>
        </p:grpSpPr>
        <p:cxnSp>
          <p:nvCxnSpPr>
            <p:cNvPr id="157" name="Straight Connector 156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/>
          <p:cNvGrpSpPr/>
          <p:nvPr/>
        </p:nvGrpSpPr>
        <p:grpSpPr>
          <a:xfrm>
            <a:off x="2819400" y="4883016"/>
            <a:ext cx="152400" cy="129914"/>
            <a:chOff x="5181600" y="5638800"/>
            <a:chExt cx="152400" cy="152400"/>
          </a:xfrm>
        </p:grpSpPr>
        <p:cxnSp>
          <p:nvCxnSpPr>
            <p:cNvPr id="160" name="Straight Connector 159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/>
          <p:cNvGrpSpPr/>
          <p:nvPr/>
        </p:nvGrpSpPr>
        <p:grpSpPr>
          <a:xfrm>
            <a:off x="1981200" y="5077886"/>
            <a:ext cx="152400" cy="129914"/>
            <a:chOff x="5181600" y="5638800"/>
            <a:chExt cx="152400" cy="152400"/>
          </a:xfrm>
        </p:grpSpPr>
        <p:cxnSp>
          <p:nvCxnSpPr>
            <p:cNvPr id="163" name="Straight Connector 162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TextBox 164"/>
          <p:cNvSpPr txBox="1"/>
          <p:nvPr/>
        </p:nvSpPr>
        <p:spPr>
          <a:xfrm>
            <a:off x="5105400" y="3908661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_e0</a:t>
            </a:r>
            <a:endParaRPr lang="en-US" sz="12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324600" y="3778747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_e1</a:t>
            </a:r>
            <a:endParaRPr lang="en-US" sz="12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315200" y="3973618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_e2</a:t>
            </a:r>
            <a:endParaRPr lang="en-US" sz="1200" dirty="0"/>
          </a:p>
        </p:txBody>
      </p:sp>
      <p:sp>
        <p:nvSpPr>
          <p:cNvPr id="168" name="TextBox 167"/>
          <p:cNvSpPr txBox="1"/>
          <p:nvPr/>
        </p:nvSpPr>
        <p:spPr>
          <a:xfrm>
            <a:off x="6324600" y="2739436"/>
            <a:ext cx="450764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_w0</a:t>
            </a:r>
            <a:endParaRPr lang="en-US" sz="1200" dirty="0"/>
          </a:p>
        </p:txBody>
      </p:sp>
      <p:sp>
        <p:nvSpPr>
          <p:cNvPr id="169" name="TextBox 168"/>
          <p:cNvSpPr txBox="1"/>
          <p:nvPr/>
        </p:nvSpPr>
        <p:spPr>
          <a:xfrm>
            <a:off x="5125720" y="5293360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_v0</a:t>
            </a:r>
            <a:endParaRPr lang="en-US" sz="1200" dirty="0"/>
          </a:p>
        </p:txBody>
      </p:sp>
      <p:sp>
        <p:nvSpPr>
          <p:cNvPr id="170" name="TextBox 169"/>
          <p:cNvSpPr txBox="1"/>
          <p:nvPr/>
        </p:nvSpPr>
        <p:spPr>
          <a:xfrm>
            <a:off x="5902960" y="4709160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_v1</a:t>
            </a:r>
            <a:endParaRPr lang="en-US" sz="1200" dirty="0"/>
          </a:p>
        </p:txBody>
      </p:sp>
      <p:sp>
        <p:nvSpPr>
          <p:cNvPr id="171" name="TextBox 170"/>
          <p:cNvSpPr txBox="1"/>
          <p:nvPr/>
        </p:nvSpPr>
        <p:spPr>
          <a:xfrm>
            <a:off x="6807200" y="5166360"/>
            <a:ext cx="409086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_v2</a:t>
            </a:r>
            <a:endParaRPr lang="en-US" sz="1200" dirty="0"/>
          </a:p>
        </p:txBody>
      </p:sp>
      <p:sp>
        <p:nvSpPr>
          <p:cNvPr id="172" name="TextBox 171"/>
          <p:cNvSpPr txBox="1"/>
          <p:nvPr/>
        </p:nvSpPr>
        <p:spPr>
          <a:xfrm>
            <a:off x="8102600" y="4704080"/>
            <a:ext cx="409086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_v3</a:t>
            </a:r>
            <a:endParaRPr lang="en-US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014728" y="5047488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_v0</a:t>
            </a:r>
            <a:endParaRPr lang="en-US" sz="1200" dirty="0"/>
          </a:p>
        </p:txBody>
      </p:sp>
      <p:sp>
        <p:nvSpPr>
          <p:cNvPr id="174" name="TextBox 173"/>
          <p:cNvSpPr txBox="1"/>
          <p:nvPr/>
        </p:nvSpPr>
        <p:spPr>
          <a:xfrm>
            <a:off x="2855976" y="4846320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_v1</a:t>
            </a:r>
            <a:endParaRPr lang="en-US" sz="1200" dirty="0"/>
          </a:p>
        </p:txBody>
      </p:sp>
      <p:sp>
        <p:nvSpPr>
          <p:cNvPr id="175" name="TextBox 174"/>
          <p:cNvSpPr txBox="1"/>
          <p:nvPr/>
        </p:nvSpPr>
        <p:spPr>
          <a:xfrm>
            <a:off x="3685032" y="5169408"/>
            <a:ext cx="409086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_v2</a:t>
            </a:r>
            <a:endParaRPr lang="en-US" sz="1200" dirty="0"/>
          </a:p>
        </p:txBody>
      </p:sp>
      <p:grpSp>
        <p:nvGrpSpPr>
          <p:cNvPr id="177" name="Group 176"/>
          <p:cNvGrpSpPr/>
          <p:nvPr/>
        </p:nvGrpSpPr>
        <p:grpSpPr>
          <a:xfrm>
            <a:off x="5181600" y="660814"/>
            <a:ext cx="2971800" cy="584613"/>
            <a:chOff x="5181600" y="3276600"/>
            <a:chExt cx="2971800" cy="685800"/>
          </a:xfrm>
        </p:grpSpPr>
        <p:cxnSp>
          <p:nvCxnSpPr>
            <p:cNvPr id="178" name="Straight Connector 177"/>
            <p:cNvCxnSpPr/>
            <p:nvPr/>
          </p:nvCxnSpPr>
          <p:spPr>
            <a:xfrm flipV="1">
              <a:off x="5181600" y="3276600"/>
              <a:ext cx="762000" cy="685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943600" y="3276600"/>
              <a:ext cx="914400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V="1">
              <a:off x="6858000" y="3276600"/>
              <a:ext cx="1295400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TextBox 180"/>
          <p:cNvSpPr txBox="1"/>
          <p:nvPr/>
        </p:nvSpPr>
        <p:spPr>
          <a:xfrm>
            <a:off x="6400800" y="660814"/>
            <a:ext cx="38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pl0</a:t>
            </a:r>
            <a:endParaRPr lang="en-US" sz="1200" b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1905000" y="1050555"/>
            <a:ext cx="398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pt0</a:t>
            </a:r>
            <a:endParaRPr lang="en-US" sz="1200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2590800" y="855684"/>
            <a:ext cx="398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pt1</a:t>
            </a:r>
            <a:endParaRPr lang="en-US" sz="1200" b="1" dirty="0"/>
          </a:p>
        </p:txBody>
      </p:sp>
      <p:sp>
        <p:nvSpPr>
          <p:cNvPr id="184" name="TextBox 183"/>
          <p:cNvSpPr txBox="1"/>
          <p:nvPr/>
        </p:nvSpPr>
        <p:spPr>
          <a:xfrm>
            <a:off x="3657600" y="1115512"/>
            <a:ext cx="398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pt2</a:t>
            </a:r>
            <a:endParaRPr lang="en-US" sz="1200" b="1" dirty="0"/>
          </a:p>
        </p:txBody>
      </p:sp>
      <p:sp>
        <p:nvSpPr>
          <p:cNvPr id="210" name="Freeform 209"/>
          <p:cNvSpPr/>
          <p:nvPr/>
        </p:nvSpPr>
        <p:spPr>
          <a:xfrm>
            <a:off x="8907780" y="1602482"/>
            <a:ext cx="2381250" cy="777318"/>
          </a:xfrm>
          <a:custGeom>
            <a:avLst/>
            <a:gdLst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236220 w 2106930"/>
              <a:gd name="connsiteY4" fmla="*/ 95250 h 967740"/>
              <a:gd name="connsiteX5" fmla="*/ 0 w 2106930"/>
              <a:gd name="connsiteY5" fmla="*/ 510540 h 967740"/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193040 w 2106930"/>
              <a:gd name="connsiteY4" fmla="*/ 52070 h 967740"/>
              <a:gd name="connsiteX5" fmla="*/ 0 w 2106930"/>
              <a:gd name="connsiteY5" fmla="*/ 510540 h 967740"/>
              <a:gd name="connsiteX0" fmla="*/ 0 w 2305050"/>
              <a:gd name="connsiteY0" fmla="*/ 744220 h 967740"/>
              <a:gd name="connsiteX1" fmla="*/ 1981200 w 2305050"/>
              <a:gd name="connsiteY1" fmla="*/ 967740 h 967740"/>
              <a:gd name="connsiteX2" fmla="*/ 1981200 w 2305050"/>
              <a:gd name="connsiteY2" fmla="*/ 499110 h 967740"/>
              <a:gd name="connsiteX3" fmla="*/ 2305050 w 2305050"/>
              <a:gd name="connsiteY3" fmla="*/ 0 h 967740"/>
              <a:gd name="connsiteX4" fmla="*/ 391160 w 2305050"/>
              <a:gd name="connsiteY4" fmla="*/ 52070 h 967740"/>
              <a:gd name="connsiteX5" fmla="*/ 0 w 2305050"/>
              <a:gd name="connsiteY5" fmla="*/ 744220 h 96774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1200 w 2305050"/>
              <a:gd name="connsiteY2" fmla="*/ 49911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3740 w 2305050"/>
              <a:gd name="connsiteY2" fmla="*/ 50165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81250"/>
              <a:gd name="connsiteY0" fmla="*/ 767080 h 911860"/>
              <a:gd name="connsiteX1" fmla="*/ 2217420 w 2381250"/>
              <a:gd name="connsiteY1" fmla="*/ 911860 h 911860"/>
              <a:gd name="connsiteX2" fmla="*/ 1983740 w 2381250"/>
              <a:gd name="connsiteY2" fmla="*/ 524510 h 911860"/>
              <a:gd name="connsiteX3" fmla="*/ 2381250 w 2381250"/>
              <a:gd name="connsiteY3" fmla="*/ 0 h 911860"/>
              <a:gd name="connsiteX4" fmla="*/ 391160 w 2381250"/>
              <a:gd name="connsiteY4" fmla="*/ 74930 h 911860"/>
              <a:gd name="connsiteX5" fmla="*/ 0 w 2381250"/>
              <a:gd name="connsiteY5" fmla="*/ 767080 h 91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1250" h="911860">
                <a:moveTo>
                  <a:pt x="0" y="767080"/>
                </a:moveTo>
                <a:lnTo>
                  <a:pt x="2217420" y="911860"/>
                </a:lnTo>
                <a:lnTo>
                  <a:pt x="1983740" y="524510"/>
                </a:lnTo>
                <a:lnTo>
                  <a:pt x="2381250" y="0"/>
                </a:lnTo>
                <a:lnTo>
                  <a:pt x="391160" y="74930"/>
                </a:lnTo>
                <a:lnTo>
                  <a:pt x="0" y="7670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 210"/>
          <p:cNvSpPr/>
          <p:nvPr/>
        </p:nvSpPr>
        <p:spPr>
          <a:xfrm>
            <a:off x="9677400" y="1803849"/>
            <a:ext cx="764540" cy="318321"/>
          </a:xfrm>
          <a:custGeom>
            <a:avLst/>
            <a:gdLst>
              <a:gd name="connsiteX0" fmla="*/ 129540 w 624840"/>
              <a:gd name="connsiteY0" fmla="*/ 0 h 419100"/>
              <a:gd name="connsiteX1" fmla="*/ 0 w 624840"/>
              <a:gd name="connsiteY1" fmla="*/ 411480 h 419100"/>
              <a:gd name="connsiteX2" fmla="*/ 624840 w 624840"/>
              <a:gd name="connsiteY2" fmla="*/ 419100 h 419100"/>
              <a:gd name="connsiteX3" fmla="*/ 129540 w 624840"/>
              <a:gd name="connsiteY3" fmla="*/ 0 h 419100"/>
              <a:gd name="connsiteX0" fmla="*/ 281940 w 777240"/>
              <a:gd name="connsiteY0" fmla="*/ 0 h 663638"/>
              <a:gd name="connsiteX1" fmla="*/ 0 w 777240"/>
              <a:gd name="connsiteY1" fmla="*/ 663638 h 663638"/>
              <a:gd name="connsiteX2" fmla="*/ 777240 w 777240"/>
              <a:gd name="connsiteY2" fmla="*/ 419100 h 663638"/>
              <a:gd name="connsiteX3" fmla="*/ 281940 w 777240"/>
              <a:gd name="connsiteY3" fmla="*/ 0 h 663638"/>
              <a:gd name="connsiteX0" fmla="*/ 228600 w 777240"/>
              <a:gd name="connsiteY0" fmla="*/ 0 h 650367"/>
              <a:gd name="connsiteX1" fmla="*/ 0 w 777240"/>
              <a:gd name="connsiteY1" fmla="*/ 650367 h 650367"/>
              <a:gd name="connsiteX2" fmla="*/ 777240 w 777240"/>
              <a:gd name="connsiteY2" fmla="*/ 405829 h 650367"/>
              <a:gd name="connsiteX3" fmla="*/ 228600 w 777240"/>
              <a:gd name="connsiteY3" fmla="*/ 0 h 650367"/>
              <a:gd name="connsiteX0" fmla="*/ 228600 w 764540"/>
              <a:gd name="connsiteY0" fmla="*/ 0 h 650367"/>
              <a:gd name="connsiteX1" fmla="*/ 0 w 764540"/>
              <a:gd name="connsiteY1" fmla="*/ 650367 h 650367"/>
              <a:gd name="connsiteX2" fmla="*/ 764540 w 764540"/>
              <a:gd name="connsiteY2" fmla="*/ 529696 h 650367"/>
              <a:gd name="connsiteX3" fmla="*/ 228600 w 764540"/>
              <a:gd name="connsiteY3" fmla="*/ 0 h 65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4540" h="650367">
                <a:moveTo>
                  <a:pt x="228600" y="0"/>
                </a:moveTo>
                <a:lnTo>
                  <a:pt x="0" y="650367"/>
                </a:lnTo>
                <a:lnTo>
                  <a:pt x="764540" y="529696"/>
                </a:lnTo>
                <a:lnTo>
                  <a:pt x="22860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reeform 235"/>
          <p:cNvSpPr/>
          <p:nvPr/>
        </p:nvSpPr>
        <p:spPr>
          <a:xfrm>
            <a:off x="8907780" y="2641793"/>
            <a:ext cx="2381250" cy="777318"/>
          </a:xfrm>
          <a:custGeom>
            <a:avLst/>
            <a:gdLst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236220 w 2106930"/>
              <a:gd name="connsiteY4" fmla="*/ 95250 h 967740"/>
              <a:gd name="connsiteX5" fmla="*/ 0 w 2106930"/>
              <a:gd name="connsiteY5" fmla="*/ 510540 h 967740"/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193040 w 2106930"/>
              <a:gd name="connsiteY4" fmla="*/ 52070 h 967740"/>
              <a:gd name="connsiteX5" fmla="*/ 0 w 2106930"/>
              <a:gd name="connsiteY5" fmla="*/ 510540 h 967740"/>
              <a:gd name="connsiteX0" fmla="*/ 0 w 2305050"/>
              <a:gd name="connsiteY0" fmla="*/ 744220 h 967740"/>
              <a:gd name="connsiteX1" fmla="*/ 1981200 w 2305050"/>
              <a:gd name="connsiteY1" fmla="*/ 967740 h 967740"/>
              <a:gd name="connsiteX2" fmla="*/ 1981200 w 2305050"/>
              <a:gd name="connsiteY2" fmla="*/ 499110 h 967740"/>
              <a:gd name="connsiteX3" fmla="*/ 2305050 w 2305050"/>
              <a:gd name="connsiteY3" fmla="*/ 0 h 967740"/>
              <a:gd name="connsiteX4" fmla="*/ 391160 w 2305050"/>
              <a:gd name="connsiteY4" fmla="*/ 52070 h 967740"/>
              <a:gd name="connsiteX5" fmla="*/ 0 w 2305050"/>
              <a:gd name="connsiteY5" fmla="*/ 744220 h 96774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1200 w 2305050"/>
              <a:gd name="connsiteY2" fmla="*/ 49911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3740 w 2305050"/>
              <a:gd name="connsiteY2" fmla="*/ 50165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81250"/>
              <a:gd name="connsiteY0" fmla="*/ 767080 h 911860"/>
              <a:gd name="connsiteX1" fmla="*/ 2217420 w 2381250"/>
              <a:gd name="connsiteY1" fmla="*/ 911860 h 911860"/>
              <a:gd name="connsiteX2" fmla="*/ 1983740 w 2381250"/>
              <a:gd name="connsiteY2" fmla="*/ 524510 h 911860"/>
              <a:gd name="connsiteX3" fmla="*/ 2381250 w 2381250"/>
              <a:gd name="connsiteY3" fmla="*/ 0 h 911860"/>
              <a:gd name="connsiteX4" fmla="*/ 391160 w 2381250"/>
              <a:gd name="connsiteY4" fmla="*/ 74930 h 911860"/>
              <a:gd name="connsiteX5" fmla="*/ 0 w 2381250"/>
              <a:gd name="connsiteY5" fmla="*/ 767080 h 91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1250" h="911860">
                <a:moveTo>
                  <a:pt x="0" y="767080"/>
                </a:moveTo>
                <a:lnTo>
                  <a:pt x="2217420" y="911860"/>
                </a:lnTo>
                <a:lnTo>
                  <a:pt x="1983740" y="524510"/>
                </a:lnTo>
                <a:lnTo>
                  <a:pt x="2381250" y="0"/>
                </a:lnTo>
                <a:lnTo>
                  <a:pt x="391160" y="74930"/>
                </a:lnTo>
                <a:lnTo>
                  <a:pt x="0" y="76708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Freeform 236"/>
          <p:cNvSpPr/>
          <p:nvPr/>
        </p:nvSpPr>
        <p:spPr>
          <a:xfrm>
            <a:off x="9677400" y="2843160"/>
            <a:ext cx="764540" cy="318321"/>
          </a:xfrm>
          <a:custGeom>
            <a:avLst/>
            <a:gdLst>
              <a:gd name="connsiteX0" fmla="*/ 129540 w 624840"/>
              <a:gd name="connsiteY0" fmla="*/ 0 h 419100"/>
              <a:gd name="connsiteX1" fmla="*/ 0 w 624840"/>
              <a:gd name="connsiteY1" fmla="*/ 411480 h 419100"/>
              <a:gd name="connsiteX2" fmla="*/ 624840 w 624840"/>
              <a:gd name="connsiteY2" fmla="*/ 419100 h 419100"/>
              <a:gd name="connsiteX3" fmla="*/ 129540 w 624840"/>
              <a:gd name="connsiteY3" fmla="*/ 0 h 419100"/>
              <a:gd name="connsiteX0" fmla="*/ 281940 w 777240"/>
              <a:gd name="connsiteY0" fmla="*/ 0 h 663638"/>
              <a:gd name="connsiteX1" fmla="*/ 0 w 777240"/>
              <a:gd name="connsiteY1" fmla="*/ 663638 h 663638"/>
              <a:gd name="connsiteX2" fmla="*/ 777240 w 777240"/>
              <a:gd name="connsiteY2" fmla="*/ 419100 h 663638"/>
              <a:gd name="connsiteX3" fmla="*/ 281940 w 777240"/>
              <a:gd name="connsiteY3" fmla="*/ 0 h 663638"/>
              <a:gd name="connsiteX0" fmla="*/ 228600 w 777240"/>
              <a:gd name="connsiteY0" fmla="*/ 0 h 650367"/>
              <a:gd name="connsiteX1" fmla="*/ 0 w 777240"/>
              <a:gd name="connsiteY1" fmla="*/ 650367 h 650367"/>
              <a:gd name="connsiteX2" fmla="*/ 777240 w 777240"/>
              <a:gd name="connsiteY2" fmla="*/ 405829 h 650367"/>
              <a:gd name="connsiteX3" fmla="*/ 228600 w 777240"/>
              <a:gd name="connsiteY3" fmla="*/ 0 h 650367"/>
              <a:gd name="connsiteX0" fmla="*/ 228600 w 764540"/>
              <a:gd name="connsiteY0" fmla="*/ 0 h 650367"/>
              <a:gd name="connsiteX1" fmla="*/ 0 w 764540"/>
              <a:gd name="connsiteY1" fmla="*/ 650367 h 650367"/>
              <a:gd name="connsiteX2" fmla="*/ 764540 w 764540"/>
              <a:gd name="connsiteY2" fmla="*/ 529696 h 650367"/>
              <a:gd name="connsiteX3" fmla="*/ 228600 w 764540"/>
              <a:gd name="connsiteY3" fmla="*/ 0 h 65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4540" h="650367">
                <a:moveTo>
                  <a:pt x="228600" y="0"/>
                </a:moveTo>
                <a:lnTo>
                  <a:pt x="0" y="650367"/>
                </a:lnTo>
                <a:lnTo>
                  <a:pt x="764540" y="529696"/>
                </a:lnTo>
                <a:lnTo>
                  <a:pt x="228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Freeform 261"/>
          <p:cNvSpPr/>
          <p:nvPr/>
        </p:nvSpPr>
        <p:spPr>
          <a:xfrm>
            <a:off x="8907780" y="3681104"/>
            <a:ext cx="2381250" cy="777318"/>
          </a:xfrm>
          <a:custGeom>
            <a:avLst/>
            <a:gdLst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236220 w 2106930"/>
              <a:gd name="connsiteY4" fmla="*/ 95250 h 967740"/>
              <a:gd name="connsiteX5" fmla="*/ 0 w 2106930"/>
              <a:gd name="connsiteY5" fmla="*/ 510540 h 967740"/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193040 w 2106930"/>
              <a:gd name="connsiteY4" fmla="*/ 52070 h 967740"/>
              <a:gd name="connsiteX5" fmla="*/ 0 w 2106930"/>
              <a:gd name="connsiteY5" fmla="*/ 510540 h 967740"/>
              <a:gd name="connsiteX0" fmla="*/ 0 w 2305050"/>
              <a:gd name="connsiteY0" fmla="*/ 744220 h 967740"/>
              <a:gd name="connsiteX1" fmla="*/ 1981200 w 2305050"/>
              <a:gd name="connsiteY1" fmla="*/ 967740 h 967740"/>
              <a:gd name="connsiteX2" fmla="*/ 1981200 w 2305050"/>
              <a:gd name="connsiteY2" fmla="*/ 499110 h 967740"/>
              <a:gd name="connsiteX3" fmla="*/ 2305050 w 2305050"/>
              <a:gd name="connsiteY3" fmla="*/ 0 h 967740"/>
              <a:gd name="connsiteX4" fmla="*/ 391160 w 2305050"/>
              <a:gd name="connsiteY4" fmla="*/ 52070 h 967740"/>
              <a:gd name="connsiteX5" fmla="*/ 0 w 2305050"/>
              <a:gd name="connsiteY5" fmla="*/ 744220 h 96774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1200 w 2305050"/>
              <a:gd name="connsiteY2" fmla="*/ 49911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3740 w 2305050"/>
              <a:gd name="connsiteY2" fmla="*/ 50165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81250"/>
              <a:gd name="connsiteY0" fmla="*/ 767080 h 911860"/>
              <a:gd name="connsiteX1" fmla="*/ 2217420 w 2381250"/>
              <a:gd name="connsiteY1" fmla="*/ 911860 h 911860"/>
              <a:gd name="connsiteX2" fmla="*/ 1983740 w 2381250"/>
              <a:gd name="connsiteY2" fmla="*/ 524510 h 911860"/>
              <a:gd name="connsiteX3" fmla="*/ 2381250 w 2381250"/>
              <a:gd name="connsiteY3" fmla="*/ 0 h 911860"/>
              <a:gd name="connsiteX4" fmla="*/ 391160 w 2381250"/>
              <a:gd name="connsiteY4" fmla="*/ 74930 h 911860"/>
              <a:gd name="connsiteX5" fmla="*/ 0 w 2381250"/>
              <a:gd name="connsiteY5" fmla="*/ 767080 h 91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1250" h="911860">
                <a:moveTo>
                  <a:pt x="0" y="767080"/>
                </a:moveTo>
                <a:lnTo>
                  <a:pt x="2217420" y="911860"/>
                </a:lnTo>
                <a:lnTo>
                  <a:pt x="1983740" y="524510"/>
                </a:lnTo>
                <a:lnTo>
                  <a:pt x="2381250" y="0"/>
                </a:lnTo>
                <a:lnTo>
                  <a:pt x="391160" y="74930"/>
                </a:lnTo>
                <a:lnTo>
                  <a:pt x="0" y="76708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Freeform 262"/>
          <p:cNvSpPr/>
          <p:nvPr/>
        </p:nvSpPr>
        <p:spPr>
          <a:xfrm>
            <a:off x="9677400" y="3882471"/>
            <a:ext cx="764540" cy="318321"/>
          </a:xfrm>
          <a:custGeom>
            <a:avLst/>
            <a:gdLst>
              <a:gd name="connsiteX0" fmla="*/ 129540 w 624840"/>
              <a:gd name="connsiteY0" fmla="*/ 0 h 419100"/>
              <a:gd name="connsiteX1" fmla="*/ 0 w 624840"/>
              <a:gd name="connsiteY1" fmla="*/ 411480 h 419100"/>
              <a:gd name="connsiteX2" fmla="*/ 624840 w 624840"/>
              <a:gd name="connsiteY2" fmla="*/ 419100 h 419100"/>
              <a:gd name="connsiteX3" fmla="*/ 129540 w 624840"/>
              <a:gd name="connsiteY3" fmla="*/ 0 h 419100"/>
              <a:gd name="connsiteX0" fmla="*/ 281940 w 777240"/>
              <a:gd name="connsiteY0" fmla="*/ 0 h 663638"/>
              <a:gd name="connsiteX1" fmla="*/ 0 w 777240"/>
              <a:gd name="connsiteY1" fmla="*/ 663638 h 663638"/>
              <a:gd name="connsiteX2" fmla="*/ 777240 w 777240"/>
              <a:gd name="connsiteY2" fmla="*/ 419100 h 663638"/>
              <a:gd name="connsiteX3" fmla="*/ 281940 w 777240"/>
              <a:gd name="connsiteY3" fmla="*/ 0 h 663638"/>
              <a:gd name="connsiteX0" fmla="*/ 228600 w 777240"/>
              <a:gd name="connsiteY0" fmla="*/ 0 h 650367"/>
              <a:gd name="connsiteX1" fmla="*/ 0 w 777240"/>
              <a:gd name="connsiteY1" fmla="*/ 650367 h 650367"/>
              <a:gd name="connsiteX2" fmla="*/ 777240 w 777240"/>
              <a:gd name="connsiteY2" fmla="*/ 405829 h 650367"/>
              <a:gd name="connsiteX3" fmla="*/ 228600 w 777240"/>
              <a:gd name="connsiteY3" fmla="*/ 0 h 650367"/>
              <a:gd name="connsiteX0" fmla="*/ 228600 w 764540"/>
              <a:gd name="connsiteY0" fmla="*/ 0 h 650367"/>
              <a:gd name="connsiteX1" fmla="*/ 0 w 764540"/>
              <a:gd name="connsiteY1" fmla="*/ 650367 h 650367"/>
              <a:gd name="connsiteX2" fmla="*/ 764540 w 764540"/>
              <a:gd name="connsiteY2" fmla="*/ 529696 h 650367"/>
              <a:gd name="connsiteX3" fmla="*/ 228600 w 764540"/>
              <a:gd name="connsiteY3" fmla="*/ 0 h 65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4540" h="650367">
                <a:moveTo>
                  <a:pt x="228600" y="0"/>
                </a:moveTo>
                <a:lnTo>
                  <a:pt x="0" y="650367"/>
                </a:lnTo>
                <a:lnTo>
                  <a:pt x="764540" y="529696"/>
                </a:lnTo>
                <a:lnTo>
                  <a:pt x="228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0" name="Group 289"/>
          <p:cNvGrpSpPr/>
          <p:nvPr/>
        </p:nvGrpSpPr>
        <p:grpSpPr>
          <a:xfrm>
            <a:off x="8839200" y="5348957"/>
            <a:ext cx="152400" cy="129914"/>
            <a:chOff x="5181600" y="5638800"/>
            <a:chExt cx="152400" cy="152400"/>
          </a:xfrm>
        </p:grpSpPr>
        <p:cxnSp>
          <p:nvCxnSpPr>
            <p:cNvPr id="291" name="Straight Connector 290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Group 292"/>
          <p:cNvGrpSpPr/>
          <p:nvPr/>
        </p:nvGrpSpPr>
        <p:grpSpPr>
          <a:xfrm>
            <a:off x="11049000" y="5478871"/>
            <a:ext cx="152400" cy="129914"/>
            <a:chOff x="5181600" y="5638800"/>
            <a:chExt cx="152400" cy="152400"/>
          </a:xfrm>
        </p:grpSpPr>
        <p:cxnSp>
          <p:nvCxnSpPr>
            <p:cNvPr id="294" name="Straight Connector 293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Group 295"/>
          <p:cNvGrpSpPr/>
          <p:nvPr/>
        </p:nvGrpSpPr>
        <p:grpSpPr>
          <a:xfrm>
            <a:off x="10820400" y="5154086"/>
            <a:ext cx="152400" cy="129914"/>
            <a:chOff x="5181600" y="5638800"/>
            <a:chExt cx="152400" cy="152400"/>
          </a:xfrm>
        </p:grpSpPr>
        <p:cxnSp>
          <p:nvCxnSpPr>
            <p:cNvPr id="297" name="Straight Connector 296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/>
          <p:cNvGrpSpPr/>
          <p:nvPr/>
        </p:nvGrpSpPr>
        <p:grpSpPr>
          <a:xfrm>
            <a:off x="11201400" y="4699388"/>
            <a:ext cx="152400" cy="129914"/>
            <a:chOff x="5181600" y="5638800"/>
            <a:chExt cx="152400" cy="152400"/>
          </a:xfrm>
        </p:grpSpPr>
        <p:cxnSp>
          <p:nvCxnSpPr>
            <p:cNvPr id="300" name="Straight Connector 299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Group 301"/>
          <p:cNvGrpSpPr/>
          <p:nvPr/>
        </p:nvGrpSpPr>
        <p:grpSpPr>
          <a:xfrm>
            <a:off x="9220200" y="4764345"/>
            <a:ext cx="152400" cy="129914"/>
            <a:chOff x="5181600" y="5638800"/>
            <a:chExt cx="152400" cy="152400"/>
          </a:xfrm>
        </p:grpSpPr>
        <p:cxnSp>
          <p:nvCxnSpPr>
            <p:cNvPr id="303" name="Straight Connector 302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5" name="Group 304"/>
          <p:cNvGrpSpPr/>
          <p:nvPr/>
        </p:nvGrpSpPr>
        <p:grpSpPr>
          <a:xfrm>
            <a:off x="9829800" y="4894259"/>
            <a:ext cx="152400" cy="129914"/>
            <a:chOff x="5181600" y="5638800"/>
            <a:chExt cx="152400" cy="152400"/>
          </a:xfrm>
        </p:grpSpPr>
        <p:cxnSp>
          <p:nvCxnSpPr>
            <p:cNvPr id="306" name="Straight Connector 305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" name="Group 307"/>
          <p:cNvGrpSpPr/>
          <p:nvPr/>
        </p:nvGrpSpPr>
        <p:grpSpPr>
          <a:xfrm>
            <a:off x="9601200" y="5219043"/>
            <a:ext cx="152400" cy="129914"/>
            <a:chOff x="5181600" y="5638800"/>
            <a:chExt cx="152400" cy="152400"/>
          </a:xfrm>
        </p:grpSpPr>
        <p:cxnSp>
          <p:nvCxnSpPr>
            <p:cNvPr id="309" name="Straight Connector 308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" name="Group 310"/>
          <p:cNvGrpSpPr/>
          <p:nvPr/>
        </p:nvGrpSpPr>
        <p:grpSpPr>
          <a:xfrm>
            <a:off x="10363200" y="5154086"/>
            <a:ext cx="152400" cy="129914"/>
            <a:chOff x="5181600" y="5638800"/>
            <a:chExt cx="152400" cy="152400"/>
          </a:xfrm>
        </p:grpSpPr>
        <p:cxnSp>
          <p:nvCxnSpPr>
            <p:cNvPr id="312" name="Straight Connector 311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4" name="Oval 313"/>
          <p:cNvSpPr/>
          <p:nvPr/>
        </p:nvSpPr>
        <p:spPr>
          <a:xfrm flipV="1">
            <a:off x="8873490" y="4298196"/>
            <a:ext cx="76200" cy="649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val 315"/>
          <p:cNvSpPr/>
          <p:nvPr/>
        </p:nvSpPr>
        <p:spPr>
          <a:xfrm flipV="1">
            <a:off x="9254490" y="3713583"/>
            <a:ext cx="76200" cy="649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316"/>
          <p:cNvSpPr/>
          <p:nvPr/>
        </p:nvSpPr>
        <p:spPr>
          <a:xfrm flipV="1">
            <a:off x="9864090" y="3843497"/>
            <a:ext cx="76200" cy="649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/>
          <p:cNvSpPr/>
          <p:nvPr/>
        </p:nvSpPr>
        <p:spPr>
          <a:xfrm flipV="1">
            <a:off x="9635490" y="4168282"/>
            <a:ext cx="76200" cy="649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/>
          <p:cNvSpPr/>
          <p:nvPr/>
        </p:nvSpPr>
        <p:spPr>
          <a:xfrm flipV="1">
            <a:off x="10397490" y="4103325"/>
            <a:ext cx="76200" cy="649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/>
          <p:cNvSpPr/>
          <p:nvPr/>
        </p:nvSpPr>
        <p:spPr>
          <a:xfrm flipV="1">
            <a:off x="10854690" y="4103325"/>
            <a:ext cx="76200" cy="649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/>
          <p:cNvSpPr/>
          <p:nvPr/>
        </p:nvSpPr>
        <p:spPr>
          <a:xfrm flipV="1">
            <a:off x="11235690" y="3648626"/>
            <a:ext cx="76200" cy="649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/>
          <p:cNvSpPr/>
          <p:nvPr/>
        </p:nvSpPr>
        <p:spPr>
          <a:xfrm flipV="1">
            <a:off x="11083290" y="4428109"/>
            <a:ext cx="76200" cy="649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TextBox 322"/>
          <p:cNvSpPr txBox="1"/>
          <p:nvPr/>
        </p:nvSpPr>
        <p:spPr>
          <a:xfrm>
            <a:off x="9260840" y="4724400"/>
            <a:ext cx="409086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_v1</a:t>
            </a:r>
            <a:endParaRPr lang="en-US" sz="1200" dirty="0"/>
          </a:p>
        </p:txBody>
      </p:sp>
      <p:sp>
        <p:nvSpPr>
          <p:cNvPr id="324" name="TextBox 323"/>
          <p:cNvSpPr txBox="1"/>
          <p:nvPr/>
        </p:nvSpPr>
        <p:spPr>
          <a:xfrm>
            <a:off x="8884920" y="5303520"/>
            <a:ext cx="409086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_v0</a:t>
            </a:r>
            <a:endParaRPr lang="en-US" sz="1200" dirty="0"/>
          </a:p>
        </p:txBody>
      </p:sp>
      <p:sp>
        <p:nvSpPr>
          <p:cNvPr id="325" name="TextBox 324"/>
          <p:cNvSpPr txBox="1"/>
          <p:nvPr/>
        </p:nvSpPr>
        <p:spPr>
          <a:xfrm>
            <a:off x="9636760" y="5171440"/>
            <a:ext cx="409086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_v5</a:t>
            </a:r>
            <a:endParaRPr lang="en-US" sz="1200" dirty="0"/>
          </a:p>
        </p:txBody>
      </p:sp>
      <p:sp>
        <p:nvSpPr>
          <p:cNvPr id="326" name="TextBox 325"/>
          <p:cNvSpPr txBox="1"/>
          <p:nvPr/>
        </p:nvSpPr>
        <p:spPr>
          <a:xfrm>
            <a:off x="9865360" y="4846320"/>
            <a:ext cx="409086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_v6</a:t>
            </a:r>
            <a:endParaRPr lang="en-US" sz="1200" dirty="0"/>
          </a:p>
        </p:txBody>
      </p:sp>
      <p:sp>
        <p:nvSpPr>
          <p:cNvPr id="327" name="TextBox 326"/>
          <p:cNvSpPr txBox="1"/>
          <p:nvPr/>
        </p:nvSpPr>
        <p:spPr>
          <a:xfrm>
            <a:off x="11231880" y="4648200"/>
            <a:ext cx="409086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_v2</a:t>
            </a:r>
            <a:endParaRPr lang="en-US" sz="1200" dirty="0"/>
          </a:p>
        </p:txBody>
      </p:sp>
      <p:sp>
        <p:nvSpPr>
          <p:cNvPr id="328" name="TextBox 327"/>
          <p:cNvSpPr txBox="1"/>
          <p:nvPr/>
        </p:nvSpPr>
        <p:spPr>
          <a:xfrm>
            <a:off x="10388600" y="5105400"/>
            <a:ext cx="409086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_v7</a:t>
            </a:r>
            <a:endParaRPr lang="en-US" sz="1200" dirty="0"/>
          </a:p>
        </p:txBody>
      </p:sp>
      <p:sp>
        <p:nvSpPr>
          <p:cNvPr id="329" name="TextBox 328"/>
          <p:cNvSpPr txBox="1"/>
          <p:nvPr/>
        </p:nvSpPr>
        <p:spPr>
          <a:xfrm>
            <a:off x="10840720" y="5105400"/>
            <a:ext cx="409086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_v3</a:t>
            </a:r>
            <a:endParaRPr lang="en-US" sz="1200" dirty="0"/>
          </a:p>
        </p:txBody>
      </p:sp>
      <p:sp>
        <p:nvSpPr>
          <p:cNvPr id="330" name="TextBox 329"/>
          <p:cNvSpPr txBox="1"/>
          <p:nvPr/>
        </p:nvSpPr>
        <p:spPr>
          <a:xfrm>
            <a:off x="11074400" y="5440680"/>
            <a:ext cx="409086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_v4</a:t>
            </a:r>
            <a:endParaRPr lang="en-US" sz="1200" dirty="0"/>
          </a:p>
        </p:txBody>
      </p:sp>
      <p:sp>
        <p:nvSpPr>
          <p:cNvPr id="331" name="TextBox 330"/>
          <p:cNvSpPr txBox="1"/>
          <p:nvPr/>
        </p:nvSpPr>
        <p:spPr>
          <a:xfrm>
            <a:off x="8745855" y="3875975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_e0</a:t>
            </a:r>
            <a:endParaRPr lang="en-US" sz="1200" dirty="0"/>
          </a:p>
        </p:txBody>
      </p:sp>
      <p:sp>
        <p:nvSpPr>
          <p:cNvPr id="333" name="TextBox 332"/>
          <p:cNvSpPr txBox="1"/>
          <p:nvPr/>
        </p:nvSpPr>
        <p:spPr>
          <a:xfrm>
            <a:off x="11008995" y="3733800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_e2</a:t>
            </a:r>
            <a:endParaRPr lang="en-US" sz="1200" dirty="0"/>
          </a:p>
        </p:txBody>
      </p:sp>
      <p:sp>
        <p:nvSpPr>
          <p:cNvPr id="334" name="TextBox 333"/>
          <p:cNvSpPr txBox="1"/>
          <p:nvPr/>
        </p:nvSpPr>
        <p:spPr>
          <a:xfrm>
            <a:off x="10995660" y="4135803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_e3</a:t>
            </a:r>
            <a:endParaRPr lang="en-US" sz="1200" dirty="0"/>
          </a:p>
        </p:txBody>
      </p:sp>
      <p:sp>
        <p:nvSpPr>
          <p:cNvPr id="335" name="TextBox 334"/>
          <p:cNvSpPr txBox="1"/>
          <p:nvPr/>
        </p:nvSpPr>
        <p:spPr>
          <a:xfrm>
            <a:off x="9372600" y="4316730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_e4</a:t>
            </a:r>
            <a:endParaRPr lang="en-US" sz="1200" dirty="0"/>
          </a:p>
        </p:txBody>
      </p:sp>
      <p:sp>
        <p:nvSpPr>
          <p:cNvPr id="336" name="TextBox 335"/>
          <p:cNvSpPr txBox="1"/>
          <p:nvPr/>
        </p:nvSpPr>
        <p:spPr>
          <a:xfrm>
            <a:off x="9448800" y="3875975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_e5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9982200" y="3733800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_e6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9829800" y="4103370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_e7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10515600" y="3625215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_e1</a:t>
            </a:r>
            <a:endParaRPr lang="en-US" sz="1200" dirty="0"/>
          </a:p>
        </p:txBody>
      </p:sp>
      <p:sp>
        <p:nvSpPr>
          <p:cNvPr id="340" name="TextBox 339"/>
          <p:cNvSpPr txBox="1"/>
          <p:nvPr/>
        </p:nvSpPr>
        <p:spPr>
          <a:xfrm>
            <a:off x="8763000" y="2771707"/>
            <a:ext cx="450764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_w0</a:t>
            </a:r>
            <a:endParaRPr lang="en-US" sz="1200" dirty="0"/>
          </a:p>
        </p:txBody>
      </p:sp>
      <p:sp>
        <p:nvSpPr>
          <p:cNvPr id="341" name="TextBox 340"/>
          <p:cNvSpPr txBox="1"/>
          <p:nvPr/>
        </p:nvSpPr>
        <p:spPr>
          <a:xfrm>
            <a:off x="9385808" y="2836664"/>
            <a:ext cx="450764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_w1</a:t>
            </a:r>
            <a:endParaRPr lang="en-US" sz="1200" dirty="0"/>
          </a:p>
        </p:txBody>
      </p:sp>
      <p:sp>
        <p:nvSpPr>
          <p:cNvPr id="342" name="TextBox 341"/>
          <p:cNvSpPr txBox="1"/>
          <p:nvPr/>
        </p:nvSpPr>
        <p:spPr>
          <a:xfrm>
            <a:off x="8763000" y="1732396"/>
            <a:ext cx="386644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_f0</a:t>
            </a:r>
            <a:endParaRPr lang="en-US" sz="1200" dirty="0"/>
          </a:p>
        </p:txBody>
      </p:sp>
      <p:cxnSp>
        <p:nvCxnSpPr>
          <p:cNvPr id="187" name="Straight Connector 186"/>
          <p:cNvCxnSpPr/>
          <p:nvPr/>
        </p:nvCxnSpPr>
        <p:spPr>
          <a:xfrm>
            <a:off x="76200" y="6781800"/>
            <a:ext cx="1203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5125720" y="6360160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_v0</a:t>
            </a:r>
            <a:endParaRPr lang="en-US" sz="1200" b="1" dirty="0"/>
          </a:p>
        </p:txBody>
      </p:sp>
      <p:sp>
        <p:nvSpPr>
          <p:cNvPr id="213" name="TextBox 212"/>
          <p:cNvSpPr txBox="1"/>
          <p:nvPr/>
        </p:nvSpPr>
        <p:spPr>
          <a:xfrm>
            <a:off x="5902960" y="5775960"/>
            <a:ext cx="403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ps</a:t>
            </a:r>
            <a:r>
              <a:rPr lang="en-SG" sz="1200" b="1" dirty="0" smtClean="0"/>
              <a:t>1</a:t>
            </a:r>
            <a:endParaRPr lang="en-US" sz="1200" b="1" dirty="0"/>
          </a:p>
        </p:txBody>
      </p:sp>
      <p:sp>
        <p:nvSpPr>
          <p:cNvPr id="214" name="TextBox 213"/>
          <p:cNvSpPr txBox="1"/>
          <p:nvPr/>
        </p:nvSpPr>
        <p:spPr>
          <a:xfrm>
            <a:off x="6807200" y="6233160"/>
            <a:ext cx="403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ps</a:t>
            </a:r>
            <a:r>
              <a:rPr lang="en-SG" sz="1200" b="1" dirty="0" smtClean="0"/>
              <a:t>2</a:t>
            </a:r>
            <a:endParaRPr lang="en-US" sz="1200" b="1" dirty="0"/>
          </a:p>
        </p:txBody>
      </p:sp>
      <p:sp>
        <p:nvSpPr>
          <p:cNvPr id="215" name="TextBox 214"/>
          <p:cNvSpPr txBox="1"/>
          <p:nvPr/>
        </p:nvSpPr>
        <p:spPr>
          <a:xfrm>
            <a:off x="8102600" y="5770880"/>
            <a:ext cx="403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ps</a:t>
            </a:r>
            <a:r>
              <a:rPr lang="en-SG" sz="1200" b="1" dirty="0" smtClean="0"/>
              <a:t>3</a:t>
            </a:r>
            <a:endParaRPr lang="en-US" sz="1200" b="1" dirty="0"/>
          </a:p>
        </p:txBody>
      </p:sp>
      <p:sp>
        <p:nvSpPr>
          <p:cNvPr id="216" name="TextBox 215"/>
          <p:cNvSpPr txBox="1"/>
          <p:nvPr/>
        </p:nvSpPr>
        <p:spPr>
          <a:xfrm>
            <a:off x="2014728" y="6114288"/>
            <a:ext cx="403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ps</a:t>
            </a:r>
            <a:r>
              <a:rPr lang="en-SG" sz="1200" b="1" dirty="0" smtClean="0"/>
              <a:t>0</a:t>
            </a:r>
            <a:endParaRPr lang="en-US" sz="1200" b="1" dirty="0"/>
          </a:p>
        </p:txBody>
      </p:sp>
      <p:sp>
        <p:nvSpPr>
          <p:cNvPr id="217" name="TextBox 216"/>
          <p:cNvSpPr txBox="1"/>
          <p:nvPr/>
        </p:nvSpPr>
        <p:spPr>
          <a:xfrm>
            <a:off x="2855976" y="5913120"/>
            <a:ext cx="403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ps</a:t>
            </a:r>
            <a:r>
              <a:rPr lang="en-SG" sz="1200" b="1" dirty="0" smtClean="0"/>
              <a:t>1</a:t>
            </a:r>
            <a:endParaRPr lang="en-US" sz="1200" b="1" dirty="0"/>
          </a:p>
        </p:txBody>
      </p:sp>
      <p:sp>
        <p:nvSpPr>
          <p:cNvPr id="218" name="TextBox 217"/>
          <p:cNvSpPr txBox="1"/>
          <p:nvPr/>
        </p:nvSpPr>
        <p:spPr>
          <a:xfrm>
            <a:off x="3685032" y="6236208"/>
            <a:ext cx="403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ps</a:t>
            </a:r>
            <a:r>
              <a:rPr lang="en-SG" sz="1200" b="1" dirty="0" smtClean="0"/>
              <a:t>2</a:t>
            </a:r>
            <a:endParaRPr lang="en-US" sz="1200" b="1" dirty="0"/>
          </a:p>
        </p:txBody>
      </p:sp>
      <p:sp>
        <p:nvSpPr>
          <p:cNvPr id="245" name="TextBox 244"/>
          <p:cNvSpPr txBox="1"/>
          <p:nvPr/>
        </p:nvSpPr>
        <p:spPr>
          <a:xfrm>
            <a:off x="9260840" y="5791200"/>
            <a:ext cx="403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ps</a:t>
            </a:r>
            <a:r>
              <a:rPr lang="en-SG" sz="1200" b="1" dirty="0" smtClean="0"/>
              <a:t>1</a:t>
            </a:r>
            <a:endParaRPr lang="en-US" sz="1200" b="1" dirty="0"/>
          </a:p>
        </p:txBody>
      </p:sp>
      <p:sp>
        <p:nvSpPr>
          <p:cNvPr id="246" name="TextBox 245"/>
          <p:cNvSpPr txBox="1"/>
          <p:nvPr/>
        </p:nvSpPr>
        <p:spPr>
          <a:xfrm>
            <a:off x="8884920" y="6370320"/>
            <a:ext cx="403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ps</a:t>
            </a:r>
            <a:r>
              <a:rPr lang="en-SG" sz="1200" b="1" dirty="0" smtClean="0"/>
              <a:t>0</a:t>
            </a:r>
            <a:endParaRPr lang="en-US" sz="1200" b="1" dirty="0"/>
          </a:p>
        </p:txBody>
      </p:sp>
      <p:sp>
        <p:nvSpPr>
          <p:cNvPr id="247" name="TextBox 246"/>
          <p:cNvSpPr txBox="1"/>
          <p:nvPr/>
        </p:nvSpPr>
        <p:spPr>
          <a:xfrm>
            <a:off x="9636760" y="6238240"/>
            <a:ext cx="403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ps</a:t>
            </a:r>
            <a:r>
              <a:rPr lang="en-SG" sz="1200" b="1" dirty="0" smtClean="0"/>
              <a:t>5</a:t>
            </a:r>
            <a:endParaRPr lang="en-US" sz="1200" b="1" dirty="0"/>
          </a:p>
        </p:txBody>
      </p:sp>
      <p:sp>
        <p:nvSpPr>
          <p:cNvPr id="248" name="TextBox 247"/>
          <p:cNvSpPr txBox="1"/>
          <p:nvPr/>
        </p:nvSpPr>
        <p:spPr>
          <a:xfrm>
            <a:off x="9865360" y="5913120"/>
            <a:ext cx="403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ps</a:t>
            </a:r>
            <a:r>
              <a:rPr lang="en-SG" sz="1200" b="1" dirty="0" smtClean="0"/>
              <a:t>6</a:t>
            </a:r>
            <a:endParaRPr lang="en-US" sz="1200" b="1" dirty="0"/>
          </a:p>
        </p:txBody>
      </p:sp>
      <p:sp>
        <p:nvSpPr>
          <p:cNvPr id="249" name="TextBox 248"/>
          <p:cNvSpPr txBox="1"/>
          <p:nvPr/>
        </p:nvSpPr>
        <p:spPr>
          <a:xfrm>
            <a:off x="11231880" y="5715000"/>
            <a:ext cx="403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ps</a:t>
            </a:r>
            <a:r>
              <a:rPr lang="en-SG" sz="1200" b="1" dirty="0" smtClean="0"/>
              <a:t>2</a:t>
            </a:r>
            <a:endParaRPr lang="en-US" sz="1200" b="1" dirty="0"/>
          </a:p>
        </p:txBody>
      </p:sp>
      <p:sp>
        <p:nvSpPr>
          <p:cNvPr id="250" name="TextBox 249"/>
          <p:cNvSpPr txBox="1"/>
          <p:nvPr/>
        </p:nvSpPr>
        <p:spPr>
          <a:xfrm>
            <a:off x="10388600" y="6172200"/>
            <a:ext cx="403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ps</a:t>
            </a:r>
            <a:r>
              <a:rPr lang="en-SG" sz="1200" b="1" dirty="0" smtClean="0"/>
              <a:t>7</a:t>
            </a:r>
            <a:endParaRPr lang="en-US" sz="1200" b="1" dirty="0"/>
          </a:p>
        </p:txBody>
      </p:sp>
      <p:sp>
        <p:nvSpPr>
          <p:cNvPr id="251" name="TextBox 250"/>
          <p:cNvSpPr txBox="1"/>
          <p:nvPr/>
        </p:nvSpPr>
        <p:spPr>
          <a:xfrm>
            <a:off x="10846435" y="6172200"/>
            <a:ext cx="403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ps</a:t>
            </a:r>
            <a:r>
              <a:rPr lang="en-SG" sz="1200" b="1" dirty="0" smtClean="0"/>
              <a:t>3</a:t>
            </a:r>
            <a:endParaRPr lang="en-US" sz="1200" b="1" dirty="0"/>
          </a:p>
        </p:txBody>
      </p:sp>
      <p:sp>
        <p:nvSpPr>
          <p:cNvPr id="252" name="TextBox 251"/>
          <p:cNvSpPr txBox="1"/>
          <p:nvPr/>
        </p:nvSpPr>
        <p:spPr>
          <a:xfrm>
            <a:off x="11074400" y="6507480"/>
            <a:ext cx="403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ps</a:t>
            </a:r>
            <a:r>
              <a:rPr lang="en-SG" sz="1200" b="1" dirty="0" smtClean="0"/>
              <a:t>4</a:t>
            </a:r>
            <a:endParaRPr lang="en-US" sz="1200" b="1" dirty="0"/>
          </a:p>
        </p:txBody>
      </p:sp>
      <p:sp>
        <p:nvSpPr>
          <p:cNvPr id="14" name="Rectangle 13"/>
          <p:cNvSpPr/>
          <p:nvPr/>
        </p:nvSpPr>
        <p:spPr>
          <a:xfrm>
            <a:off x="2019300" y="617220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3" name="Rectangle 252"/>
          <p:cNvSpPr/>
          <p:nvPr/>
        </p:nvSpPr>
        <p:spPr>
          <a:xfrm>
            <a:off x="2855595" y="597408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4" name="Rectangle 253"/>
          <p:cNvSpPr/>
          <p:nvPr/>
        </p:nvSpPr>
        <p:spPr>
          <a:xfrm>
            <a:off x="3693795" y="629793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5" name="Rectangle 254"/>
          <p:cNvSpPr/>
          <p:nvPr/>
        </p:nvSpPr>
        <p:spPr>
          <a:xfrm>
            <a:off x="5137785" y="643128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6" name="Rectangle 255"/>
          <p:cNvSpPr/>
          <p:nvPr/>
        </p:nvSpPr>
        <p:spPr>
          <a:xfrm>
            <a:off x="5903595" y="584835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7" name="Rectangle 256"/>
          <p:cNvSpPr/>
          <p:nvPr/>
        </p:nvSpPr>
        <p:spPr>
          <a:xfrm>
            <a:off x="6817995" y="630174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8" name="Rectangle 257"/>
          <p:cNvSpPr/>
          <p:nvPr/>
        </p:nvSpPr>
        <p:spPr>
          <a:xfrm>
            <a:off x="8117205" y="585216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9" name="Rectangle 258"/>
          <p:cNvSpPr/>
          <p:nvPr/>
        </p:nvSpPr>
        <p:spPr>
          <a:xfrm>
            <a:off x="9260205" y="585978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0" name="Rectangle 259"/>
          <p:cNvSpPr/>
          <p:nvPr/>
        </p:nvSpPr>
        <p:spPr>
          <a:xfrm>
            <a:off x="8879205" y="644652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1" name="Rectangle 260"/>
          <p:cNvSpPr/>
          <p:nvPr/>
        </p:nvSpPr>
        <p:spPr>
          <a:xfrm>
            <a:off x="9865995" y="598932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4" name="Rectangle 263"/>
          <p:cNvSpPr/>
          <p:nvPr/>
        </p:nvSpPr>
        <p:spPr>
          <a:xfrm>
            <a:off x="9641205" y="631698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5" name="Rectangle 264"/>
          <p:cNvSpPr/>
          <p:nvPr/>
        </p:nvSpPr>
        <p:spPr>
          <a:xfrm>
            <a:off x="10403205" y="625221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6" name="Rectangle 265"/>
          <p:cNvSpPr/>
          <p:nvPr/>
        </p:nvSpPr>
        <p:spPr>
          <a:xfrm>
            <a:off x="11077575" y="657606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7" name="Rectangle 266"/>
          <p:cNvSpPr/>
          <p:nvPr/>
        </p:nvSpPr>
        <p:spPr>
          <a:xfrm>
            <a:off x="10856595" y="625602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8" name="Rectangle 267"/>
          <p:cNvSpPr/>
          <p:nvPr/>
        </p:nvSpPr>
        <p:spPr>
          <a:xfrm>
            <a:off x="11237595" y="578739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9" name="TextBox 268"/>
          <p:cNvSpPr txBox="1"/>
          <p:nvPr/>
        </p:nvSpPr>
        <p:spPr>
          <a:xfrm>
            <a:off x="1143000" y="42332"/>
            <a:ext cx="3657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/>
              <a:t>Points</a:t>
            </a:r>
            <a:endParaRPr lang="en-US" b="1" dirty="0"/>
          </a:p>
        </p:txBody>
      </p:sp>
      <p:sp>
        <p:nvSpPr>
          <p:cNvPr id="270" name="TextBox 269"/>
          <p:cNvSpPr txBox="1"/>
          <p:nvPr/>
        </p:nvSpPr>
        <p:spPr>
          <a:xfrm>
            <a:off x="4800600" y="42332"/>
            <a:ext cx="3657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/>
              <a:t>Polylines</a:t>
            </a:r>
            <a:endParaRPr lang="en-US" b="1" dirty="0"/>
          </a:p>
        </p:txBody>
      </p:sp>
      <p:sp>
        <p:nvSpPr>
          <p:cNvPr id="271" name="TextBox 270"/>
          <p:cNvSpPr txBox="1"/>
          <p:nvPr/>
        </p:nvSpPr>
        <p:spPr>
          <a:xfrm>
            <a:off x="8458200" y="42332"/>
            <a:ext cx="3657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/>
              <a:t>Polygons</a:t>
            </a:r>
            <a:endParaRPr lang="en-US" b="1" dirty="0"/>
          </a:p>
        </p:txBody>
      </p:sp>
      <p:sp>
        <p:nvSpPr>
          <p:cNvPr id="272" name="TextBox 271"/>
          <p:cNvSpPr txBox="1"/>
          <p:nvPr/>
        </p:nvSpPr>
        <p:spPr>
          <a:xfrm>
            <a:off x="76200" y="1447801"/>
            <a:ext cx="1066800" cy="10668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 smtClean="0"/>
              <a:t>Topology Faces</a:t>
            </a:r>
            <a:endParaRPr lang="en-US" i="1" dirty="0"/>
          </a:p>
        </p:txBody>
      </p:sp>
      <p:sp>
        <p:nvSpPr>
          <p:cNvPr id="273" name="TextBox 272"/>
          <p:cNvSpPr txBox="1"/>
          <p:nvPr/>
        </p:nvSpPr>
        <p:spPr>
          <a:xfrm>
            <a:off x="76200" y="2514600"/>
            <a:ext cx="1066800" cy="106680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 smtClean="0"/>
              <a:t>Topology Wires</a:t>
            </a:r>
            <a:endParaRPr lang="en-US" i="1" dirty="0"/>
          </a:p>
        </p:txBody>
      </p:sp>
      <p:sp>
        <p:nvSpPr>
          <p:cNvPr id="274" name="TextBox 273"/>
          <p:cNvSpPr txBox="1"/>
          <p:nvPr/>
        </p:nvSpPr>
        <p:spPr>
          <a:xfrm>
            <a:off x="76200" y="3581400"/>
            <a:ext cx="1066800" cy="10668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 smtClean="0"/>
              <a:t>Topology Edges</a:t>
            </a:r>
            <a:endParaRPr lang="en-US" i="1" dirty="0"/>
          </a:p>
        </p:txBody>
      </p:sp>
      <p:sp>
        <p:nvSpPr>
          <p:cNvPr id="275" name="TextBox 274"/>
          <p:cNvSpPr txBox="1"/>
          <p:nvPr/>
        </p:nvSpPr>
        <p:spPr>
          <a:xfrm>
            <a:off x="76200" y="4648200"/>
            <a:ext cx="1066800" cy="10668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 smtClean="0"/>
              <a:t>Topology Vertices</a:t>
            </a:r>
            <a:endParaRPr lang="en-US" i="1" dirty="0"/>
          </a:p>
        </p:txBody>
      </p:sp>
      <p:sp>
        <p:nvSpPr>
          <p:cNvPr id="276" name="TextBox 275"/>
          <p:cNvSpPr txBox="1"/>
          <p:nvPr/>
        </p:nvSpPr>
        <p:spPr>
          <a:xfrm>
            <a:off x="76200" y="381000"/>
            <a:ext cx="1066800" cy="106680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b="1" dirty="0" smtClean="0"/>
              <a:t>Objects</a:t>
            </a:r>
            <a:endParaRPr lang="en-US" b="1" dirty="0"/>
          </a:p>
        </p:txBody>
      </p:sp>
      <p:sp>
        <p:nvSpPr>
          <p:cNvPr id="277" name="TextBox 276"/>
          <p:cNvSpPr txBox="1"/>
          <p:nvPr/>
        </p:nvSpPr>
        <p:spPr>
          <a:xfrm>
            <a:off x="1143000" y="1447801"/>
            <a:ext cx="3657600" cy="10668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 smtClean="0"/>
              <a:t>none</a:t>
            </a:r>
            <a:endParaRPr lang="en-US" i="1" dirty="0"/>
          </a:p>
        </p:txBody>
      </p:sp>
      <p:sp>
        <p:nvSpPr>
          <p:cNvPr id="278" name="TextBox 277"/>
          <p:cNvSpPr txBox="1"/>
          <p:nvPr/>
        </p:nvSpPr>
        <p:spPr>
          <a:xfrm>
            <a:off x="1143000" y="2514600"/>
            <a:ext cx="3657600" cy="106680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 smtClean="0"/>
              <a:t>none</a:t>
            </a:r>
            <a:endParaRPr lang="en-US" i="1" dirty="0"/>
          </a:p>
        </p:txBody>
      </p:sp>
      <p:sp>
        <p:nvSpPr>
          <p:cNvPr id="279" name="TextBox 278"/>
          <p:cNvSpPr txBox="1"/>
          <p:nvPr/>
        </p:nvSpPr>
        <p:spPr>
          <a:xfrm>
            <a:off x="1143000" y="3581400"/>
            <a:ext cx="3657600" cy="10668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 smtClean="0"/>
              <a:t>none</a:t>
            </a:r>
            <a:endParaRPr lang="en-US" i="1" dirty="0"/>
          </a:p>
        </p:txBody>
      </p:sp>
      <p:sp>
        <p:nvSpPr>
          <p:cNvPr id="280" name="TextBox 279"/>
          <p:cNvSpPr txBox="1"/>
          <p:nvPr/>
        </p:nvSpPr>
        <p:spPr>
          <a:xfrm>
            <a:off x="4800600" y="1447800"/>
            <a:ext cx="3657600" cy="10668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 smtClean="0"/>
              <a:t>none</a:t>
            </a:r>
            <a:endParaRPr lang="en-US" i="1" dirty="0"/>
          </a:p>
        </p:txBody>
      </p:sp>
      <p:sp>
        <p:nvSpPr>
          <p:cNvPr id="344" name="TextBox 343"/>
          <p:cNvSpPr txBox="1"/>
          <p:nvPr/>
        </p:nvSpPr>
        <p:spPr>
          <a:xfrm>
            <a:off x="76200" y="5715000"/>
            <a:ext cx="1066800" cy="10668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b="1" dirty="0" smtClean="0"/>
              <a:t>Positions</a:t>
            </a:r>
            <a:endParaRPr lang="en-US" b="1" dirty="0"/>
          </a:p>
        </p:txBody>
      </p:sp>
      <p:sp>
        <p:nvSpPr>
          <p:cNvPr id="346" name="TextBox 345"/>
          <p:cNvSpPr txBox="1"/>
          <p:nvPr/>
        </p:nvSpPr>
        <p:spPr>
          <a:xfrm>
            <a:off x="8763000" y="68580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pg0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83660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76200" y="5715000"/>
            <a:ext cx="472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43000" y="76201"/>
            <a:ext cx="0" cy="67055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00600" y="76201"/>
            <a:ext cx="0" cy="67055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6200" y="76201"/>
            <a:ext cx="0" cy="67055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1447800" y="5337714"/>
            <a:ext cx="152400" cy="129914"/>
            <a:chOff x="5181600" y="5638800"/>
            <a:chExt cx="152400" cy="152400"/>
          </a:xfrm>
        </p:grpSpPr>
        <p:cxnSp>
          <p:nvCxnSpPr>
            <p:cNvPr id="87" name="Straight Connector 86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2209800" y="4753102"/>
            <a:ext cx="152400" cy="129914"/>
            <a:chOff x="5181600" y="5638800"/>
            <a:chExt cx="152400" cy="152400"/>
          </a:xfrm>
        </p:grpSpPr>
        <p:cxnSp>
          <p:nvCxnSpPr>
            <p:cNvPr id="94" name="Straight Connector 93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3124200" y="5207800"/>
            <a:ext cx="152400" cy="129914"/>
            <a:chOff x="5181600" y="5638800"/>
            <a:chExt cx="152400" cy="152400"/>
          </a:xfrm>
        </p:grpSpPr>
        <p:cxnSp>
          <p:nvCxnSpPr>
            <p:cNvPr id="97" name="Straight Connector 96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419600" y="4753102"/>
            <a:ext cx="152400" cy="129914"/>
            <a:chOff x="5181600" y="5638800"/>
            <a:chExt cx="152400" cy="152400"/>
          </a:xfrm>
        </p:grpSpPr>
        <p:cxnSp>
          <p:nvCxnSpPr>
            <p:cNvPr id="100" name="Straight Connector 99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Connector 138"/>
          <p:cNvCxnSpPr/>
          <p:nvPr/>
        </p:nvCxnSpPr>
        <p:spPr>
          <a:xfrm flipV="1">
            <a:off x="1524000" y="3778747"/>
            <a:ext cx="762000" cy="5846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2286000" y="3778747"/>
            <a:ext cx="914400" cy="4546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3200400" y="3778747"/>
            <a:ext cx="1295400" cy="4546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 flipV="1">
            <a:off x="1487805" y="4330881"/>
            <a:ext cx="76200" cy="649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 flipV="1">
            <a:off x="2249805" y="3746269"/>
            <a:ext cx="76200" cy="649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 flipV="1">
            <a:off x="3164205" y="4200968"/>
            <a:ext cx="76200" cy="649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 flipV="1">
            <a:off x="4459605" y="3746269"/>
            <a:ext cx="76200" cy="649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6" name="Group 175"/>
          <p:cNvGrpSpPr/>
          <p:nvPr/>
        </p:nvGrpSpPr>
        <p:grpSpPr>
          <a:xfrm>
            <a:off x="1524000" y="2739436"/>
            <a:ext cx="2971800" cy="584613"/>
            <a:chOff x="5181600" y="3276600"/>
            <a:chExt cx="2971800" cy="685800"/>
          </a:xfrm>
        </p:grpSpPr>
        <p:cxnSp>
          <p:nvCxnSpPr>
            <p:cNvPr id="153" name="Straight Connector 152"/>
            <p:cNvCxnSpPr/>
            <p:nvPr/>
          </p:nvCxnSpPr>
          <p:spPr>
            <a:xfrm flipV="1">
              <a:off x="5181600" y="3276600"/>
              <a:ext cx="762000" cy="685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943600" y="3276600"/>
              <a:ext cx="914400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6858000" y="3276600"/>
              <a:ext cx="1295400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TextBox 164"/>
          <p:cNvSpPr txBox="1"/>
          <p:nvPr/>
        </p:nvSpPr>
        <p:spPr>
          <a:xfrm>
            <a:off x="1447800" y="3908661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_e0</a:t>
            </a:r>
            <a:endParaRPr lang="en-US" sz="1200" dirty="0"/>
          </a:p>
        </p:txBody>
      </p:sp>
      <p:sp>
        <p:nvSpPr>
          <p:cNvPr id="166" name="TextBox 165"/>
          <p:cNvSpPr txBox="1"/>
          <p:nvPr/>
        </p:nvSpPr>
        <p:spPr>
          <a:xfrm>
            <a:off x="2667000" y="3778747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_e1</a:t>
            </a:r>
            <a:endParaRPr lang="en-US" sz="1200" dirty="0"/>
          </a:p>
        </p:txBody>
      </p:sp>
      <p:sp>
        <p:nvSpPr>
          <p:cNvPr id="167" name="TextBox 166"/>
          <p:cNvSpPr txBox="1"/>
          <p:nvPr/>
        </p:nvSpPr>
        <p:spPr>
          <a:xfrm>
            <a:off x="3657600" y="3973618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_e2</a:t>
            </a:r>
            <a:endParaRPr lang="en-US" sz="1200" dirty="0"/>
          </a:p>
        </p:txBody>
      </p:sp>
      <p:sp>
        <p:nvSpPr>
          <p:cNvPr id="168" name="TextBox 167"/>
          <p:cNvSpPr txBox="1"/>
          <p:nvPr/>
        </p:nvSpPr>
        <p:spPr>
          <a:xfrm>
            <a:off x="2667000" y="2739436"/>
            <a:ext cx="450764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_w0</a:t>
            </a:r>
            <a:endParaRPr lang="en-US" sz="12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468120" y="5293360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_v0</a:t>
            </a:r>
            <a:endParaRPr lang="en-US" sz="1200" dirty="0"/>
          </a:p>
        </p:txBody>
      </p:sp>
      <p:sp>
        <p:nvSpPr>
          <p:cNvPr id="170" name="TextBox 169"/>
          <p:cNvSpPr txBox="1"/>
          <p:nvPr/>
        </p:nvSpPr>
        <p:spPr>
          <a:xfrm>
            <a:off x="2245360" y="4709160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_v1</a:t>
            </a:r>
            <a:endParaRPr lang="en-US" sz="1200" dirty="0"/>
          </a:p>
        </p:txBody>
      </p:sp>
      <p:sp>
        <p:nvSpPr>
          <p:cNvPr id="171" name="TextBox 170"/>
          <p:cNvSpPr txBox="1"/>
          <p:nvPr/>
        </p:nvSpPr>
        <p:spPr>
          <a:xfrm>
            <a:off x="3149600" y="5166360"/>
            <a:ext cx="409086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_v2</a:t>
            </a:r>
            <a:endParaRPr lang="en-US" sz="1200" dirty="0"/>
          </a:p>
        </p:txBody>
      </p:sp>
      <p:sp>
        <p:nvSpPr>
          <p:cNvPr id="172" name="TextBox 171"/>
          <p:cNvSpPr txBox="1"/>
          <p:nvPr/>
        </p:nvSpPr>
        <p:spPr>
          <a:xfrm>
            <a:off x="4445000" y="4704080"/>
            <a:ext cx="409086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_v3</a:t>
            </a:r>
            <a:endParaRPr lang="en-US" sz="1200" dirty="0"/>
          </a:p>
        </p:txBody>
      </p:sp>
      <p:grpSp>
        <p:nvGrpSpPr>
          <p:cNvPr id="177" name="Group 176"/>
          <p:cNvGrpSpPr/>
          <p:nvPr/>
        </p:nvGrpSpPr>
        <p:grpSpPr>
          <a:xfrm>
            <a:off x="1524000" y="660814"/>
            <a:ext cx="2971800" cy="584613"/>
            <a:chOff x="5181600" y="3276600"/>
            <a:chExt cx="2971800" cy="685800"/>
          </a:xfrm>
        </p:grpSpPr>
        <p:cxnSp>
          <p:nvCxnSpPr>
            <p:cNvPr id="178" name="Straight Connector 177"/>
            <p:cNvCxnSpPr/>
            <p:nvPr/>
          </p:nvCxnSpPr>
          <p:spPr>
            <a:xfrm flipV="1">
              <a:off x="5181600" y="3276600"/>
              <a:ext cx="762000" cy="685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943600" y="3276600"/>
              <a:ext cx="914400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V="1">
              <a:off x="6858000" y="3276600"/>
              <a:ext cx="1295400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TextBox 180"/>
          <p:cNvSpPr txBox="1"/>
          <p:nvPr/>
        </p:nvSpPr>
        <p:spPr>
          <a:xfrm>
            <a:off x="2743200" y="660814"/>
            <a:ext cx="38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pl0</a:t>
            </a:r>
            <a:endParaRPr lang="en-US" sz="1200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6200" y="381000"/>
            <a:ext cx="472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6200" y="2514600"/>
            <a:ext cx="4724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6200" y="1447800"/>
            <a:ext cx="472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6200" y="3581400"/>
            <a:ext cx="4724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6200" y="4648200"/>
            <a:ext cx="4724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6200" y="76200"/>
            <a:ext cx="472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76200" y="6781800"/>
            <a:ext cx="472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1468120" y="6360160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_v0</a:t>
            </a:r>
            <a:endParaRPr lang="en-US" sz="1200" dirty="0"/>
          </a:p>
        </p:txBody>
      </p:sp>
      <p:sp>
        <p:nvSpPr>
          <p:cNvPr id="213" name="TextBox 212"/>
          <p:cNvSpPr txBox="1"/>
          <p:nvPr/>
        </p:nvSpPr>
        <p:spPr>
          <a:xfrm>
            <a:off x="2245360" y="5775960"/>
            <a:ext cx="403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ps</a:t>
            </a:r>
            <a:r>
              <a:rPr lang="en-SG" sz="1200" dirty="0" smtClean="0"/>
              <a:t>1</a:t>
            </a:r>
            <a:endParaRPr lang="en-US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3149600" y="6233160"/>
            <a:ext cx="403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ps</a:t>
            </a:r>
            <a:r>
              <a:rPr lang="en-SG" sz="1200" dirty="0" smtClean="0"/>
              <a:t>2</a:t>
            </a:r>
            <a:endParaRPr lang="en-US" sz="1200" dirty="0"/>
          </a:p>
        </p:txBody>
      </p:sp>
      <p:sp>
        <p:nvSpPr>
          <p:cNvPr id="215" name="TextBox 214"/>
          <p:cNvSpPr txBox="1"/>
          <p:nvPr/>
        </p:nvSpPr>
        <p:spPr>
          <a:xfrm>
            <a:off x="4445000" y="5770880"/>
            <a:ext cx="403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ps</a:t>
            </a:r>
            <a:r>
              <a:rPr lang="en-SG" sz="1200" dirty="0" smtClean="0"/>
              <a:t>3</a:t>
            </a:r>
            <a:endParaRPr lang="en-US" sz="1200" dirty="0"/>
          </a:p>
        </p:txBody>
      </p:sp>
      <p:sp>
        <p:nvSpPr>
          <p:cNvPr id="255" name="Rectangle 254"/>
          <p:cNvSpPr/>
          <p:nvPr/>
        </p:nvSpPr>
        <p:spPr>
          <a:xfrm>
            <a:off x="1480185" y="643128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2245995" y="584835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3160395" y="630174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4459605" y="585216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TextBox 269"/>
          <p:cNvSpPr txBox="1"/>
          <p:nvPr/>
        </p:nvSpPr>
        <p:spPr>
          <a:xfrm>
            <a:off x="1143000" y="42332"/>
            <a:ext cx="3657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/>
              <a:t>Polylines</a:t>
            </a:r>
            <a:endParaRPr lang="en-US" b="1" dirty="0"/>
          </a:p>
        </p:txBody>
      </p:sp>
      <p:sp>
        <p:nvSpPr>
          <p:cNvPr id="272" name="TextBox 271"/>
          <p:cNvSpPr txBox="1"/>
          <p:nvPr/>
        </p:nvSpPr>
        <p:spPr>
          <a:xfrm>
            <a:off x="76200" y="1447801"/>
            <a:ext cx="1066800" cy="10668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 smtClean="0"/>
              <a:t>Topology Faces</a:t>
            </a:r>
            <a:endParaRPr lang="en-US" i="1" dirty="0"/>
          </a:p>
        </p:txBody>
      </p:sp>
      <p:sp>
        <p:nvSpPr>
          <p:cNvPr id="273" name="TextBox 272"/>
          <p:cNvSpPr txBox="1"/>
          <p:nvPr/>
        </p:nvSpPr>
        <p:spPr>
          <a:xfrm>
            <a:off x="76200" y="2514600"/>
            <a:ext cx="1066800" cy="106680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 smtClean="0"/>
              <a:t>Topology Wires</a:t>
            </a:r>
            <a:endParaRPr lang="en-US" i="1" dirty="0"/>
          </a:p>
        </p:txBody>
      </p:sp>
      <p:sp>
        <p:nvSpPr>
          <p:cNvPr id="274" name="TextBox 273"/>
          <p:cNvSpPr txBox="1"/>
          <p:nvPr/>
        </p:nvSpPr>
        <p:spPr>
          <a:xfrm>
            <a:off x="76200" y="3581400"/>
            <a:ext cx="1066800" cy="10668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 smtClean="0"/>
              <a:t>Topology Edges</a:t>
            </a:r>
            <a:endParaRPr lang="en-US" i="1" dirty="0"/>
          </a:p>
        </p:txBody>
      </p:sp>
      <p:sp>
        <p:nvSpPr>
          <p:cNvPr id="275" name="TextBox 274"/>
          <p:cNvSpPr txBox="1"/>
          <p:nvPr/>
        </p:nvSpPr>
        <p:spPr>
          <a:xfrm>
            <a:off x="76200" y="4648200"/>
            <a:ext cx="1066800" cy="10668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 smtClean="0"/>
              <a:t>Topology Vertices</a:t>
            </a:r>
            <a:endParaRPr lang="en-US" i="1" dirty="0"/>
          </a:p>
        </p:txBody>
      </p:sp>
      <p:sp>
        <p:nvSpPr>
          <p:cNvPr id="276" name="TextBox 275"/>
          <p:cNvSpPr txBox="1"/>
          <p:nvPr/>
        </p:nvSpPr>
        <p:spPr>
          <a:xfrm>
            <a:off x="76200" y="381000"/>
            <a:ext cx="1066800" cy="106680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b="1" dirty="0" smtClean="0"/>
              <a:t>Objects</a:t>
            </a:r>
            <a:endParaRPr lang="en-US" b="1" dirty="0"/>
          </a:p>
        </p:txBody>
      </p:sp>
      <p:sp>
        <p:nvSpPr>
          <p:cNvPr id="280" name="TextBox 279"/>
          <p:cNvSpPr txBox="1"/>
          <p:nvPr/>
        </p:nvSpPr>
        <p:spPr>
          <a:xfrm>
            <a:off x="1143000" y="1447800"/>
            <a:ext cx="3657600" cy="10668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 smtClean="0"/>
              <a:t>none</a:t>
            </a:r>
            <a:endParaRPr lang="en-US" i="1" dirty="0"/>
          </a:p>
        </p:txBody>
      </p:sp>
      <p:sp>
        <p:nvSpPr>
          <p:cNvPr id="344" name="TextBox 343"/>
          <p:cNvSpPr txBox="1"/>
          <p:nvPr/>
        </p:nvSpPr>
        <p:spPr>
          <a:xfrm>
            <a:off x="76200" y="5715000"/>
            <a:ext cx="1066800" cy="10668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b="1" dirty="0" smtClean="0"/>
              <a:t>Positions</a:t>
            </a:r>
            <a:endParaRPr lang="en-US" b="1" dirty="0"/>
          </a:p>
        </p:txBody>
      </p:sp>
      <p:sp>
        <p:nvSpPr>
          <p:cNvPr id="186" name="TextBox 185"/>
          <p:cNvSpPr txBox="1"/>
          <p:nvPr/>
        </p:nvSpPr>
        <p:spPr>
          <a:xfrm>
            <a:off x="8305800" y="6858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/>
              <a:t>pl0</a:t>
            </a:r>
            <a:endParaRPr lang="en-US" b="1" dirty="0"/>
          </a:p>
        </p:txBody>
      </p:sp>
      <p:sp>
        <p:nvSpPr>
          <p:cNvPr id="189" name="TextBox 188"/>
          <p:cNvSpPr txBox="1"/>
          <p:nvPr/>
        </p:nvSpPr>
        <p:spPr>
          <a:xfrm>
            <a:off x="8305800" y="27432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_w0</a:t>
            </a:r>
            <a:endParaRPr lang="en-US" dirty="0"/>
          </a:p>
        </p:txBody>
      </p:sp>
      <p:grpSp>
        <p:nvGrpSpPr>
          <p:cNvPr id="190" name="Group 189"/>
          <p:cNvGrpSpPr/>
          <p:nvPr/>
        </p:nvGrpSpPr>
        <p:grpSpPr>
          <a:xfrm>
            <a:off x="7315200" y="3886200"/>
            <a:ext cx="2667000" cy="381000"/>
            <a:chOff x="7239000" y="4648200"/>
            <a:chExt cx="2667000" cy="381000"/>
          </a:xfrm>
          <a:solidFill>
            <a:schemeClr val="bg1">
              <a:lumMod val="95000"/>
            </a:schemeClr>
          </a:solidFill>
        </p:grpSpPr>
        <p:sp>
          <p:nvSpPr>
            <p:cNvPr id="191" name="TextBox 190"/>
            <p:cNvSpPr txBox="1"/>
            <p:nvPr/>
          </p:nvSpPr>
          <p:spPr>
            <a:xfrm>
              <a:off x="72390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/>
                <a:t>_e0</a:t>
              </a:r>
              <a:endParaRPr lang="en-US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82296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/>
                <a:t>_e1</a:t>
              </a:r>
              <a:endParaRPr lang="en-US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92202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/>
                <a:t>_e2</a:t>
              </a:r>
              <a:endParaRPr lang="en-US" dirty="0"/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6858000" y="4953000"/>
            <a:ext cx="3657600" cy="381000"/>
            <a:chOff x="7239000" y="5715000"/>
            <a:chExt cx="3657600" cy="381000"/>
          </a:xfrm>
          <a:solidFill>
            <a:schemeClr val="bg1">
              <a:lumMod val="95000"/>
            </a:schemeClr>
          </a:solidFill>
        </p:grpSpPr>
        <p:sp>
          <p:nvSpPr>
            <p:cNvPr id="195" name="TextBox 194"/>
            <p:cNvSpPr txBox="1"/>
            <p:nvPr/>
          </p:nvSpPr>
          <p:spPr>
            <a:xfrm>
              <a:off x="7239000" y="5715000"/>
              <a:ext cx="6858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/>
                <a:t>_v0</a:t>
              </a:r>
              <a:endParaRPr lang="en-US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8229600" y="5715000"/>
              <a:ext cx="6858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/>
                <a:t>_v1</a:t>
              </a:r>
              <a:endParaRPr lang="en-US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9220200" y="5715000"/>
              <a:ext cx="6858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/>
                <a:t>_v2</a:t>
              </a:r>
              <a:endParaRPr lang="en-US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0210800" y="5715000"/>
              <a:ext cx="6858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/>
                <a:t>_v3</a:t>
              </a:r>
              <a:endParaRPr lang="en-US" dirty="0"/>
            </a:p>
          </p:txBody>
        </p:sp>
      </p:grpSp>
      <p:cxnSp>
        <p:nvCxnSpPr>
          <p:cNvPr id="199" name="Straight Connector 198"/>
          <p:cNvCxnSpPr>
            <a:stCxn id="189" idx="2"/>
            <a:endCxn id="191" idx="0"/>
          </p:cNvCxnSpPr>
          <p:nvPr/>
        </p:nvCxnSpPr>
        <p:spPr>
          <a:xfrm flipH="1">
            <a:off x="7658100" y="3124200"/>
            <a:ext cx="9906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89" idx="2"/>
            <a:endCxn id="192" idx="0"/>
          </p:cNvCxnSpPr>
          <p:nvPr/>
        </p:nvCxnSpPr>
        <p:spPr>
          <a:xfrm>
            <a:off x="8648700" y="31242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189" idx="2"/>
            <a:endCxn id="193" idx="0"/>
          </p:cNvCxnSpPr>
          <p:nvPr/>
        </p:nvCxnSpPr>
        <p:spPr>
          <a:xfrm>
            <a:off x="8648700" y="3124200"/>
            <a:ext cx="9906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stCxn id="191" idx="2"/>
            <a:endCxn id="195" idx="0"/>
          </p:cNvCxnSpPr>
          <p:nvPr/>
        </p:nvCxnSpPr>
        <p:spPr>
          <a:xfrm flipH="1">
            <a:off x="7200900" y="4267200"/>
            <a:ext cx="4572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191" idx="2"/>
            <a:endCxn id="196" idx="0"/>
          </p:cNvCxnSpPr>
          <p:nvPr/>
        </p:nvCxnSpPr>
        <p:spPr>
          <a:xfrm>
            <a:off x="7658100" y="4267200"/>
            <a:ext cx="5334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92" idx="2"/>
            <a:endCxn id="196" idx="0"/>
          </p:cNvCxnSpPr>
          <p:nvPr/>
        </p:nvCxnSpPr>
        <p:spPr>
          <a:xfrm flipH="1">
            <a:off x="8191500" y="4267200"/>
            <a:ext cx="4572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92" idx="2"/>
            <a:endCxn id="197" idx="0"/>
          </p:cNvCxnSpPr>
          <p:nvPr/>
        </p:nvCxnSpPr>
        <p:spPr>
          <a:xfrm>
            <a:off x="8648700" y="4267200"/>
            <a:ext cx="5334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93" idx="2"/>
            <a:endCxn id="197" idx="0"/>
          </p:cNvCxnSpPr>
          <p:nvPr/>
        </p:nvCxnSpPr>
        <p:spPr>
          <a:xfrm flipH="1">
            <a:off x="9182100" y="4267200"/>
            <a:ext cx="4572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93" idx="2"/>
            <a:endCxn id="198" idx="0"/>
          </p:cNvCxnSpPr>
          <p:nvPr/>
        </p:nvCxnSpPr>
        <p:spPr>
          <a:xfrm>
            <a:off x="9639300" y="4267200"/>
            <a:ext cx="5334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86" idx="2"/>
            <a:endCxn id="189" idx="0"/>
          </p:cNvCxnSpPr>
          <p:nvPr/>
        </p:nvCxnSpPr>
        <p:spPr>
          <a:xfrm>
            <a:off x="8648700" y="1066800"/>
            <a:ext cx="0" cy="16764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Group 218"/>
          <p:cNvGrpSpPr/>
          <p:nvPr/>
        </p:nvGrpSpPr>
        <p:grpSpPr>
          <a:xfrm>
            <a:off x="6858000" y="6019800"/>
            <a:ext cx="3657600" cy="381000"/>
            <a:chOff x="7239000" y="5715000"/>
            <a:chExt cx="3657600" cy="381000"/>
          </a:xfrm>
          <a:solidFill>
            <a:schemeClr val="bg1">
              <a:lumMod val="85000"/>
            </a:schemeClr>
          </a:solidFill>
        </p:grpSpPr>
        <p:sp>
          <p:nvSpPr>
            <p:cNvPr id="220" name="TextBox 219"/>
            <p:cNvSpPr txBox="1"/>
            <p:nvPr/>
          </p:nvSpPr>
          <p:spPr>
            <a:xfrm>
              <a:off x="7239000" y="5715000"/>
              <a:ext cx="685800" cy="381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 smtClean="0"/>
                <a:t>ps</a:t>
              </a:r>
              <a:r>
                <a:rPr lang="en-SG" b="1" dirty="0" smtClean="0"/>
                <a:t>0</a:t>
              </a:r>
              <a:endParaRPr lang="en-US" b="1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8229600" y="5715000"/>
              <a:ext cx="685800" cy="381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 smtClean="0"/>
                <a:t>ps</a:t>
              </a:r>
              <a:r>
                <a:rPr lang="en-SG" b="1" dirty="0" smtClean="0"/>
                <a:t>1</a:t>
              </a:r>
              <a:endParaRPr lang="en-US" b="1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9220200" y="5715000"/>
              <a:ext cx="685800" cy="381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 smtClean="0"/>
                <a:t>ps</a:t>
              </a:r>
              <a:r>
                <a:rPr lang="en-SG" b="1" dirty="0" smtClean="0"/>
                <a:t>2</a:t>
              </a:r>
              <a:endParaRPr lang="en-US" b="1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10210800" y="5715000"/>
              <a:ext cx="685800" cy="381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 smtClean="0"/>
                <a:t>ps</a:t>
              </a:r>
              <a:r>
                <a:rPr lang="en-SG" b="1" dirty="0" smtClean="0"/>
                <a:t>3</a:t>
              </a:r>
              <a:endParaRPr lang="en-US" b="1" dirty="0"/>
            </a:p>
          </p:txBody>
        </p:sp>
      </p:grpSp>
      <p:cxnSp>
        <p:nvCxnSpPr>
          <p:cNvPr id="35" name="Straight Connector 34"/>
          <p:cNvCxnSpPr>
            <a:stCxn id="195" idx="2"/>
            <a:endCxn id="220" idx="0"/>
          </p:cNvCxnSpPr>
          <p:nvPr/>
        </p:nvCxnSpPr>
        <p:spPr>
          <a:xfrm>
            <a:off x="7200900" y="5334000"/>
            <a:ext cx="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96" idx="2"/>
            <a:endCxn id="221" idx="0"/>
          </p:cNvCxnSpPr>
          <p:nvPr/>
        </p:nvCxnSpPr>
        <p:spPr>
          <a:xfrm>
            <a:off x="8191500" y="5334000"/>
            <a:ext cx="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97" idx="2"/>
            <a:endCxn id="222" idx="0"/>
          </p:cNvCxnSpPr>
          <p:nvPr/>
        </p:nvCxnSpPr>
        <p:spPr>
          <a:xfrm>
            <a:off x="9182100" y="5334000"/>
            <a:ext cx="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98" idx="2"/>
            <a:endCxn id="223" idx="0"/>
          </p:cNvCxnSpPr>
          <p:nvPr/>
        </p:nvCxnSpPr>
        <p:spPr>
          <a:xfrm>
            <a:off x="10172700" y="5334000"/>
            <a:ext cx="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5181600" y="2286000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Topological </a:t>
            </a:r>
            <a:endParaRPr lang="en-SG" dirty="0" smtClean="0"/>
          </a:p>
          <a:p>
            <a:r>
              <a:rPr lang="en-SG" dirty="0" smtClean="0"/>
              <a:t>components </a:t>
            </a:r>
            <a:r>
              <a:rPr lang="en-SG" dirty="0" smtClean="0"/>
              <a:t>are connected in a hierarchy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7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Freeform 184"/>
          <p:cNvSpPr/>
          <p:nvPr/>
        </p:nvSpPr>
        <p:spPr>
          <a:xfrm>
            <a:off x="1592580" y="530900"/>
            <a:ext cx="2381250" cy="777318"/>
          </a:xfrm>
          <a:custGeom>
            <a:avLst/>
            <a:gdLst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236220 w 2106930"/>
              <a:gd name="connsiteY4" fmla="*/ 95250 h 967740"/>
              <a:gd name="connsiteX5" fmla="*/ 0 w 2106930"/>
              <a:gd name="connsiteY5" fmla="*/ 510540 h 967740"/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193040 w 2106930"/>
              <a:gd name="connsiteY4" fmla="*/ 52070 h 967740"/>
              <a:gd name="connsiteX5" fmla="*/ 0 w 2106930"/>
              <a:gd name="connsiteY5" fmla="*/ 510540 h 967740"/>
              <a:gd name="connsiteX0" fmla="*/ 0 w 2305050"/>
              <a:gd name="connsiteY0" fmla="*/ 744220 h 967740"/>
              <a:gd name="connsiteX1" fmla="*/ 1981200 w 2305050"/>
              <a:gd name="connsiteY1" fmla="*/ 967740 h 967740"/>
              <a:gd name="connsiteX2" fmla="*/ 1981200 w 2305050"/>
              <a:gd name="connsiteY2" fmla="*/ 499110 h 967740"/>
              <a:gd name="connsiteX3" fmla="*/ 2305050 w 2305050"/>
              <a:gd name="connsiteY3" fmla="*/ 0 h 967740"/>
              <a:gd name="connsiteX4" fmla="*/ 391160 w 2305050"/>
              <a:gd name="connsiteY4" fmla="*/ 52070 h 967740"/>
              <a:gd name="connsiteX5" fmla="*/ 0 w 2305050"/>
              <a:gd name="connsiteY5" fmla="*/ 744220 h 96774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1200 w 2305050"/>
              <a:gd name="connsiteY2" fmla="*/ 49911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3740 w 2305050"/>
              <a:gd name="connsiteY2" fmla="*/ 50165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81250"/>
              <a:gd name="connsiteY0" fmla="*/ 767080 h 911860"/>
              <a:gd name="connsiteX1" fmla="*/ 2217420 w 2381250"/>
              <a:gd name="connsiteY1" fmla="*/ 911860 h 911860"/>
              <a:gd name="connsiteX2" fmla="*/ 1983740 w 2381250"/>
              <a:gd name="connsiteY2" fmla="*/ 524510 h 911860"/>
              <a:gd name="connsiteX3" fmla="*/ 2381250 w 2381250"/>
              <a:gd name="connsiteY3" fmla="*/ 0 h 911860"/>
              <a:gd name="connsiteX4" fmla="*/ 391160 w 2381250"/>
              <a:gd name="connsiteY4" fmla="*/ 74930 h 911860"/>
              <a:gd name="connsiteX5" fmla="*/ 0 w 2381250"/>
              <a:gd name="connsiteY5" fmla="*/ 767080 h 91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1250" h="911860">
                <a:moveTo>
                  <a:pt x="0" y="767080"/>
                </a:moveTo>
                <a:lnTo>
                  <a:pt x="2217420" y="911860"/>
                </a:lnTo>
                <a:lnTo>
                  <a:pt x="1983740" y="524510"/>
                </a:lnTo>
                <a:lnTo>
                  <a:pt x="2381250" y="0"/>
                </a:lnTo>
                <a:lnTo>
                  <a:pt x="391160" y="74930"/>
                </a:lnTo>
                <a:lnTo>
                  <a:pt x="0" y="7670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362200" y="732266"/>
            <a:ext cx="764540" cy="318321"/>
          </a:xfrm>
          <a:custGeom>
            <a:avLst/>
            <a:gdLst>
              <a:gd name="connsiteX0" fmla="*/ 129540 w 624840"/>
              <a:gd name="connsiteY0" fmla="*/ 0 h 419100"/>
              <a:gd name="connsiteX1" fmla="*/ 0 w 624840"/>
              <a:gd name="connsiteY1" fmla="*/ 411480 h 419100"/>
              <a:gd name="connsiteX2" fmla="*/ 624840 w 624840"/>
              <a:gd name="connsiteY2" fmla="*/ 419100 h 419100"/>
              <a:gd name="connsiteX3" fmla="*/ 129540 w 624840"/>
              <a:gd name="connsiteY3" fmla="*/ 0 h 419100"/>
              <a:gd name="connsiteX0" fmla="*/ 281940 w 777240"/>
              <a:gd name="connsiteY0" fmla="*/ 0 h 663638"/>
              <a:gd name="connsiteX1" fmla="*/ 0 w 777240"/>
              <a:gd name="connsiteY1" fmla="*/ 663638 h 663638"/>
              <a:gd name="connsiteX2" fmla="*/ 777240 w 777240"/>
              <a:gd name="connsiteY2" fmla="*/ 419100 h 663638"/>
              <a:gd name="connsiteX3" fmla="*/ 281940 w 777240"/>
              <a:gd name="connsiteY3" fmla="*/ 0 h 663638"/>
              <a:gd name="connsiteX0" fmla="*/ 228600 w 777240"/>
              <a:gd name="connsiteY0" fmla="*/ 0 h 650367"/>
              <a:gd name="connsiteX1" fmla="*/ 0 w 777240"/>
              <a:gd name="connsiteY1" fmla="*/ 650367 h 650367"/>
              <a:gd name="connsiteX2" fmla="*/ 777240 w 777240"/>
              <a:gd name="connsiteY2" fmla="*/ 405829 h 650367"/>
              <a:gd name="connsiteX3" fmla="*/ 228600 w 777240"/>
              <a:gd name="connsiteY3" fmla="*/ 0 h 650367"/>
              <a:gd name="connsiteX0" fmla="*/ 228600 w 764540"/>
              <a:gd name="connsiteY0" fmla="*/ 0 h 650367"/>
              <a:gd name="connsiteX1" fmla="*/ 0 w 764540"/>
              <a:gd name="connsiteY1" fmla="*/ 650367 h 650367"/>
              <a:gd name="connsiteX2" fmla="*/ 764540 w 764540"/>
              <a:gd name="connsiteY2" fmla="*/ 529696 h 650367"/>
              <a:gd name="connsiteX3" fmla="*/ 228600 w 764540"/>
              <a:gd name="connsiteY3" fmla="*/ 0 h 65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4540" h="650367">
                <a:moveTo>
                  <a:pt x="228600" y="0"/>
                </a:moveTo>
                <a:lnTo>
                  <a:pt x="0" y="650367"/>
                </a:lnTo>
                <a:lnTo>
                  <a:pt x="764540" y="529696"/>
                </a:lnTo>
                <a:lnTo>
                  <a:pt x="22860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143000" y="76201"/>
            <a:ext cx="0" cy="67055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800600" y="76201"/>
            <a:ext cx="0" cy="67055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6200" y="76201"/>
            <a:ext cx="0" cy="67055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Freeform 209"/>
          <p:cNvSpPr/>
          <p:nvPr/>
        </p:nvSpPr>
        <p:spPr>
          <a:xfrm>
            <a:off x="1592580" y="1602482"/>
            <a:ext cx="2381250" cy="777318"/>
          </a:xfrm>
          <a:custGeom>
            <a:avLst/>
            <a:gdLst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236220 w 2106930"/>
              <a:gd name="connsiteY4" fmla="*/ 95250 h 967740"/>
              <a:gd name="connsiteX5" fmla="*/ 0 w 2106930"/>
              <a:gd name="connsiteY5" fmla="*/ 510540 h 967740"/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193040 w 2106930"/>
              <a:gd name="connsiteY4" fmla="*/ 52070 h 967740"/>
              <a:gd name="connsiteX5" fmla="*/ 0 w 2106930"/>
              <a:gd name="connsiteY5" fmla="*/ 510540 h 967740"/>
              <a:gd name="connsiteX0" fmla="*/ 0 w 2305050"/>
              <a:gd name="connsiteY0" fmla="*/ 744220 h 967740"/>
              <a:gd name="connsiteX1" fmla="*/ 1981200 w 2305050"/>
              <a:gd name="connsiteY1" fmla="*/ 967740 h 967740"/>
              <a:gd name="connsiteX2" fmla="*/ 1981200 w 2305050"/>
              <a:gd name="connsiteY2" fmla="*/ 499110 h 967740"/>
              <a:gd name="connsiteX3" fmla="*/ 2305050 w 2305050"/>
              <a:gd name="connsiteY3" fmla="*/ 0 h 967740"/>
              <a:gd name="connsiteX4" fmla="*/ 391160 w 2305050"/>
              <a:gd name="connsiteY4" fmla="*/ 52070 h 967740"/>
              <a:gd name="connsiteX5" fmla="*/ 0 w 2305050"/>
              <a:gd name="connsiteY5" fmla="*/ 744220 h 96774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1200 w 2305050"/>
              <a:gd name="connsiteY2" fmla="*/ 49911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3740 w 2305050"/>
              <a:gd name="connsiteY2" fmla="*/ 50165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81250"/>
              <a:gd name="connsiteY0" fmla="*/ 767080 h 911860"/>
              <a:gd name="connsiteX1" fmla="*/ 2217420 w 2381250"/>
              <a:gd name="connsiteY1" fmla="*/ 911860 h 911860"/>
              <a:gd name="connsiteX2" fmla="*/ 1983740 w 2381250"/>
              <a:gd name="connsiteY2" fmla="*/ 524510 h 911860"/>
              <a:gd name="connsiteX3" fmla="*/ 2381250 w 2381250"/>
              <a:gd name="connsiteY3" fmla="*/ 0 h 911860"/>
              <a:gd name="connsiteX4" fmla="*/ 391160 w 2381250"/>
              <a:gd name="connsiteY4" fmla="*/ 74930 h 911860"/>
              <a:gd name="connsiteX5" fmla="*/ 0 w 2381250"/>
              <a:gd name="connsiteY5" fmla="*/ 767080 h 91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1250" h="911860">
                <a:moveTo>
                  <a:pt x="0" y="767080"/>
                </a:moveTo>
                <a:lnTo>
                  <a:pt x="2217420" y="911860"/>
                </a:lnTo>
                <a:lnTo>
                  <a:pt x="1983740" y="524510"/>
                </a:lnTo>
                <a:lnTo>
                  <a:pt x="2381250" y="0"/>
                </a:lnTo>
                <a:lnTo>
                  <a:pt x="391160" y="74930"/>
                </a:lnTo>
                <a:lnTo>
                  <a:pt x="0" y="7670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 210"/>
          <p:cNvSpPr/>
          <p:nvPr/>
        </p:nvSpPr>
        <p:spPr>
          <a:xfrm>
            <a:off x="2362200" y="1803849"/>
            <a:ext cx="764540" cy="318321"/>
          </a:xfrm>
          <a:custGeom>
            <a:avLst/>
            <a:gdLst>
              <a:gd name="connsiteX0" fmla="*/ 129540 w 624840"/>
              <a:gd name="connsiteY0" fmla="*/ 0 h 419100"/>
              <a:gd name="connsiteX1" fmla="*/ 0 w 624840"/>
              <a:gd name="connsiteY1" fmla="*/ 411480 h 419100"/>
              <a:gd name="connsiteX2" fmla="*/ 624840 w 624840"/>
              <a:gd name="connsiteY2" fmla="*/ 419100 h 419100"/>
              <a:gd name="connsiteX3" fmla="*/ 129540 w 624840"/>
              <a:gd name="connsiteY3" fmla="*/ 0 h 419100"/>
              <a:gd name="connsiteX0" fmla="*/ 281940 w 777240"/>
              <a:gd name="connsiteY0" fmla="*/ 0 h 663638"/>
              <a:gd name="connsiteX1" fmla="*/ 0 w 777240"/>
              <a:gd name="connsiteY1" fmla="*/ 663638 h 663638"/>
              <a:gd name="connsiteX2" fmla="*/ 777240 w 777240"/>
              <a:gd name="connsiteY2" fmla="*/ 419100 h 663638"/>
              <a:gd name="connsiteX3" fmla="*/ 281940 w 777240"/>
              <a:gd name="connsiteY3" fmla="*/ 0 h 663638"/>
              <a:gd name="connsiteX0" fmla="*/ 228600 w 777240"/>
              <a:gd name="connsiteY0" fmla="*/ 0 h 650367"/>
              <a:gd name="connsiteX1" fmla="*/ 0 w 777240"/>
              <a:gd name="connsiteY1" fmla="*/ 650367 h 650367"/>
              <a:gd name="connsiteX2" fmla="*/ 777240 w 777240"/>
              <a:gd name="connsiteY2" fmla="*/ 405829 h 650367"/>
              <a:gd name="connsiteX3" fmla="*/ 228600 w 777240"/>
              <a:gd name="connsiteY3" fmla="*/ 0 h 650367"/>
              <a:gd name="connsiteX0" fmla="*/ 228600 w 764540"/>
              <a:gd name="connsiteY0" fmla="*/ 0 h 650367"/>
              <a:gd name="connsiteX1" fmla="*/ 0 w 764540"/>
              <a:gd name="connsiteY1" fmla="*/ 650367 h 650367"/>
              <a:gd name="connsiteX2" fmla="*/ 764540 w 764540"/>
              <a:gd name="connsiteY2" fmla="*/ 529696 h 650367"/>
              <a:gd name="connsiteX3" fmla="*/ 228600 w 764540"/>
              <a:gd name="connsiteY3" fmla="*/ 0 h 65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4540" h="650367">
                <a:moveTo>
                  <a:pt x="228600" y="0"/>
                </a:moveTo>
                <a:lnTo>
                  <a:pt x="0" y="650367"/>
                </a:lnTo>
                <a:lnTo>
                  <a:pt x="764540" y="529696"/>
                </a:lnTo>
                <a:lnTo>
                  <a:pt x="22860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reeform 235"/>
          <p:cNvSpPr/>
          <p:nvPr/>
        </p:nvSpPr>
        <p:spPr>
          <a:xfrm>
            <a:off x="1592580" y="2641793"/>
            <a:ext cx="2381250" cy="777318"/>
          </a:xfrm>
          <a:custGeom>
            <a:avLst/>
            <a:gdLst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236220 w 2106930"/>
              <a:gd name="connsiteY4" fmla="*/ 95250 h 967740"/>
              <a:gd name="connsiteX5" fmla="*/ 0 w 2106930"/>
              <a:gd name="connsiteY5" fmla="*/ 510540 h 967740"/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193040 w 2106930"/>
              <a:gd name="connsiteY4" fmla="*/ 52070 h 967740"/>
              <a:gd name="connsiteX5" fmla="*/ 0 w 2106930"/>
              <a:gd name="connsiteY5" fmla="*/ 510540 h 967740"/>
              <a:gd name="connsiteX0" fmla="*/ 0 w 2305050"/>
              <a:gd name="connsiteY0" fmla="*/ 744220 h 967740"/>
              <a:gd name="connsiteX1" fmla="*/ 1981200 w 2305050"/>
              <a:gd name="connsiteY1" fmla="*/ 967740 h 967740"/>
              <a:gd name="connsiteX2" fmla="*/ 1981200 w 2305050"/>
              <a:gd name="connsiteY2" fmla="*/ 499110 h 967740"/>
              <a:gd name="connsiteX3" fmla="*/ 2305050 w 2305050"/>
              <a:gd name="connsiteY3" fmla="*/ 0 h 967740"/>
              <a:gd name="connsiteX4" fmla="*/ 391160 w 2305050"/>
              <a:gd name="connsiteY4" fmla="*/ 52070 h 967740"/>
              <a:gd name="connsiteX5" fmla="*/ 0 w 2305050"/>
              <a:gd name="connsiteY5" fmla="*/ 744220 h 96774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1200 w 2305050"/>
              <a:gd name="connsiteY2" fmla="*/ 49911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3740 w 2305050"/>
              <a:gd name="connsiteY2" fmla="*/ 50165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81250"/>
              <a:gd name="connsiteY0" fmla="*/ 767080 h 911860"/>
              <a:gd name="connsiteX1" fmla="*/ 2217420 w 2381250"/>
              <a:gd name="connsiteY1" fmla="*/ 911860 h 911860"/>
              <a:gd name="connsiteX2" fmla="*/ 1983740 w 2381250"/>
              <a:gd name="connsiteY2" fmla="*/ 524510 h 911860"/>
              <a:gd name="connsiteX3" fmla="*/ 2381250 w 2381250"/>
              <a:gd name="connsiteY3" fmla="*/ 0 h 911860"/>
              <a:gd name="connsiteX4" fmla="*/ 391160 w 2381250"/>
              <a:gd name="connsiteY4" fmla="*/ 74930 h 911860"/>
              <a:gd name="connsiteX5" fmla="*/ 0 w 2381250"/>
              <a:gd name="connsiteY5" fmla="*/ 767080 h 91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1250" h="911860">
                <a:moveTo>
                  <a:pt x="0" y="767080"/>
                </a:moveTo>
                <a:lnTo>
                  <a:pt x="2217420" y="911860"/>
                </a:lnTo>
                <a:lnTo>
                  <a:pt x="1983740" y="524510"/>
                </a:lnTo>
                <a:lnTo>
                  <a:pt x="2381250" y="0"/>
                </a:lnTo>
                <a:lnTo>
                  <a:pt x="391160" y="74930"/>
                </a:lnTo>
                <a:lnTo>
                  <a:pt x="0" y="76708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Freeform 236"/>
          <p:cNvSpPr/>
          <p:nvPr/>
        </p:nvSpPr>
        <p:spPr>
          <a:xfrm>
            <a:off x="2362200" y="2843160"/>
            <a:ext cx="764540" cy="318321"/>
          </a:xfrm>
          <a:custGeom>
            <a:avLst/>
            <a:gdLst>
              <a:gd name="connsiteX0" fmla="*/ 129540 w 624840"/>
              <a:gd name="connsiteY0" fmla="*/ 0 h 419100"/>
              <a:gd name="connsiteX1" fmla="*/ 0 w 624840"/>
              <a:gd name="connsiteY1" fmla="*/ 411480 h 419100"/>
              <a:gd name="connsiteX2" fmla="*/ 624840 w 624840"/>
              <a:gd name="connsiteY2" fmla="*/ 419100 h 419100"/>
              <a:gd name="connsiteX3" fmla="*/ 129540 w 624840"/>
              <a:gd name="connsiteY3" fmla="*/ 0 h 419100"/>
              <a:gd name="connsiteX0" fmla="*/ 281940 w 777240"/>
              <a:gd name="connsiteY0" fmla="*/ 0 h 663638"/>
              <a:gd name="connsiteX1" fmla="*/ 0 w 777240"/>
              <a:gd name="connsiteY1" fmla="*/ 663638 h 663638"/>
              <a:gd name="connsiteX2" fmla="*/ 777240 w 777240"/>
              <a:gd name="connsiteY2" fmla="*/ 419100 h 663638"/>
              <a:gd name="connsiteX3" fmla="*/ 281940 w 777240"/>
              <a:gd name="connsiteY3" fmla="*/ 0 h 663638"/>
              <a:gd name="connsiteX0" fmla="*/ 228600 w 777240"/>
              <a:gd name="connsiteY0" fmla="*/ 0 h 650367"/>
              <a:gd name="connsiteX1" fmla="*/ 0 w 777240"/>
              <a:gd name="connsiteY1" fmla="*/ 650367 h 650367"/>
              <a:gd name="connsiteX2" fmla="*/ 777240 w 777240"/>
              <a:gd name="connsiteY2" fmla="*/ 405829 h 650367"/>
              <a:gd name="connsiteX3" fmla="*/ 228600 w 777240"/>
              <a:gd name="connsiteY3" fmla="*/ 0 h 650367"/>
              <a:gd name="connsiteX0" fmla="*/ 228600 w 764540"/>
              <a:gd name="connsiteY0" fmla="*/ 0 h 650367"/>
              <a:gd name="connsiteX1" fmla="*/ 0 w 764540"/>
              <a:gd name="connsiteY1" fmla="*/ 650367 h 650367"/>
              <a:gd name="connsiteX2" fmla="*/ 764540 w 764540"/>
              <a:gd name="connsiteY2" fmla="*/ 529696 h 650367"/>
              <a:gd name="connsiteX3" fmla="*/ 228600 w 764540"/>
              <a:gd name="connsiteY3" fmla="*/ 0 h 65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4540" h="650367">
                <a:moveTo>
                  <a:pt x="228600" y="0"/>
                </a:moveTo>
                <a:lnTo>
                  <a:pt x="0" y="650367"/>
                </a:lnTo>
                <a:lnTo>
                  <a:pt x="764540" y="529696"/>
                </a:lnTo>
                <a:lnTo>
                  <a:pt x="228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Freeform 261"/>
          <p:cNvSpPr/>
          <p:nvPr/>
        </p:nvSpPr>
        <p:spPr>
          <a:xfrm>
            <a:off x="1592580" y="3681104"/>
            <a:ext cx="2381250" cy="777318"/>
          </a:xfrm>
          <a:custGeom>
            <a:avLst/>
            <a:gdLst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236220 w 2106930"/>
              <a:gd name="connsiteY4" fmla="*/ 95250 h 967740"/>
              <a:gd name="connsiteX5" fmla="*/ 0 w 2106930"/>
              <a:gd name="connsiteY5" fmla="*/ 510540 h 967740"/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193040 w 2106930"/>
              <a:gd name="connsiteY4" fmla="*/ 52070 h 967740"/>
              <a:gd name="connsiteX5" fmla="*/ 0 w 2106930"/>
              <a:gd name="connsiteY5" fmla="*/ 510540 h 967740"/>
              <a:gd name="connsiteX0" fmla="*/ 0 w 2305050"/>
              <a:gd name="connsiteY0" fmla="*/ 744220 h 967740"/>
              <a:gd name="connsiteX1" fmla="*/ 1981200 w 2305050"/>
              <a:gd name="connsiteY1" fmla="*/ 967740 h 967740"/>
              <a:gd name="connsiteX2" fmla="*/ 1981200 w 2305050"/>
              <a:gd name="connsiteY2" fmla="*/ 499110 h 967740"/>
              <a:gd name="connsiteX3" fmla="*/ 2305050 w 2305050"/>
              <a:gd name="connsiteY3" fmla="*/ 0 h 967740"/>
              <a:gd name="connsiteX4" fmla="*/ 391160 w 2305050"/>
              <a:gd name="connsiteY4" fmla="*/ 52070 h 967740"/>
              <a:gd name="connsiteX5" fmla="*/ 0 w 2305050"/>
              <a:gd name="connsiteY5" fmla="*/ 744220 h 96774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1200 w 2305050"/>
              <a:gd name="connsiteY2" fmla="*/ 49911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3740 w 2305050"/>
              <a:gd name="connsiteY2" fmla="*/ 50165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81250"/>
              <a:gd name="connsiteY0" fmla="*/ 767080 h 911860"/>
              <a:gd name="connsiteX1" fmla="*/ 2217420 w 2381250"/>
              <a:gd name="connsiteY1" fmla="*/ 911860 h 911860"/>
              <a:gd name="connsiteX2" fmla="*/ 1983740 w 2381250"/>
              <a:gd name="connsiteY2" fmla="*/ 524510 h 911860"/>
              <a:gd name="connsiteX3" fmla="*/ 2381250 w 2381250"/>
              <a:gd name="connsiteY3" fmla="*/ 0 h 911860"/>
              <a:gd name="connsiteX4" fmla="*/ 391160 w 2381250"/>
              <a:gd name="connsiteY4" fmla="*/ 74930 h 911860"/>
              <a:gd name="connsiteX5" fmla="*/ 0 w 2381250"/>
              <a:gd name="connsiteY5" fmla="*/ 767080 h 91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1250" h="911860">
                <a:moveTo>
                  <a:pt x="0" y="767080"/>
                </a:moveTo>
                <a:lnTo>
                  <a:pt x="2217420" y="911860"/>
                </a:lnTo>
                <a:lnTo>
                  <a:pt x="1983740" y="524510"/>
                </a:lnTo>
                <a:lnTo>
                  <a:pt x="2381250" y="0"/>
                </a:lnTo>
                <a:lnTo>
                  <a:pt x="391160" y="74930"/>
                </a:lnTo>
                <a:lnTo>
                  <a:pt x="0" y="76708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Freeform 262"/>
          <p:cNvSpPr/>
          <p:nvPr/>
        </p:nvSpPr>
        <p:spPr>
          <a:xfrm>
            <a:off x="2362200" y="3882471"/>
            <a:ext cx="764540" cy="318321"/>
          </a:xfrm>
          <a:custGeom>
            <a:avLst/>
            <a:gdLst>
              <a:gd name="connsiteX0" fmla="*/ 129540 w 624840"/>
              <a:gd name="connsiteY0" fmla="*/ 0 h 419100"/>
              <a:gd name="connsiteX1" fmla="*/ 0 w 624840"/>
              <a:gd name="connsiteY1" fmla="*/ 411480 h 419100"/>
              <a:gd name="connsiteX2" fmla="*/ 624840 w 624840"/>
              <a:gd name="connsiteY2" fmla="*/ 419100 h 419100"/>
              <a:gd name="connsiteX3" fmla="*/ 129540 w 624840"/>
              <a:gd name="connsiteY3" fmla="*/ 0 h 419100"/>
              <a:gd name="connsiteX0" fmla="*/ 281940 w 777240"/>
              <a:gd name="connsiteY0" fmla="*/ 0 h 663638"/>
              <a:gd name="connsiteX1" fmla="*/ 0 w 777240"/>
              <a:gd name="connsiteY1" fmla="*/ 663638 h 663638"/>
              <a:gd name="connsiteX2" fmla="*/ 777240 w 777240"/>
              <a:gd name="connsiteY2" fmla="*/ 419100 h 663638"/>
              <a:gd name="connsiteX3" fmla="*/ 281940 w 777240"/>
              <a:gd name="connsiteY3" fmla="*/ 0 h 663638"/>
              <a:gd name="connsiteX0" fmla="*/ 228600 w 777240"/>
              <a:gd name="connsiteY0" fmla="*/ 0 h 650367"/>
              <a:gd name="connsiteX1" fmla="*/ 0 w 777240"/>
              <a:gd name="connsiteY1" fmla="*/ 650367 h 650367"/>
              <a:gd name="connsiteX2" fmla="*/ 777240 w 777240"/>
              <a:gd name="connsiteY2" fmla="*/ 405829 h 650367"/>
              <a:gd name="connsiteX3" fmla="*/ 228600 w 777240"/>
              <a:gd name="connsiteY3" fmla="*/ 0 h 650367"/>
              <a:gd name="connsiteX0" fmla="*/ 228600 w 764540"/>
              <a:gd name="connsiteY0" fmla="*/ 0 h 650367"/>
              <a:gd name="connsiteX1" fmla="*/ 0 w 764540"/>
              <a:gd name="connsiteY1" fmla="*/ 650367 h 650367"/>
              <a:gd name="connsiteX2" fmla="*/ 764540 w 764540"/>
              <a:gd name="connsiteY2" fmla="*/ 529696 h 650367"/>
              <a:gd name="connsiteX3" fmla="*/ 228600 w 764540"/>
              <a:gd name="connsiteY3" fmla="*/ 0 h 65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4540" h="650367">
                <a:moveTo>
                  <a:pt x="228600" y="0"/>
                </a:moveTo>
                <a:lnTo>
                  <a:pt x="0" y="650367"/>
                </a:lnTo>
                <a:lnTo>
                  <a:pt x="764540" y="529696"/>
                </a:lnTo>
                <a:lnTo>
                  <a:pt x="228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0" name="Group 289"/>
          <p:cNvGrpSpPr/>
          <p:nvPr/>
        </p:nvGrpSpPr>
        <p:grpSpPr>
          <a:xfrm>
            <a:off x="1524000" y="5348957"/>
            <a:ext cx="152400" cy="129914"/>
            <a:chOff x="5181600" y="5638800"/>
            <a:chExt cx="152400" cy="152400"/>
          </a:xfrm>
        </p:grpSpPr>
        <p:cxnSp>
          <p:nvCxnSpPr>
            <p:cNvPr id="291" name="Straight Connector 290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Group 292"/>
          <p:cNvGrpSpPr/>
          <p:nvPr/>
        </p:nvGrpSpPr>
        <p:grpSpPr>
          <a:xfrm>
            <a:off x="3733800" y="5478871"/>
            <a:ext cx="152400" cy="129914"/>
            <a:chOff x="5181600" y="5638800"/>
            <a:chExt cx="152400" cy="152400"/>
          </a:xfrm>
        </p:grpSpPr>
        <p:cxnSp>
          <p:nvCxnSpPr>
            <p:cNvPr id="294" name="Straight Connector 293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Group 295"/>
          <p:cNvGrpSpPr/>
          <p:nvPr/>
        </p:nvGrpSpPr>
        <p:grpSpPr>
          <a:xfrm>
            <a:off x="3505200" y="5154086"/>
            <a:ext cx="152400" cy="129914"/>
            <a:chOff x="5181600" y="5638800"/>
            <a:chExt cx="152400" cy="152400"/>
          </a:xfrm>
        </p:grpSpPr>
        <p:cxnSp>
          <p:nvCxnSpPr>
            <p:cNvPr id="297" name="Straight Connector 296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/>
          <p:cNvGrpSpPr/>
          <p:nvPr/>
        </p:nvGrpSpPr>
        <p:grpSpPr>
          <a:xfrm>
            <a:off x="3886200" y="4699388"/>
            <a:ext cx="152400" cy="129914"/>
            <a:chOff x="5181600" y="5638800"/>
            <a:chExt cx="152400" cy="152400"/>
          </a:xfrm>
        </p:grpSpPr>
        <p:cxnSp>
          <p:nvCxnSpPr>
            <p:cNvPr id="300" name="Straight Connector 299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Group 301"/>
          <p:cNvGrpSpPr/>
          <p:nvPr/>
        </p:nvGrpSpPr>
        <p:grpSpPr>
          <a:xfrm>
            <a:off x="1905000" y="4764345"/>
            <a:ext cx="152400" cy="129914"/>
            <a:chOff x="5181600" y="5638800"/>
            <a:chExt cx="152400" cy="152400"/>
          </a:xfrm>
        </p:grpSpPr>
        <p:cxnSp>
          <p:nvCxnSpPr>
            <p:cNvPr id="303" name="Straight Connector 302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5" name="Group 304"/>
          <p:cNvGrpSpPr/>
          <p:nvPr/>
        </p:nvGrpSpPr>
        <p:grpSpPr>
          <a:xfrm>
            <a:off x="2514600" y="4894259"/>
            <a:ext cx="152400" cy="129914"/>
            <a:chOff x="5181600" y="5638800"/>
            <a:chExt cx="152400" cy="152400"/>
          </a:xfrm>
        </p:grpSpPr>
        <p:cxnSp>
          <p:nvCxnSpPr>
            <p:cNvPr id="306" name="Straight Connector 305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" name="Group 307"/>
          <p:cNvGrpSpPr/>
          <p:nvPr/>
        </p:nvGrpSpPr>
        <p:grpSpPr>
          <a:xfrm>
            <a:off x="2286000" y="5219043"/>
            <a:ext cx="152400" cy="129914"/>
            <a:chOff x="5181600" y="5638800"/>
            <a:chExt cx="152400" cy="152400"/>
          </a:xfrm>
        </p:grpSpPr>
        <p:cxnSp>
          <p:nvCxnSpPr>
            <p:cNvPr id="309" name="Straight Connector 308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" name="Group 310"/>
          <p:cNvGrpSpPr/>
          <p:nvPr/>
        </p:nvGrpSpPr>
        <p:grpSpPr>
          <a:xfrm>
            <a:off x="3048000" y="5154086"/>
            <a:ext cx="152400" cy="129914"/>
            <a:chOff x="5181600" y="5638800"/>
            <a:chExt cx="152400" cy="152400"/>
          </a:xfrm>
        </p:grpSpPr>
        <p:cxnSp>
          <p:nvCxnSpPr>
            <p:cNvPr id="312" name="Straight Connector 311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4" name="Oval 313"/>
          <p:cNvSpPr/>
          <p:nvPr/>
        </p:nvSpPr>
        <p:spPr>
          <a:xfrm flipV="1">
            <a:off x="1558290" y="4298196"/>
            <a:ext cx="76200" cy="649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val 315"/>
          <p:cNvSpPr/>
          <p:nvPr/>
        </p:nvSpPr>
        <p:spPr>
          <a:xfrm flipV="1">
            <a:off x="1939290" y="3713583"/>
            <a:ext cx="76200" cy="649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316"/>
          <p:cNvSpPr/>
          <p:nvPr/>
        </p:nvSpPr>
        <p:spPr>
          <a:xfrm flipV="1">
            <a:off x="2548890" y="3843497"/>
            <a:ext cx="76200" cy="649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/>
          <p:cNvSpPr/>
          <p:nvPr/>
        </p:nvSpPr>
        <p:spPr>
          <a:xfrm flipV="1">
            <a:off x="2320290" y="4168282"/>
            <a:ext cx="76200" cy="649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/>
          <p:cNvSpPr/>
          <p:nvPr/>
        </p:nvSpPr>
        <p:spPr>
          <a:xfrm flipV="1">
            <a:off x="3082290" y="4103325"/>
            <a:ext cx="76200" cy="649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/>
          <p:cNvSpPr/>
          <p:nvPr/>
        </p:nvSpPr>
        <p:spPr>
          <a:xfrm flipV="1">
            <a:off x="3539490" y="4103325"/>
            <a:ext cx="76200" cy="649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/>
          <p:cNvSpPr/>
          <p:nvPr/>
        </p:nvSpPr>
        <p:spPr>
          <a:xfrm flipV="1">
            <a:off x="3920490" y="3648626"/>
            <a:ext cx="76200" cy="649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/>
          <p:cNvSpPr/>
          <p:nvPr/>
        </p:nvSpPr>
        <p:spPr>
          <a:xfrm flipV="1">
            <a:off x="3768090" y="4428109"/>
            <a:ext cx="76200" cy="649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TextBox 322"/>
          <p:cNvSpPr txBox="1"/>
          <p:nvPr/>
        </p:nvSpPr>
        <p:spPr>
          <a:xfrm>
            <a:off x="1945640" y="4724400"/>
            <a:ext cx="409086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_v1</a:t>
            </a:r>
            <a:endParaRPr lang="en-US" sz="1200" dirty="0"/>
          </a:p>
        </p:txBody>
      </p:sp>
      <p:sp>
        <p:nvSpPr>
          <p:cNvPr id="324" name="TextBox 323"/>
          <p:cNvSpPr txBox="1"/>
          <p:nvPr/>
        </p:nvSpPr>
        <p:spPr>
          <a:xfrm>
            <a:off x="1569720" y="5303520"/>
            <a:ext cx="409086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_v0</a:t>
            </a:r>
            <a:endParaRPr lang="en-US" sz="1200" dirty="0"/>
          </a:p>
        </p:txBody>
      </p:sp>
      <p:sp>
        <p:nvSpPr>
          <p:cNvPr id="325" name="TextBox 324"/>
          <p:cNvSpPr txBox="1"/>
          <p:nvPr/>
        </p:nvSpPr>
        <p:spPr>
          <a:xfrm>
            <a:off x="2321560" y="5171440"/>
            <a:ext cx="409086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_v5</a:t>
            </a:r>
            <a:endParaRPr lang="en-US" sz="1200" dirty="0"/>
          </a:p>
        </p:txBody>
      </p:sp>
      <p:sp>
        <p:nvSpPr>
          <p:cNvPr id="326" name="TextBox 325"/>
          <p:cNvSpPr txBox="1"/>
          <p:nvPr/>
        </p:nvSpPr>
        <p:spPr>
          <a:xfrm>
            <a:off x="2550160" y="4846320"/>
            <a:ext cx="409086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_v6</a:t>
            </a:r>
            <a:endParaRPr lang="en-US" sz="1200" dirty="0"/>
          </a:p>
        </p:txBody>
      </p:sp>
      <p:sp>
        <p:nvSpPr>
          <p:cNvPr id="327" name="TextBox 326"/>
          <p:cNvSpPr txBox="1"/>
          <p:nvPr/>
        </p:nvSpPr>
        <p:spPr>
          <a:xfrm>
            <a:off x="3916680" y="4648200"/>
            <a:ext cx="409086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_v2</a:t>
            </a:r>
            <a:endParaRPr lang="en-US" sz="1200" dirty="0"/>
          </a:p>
        </p:txBody>
      </p:sp>
      <p:sp>
        <p:nvSpPr>
          <p:cNvPr id="328" name="TextBox 327"/>
          <p:cNvSpPr txBox="1"/>
          <p:nvPr/>
        </p:nvSpPr>
        <p:spPr>
          <a:xfrm>
            <a:off x="3073400" y="5105400"/>
            <a:ext cx="409086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_v7</a:t>
            </a:r>
            <a:endParaRPr lang="en-US" sz="1200" dirty="0"/>
          </a:p>
        </p:txBody>
      </p:sp>
      <p:sp>
        <p:nvSpPr>
          <p:cNvPr id="329" name="TextBox 328"/>
          <p:cNvSpPr txBox="1"/>
          <p:nvPr/>
        </p:nvSpPr>
        <p:spPr>
          <a:xfrm>
            <a:off x="3525520" y="5105400"/>
            <a:ext cx="409086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_v3</a:t>
            </a:r>
            <a:endParaRPr lang="en-US" sz="1200" dirty="0"/>
          </a:p>
        </p:txBody>
      </p:sp>
      <p:sp>
        <p:nvSpPr>
          <p:cNvPr id="330" name="TextBox 329"/>
          <p:cNvSpPr txBox="1"/>
          <p:nvPr/>
        </p:nvSpPr>
        <p:spPr>
          <a:xfrm>
            <a:off x="3759200" y="5440680"/>
            <a:ext cx="409086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_v4</a:t>
            </a:r>
            <a:endParaRPr lang="en-US" sz="1200" dirty="0"/>
          </a:p>
        </p:txBody>
      </p:sp>
      <p:sp>
        <p:nvSpPr>
          <p:cNvPr id="331" name="TextBox 330"/>
          <p:cNvSpPr txBox="1"/>
          <p:nvPr/>
        </p:nvSpPr>
        <p:spPr>
          <a:xfrm>
            <a:off x="1430655" y="3875975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_e0</a:t>
            </a:r>
            <a:endParaRPr lang="en-US" sz="1200" dirty="0"/>
          </a:p>
        </p:txBody>
      </p:sp>
      <p:sp>
        <p:nvSpPr>
          <p:cNvPr id="333" name="TextBox 332"/>
          <p:cNvSpPr txBox="1"/>
          <p:nvPr/>
        </p:nvSpPr>
        <p:spPr>
          <a:xfrm>
            <a:off x="3693795" y="3733800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_e2</a:t>
            </a:r>
            <a:endParaRPr lang="en-US" sz="1200" dirty="0"/>
          </a:p>
        </p:txBody>
      </p:sp>
      <p:sp>
        <p:nvSpPr>
          <p:cNvPr id="334" name="TextBox 333"/>
          <p:cNvSpPr txBox="1"/>
          <p:nvPr/>
        </p:nvSpPr>
        <p:spPr>
          <a:xfrm>
            <a:off x="3680460" y="4135803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_e3</a:t>
            </a:r>
            <a:endParaRPr lang="en-US" sz="1200" dirty="0"/>
          </a:p>
        </p:txBody>
      </p:sp>
      <p:sp>
        <p:nvSpPr>
          <p:cNvPr id="335" name="TextBox 334"/>
          <p:cNvSpPr txBox="1"/>
          <p:nvPr/>
        </p:nvSpPr>
        <p:spPr>
          <a:xfrm>
            <a:off x="2057400" y="4316730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_e4</a:t>
            </a:r>
            <a:endParaRPr lang="en-US" sz="1200" dirty="0"/>
          </a:p>
        </p:txBody>
      </p:sp>
      <p:sp>
        <p:nvSpPr>
          <p:cNvPr id="336" name="TextBox 335"/>
          <p:cNvSpPr txBox="1"/>
          <p:nvPr/>
        </p:nvSpPr>
        <p:spPr>
          <a:xfrm>
            <a:off x="2133600" y="3875975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_e5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2667000" y="3733800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_e6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2514600" y="4103370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_e7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3200400" y="3625215"/>
            <a:ext cx="417102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_e1</a:t>
            </a:r>
            <a:endParaRPr lang="en-US" sz="1200" dirty="0"/>
          </a:p>
        </p:txBody>
      </p:sp>
      <p:sp>
        <p:nvSpPr>
          <p:cNvPr id="340" name="TextBox 339"/>
          <p:cNvSpPr txBox="1"/>
          <p:nvPr/>
        </p:nvSpPr>
        <p:spPr>
          <a:xfrm>
            <a:off x="1447800" y="2771707"/>
            <a:ext cx="450764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_w0</a:t>
            </a:r>
            <a:endParaRPr lang="en-US" sz="1200" dirty="0"/>
          </a:p>
        </p:txBody>
      </p:sp>
      <p:sp>
        <p:nvSpPr>
          <p:cNvPr id="341" name="TextBox 340"/>
          <p:cNvSpPr txBox="1"/>
          <p:nvPr/>
        </p:nvSpPr>
        <p:spPr>
          <a:xfrm>
            <a:off x="2070608" y="2836664"/>
            <a:ext cx="450764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_w1</a:t>
            </a:r>
            <a:endParaRPr lang="en-US" sz="1200" dirty="0"/>
          </a:p>
        </p:txBody>
      </p:sp>
      <p:sp>
        <p:nvSpPr>
          <p:cNvPr id="342" name="TextBox 341"/>
          <p:cNvSpPr txBox="1"/>
          <p:nvPr/>
        </p:nvSpPr>
        <p:spPr>
          <a:xfrm>
            <a:off x="1447800" y="1732396"/>
            <a:ext cx="386644" cy="23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_f0</a:t>
            </a:r>
            <a:endParaRPr lang="en-US" sz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76200" y="76200"/>
            <a:ext cx="4724400" cy="6705600"/>
            <a:chOff x="76200" y="76200"/>
            <a:chExt cx="12039600" cy="67056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76200" y="381000"/>
              <a:ext cx="12039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6200" y="2514600"/>
              <a:ext cx="120396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6200" y="1447800"/>
              <a:ext cx="12039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6200" y="3581400"/>
              <a:ext cx="120396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6200" y="5715000"/>
              <a:ext cx="12039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6200" y="4648200"/>
              <a:ext cx="120396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6200" y="76200"/>
              <a:ext cx="12039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6200" y="6781800"/>
              <a:ext cx="12039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" name="TextBox 244"/>
          <p:cNvSpPr txBox="1"/>
          <p:nvPr/>
        </p:nvSpPr>
        <p:spPr>
          <a:xfrm>
            <a:off x="1945640" y="5791200"/>
            <a:ext cx="403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ps</a:t>
            </a:r>
            <a:r>
              <a:rPr lang="en-SG" sz="1200" dirty="0" smtClean="0"/>
              <a:t>1</a:t>
            </a:r>
            <a:endParaRPr lang="en-US" sz="1200" dirty="0"/>
          </a:p>
        </p:txBody>
      </p:sp>
      <p:sp>
        <p:nvSpPr>
          <p:cNvPr id="246" name="TextBox 245"/>
          <p:cNvSpPr txBox="1"/>
          <p:nvPr/>
        </p:nvSpPr>
        <p:spPr>
          <a:xfrm>
            <a:off x="1569720" y="6370320"/>
            <a:ext cx="403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ps</a:t>
            </a:r>
            <a:r>
              <a:rPr lang="en-SG" sz="1200" dirty="0" smtClean="0"/>
              <a:t>0</a:t>
            </a:r>
            <a:endParaRPr lang="en-US" sz="1200" dirty="0"/>
          </a:p>
        </p:txBody>
      </p:sp>
      <p:sp>
        <p:nvSpPr>
          <p:cNvPr id="247" name="TextBox 246"/>
          <p:cNvSpPr txBox="1"/>
          <p:nvPr/>
        </p:nvSpPr>
        <p:spPr>
          <a:xfrm>
            <a:off x="2321560" y="6238240"/>
            <a:ext cx="403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ps</a:t>
            </a:r>
            <a:r>
              <a:rPr lang="en-SG" sz="1200" dirty="0" smtClean="0"/>
              <a:t>5</a:t>
            </a:r>
            <a:endParaRPr lang="en-US" sz="1200" dirty="0"/>
          </a:p>
        </p:txBody>
      </p:sp>
      <p:sp>
        <p:nvSpPr>
          <p:cNvPr id="248" name="TextBox 247"/>
          <p:cNvSpPr txBox="1"/>
          <p:nvPr/>
        </p:nvSpPr>
        <p:spPr>
          <a:xfrm>
            <a:off x="2550160" y="5913120"/>
            <a:ext cx="403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ps</a:t>
            </a:r>
            <a:r>
              <a:rPr lang="en-SG" sz="1200" dirty="0" smtClean="0"/>
              <a:t>6</a:t>
            </a:r>
            <a:endParaRPr lang="en-US" sz="1200" dirty="0"/>
          </a:p>
        </p:txBody>
      </p:sp>
      <p:sp>
        <p:nvSpPr>
          <p:cNvPr id="249" name="TextBox 248"/>
          <p:cNvSpPr txBox="1"/>
          <p:nvPr/>
        </p:nvSpPr>
        <p:spPr>
          <a:xfrm>
            <a:off x="3916680" y="5715000"/>
            <a:ext cx="403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ps</a:t>
            </a:r>
            <a:r>
              <a:rPr lang="en-SG" sz="1200" dirty="0" smtClean="0"/>
              <a:t>2</a:t>
            </a:r>
            <a:endParaRPr lang="en-US" sz="1200" dirty="0"/>
          </a:p>
        </p:txBody>
      </p:sp>
      <p:sp>
        <p:nvSpPr>
          <p:cNvPr id="250" name="TextBox 249"/>
          <p:cNvSpPr txBox="1"/>
          <p:nvPr/>
        </p:nvSpPr>
        <p:spPr>
          <a:xfrm>
            <a:off x="3073400" y="6172200"/>
            <a:ext cx="403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ps</a:t>
            </a:r>
            <a:r>
              <a:rPr lang="en-SG" sz="1200" dirty="0" smtClean="0"/>
              <a:t>7</a:t>
            </a:r>
            <a:endParaRPr lang="en-US" sz="1200" dirty="0"/>
          </a:p>
        </p:txBody>
      </p:sp>
      <p:sp>
        <p:nvSpPr>
          <p:cNvPr id="251" name="TextBox 250"/>
          <p:cNvSpPr txBox="1"/>
          <p:nvPr/>
        </p:nvSpPr>
        <p:spPr>
          <a:xfrm>
            <a:off x="3531235" y="6172200"/>
            <a:ext cx="403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ps</a:t>
            </a:r>
            <a:r>
              <a:rPr lang="en-SG" sz="1200" dirty="0" smtClean="0"/>
              <a:t>3</a:t>
            </a:r>
            <a:endParaRPr lang="en-US" sz="1200" dirty="0"/>
          </a:p>
        </p:txBody>
      </p:sp>
      <p:sp>
        <p:nvSpPr>
          <p:cNvPr id="252" name="TextBox 251"/>
          <p:cNvSpPr txBox="1"/>
          <p:nvPr/>
        </p:nvSpPr>
        <p:spPr>
          <a:xfrm>
            <a:off x="3759200" y="6507480"/>
            <a:ext cx="403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ps</a:t>
            </a:r>
            <a:r>
              <a:rPr lang="en-SG" sz="1200" dirty="0" smtClean="0"/>
              <a:t>4</a:t>
            </a:r>
            <a:endParaRPr lang="en-US" sz="1200" dirty="0"/>
          </a:p>
        </p:txBody>
      </p:sp>
      <p:sp>
        <p:nvSpPr>
          <p:cNvPr id="259" name="Rectangle 258"/>
          <p:cNvSpPr/>
          <p:nvPr/>
        </p:nvSpPr>
        <p:spPr>
          <a:xfrm>
            <a:off x="1945005" y="585978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>
          <a:xfrm>
            <a:off x="1564005" y="644652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/>
          <p:nvPr/>
        </p:nvSpPr>
        <p:spPr>
          <a:xfrm>
            <a:off x="2550795" y="598932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2326005" y="631698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3088005" y="625221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3762375" y="657606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3541395" y="625602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3922395" y="578739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TextBox 270"/>
          <p:cNvSpPr txBox="1"/>
          <p:nvPr/>
        </p:nvSpPr>
        <p:spPr>
          <a:xfrm>
            <a:off x="1143000" y="42332"/>
            <a:ext cx="3657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/>
              <a:t>Polygons</a:t>
            </a:r>
            <a:endParaRPr lang="en-US" b="1" dirty="0"/>
          </a:p>
        </p:txBody>
      </p:sp>
      <p:sp>
        <p:nvSpPr>
          <p:cNvPr id="272" name="TextBox 271"/>
          <p:cNvSpPr txBox="1"/>
          <p:nvPr/>
        </p:nvSpPr>
        <p:spPr>
          <a:xfrm>
            <a:off x="76200" y="1447801"/>
            <a:ext cx="1066800" cy="10668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 smtClean="0"/>
              <a:t>Topology Faces</a:t>
            </a:r>
            <a:endParaRPr lang="en-US" i="1" dirty="0"/>
          </a:p>
        </p:txBody>
      </p:sp>
      <p:sp>
        <p:nvSpPr>
          <p:cNvPr id="273" name="TextBox 272"/>
          <p:cNvSpPr txBox="1"/>
          <p:nvPr/>
        </p:nvSpPr>
        <p:spPr>
          <a:xfrm>
            <a:off x="76200" y="2514600"/>
            <a:ext cx="1066800" cy="106680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 smtClean="0"/>
              <a:t>Topology Wires</a:t>
            </a:r>
            <a:endParaRPr lang="en-US" i="1" dirty="0"/>
          </a:p>
        </p:txBody>
      </p:sp>
      <p:sp>
        <p:nvSpPr>
          <p:cNvPr id="274" name="TextBox 273"/>
          <p:cNvSpPr txBox="1"/>
          <p:nvPr/>
        </p:nvSpPr>
        <p:spPr>
          <a:xfrm>
            <a:off x="76200" y="3581400"/>
            <a:ext cx="1066800" cy="10668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 smtClean="0"/>
              <a:t>Topology Edges</a:t>
            </a:r>
            <a:endParaRPr lang="en-US" i="1" dirty="0"/>
          </a:p>
        </p:txBody>
      </p:sp>
      <p:sp>
        <p:nvSpPr>
          <p:cNvPr id="275" name="TextBox 274"/>
          <p:cNvSpPr txBox="1"/>
          <p:nvPr/>
        </p:nvSpPr>
        <p:spPr>
          <a:xfrm>
            <a:off x="76200" y="4648200"/>
            <a:ext cx="1066800" cy="10668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 smtClean="0"/>
              <a:t>Topology Vertices</a:t>
            </a:r>
            <a:endParaRPr lang="en-US" i="1" dirty="0"/>
          </a:p>
        </p:txBody>
      </p:sp>
      <p:sp>
        <p:nvSpPr>
          <p:cNvPr id="276" name="TextBox 275"/>
          <p:cNvSpPr txBox="1"/>
          <p:nvPr/>
        </p:nvSpPr>
        <p:spPr>
          <a:xfrm>
            <a:off x="76200" y="381000"/>
            <a:ext cx="1066800" cy="106680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b="1" dirty="0" smtClean="0"/>
              <a:t>Objects</a:t>
            </a:r>
            <a:endParaRPr lang="en-US" b="1" dirty="0"/>
          </a:p>
        </p:txBody>
      </p:sp>
      <p:sp>
        <p:nvSpPr>
          <p:cNvPr id="344" name="TextBox 343"/>
          <p:cNvSpPr txBox="1"/>
          <p:nvPr/>
        </p:nvSpPr>
        <p:spPr>
          <a:xfrm>
            <a:off x="76200" y="5715000"/>
            <a:ext cx="1066800" cy="10668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b="1" dirty="0" smtClean="0"/>
              <a:t>Positions</a:t>
            </a:r>
            <a:endParaRPr lang="en-US" b="1" dirty="0"/>
          </a:p>
        </p:txBody>
      </p:sp>
      <p:sp>
        <p:nvSpPr>
          <p:cNvPr id="186" name="TextBox 185"/>
          <p:cNvSpPr txBox="1"/>
          <p:nvPr/>
        </p:nvSpPr>
        <p:spPr>
          <a:xfrm>
            <a:off x="8991600" y="6858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/>
              <a:t>pg0</a:t>
            </a:r>
            <a:endParaRPr lang="en-US" b="1" dirty="0"/>
          </a:p>
        </p:txBody>
      </p:sp>
      <p:sp>
        <p:nvSpPr>
          <p:cNvPr id="188" name="TextBox 187"/>
          <p:cNvSpPr txBox="1"/>
          <p:nvPr/>
        </p:nvSpPr>
        <p:spPr>
          <a:xfrm>
            <a:off x="7467600" y="27432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_w0</a:t>
            </a:r>
            <a:endParaRPr lang="en-US" dirty="0"/>
          </a:p>
        </p:txBody>
      </p:sp>
      <p:cxnSp>
        <p:nvCxnSpPr>
          <p:cNvPr id="196" name="Straight Connector 195"/>
          <p:cNvCxnSpPr>
            <a:stCxn id="188" idx="2"/>
            <a:endCxn id="189" idx="0"/>
          </p:cNvCxnSpPr>
          <p:nvPr/>
        </p:nvCxnSpPr>
        <p:spPr>
          <a:xfrm flipH="1">
            <a:off x="5829300" y="3124200"/>
            <a:ext cx="19812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188" idx="2"/>
            <a:endCxn id="190" idx="0"/>
          </p:cNvCxnSpPr>
          <p:nvPr/>
        </p:nvCxnSpPr>
        <p:spPr>
          <a:xfrm flipH="1">
            <a:off x="6819900" y="3124200"/>
            <a:ext cx="9906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88" idx="2"/>
            <a:endCxn id="191" idx="0"/>
          </p:cNvCxnSpPr>
          <p:nvPr/>
        </p:nvCxnSpPr>
        <p:spPr>
          <a:xfrm>
            <a:off x="7810500" y="31242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stCxn id="189" idx="2"/>
            <a:endCxn id="192" idx="0"/>
          </p:cNvCxnSpPr>
          <p:nvPr/>
        </p:nvCxnSpPr>
        <p:spPr>
          <a:xfrm>
            <a:off x="5829300" y="4267200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89" idx="2"/>
            <a:endCxn id="193" idx="0"/>
          </p:cNvCxnSpPr>
          <p:nvPr/>
        </p:nvCxnSpPr>
        <p:spPr>
          <a:xfrm>
            <a:off x="5829300" y="4267200"/>
            <a:ext cx="9906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190" idx="2"/>
            <a:endCxn id="193" idx="0"/>
          </p:cNvCxnSpPr>
          <p:nvPr/>
        </p:nvCxnSpPr>
        <p:spPr>
          <a:xfrm>
            <a:off x="6819900" y="4267200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stCxn id="190" idx="2"/>
            <a:endCxn id="194" idx="0"/>
          </p:cNvCxnSpPr>
          <p:nvPr/>
        </p:nvCxnSpPr>
        <p:spPr>
          <a:xfrm>
            <a:off x="6819900" y="4267200"/>
            <a:ext cx="9906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191" idx="2"/>
            <a:endCxn id="194" idx="0"/>
          </p:cNvCxnSpPr>
          <p:nvPr/>
        </p:nvCxnSpPr>
        <p:spPr>
          <a:xfrm>
            <a:off x="7810500" y="4267200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91" idx="2"/>
            <a:endCxn id="195" idx="0"/>
          </p:cNvCxnSpPr>
          <p:nvPr/>
        </p:nvCxnSpPr>
        <p:spPr>
          <a:xfrm>
            <a:off x="7810500" y="4267200"/>
            <a:ext cx="9906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8991600" y="17526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_f0</a:t>
            </a:r>
            <a:endParaRPr lang="en-US" dirty="0"/>
          </a:p>
        </p:txBody>
      </p:sp>
      <p:sp>
        <p:nvSpPr>
          <p:cNvPr id="206" name="TextBox 205"/>
          <p:cNvSpPr txBox="1"/>
          <p:nvPr/>
        </p:nvSpPr>
        <p:spPr>
          <a:xfrm>
            <a:off x="10896600" y="27432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_w1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5486400" y="4953000"/>
            <a:ext cx="4648200" cy="381000"/>
            <a:chOff x="5486400" y="5791200"/>
            <a:chExt cx="4648200" cy="381000"/>
          </a:xfrm>
        </p:grpSpPr>
        <p:sp>
          <p:nvSpPr>
            <p:cNvPr id="192" name="TextBox 191"/>
            <p:cNvSpPr txBox="1"/>
            <p:nvPr/>
          </p:nvSpPr>
          <p:spPr>
            <a:xfrm>
              <a:off x="5486400" y="5791200"/>
              <a:ext cx="685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/>
                <a:t>_v0</a:t>
              </a:r>
              <a:endParaRPr lang="en-US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477000" y="5791200"/>
              <a:ext cx="685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/>
                <a:t>_v1</a:t>
              </a:r>
              <a:endParaRPr 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7467600" y="5791200"/>
              <a:ext cx="685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/>
                <a:t>_v2</a:t>
              </a:r>
              <a:endParaRPr lang="en-US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8458200" y="5791200"/>
              <a:ext cx="685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/>
                <a:t>_v3</a:t>
              </a:r>
              <a:endParaRPr lang="en-US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9448800" y="5791200"/>
              <a:ext cx="685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/>
                <a:t>_v4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486400" y="3886200"/>
            <a:ext cx="4648200" cy="381000"/>
            <a:chOff x="5486400" y="4572000"/>
            <a:chExt cx="4648200" cy="381000"/>
          </a:xfrm>
        </p:grpSpPr>
        <p:sp>
          <p:nvSpPr>
            <p:cNvPr id="189" name="TextBox 188"/>
            <p:cNvSpPr txBox="1"/>
            <p:nvPr/>
          </p:nvSpPr>
          <p:spPr>
            <a:xfrm>
              <a:off x="5486400" y="4572000"/>
              <a:ext cx="685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/>
                <a:t>_e0</a:t>
              </a:r>
              <a:endParaRPr lang="en-US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477000" y="4572000"/>
              <a:ext cx="685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/>
                <a:t>_e1</a:t>
              </a:r>
              <a:endParaRPr lang="en-US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7467600" y="4572000"/>
              <a:ext cx="685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/>
                <a:t>_e2</a:t>
              </a:r>
              <a:endParaRPr lang="en-US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8458200" y="4572000"/>
              <a:ext cx="685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/>
                <a:t>_e3</a:t>
              </a:r>
              <a:endParaRPr lang="en-US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9448800" y="4572000"/>
              <a:ext cx="685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/>
                <a:t>_e4</a:t>
              </a:r>
              <a:endParaRPr lang="en-US" dirty="0"/>
            </a:p>
          </p:txBody>
        </p:sp>
      </p:grpSp>
      <p:cxnSp>
        <p:nvCxnSpPr>
          <p:cNvPr id="219" name="Straight Connector 218"/>
          <p:cNvCxnSpPr>
            <a:stCxn id="208" idx="2"/>
            <a:endCxn id="195" idx="0"/>
          </p:cNvCxnSpPr>
          <p:nvPr/>
        </p:nvCxnSpPr>
        <p:spPr>
          <a:xfrm>
            <a:off x="8801100" y="4267200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208" idx="2"/>
            <a:endCxn id="207" idx="0"/>
          </p:cNvCxnSpPr>
          <p:nvPr/>
        </p:nvCxnSpPr>
        <p:spPr>
          <a:xfrm>
            <a:off x="8801100" y="4267200"/>
            <a:ext cx="9906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209" idx="2"/>
            <a:endCxn id="207" idx="0"/>
          </p:cNvCxnSpPr>
          <p:nvPr/>
        </p:nvCxnSpPr>
        <p:spPr>
          <a:xfrm>
            <a:off x="9791700" y="4267200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209" idx="2"/>
            <a:endCxn id="192" idx="0"/>
          </p:cNvCxnSpPr>
          <p:nvPr/>
        </p:nvCxnSpPr>
        <p:spPr>
          <a:xfrm flipH="1">
            <a:off x="5829300" y="4267200"/>
            <a:ext cx="39624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205" idx="2"/>
            <a:endCxn id="188" idx="0"/>
          </p:cNvCxnSpPr>
          <p:nvPr/>
        </p:nvCxnSpPr>
        <p:spPr>
          <a:xfrm flipH="1">
            <a:off x="7810500" y="2133600"/>
            <a:ext cx="15240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205" idx="2"/>
            <a:endCxn id="206" idx="0"/>
          </p:cNvCxnSpPr>
          <p:nvPr/>
        </p:nvCxnSpPr>
        <p:spPr>
          <a:xfrm>
            <a:off x="9334500" y="2133600"/>
            <a:ext cx="19050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205" idx="0"/>
            <a:endCxn id="186" idx="2"/>
          </p:cNvCxnSpPr>
          <p:nvPr/>
        </p:nvCxnSpPr>
        <p:spPr>
          <a:xfrm flipV="1">
            <a:off x="9334500" y="1066800"/>
            <a:ext cx="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>
            <a:stCxn id="188" idx="2"/>
            <a:endCxn id="208" idx="0"/>
          </p:cNvCxnSpPr>
          <p:nvPr/>
        </p:nvCxnSpPr>
        <p:spPr>
          <a:xfrm>
            <a:off x="7810500" y="3124200"/>
            <a:ext cx="9906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188" idx="2"/>
            <a:endCxn id="209" idx="0"/>
          </p:cNvCxnSpPr>
          <p:nvPr/>
        </p:nvCxnSpPr>
        <p:spPr>
          <a:xfrm>
            <a:off x="7810500" y="3124200"/>
            <a:ext cx="19812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206" idx="2"/>
          </p:cNvCxnSpPr>
          <p:nvPr/>
        </p:nvCxnSpPr>
        <p:spPr>
          <a:xfrm flipH="1">
            <a:off x="11201400" y="3124200"/>
            <a:ext cx="381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206" idx="2"/>
          </p:cNvCxnSpPr>
          <p:nvPr/>
        </p:nvCxnSpPr>
        <p:spPr>
          <a:xfrm>
            <a:off x="11239500" y="3124200"/>
            <a:ext cx="1905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206" idx="2"/>
          </p:cNvCxnSpPr>
          <p:nvPr/>
        </p:nvCxnSpPr>
        <p:spPr>
          <a:xfrm>
            <a:off x="11239500" y="3124200"/>
            <a:ext cx="4191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5" name="Group 364"/>
          <p:cNvGrpSpPr/>
          <p:nvPr/>
        </p:nvGrpSpPr>
        <p:grpSpPr>
          <a:xfrm>
            <a:off x="5486400" y="6019800"/>
            <a:ext cx="4648200" cy="381000"/>
            <a:chOff x="5486400" y="5791200"/>
            <a:chExt cx="4648200" cy="381000"/>
          </a:xfrm>
          <a:solidFill>
            <a:schemeClr val="bg1">
              <a:lumMod val="85000"/>
            </a:schemeClr>
          </a:solidFill>
        </p:grpSpPr>
        <p:sp>
          <p:nvSpPr>
            <p:cNvPr id="366" name="TextBox 365"/>
            <p:cNvSpPr txBox="1"/>
            <p:nvPr/>
          </p:nvSpPr>
          <p:spPr>
            <a:xfrm>
              <a:off x="5486400" y="5791200"/>
              <a:ext cx="685800" cy="381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 smtClean="0"/>
                <a:t>ps</a:t>
              </a:r>
              <a:r>
                <a:rPr lang="en-SG" b="1" dirty="0" smtClean="0"/>
                <a:t>0</a:t>
              </a:r>
              <a:endParaRPr lang="en-US" b="1" dirty="0"/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6477000" y="5791200"/>
              <a:ext cx="685800" cy="381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 smtClean="0"/>
                <a:t>ps</a:t>
              </a:r>
              <a:r>
                <a:rPr lang="en-SG" b="1" dirty="0" smtClean="0"/>
                <a:t>1</a:t>
              </a:r>
              <a:endParaRPr lang="en-US" b="1" dirty="0"/>
            </a:p>
          </p:txBody>
        </p:sp>
        <p:sp>
          <p:nvSpPr>
            <p:cNvPr id="368" name="TextBox 367"/>
            <p:cNvSpPr txBox="1"/>
            <p:nvPr/>
          </p:nvSpPr>
          <p:spPr>
            <a:xfrm>
              <a:off x="7467600" y="5791200"/>
              <a:ext cx="685800" cy="381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 smtClean="0"/>
                <a:t>ps</a:t>
              </a:r>
              <a:r>
                <a:rPr lang="en-SG" b="1" dirty="0" smtClean="0"/>
                <a:t>2</a:t>
              </a:r>
              <a:endParaRPr lang="en-US" b="1" dirty="0"/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8458200" y="5791200"/>
              <a:ext cx="685800" cy="381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 smtClean="0"/>
                <a:t>ps</a:t>
              </a:r>
              <a:r>
                <a:rPr lang="en-SG" b="1" dirty="0" smtClean="0"/>
                <a:t>3</a:t>
              </a:r>
              <a:endParaRPr lang="en-US" b="1" dirty="0"/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9448800" y="5791200"/>
              <a:ext cx="685800" cy="381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 smtClean="0"/>
                <a:t>ps</a:t>
              </a:r>
              <a:r>
                <a:rPr lang="en-SG" b="1" dirty="0" smtClean="0"/>
                <a:t>4</a:t>
              </a:r>
              <a:endParaRPr lang="en-US" b="1" dirty="0"/>
            </a:p>
          </p:txBody>
        </p:sp>
      </p:grpSp>
      <p:cxnSp>
        <p:nvCxnSpPr>
          <p:cNvPr id="35" name="Straight Connector 34"/>
          <p:cNvCxnSpPr>
            <a:stCxn id="192" idx="2"/>
            <a:endCxn id="366" idx="0"/>
          </p:cNvCxnSpPr>
          <p:nvPr/>
        </p:nvCxnSpPr>
        <p:spPr>
          <a:xfrm>
            <a:off x="5829300" y="5334000"/>
            <a:ext cx="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93" idx="2"/>
            <a:endCxn id="367" idx="0"/>
          </p:cNvCxnSpPr>
          <p:nvPr/>
        </p:nvCxnSpPr>
        <p:spPr>
          <a:xfrm>
            <a:off x="6819900" y="5334000"/>
            <a:ext cx="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94" idx="2"/>
            <a:endCxn id="368" idx="0"/>
          </p:cNvCxnSpPr>
          <p:nvPr/>
        </p:nvCxnSpPr>
        <p:spPr>
          <a:xfrm>
            <a:off x="7810500" y="5334000"/>
            <a:ext cx="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95" idx="2"/>
            <a:endCxn id="369" idx="0"/>
          </p:cNvCxnSpPr>
          <p:nvPr/>
        </p:nvCxnSpPr>
        <p:spPr>
          <a:xfrm>
            <a:off x="8801100" y="5334000"/>
            <a:ext cx="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07" idx="2"/>
            <a:endCxn id="370" idx="0"/>
          </p:cNvCxnSpPr>
          <p:nvPr/>
        </p:nvCxnSpPr>
        <p:spPr>
          <a:xfrm>
            <a:off x="9791700" y="5334000"/>
            <a:ext cx="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TextBox 370"/>
          <p:cNvSpPr txBox="1"/>
          <p:nvPr/>
        </p:nvSpPr>
        <p:spPr>
          <a:xfrm>
            <a:off x="5181600" y="2286000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Topological </a:t>
            </a:r>
            <a:endParaRPr lang="en-SG" dirty="0" smtClean="0"/>
          </a:p>
          <a:p>
            <a:r>
              <a:rPr lang="en-SG" dirty="0" smtClean="0"/>
              <a:t>components </a:t>
            </a:r>
            <a:r>
              <a:rPr lang="en-SG" dirty="0" smtClean="0"/>
              <a:t>are connected in a hierarchy</a:t>
            </a:r>
            <a:endParaRPr lang="en-US" dirty="0"/>
          </a:p>
        </p:txBody>
      </p:sp>
      <p:sp>
        <p:nvSpPr>
          <p:cNvPr id="372" name="TextBox 371"/>
          <p:cNvSpPr txBox="1"/>
          <p:nvPr/>
        </p:nvSpPr>
        <p:spPr>
          <a:xfrm>
            <a:off x="1447800" y="68580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pg0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2336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6"/>
          <p:cNvGrpSpPr/>
          <p:nvPr/>
        </p:nvGrpSpPr>
        <p:grpSpPr>
          <a:xfrm>
            <a:off x="4419600" y="1143000"/>
            <a:ext cx="2971800" cy="584613"/>
            <a:chOff x="5181600" y="3276600"/>
            <a:chExt cx="2971800" cy="685800"/>
          </a:xfrm>
        </p:grpSpPr>
        <p:cxnSp>
          <p:nvCxnSpPr>
            <p:cNvPr id="178" name="Straight Connector 177"/>
            <p:cNvCxnSpPr/>
            <p:nvPr/>
          </p:nvCxnSpPr>
          <p:spPr>
            <a:xfrm flipV="1">
              <a:off x="5181600" y="3276600"/>
              <a:ext cx="762000" cy="6858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943600" y="3276600"/>
              <a:ext cx="914400" cy="5334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V="1">
              <a:off x="6858000" y="3276600"/>
              <a:ext cx="1295400" cy="5334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TextBox 180"/>
          <p:cNvSpPr txBox="1"/>
          <p:nvPr/>
        </p:nvSpPr>
        <p:spPr>
          <a:xfrm>
            <a:off x="6489700" y="102616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>
                <a:solidFill>
                  <a:schemeClr val="accent1"/>
                </a:solidFill>
              </a:rPr>
              <a:t>pl0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8305800" y="6858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>
                <a:solidFill>
                  <a:schemeClr val="accent2"/>
                </a:solidFill>
              </a:rPr>
              <a:t>pl1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8305800" y="27432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>
                <a:solidFill>
                  <a:schemeClr val="accent2"/>
                </a:solidFill>
              </a:rPr>
              <a:t>_</a:t>
            </a:r>
            <a:r>
              <a:rPr lang="en-SG" dirty="0" smtClean="0">
                <a:solidFill>
                  <a:schemeClr val="accent2"/>
                </a:solidFill>
              </a:rPr>
              <a:t>w1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190" name="Group 189"/>
          <p:cNvGrpSpPr/>
          <p:nvPr/>
        </p:nvGrpSpPr>
        <p:grpSpPr>
          <a:xfrm>
            <a:off x="7848600" y="3886200"/>
            <a:ext cx="1676400" cy="381000"/>
            <a:chOff x="7239000" y="4648200"/>
            <a:chExt cx="1676400" cy="381000"/>
          </a:xfrm>
          <a:solidFill>
            <a:schemeClr val="bg1">
              <a:lumMod val="95000"/>
            </a:schemeClr>
          </a:solidFill>
        </p:grpSpPr>
        <p:sp>
          <p:nvSpPr>
            <p:cNvPr id="191" name="TextBox 190"/>
            <p:cNvSpPr txBox="1"/>
            <p:nvPr/>
          </p:nvSpPr>
          <p:spPr>
            <a:xfrm>
              <a:off x="72390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>
                  <a:solidFill>
                    <a:schemeClr val="accent2"/>
                  </a:solidFill>
                </a:rPr>
                <a:t>_</a:t>
              </a:r>
              <a:r>
                <a:rPr lang="en-SG" dirty="0" smtClean="0">
                  <a:solidFill>
                    <a:schemeClr val="accent2"/>
                  </a:solidFill>
                </a:rPr>
                <a:t>e3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82296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>
                  <a:solidFill>
                    <a:schemeClr val="accent2"/>
                  </a:solidFill>
                </a:rPr>
                <a:t>_</a:t>
              </a:r>
              <a:r>
                <a:rPr lang="en-SG" dirty="0" smtClean="0">
                  <a:solidFill>
                    <a:schemeClr val="accent2"/>
                  </a:solidFill>
                </a:rPr>
                <a:t>e4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7391400" y="4953000"/>
            <a:ext cx="2667000" cy="381000"/>
            <a:chOff x="7239000" y="5715000"/>
            <a:chExt cx="2667000" cy="381000"/>
          </a:xfrm>
          <a:solidFill>
            <a:schemeClr val="bg1">
              <a:lumMod val="95000"/>
            </a:schemeClr>
          </a:solidFill>
        </p:grpSpPr>
        <p:sp>
          <p:nvSpPr>
            <p:cNvPr id="195" name="TextBox 194"/>
            <p:cNvSpPr txBox="1"/>
            <p:nvPr/>
          </p:nvSpPr>
          <p:spPr>
            <a:xfrm>
              <a:off x="7239000" y="5715000"/>
              <a:ext cx="685800" cy="381000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>
                  <a:solidFill>
                    <a:schemeClr val="accent2"/>
                  </a:solidFill>
                </a:rPr>
                <a:t>_</a:t>
              </a:r>
              <a:r>
                <a:rPr lang="en-SG" dirty="0" smtClean="0">
                  <a:solidFill>
                    <a:schemeClr val="accent2"/>
                  </a:solidFill>
                </a:rPr>
                <a:t>v4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8229600" y="5715000"/>
              <a:ext cx="685800" cy="381000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>
                  <a:solidFill>
                    <a:schemeClr val="accent2"/>
                  </a:solidFill>
                </a:rPr>
                <a:t>_v5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9220200" y="5715000"/>
              <a:ext cx="685800" cy="381000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>
                  <a:solidFill>
                    <a:schemeClr val="accent2"/>
                  </a:solidFill>
                </a:rPr>
                <a:t>_</a:t>
              </a:r>
              <a:r>
                <a:rPr lang="en-SG" dirty="0" smtClean="0">
                  <a:solidFill>
                    <a:schemeClr val="accent2"/>
                  </a:solidFill>
                </a:rPr>
                <a:t>v6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199" name="Straight Connector 198"/>
          <p:cNvCxnSpPr>
            <a:stCxn id="189" idx="2"/>
            <a:endCxn id="191" idx="0"/>
          </p:cNvCxnSpPr>
          <p:nvPr/>
        </p:nvCxnSpPr>
        <p:spPr>
          <a:xfrm flipH="1">
            <a:off x="8191500" y="3124200"/>
            <a:ext cx="457200" cy="762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89" idx="2"/>
            <a:endCxn id="192" idx="0"/>
          </p:cNvCxnSpPr>
          <p:nvPr/>
        </p:nvCxnSpPr>
        <p:spPr>
          <a:xfrm>
            <a:off x="8648700" y="3124200"/>
            <a:ext cx="533400" cy="762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stCxn id="191" idx="2"/>
            <a:endCxn id="195" idx="0"/>
          </p:cNvCxnSpPr>
          <p:nvPr/>
        </p:nvCxnSpPr>
        <p:spPr>
          <a:xfrm flipH="1">
            <a:off x="7734300" y="4267200"/>
            <a:ext cx="457200" cy="685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191" idx="2"/>
            <a:endCxn id="196" idx="0"/>
          </p:cNvCxnSpPr>
          <p:nvPr/>
        </p:nvCxnSpPr>
        <p:spPr>
          <a:xfrm>
            <a:off x="8191500" y="4267200"/>
            <a:ext cx="533400" cy="685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92" idx="2"/>
            <a:endCxn id="196" idx="0"/>
          </p:cNvCxnSpPr>
          <p:nvPr/>
        </p:nvCxnSpPr>
        <p:spPr>
          <a:xfrm flipH="1">
            <a:off x="8724900" y="4267200"/>
            <a:ext cx="457200" cy="685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92" idx="2"/>
            <a:endCxn id="197" idx="0"/>
          </p:cNvCxnSpPr>
          <p:nvPr/>
        </p:nvCxnSpPr>
        <p:spPr>
          <a:xfrm>
            <a:off x="9182100" y="4267200"/>
            <a:ext cx="533400" cy="685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86" idx="2"/>
            <a:endCxn id="189" idx="0"/>
          </p:cNvCxnSpPr>
          <p:nvPr/>
        </p:nvCxnSpPr>
        <p:spPr>
          <a:xfrm>
            <a:off x="8648700" y="1066800"/>
            <a:ext cx="0" cy="1676400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95" idx="2"/>
            <a:endCxn id="220" idx="0"/>
          </p:cNvCxnSpPr>
          <p:nvPr/>
        </p:nvCxnSpPr>
        <p:spPr>
          <a:xfrm flipH="1">
            <a:off x="7429500" y="5334000"/>
            <a:ext cx="30480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97" idx="2"/>
            <a:endCxn id="221" idx="0"/>
          </p:cNvCxnSpPr>
          <p:nvPr/>
        </p:nvCxnSpPr>
        <p:spPr>
          <a:xfrm flipH="1">
            <a:off x="8572500" y="5334000"/>
            <a:ext cx="114300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238500" y="6858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>
                <a:solidFill>
                  <a:schemeClr val="accent1"/>
                </a:solidFill>
              </a:rPr>
              <a:t>pl0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238500" y="27432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>
                <a:solidFill>
                  <a:schemeClr val="accent1"/>
                </a:solidFill>
              </a:rPr>
              <a:t>_w0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2247900" y="3886200"/>
            <a:ext cx="2667000" cy="381000"/>
            <a:chOff x="7239000" y="4648200"/>
            <a:chExt cx="2667000" cy="381000"/>
          </a:xfrm>
          <a:solidFill>
            <a:schemeClr val="bg1">
              <a:lumMod val="95000"/>
            </a:schemeClr>
          </a:solidFill>
        </p:grpSpPr>
        <p:sp>
          <p:nvSpPr>
            <p:cNvPr id="105" name="TextBox 104"/>
            <p:cNvSpPr txBox="1"/>
            <p:nvPr/>
          </p:nvSpPr>
          <p:spPr>
            <a:xfrm>
              <a:off x="72390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>
                  <a:solidFill>
                    <a:schemeClr val="accent1"/>
                  </a:solidFill>
                </a:rPr>
                <a:t>_e0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2296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>
                  <a:solidFill>
                    <a:schemeClr val="accent1"/>
                  </a:solidFill>
                </a:rPr>
                <a:t>_e1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92202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>
                  <a:solidFill>
                    <a:schemeClr val="accent1"/>
                  </a:solidFill>
                </a:rPr>
                <a:t>_e2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1790700" y="4953000"/>
            <a:ext cx="3657600" cy="381000"/>
            <a:chOff x="7239000" y="5715000"/>
            <a:chExt cx="3657600" cy="381000"/>
          </a:xfrm>
          <a:solidFill>
            <a:schemeClr val="bg1">
              <a:lumMod val="95000"/>
            </a:schemeClr>
          </a:solidFill>
        </p:grpSpPr>
        <p:sp>
          <p:nvSpPr>
            <p:cNvPr id="109" name="TextBox 108"/>
            <p:cNvSpPr txBox="1"/>
            <p:nvPr/>
          </p:nvSpPr>
          <p:spPr>
            <a:xfrm>
              <a:off x="7239000" y="5715000"/>
              <a:ext cx="685800" cy="381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>
                  <a:solidFill>
                    <a:schemeClr val="accent1"/>
                  </a:solidFill>
                </a:rPr>
                <a:t>_v0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229600" y="5715000"/>
              <a:ext cx="685800" cy="381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>
                  <a:solidFill>
                    <a:schemeClr val="accent1"/>
                  </a:solidFill>
                </a:rPr>
                <a:t>_v1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9220200" y="5715000"/>
              <a:ext cx="685800" cy="381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>
                  <a:solidFill>
                    <a:schemeClr val="accent1"/>
                  </a:solidFill>
                </a:rPr>
                <a:t>_v2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0210800" y="5715000"/>
              <a:ext cx="685800" cy="381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>
                  <a:solidFill>
                    <a:schemeClr val="accent1"/>
                  </a:solidFill>
                </a:rPr>
                <a:t>_v3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113" name="Straight Connector 112"/>
          <p:cNvCxnSpPr>
            <a:stCxn id="103" idx="2"/>
            <a:endCxn id="105" idx="0"/>
          </p:cNvCxnSpPr>
          <p:nvPr/>
        </p:nvCxnSpPr>
        <p:spPr>
          <a:xfrm flipH="1">
            <a:off x="2590800" y="3124200"/>
            <a:ext cx="990600" cy="76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3" idx="2"/>
            <a:endCxn id="106" idx="0"/>
          </p:cNvCxnSpPr>
          <p:nvPr/>
        </p:nvCxnSpPr>
        <p:spPr>
          <a:xfrm>
            <a:off x="3581400" y="3124200"/>
            <a:ext cx="0" cy="76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3" idx="2"/>
            <a:endCxn id="107" idx="0"/>
          </p:cNvCxnSpPr>
          <p:nvPr/>
        </p:nvCxnSpPr>
        <p:spPr>
          <a:xfrm>
            <a:off x="3581400" y="3124200"/>
            <a:ext cx="990600" cy="76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5" idx="2"/>
            <a:endCxn id="109" idx="0"/>
          </p:cNvCxnSpPr>
          <p:nvPr/>
        </p:nvCxnSpPr>
        <p:spPr>
          <a:xfrm flipH="1">
            <a:off x="2133600" y="4267200"/>
            <a:ext cx="457200" cy="685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5" idx="2"/>
            <a:endCxn id="110" idx="0"/>
          </p:cNvCxnSpPr>
          <p:nvPr/>
        </p:nvCxnSpPr>
        <p:spPr>
          <a:xfrm>
            <a:off x="2590800" y="4267200"/>
            <a:ext cx="533400" cy="685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6" idx="2"/>
            <a:endCxn id="110" idx="0"/>
          </p:cNvCxnSpPr>
          <p:nvPr/>
        </p:nvCxnSpPr>
        <p:spPr>
          <a:xfrm flipH="1">
            <a:off x="3124200" y="4267200"/>
            <a:ext cx="457200" cy="685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6" idx="2"/>
            <a:endCxn id="111" idx="0"/>
          </p:cNvCxnSpPr>
          <p:nvPr/>
        </p:nvCxnSpPr>
        <p:spPr>
          <a:xfrm>
            <a:off x="3581400" y="4267200"/>
            <a:ext cx="533400" cy="685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07" idx="2"/>
            <a:endCxn id="111" idx="0"/>
          </p:cNvCxnSpPr>
          <p:nvPr/>
        </p:nvCxnSpPr>
        <p:spPr>
          <a:xfrm flipH="1">
            <a:off x="4114800" y="4267200"/>
            <a:ext cx="457200" cy="685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7" idx="2"/>
            <a:endCxn id="112" idx="0"/>
          </p:cNvCxnSpPr>
          <p:nvPr/>
        </p:nvCxnSpPr>
        <p:spPr>
          <a:xfrm>
            <a:off x="4572000" y="4267200"/>
            <a:ext cx="533400" cy="685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2" idx="2"/>
            <a:endCxn id="103" idx="0"/>
          </p:cNvCxnSpPr>
          <p:nvPr/>
        </p:nvCxnSpPr>
        <p:spPr>
          <a:xfrm>
            <a:off x="3581400" y="1066800"/>
            <a:ext cx="0" cy="167640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/>
          <p:cNvGrpSpPr/>
          <p:nvPr/>
        </p:nvGrpSpPr>
        <p:grpSpPr>
          <a:xfrm>
            <a:off x="2514600" y="6019800"/>
            <a:ext cx="6400800" cy="381000"/>
            <a:chOff x="1981200" y="6019800"/>
            <a:chExt cx="6400800" cy="381000"/>
          </a:xfrm>
        </p:grpSpPr>
        <p:sp>
          <p:nvSpPr>
            <p:cNvPr id="220" name="TextBox 219"/>
            <p:cNvSpPr txBox="1"/>
            <p:nvPr/>
          </p:nvSpPr>
          <p:spPr>
            <a:xfrm>
              <a:off x="6553200" y="6019800"/>
              <a:ext cx="685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 smtClean="0"/>
                <a:t>ps4</a:t>
              </a:r>
              <a:endParaRPr lang="en-US" b="1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7696200" y="6019800"/>
              <a:ext cx="685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 smtClean="0"/>
                <a:t>ps</a:t>
              </a:r>
              <a:r>
                <a:rPr lang="en-SG" b="1" dirty="0"/>
                <a:t>5</a:t>
              </a:r>
              <a:endParaRPr lang="en-US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981200" y="6019800"/>
              <a:ext cx="685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 smtClean="0"/>
                <a:t>ps</a:t>
              </a:r>
              <a:r>
                <a:rPr lang="en-SG" b="1" dirty="0" smtClean="0"/>
                <a:t>0</a:t>
              </a:r>
              <a:endParaRPr lang="en-US" b="1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124200" y="6019800"/>
              <a:ext cx="685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 smtClean="0"/>
                <a:t>ps</a:t>
              </a:r>
              <a:r>
                <a:rPr lang="en-SG" b="1" dirty="0" smtClean="0"/>
                <a:t>1</a:t>
              </a:r>
              <a:endParaRPr lang="en-US" b="1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267200" y="6019800"/>
              <a:ext cx="685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 smtClean="0"/>
                <a:t>ps</a:t>
              </a:r>
              <a:r>
                <a:rPr lang="en-SG" b="1" dirty="0" smtClean="0"/>
                <a:t>2</a:t>
              </a:r>
              <a:endParaRPr lang="en-US" b="1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410200" y="6019800"/>
              <a:ext cx="685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 smtClean="0"/>
                <a:t>ps</a:t>
              </a:r>
              <a:r>
                <a:rPr lang="en-SG" b="1" dirty="0" smtClean="0"/>
                <a:t>3</a:t>
              </a:r>
              <a:endParaRPr lang="en-US" b="1" dirty="0"/>
            </a:p>
          </p:txBody>
        </p:sp>
      </p:grpSp>
      <p:cxnSp>
        <p:nvCxnSpPr>
          <p:cNvPr id="128" name="Straight Connector 127"/>
          <p:cNvCxnSpPr>
            <a:stCxn id="109" idx="2"/>
            <a:endCxn id="124" idx="0"/>
          </p:cNvCxnSpPr>
          <p:nvPr/>
        </p:nvCxnSpPr>
        <p:spPr>
          <a:xfrm>
            <a:off x="2133600" y="5334000"/>
            <a:ext cx="72390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10" idx="2"/>
            <a:endCxn id="125" idx="0"/>
          </p:cNvCxnSpPr>
          <p:nvPr/>
        </p:nvCxnSpPr>
        <p:spPr>
          <a:xfrm>
            <a:off x="3124200" y="5334000"/>
            <a:ext cx="87630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11" idx="2"/>
            <a:endCxn id="126" idx="0"/>
          </p:cNvCxnSpPr>
          <p:nvPr/>
        </p:nvCxnSpPr>
        <p:spPr>
          <a:xfrm>
            <a:off x="4114800" y="5334000"/>
            <a:ext cx="102870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12" idx="2"/>
            <a:endCxn id="127" idx="0"/>
          </p:cNvCxnSpPr>
          <p:nvPr/>
        </p:nvCxnSpPr>
        <p:spPr>
          <a:xfrm>
            <a:off x="5105400" y="5334000"/>
            <a:ext cx="118110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410200" y="1600200"/>
            <a:ext cx="685800" cy="7620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96000" y="1600200"/>
            <a:ext cx="762000" cy="8382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6469380" y="174117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>
                <a:solidFill>
                  <a:schemeClr val="accent2"/>
                </a:solidFill>
              </a:rPr>
              <a:t>pl1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8" name="Straight Connector 17"/>
          <p:cNvCxnSpPr>
            <a:stCxn id="196" idx="2"/>
            <a:endCxn id="126" idx="0"/>
          </p:cNvCxnSpPr>
          <p:nvPr/>
        </p:nvCxnSpPr>
        <p:spPr>
          <a:xfrm flipH="1">
            <a:off x="5143500" y="5334000"/>
            <a:ext cx="358140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4377690" y="170307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147310" y="111633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6065520" y="156210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7353300" y="110871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5383530" y="231648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6812280" y="240411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3977640" y="1422400"/>
            <a:ext cx="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ps0</a:t>
            </a:r>
            <a:endParaRPr lang="en-US" b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4942840" y="828040"/>
            <a:ext cx="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ps1</a:t>
            </a:r>
            <a:endParaRPr lang="en-US" b="1" dirty="0"/>
          </a:p>
        </p:txBody>
      </p:sp>
      <p:sp>
        <p:nvSpPr>
          <p:cNvPr id="184" name="TextBox 183"/>
          <p:cNvSpPr txBox="1"/>
          <p:nvPr/>
        </p:nvSpPr>
        <p:spPr>
          <a:xfrm>
            <a:off x="7129780" y="807720"/>
            <a:ext cx="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ps3</a:t>
            </a:r>
            <a:endParaRPr lang="en-US" b="1" dirty="0"/>
          </a:p>
        </p:txBody>
      </p:sp>
      <p:sp>
        <p:nvSpPr>
          <p:cNvPr id="185" name="TextBox 184"/>
          <p:cNvSpPr txBox="1"/>
          <p:nvPr/>
        </p:nvSpPr>
        <p:spPr>
          <a:xfrm>
            <a:off x="5166360" y="2288540"/>
            <a:ext cx="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ps4</a:t>
            </a:r>
            <a:endParaRPr lang="en-US" b="1" dirty="0"/>
          </a:p>
        </p:txBody>
      </p:sp>
      <p:sp>
        <p:nvSpPr>
          <p:cNvPr id="188" name="TextBox 187"/>
          <p:cNvSpPr txBox="1"/>
          <p:nvPr/>
        </p:nvSpPr>
        <p:spPr>
          <a:xfrm>
            <a:off x="6629400" y="2362200"/>
            <a:ext cx="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ps5</a:t>
            </a:r>
            <a:endParaRPr lang="en-US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1447800" y="6858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Polyline 0 has </a:t>
            </a:r>
            <a:br>
              <a:rPr lang="en-SG" dirty="0" smtClean="0"/>
            </a:br>
            <a:r>
              <a:rPr lang="en-SG" dirty="0" smtClean="0"/>
              <a:t>4 vertices</a:t>
            </a:r>
            <a:endParaRPr lang="en-US" dirty="0"/>
          </a:p>
        </p:txBody>
      </p:sp>
      <p:sp>
        <p:nvSpPr>
          <p:cNvPr id="210" name="TextBox 209"/>
          <p:cNvSpPr txBox="1"/>
          <p:nvPr/>
        </p:nvSpPr>
        <p:spPr>
          <a:xfrm>
            <a:off x="8991600" y="6858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dirty="0" smtClean="0"/>
              <a:t>Polyline 1 has </a:t>
            </a:r>
            <a:br>
              <a:rPr lang="en-SG" dirty="0" smtClean="0"/>
            </a:br>
            <a:r>
              <a:rPr lang="en-SG" dirty="0" smtClean="0"/>
              <a:t>3 vertices</a:t>
            </a:r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5257800" y="304800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The two polylines share position </a:t>
            </a:r>
            <a:r>
              <a:rPr lang="en-SG" b="1" dirty="0" smtClean="0"/>
              <a:t>ps2</a:t>
            </a:r>
            <a:endParaRPr lang="en-US" b="1" dirty="0"/>
          </a:p>
        </p:txBody>
      </p:sp>
      <p:cxnSp>
        <p:nvCxnSpPr>
          <p:cNvPr id="230" name="Straight Arrow Connector 229"/>
          <p:cNvCxnSpPr/>
          <p:nvPr/>
        </p:nvCxnSpPr>
        <p:spPr>
          <a:xfrm flipV="1">
            <a:off x="6096000" y="17526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5864860" y="1224280"/>
            <a:ext cx="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ps2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198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6"/>
          <p:cNvGrpSpPr/>
          <p:nvPr/>
        </p:nvGrpSpPr>
        <p:grpSpPr>
          <a:xfrm>
            <a:off x="4419600" y="1143000"/>
            <a:ext cx="2971800" cy="584613"/>
            <a:chOff x="5181600" y="3276600"/>
            <a:chExt cx="2971800" cy="685800"/>
          </a:xfrm>
        </p:grpSpPr>
        <p:cxnSp>
          <p:nvCxnSpPr>
            <p:cNvPr id="178" name="Straight Connector 177"/>
            <p:cNvCxnSpPr/>
            <p:nvPr/>
          </p:nvCxnSpPr>
          <p:spPr>
            <a:xfrm flipV="1">
              <a:off x="5181600" y="3276600"/>
              <a:ext cx="762000" cy="6858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943600" y="3276600"/>
              <a:ext cx="914400" cy="5334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V="1">
              <a:off x="6858000" y="3276600"/>
              <a:ext cx="1295400" cy="5334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TextBox 180"/>
          <p:cNvSpPr txBox="1"/>
          <p:nvPr/>
        </p:nvSpPr>
        <p:spPr>
          <a:xfrm>
            <a:off x="6489700" y="102616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>
                <a:solidFill>
                  <a:schemeClr val="accent1"/>
                </a:solidFill>
              </a:rPr>
              <a:t>pl0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8305800" y="6858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>
                <a:solidFill>
                  <a:schemeClr val="accent2"/>
                </a:solidFill>
              </a:rPr>
              <a:t>pl1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8305800" y="27432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>
                <a:solidFill>
                  <a:schemeClr val="accent2"/>
                </a:solidFill>
              </a:rPr>
              <a:t>_</a:t>
            </a:r>
            <a:r>
              <a:rPr lang="en-SG" dirty="0" smtClean="0">
                <a:solidFill>
                  <a:schemeClr val="accent2"/>
                </a:solidFill>
              </a:rPr>
              <a:t>w1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190" name="Group 189"/>
          <p:cNvGrpSpPr/>
          <p:nvPr/>
        </p:nvGrpSpPr>
        <p:grpSpPr>
          <a:xfrm>
            <a:off x="7848600" y="3886200"/>
            <a:ext cx="1676400" cy="381000"/>
            <a:chOff x="7239000" y="4648200"/>
            <a:chExt cx="1676400" cy="381000"/>
          </a:xfrm>
          <a:solidFill>
            <a:schemeClr val="bg1">
              <a:lumMod val="95000"/>
            </a:schemeClr>
          </a:solidFill>
        </p:grpSpPr>
        <p:sp>
          <p:nvSpPr>
            <p:cNvPr id="191" name="TextBox 190"/>
            <p:cNvSpPr txBox="1"/>
            <p:nvPr/>
          </p:nvSpPr>
          <p:spPr>
            <a:xfrm>
              <a:off x="72390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>
                  <a:solidFill>
                    <a:schemeClr val="accent2"/>
                  </a:solidFill>
                </a:rPr>
                <a:t>_</a:t>
              </a:r>
              <a:r>
                <a:rPr lang="en-SG" dirty="0" smtClean="0">
                  <a:solidFill>
                    <a:schemeClr val="accent2"/>
                  </a:solidFill>
                </a:rPr>
                <a:t>e3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82296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>
                  <a:solidFill>
                    <a:schemeClr val="accent2"/>
                  </a:solidFill>
                </a:rPr>
                <a:t>_</a:t>
              </a:r>
              <a:r>
                <a:rPr lang="en-SG" dirty="0" smtClean="0">
                  <a:solidFill>
                    <a:schemeClr val="accent2"/>
                  </a:solidFill>
                </a:rPr>
                <a:t>e4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7391400" y="4953000"/>
            <a:ext cx="2667000" cy="381000"/>
            <a:chOff x="7239000" y="5715000"/>
            <a:chExt cx="2667000" cy="381000"/>
          </a:xfrm>
          <a:solidFill>
            <a:schemeClr val="bg1">
              <a:lumMod val="95000"/>
            </a:schemeClr>
          </a:solidFill>
        </p:grpSpPr>
        <p:sp>
          <p:nvSpPr>
            <p:cNvPr id="195" name="TextBox 194"/>
            <p:cNvSpPr txBox="1"/>
            <p:nvPr/>
          </p:nvSpPr>
          <p:spPr>
            <a:xfrm>
              <a:off x="7239000" y="5715000"/>
              <a:ext cx="685800" cy="381000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>
                  <a:solidFill>
                    <a:schemeClr val="accent2"/>
                  </a:solidFill>
                </a:rPr>
                <a:t>_</a:t>
              </a:r>
              <a:r>
                <a:rPr lang="en-SG" dirty="0" smtClean="0">
                  <a:solidFill>
                    <a:schemeClr val="accent2"/>
                  </a:solidFill>
                </a:rPr>
                <a:t>v4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8229600" y="5715000"/>
              <a:ext cx="685800" cy="381000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>
                  <a:solidFill>
                    <a:schemeClr val="accent2"/>
                  </a:solidFill>
                </a:rPr>
                <a:t>_v5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9220200" y="5715000"/>
              <a:ext cx="685800" cy="381000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>
                  <a:solidFill>
                    <a:schemeClr val="accent2"/>
                  </a:solidFill>
                </a:rPr>
                <a:t>_</a:t>
              </a:r>
              <a:r>
                <a:rPr lang="en-SG" dirty="0" smtClean="0">
                  <a:solidFill>
                    <a:schemeClr val="accent2"/>
                  </a:solidFill>
                </a:rPr>
                <a:t>v6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199" name="Straight Connector 198"/>
          <p:cNvCxnSpPr>
            <a:stCxn id="189" idx="2"/>
            <a:endCxn id="191" idx="0"/>
          </p:cNvCxnSpPr>
          <p:nvPr/>
        </p:nvCxnSpPr>
        <p:spPr>
          <a:xfrm flipH="1">
            <a:off x="8191500" y="3124200"/>
            <a:ext cx="457200" cy="762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89" idx="2"/>
            <a:endCxn id="192" idx="0"/>
          </p:cNvCxnSpPr>
          <p:nvPr/>
        </p:nvCxnSpPr>
        <p:spPr>
          <a:xfrm>
            <a:off x="8648700" y="3124200"/>
            <a:ext cx="533400" cy="762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stCxn id="191" idx="2"/>
            <a:endCxn id="195" idx="0"/>
          </p:cNvCxnSpPr>
          <p:nvPr/>
        </p:nvCxnSpPr>
        <p:spPr>
          <a:xfrm flipH="1">
            <a:off x="7734300" y="4267200"/>
            <a:ext cx="457200" cy="685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191" idx="2"/>
            <a:endCxn id="196" idx="0"/>
          </p:cNvCxnSpPr>
          <p:nvPr/>
        </p:nvCxnSpPr>
        <p:spPr>
          <a:xfrm>
            <a:off x="8191500" y="4267200"/>
            <a:ext cx="533400" cy="685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92" idx="2"/>
            <a:endCxn id="196" idx="0"/>
          </p:cNvCxnSpPr>
          <p:nvPr/>
        </p:nvCxnSpPr>
        <p:spPr>
          <a:xfrm flipH="1">
            <a:off x="8724900" y="4267200"/>
            <a:ext cx="457200" cy="685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92" idx="2"/>
            <a:endCxn id="197" idx="0"/>
          </p:cNvCxnSpPr>
          <p:nvPr/>
        </p:nvCxnSpPr>
        <p:spPr>
          <a:xfrm>
            <a:off x="9182100" y="4267200"/>
            <a:ext cx="533400" cy="685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86" idx="2"/>
            <a:endCxn id="189" idx="0"/>
          </p:cNvCxnSpPr>
          <p:nvPr/>
        </p:nvCxnSpPr>
        <p:spPr>
          <a:xfrm>
            <a:off x="8648700" y="1066800"/>
            <a:ext cx="0" cy="1676400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95" idx="2"/>
            <a:endCxn id="220" idx="0"/>
          </p:cNvCxnSpPr>
          <p:nvPr/>
        </p:nvCxnSpPr>
        <p:spPr>
          <a:xfrm flipH="1">
            <a:off x="7429500" y="5334000"/>
            <a:ext cx="30480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97" idx="2"/>
            <a:endCxn id="221" idx="0"/>
          </p:cNvCxnSpPr>
          <p:nvPr/>
        </p:nvCxnSpPr>
        <p:spPr>
          <a:xfrm flipH="1">
            <a:off x="8572500" y="5334000"/>
            <a:ext cx="114300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238500" y="6858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>
                <a:solidFill>
                  <a:schemeClr val="accent1"/>
                </a:solidFill>
              </a:rPr>
              <a:t>pl0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238500" y="27432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>
                <a:solidFill>
                  <a:schemeClr val="accent1"/>
                </a:solidFill>
              </a:rPr>
              <a:t>_w0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2247900" y="3886200"/>
            <a:ext cx="2667000" cy="381000"/>
            <a:chOff x="7239000" y="4648200"/>
            <a:chExt cx="2667000" cy="381000"/>
          </a:xfrm>
          <a:solidFill>
            <a:schemeClr val="bg1">
              <a:lumMod val="95000"/>
            </a:schemeClr>
          </a:solidFill>
        </p:grpSpPr>
        <p:sp>
          <p:nvSpPr>
            <p:cNvPr id="105" name="TextBox 104"/>
            <p:cNvSpPr txBox="1"/>
            <p:nvPr/>
          </p:nvSpPr>
          <p:spPr>
            <a:xfrm>
              <a:off x="72390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>
                  <a:solidFill>
                    <a:schemeClr val="accent1"/>
                  </a:solidFill>
                </a:rPr>
                <a:t>_e0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2296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>
                  <a:solidFill>
                    <a:schemeClr val="accent1"/>
                  </a:solidFill>
                </a:rPr>
                <a:t>_e1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92202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>
                  <a:solidFill>
                    <a:schemeClr val="accent1"/>
                  </a:solidFill>
                </a:rPr>
                <a:t>_e2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1790700" y="4953000"/>
            <a:ext cx="3657600" cy="381000"/>
            <a:chOff x="7239000" y="5715000"/>
            <a:chExt cx="3657600" cy="381000"/>
          </a:xfrm>
          <a:solidFill>
            <a:schemeClr val="bg1">
              <a:lumMod val="95000"/>
            </a:schemeClr>
          </a:solidFill>
        </p:grpSpPr>
        <p:sp>
          <p:nvSpPr>
            <p:cNvPr id="109" name="TextBox 108"/>
            <p:cNvSpPr txBox="1"/>
            <p:nvPr/>
          </p:nvSpPr>
          <p:spPr>
            <a:xfrm>
              <a:off x="7239000" y="5715000"/>
              <a:ext cx="685800" cy="381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>
                  <a:solidFill>
                    <a:schemeClr val="accent1"/>
                  </a:solidFill>
                </a:rPr>
                <a:t>_v0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229600" y="5715000"/>
              <a:ext cx="685800" cy="381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>
                  <a:solidFill>
                    <a:schemeClr val="accent1"/>
                  </a:solidFill>
                </a:rPr>
                <a:t>_v1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9220200" y="5715000"/>
              <a:ext cx="685800" cy="381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>
                  <a:solidFill>
                    <a:schemeClr val="accent1"/>
                  </a:solidFill>
                </a:rPr>
                <a:t>_v2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0210800" y="5715000"/>
              <a:ext cx="685800" cy="381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>
                  <a:solidFill>
                    <a:schemeClr val="accent1"/>
                  </a:solidFill>
                </a:rPr>
                <a:t>_v3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113" name="Straight Connector 112"/>
          <p:cNvCxnSpPr>
            <a:stCxn id="103" idx="2"/>
            <a:endCxn id="105" idx="0"/>
          </p:cNvCxnSpPr>
          <p:nvPr/>
        </p:nvCxnSpPr>
        <p:spPr>
          <a:xfrm flipH="1">
            <a:off x="2590800" y="3124200"/>
            <a:ext cx="990600" cy="76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3" idx="2"/>
            <a:endCxn id="106" idx="0"/>
          </p:cNvCxnSpPr>
          <p:nvPr/>
        </p:nvCxnSpPr>
        <p:spPr>
          <a:xfrm>
            <a:off x="3581400" y="3124200"/>
            <a:ext cx="0" cy="76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3" idx="2"/>
            <a:endCxn id="107" idx="0"/>
          </p:cNvCxnSpPr>
          <p:nvPr/>
        </p:nvCxnSpPr>
        <p:spPr>
          <a:xfrm>
            <a:off x="3581400" y="3124200"/>
            <a:ext cx="990600" cy="76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5" idx="2"/>
            <a:endCxn id="109" idx="0"/>
          </p:cNvCxnSpPr>
          <p:nvPr/>
        </p:nvCxnSpPr>
        <p:spPr>
          <a:xfrm flipH="1">
            <a:off x="2133600" y="4267200"/>
            <a:ext cx="457200" cy="685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5" idx="2"/>
            <a:endCxn id="110" idx="0"/>
          </p:cNvCxnSpPr>
          <p:nvPr/>
        </p:nvCxnSpPr>
        <p:spPr>
          <a:xfrm>
            <a:off x="2590800" y="4267200"/>
            <a:ext cx="533400" cy="685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6" idx="2"/>
            <a:endCxn id="110" idx="0"/>
          </p:cNvCxnSpPr>
          <p:nvPr/>
        </p:nvCxnSpPr>
        <p:spPr>
          <a:xfrm flipH="1">
            <a:off x="3124200" y="4267200"/>
            <a:ext cx="457200" cy="685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6" idx="2"/>
            <a:endCxn id="111" idx="0"/>
          </p:cNvCxnSpPr>
          <p:nvPr/>
        </p:nvCxnSpPr>
        <p:spPr>
          <a:xfrm>
            <a:off x="3581400" y="4267200"/>
            <a:ext cx="533400" cy="685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07" idx="2"/>
            <a:endCxn id="111" idx="0"/>
          </p:cNvCxnSpPr>
          <p:nvPr/>
        </p:nvCxnSpPr>
        <p:spPr>
          <a:xfrm flipH="1">
            <a:off x="4114800" y="4267200"/>
            <a:ext cx="457200" cy="685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7" idx="2"/>
            <a:endCxn id="112" idx="0"/>
          </p:cNvCxnSpPr>
          <p:nvPr/>
        </p:nvCxnSpPr>
        <p:spPr>
          <a:xfrm>
            <a:off x="4572000" y="4267200"/>
            <a:ext cx="533400" cy="685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2" idx="2"/>
            <a:endCxn id="103" idx="0"/>
          </p:cNvCxnSpPr>
          <p:nvPr/>
        </p:nvCxnSpPr>
        <p:spPr>
          <a:xfrm>
            <a:off x="3581400" y="1066800"/>
            <a:ext cx="0" cy="167640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/>
          <p:cNvGrpSpPr/>
          <p:nvPr/>
        </p:nvGrpSpPr>
        <p:grpSpPr>
          <a:xfrm>
            <a:off x="2514600" y="6019800"/>
            <a:ext cx="7543800" cy="381000"/>
            <a:chOff x="1981200" y="6019800"/>
            <a:chExt cx="7543800" cy="381000"/>
          </a:xfrm>
        </p:grpSpPr>
        <p:sp>
          <p:nvSpPr>
            <p:cNvPr id="220" name="TextBox 219"/>
            <p:cNvSpPr txBox="1"/>
            <p:nvPr/>
          </p:nvSpPr>
          <p:spPr>
            <a:xfrm>
              <a:off x="6553200" y="6019800"/>
              <a:ext cx="685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 smtClean="0"/>
                <a:t>ps4</a:t>
              </a:r>
              <a:endParaRPr lang="en-US" b="1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7696200" y="6019800"/>
              <a:ext cx="685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 smtClean="0"/>
                <a:t>ps</a:t>
              </a:r>
              <a:r>
                <a:rPr lang="en-SG" b="1" dirty="0"/>
                <a:t>5</a:t>
              </a:r>
              <a:endParaRPr lang="en-US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981200" y="6019800"/>
              <a:ext cx="685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 smtClean="0"/>
                <a:t>ps</a:t>
              </a:r>
              <a:r>
                <a:rPr lang="en-SG" b="1" dirty="0" smtClean="0"/>
                <a:t>0</a:t>
              </a:r>
              <a:endParaRPr lang="en-US" b="1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124200" y="6019800"/>
              <a:ext cx="685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 smtClean="0"/>
                <a:t>ps</a:t>
              </a:r>
              <a:r>
                <a:rPr lang="en-SG" b="1" dirty="0" smtClean="0"/>
                <a:t>1</a:t>
              </a:r>
              <a:endParaRPr lang="en-US" b="1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267200" y="6019800"/>
              <a:ext cx="685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 smtClean="0"/>
                <a:t>ps</a:t>
              </a:r>
              <a:r>
                <a:rPr lang="en-SG" b="1" dirty="0" smtClean="0"/>
                <a:t>2</a:t>
              </a:r>
              <a:endParaRPr lang="en-US" b="1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410200" y="6019800"/>
              <a:ext cx="685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 smtClean="0"/>
                <a:t>ps</a:t>
              </a:r>
              <a:r>
                <a:rPr lang="en-SG" b="1" dirty="0" smtClean="0"/>
                <a:t>3</a:t>
              </a:r>
              <a:endParaRPr lang="en-US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839200" y="6019800"/>
              <a:ext cx="685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 smtClean="0"/>
                <a:t>ps6</a:t>
              </a:r>
              <a:endParaRPr lang="en-US" b="1" dirty="0"/>
            </a:p>
          </p:txBody>
        </p:sp>
      </p:grpSp>
      <p:cxnSp>
        <p:nvCxnSpPr>
          <p:cNvPr id="128" name="Straight Connector 127"/>
          <p:cNvCxnSpPr>
            <a:stCxn id="109" idx="2"/>
            <a:endCxn id="124" idx="0"/>
          </p:cNvCxnSpPr>
          <p:nvPr/>
        </p:nvCxnSpPr>
        <p:spPr>
          <a:xfrm>
            <a:off x="2133600" y="5334000"/>
            <a:ext cx="72390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10" idx="2"/>
            <a:endCxn id="125" idx="0"/>
          </p:cNvCxnSpPr>
          <p:nvPr/>
        </p:nvCxnSpPr>
        <p:spPr>
          <a:xfrm>
            <a:off x="3124200" y="5334000"/>
            <a:ext cx="87630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11" idx="2"/>
            <a:endCxn id="126" idx="0"/>
          </p:cNvCxnSpPr>
          <p:nvPr/>
        </p:nvCxnSpPr>
        <p:spPr>
          <a:xfrm>
            <a:off x="4114800" y="5334000"/>
            <a:ext cx="102870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12" idx="2"/>
            <a:endCxn id="127" idx="0"/>
          </p:cNvCxnSpPr>
          <p:nvPr/>
        </p:nvCxnSpPr>
        <p:spPr>
          <a:xfrm>
            <a:off x="5105400" y="5334000"/>
            <a:ext cx="118110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410200" y="1600200"/>
            <a:ext cx="685800" cy="7620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96000" y="1600200"/>
            <a:ext cx="762000" cy="8382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6469380" y="174117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>
                <a:solidFill>
                  <a:schemeClr val="accent2"/>
                </a:solidFill>
              </a:rPr>
              <a:t>pl1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8" name="Straight Connector 17"/>
          <p:cNvCxnSpPr>
            <a:stCxn id="196" idx="2"/>
            <a:endCxn id="77" idx="0"/>
          </p:cNvCxnSpPr>
          <p:nvPr/>
        </p:nvCxnSpPr>
        <p:spPr>
          <a:xfrm>
            <a:off x="8724900" y="5334000"/>
            <a:ext cx="990600" cy="685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4377690" y="170307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147310" y="111633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6065520" y="156210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7353300" y="110871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5383530" y="231648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6812280" y="240411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3977640" y="1422400"/>
            <a:ext cx="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ps0</a:t>
            </a:r>
            <a:endParaRPr lang="en-US" b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4942840" y="828040"/>
            <a:ext cx="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ps1</a:t>
            </a:r>
            <a:endParaRPr lang="en-US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5864860" y="1224280"/>
            <a:ext cx="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ps2</a:t>
            </a:r>
            <a:endParaRPr lang="en-US" b="1" dirty="0"/>
          </a:p>
        </p:txBody>
      </p:sp>
      <p:sp>
        <p:nvSpPr>
          <p:cNvPr id="184" name="TextBox 183"/>
          <p:cNvSpPr txBox="1"/>
          <p:nvPr/>
        </p:nvSpPr>
        <p:spPr>
          <a:xfrm>
            <a:off x="7129780" y="807720"/>
            <a:ext cx="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ps3</a:t>
            </a:r>
            <a:endParaRPr lang="en-US" b="1" dirty="0"/>
          </a:p>
        </p:txBody>
      </p:sp>
      <p:sp>
        <p:nvSpPr>
          <p:cNvPr id="185" name="TextBox 184"/>
          <p:cNvSpPr txBox="1"/>
          <p:nvPr/>
        </p:nvSpPr>
        <p:spPr>
          <a:xfrm>
            <a:off x="5166360" y="2288540"/>
            <a:ext cx="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ps4</a:t>
            </a:r>
            <a:endParaRPr lang="en-US" b="1" dirty="0"/>
          </a:p>
        </p:txBody>
      </p:sp>
      <p:sp>
        <p:nvSpPr>
          <p:cNvPr id="188" name="TextBox 187"/>
          <p:cNvSpPr txBox="1"/>
          <p:nvPr/>
        </p:nvSpPr>
        <p:spPr>
          <a:xfrm>
            <a:off x="6629400" y="2362200"/>
            <a:ext cx="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ps5</a:t>
            </a:r>
            <a:endParaRPr lang="en-US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1447800" y="6858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Polyline 0 has </a:t>
            </a:r>
            <a:br>
              <a:rPr lang="en-SG" dirty="0" smtClean="0"/>
            </a:br>
            <a:r>
              <a:rPr lang="en-SG" dirty="0" smtClean="0"/>
              <a:t>4 vertices</a:t>
            </a:r>
            <a:endParaRPr lang="en-US" dirty="0"/>
          </a:p>
        </p:txBody>
      </p:sp>
      <p:sp>
        <p:nvSpPr>
          <p:cNvPr id="210" name="TextBox 209"/>
          <p:cNvSpPr txBox="1"/>
          <p:nvPr/>
        </p:nvSpPr>
        <p:spPr>
          <a:xfrm>
            <a:off x="8991600" y="6858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dirty="0" smtClean="0"/>
              <a:t>Polyline 1 has </a:t>
            </a:r>
            <a:br>
              <a:rPr lang="en-SG" dirty="0" smtClean="0"/>
            </a:br>
            <a:r>
              <a:rPr lang="en-SG" dirty="0" smtClean="0"/>
              <a:t>3 vertices</a:t>
            </a:r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5257800" y="30480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The two polylines </a:t>
            </a:r>
            <a:r>
              <a:rPr lang="en-SG" dirty="0" smtClean="0"/>
              <a:t>do not </a:t>
            </a:r>
            <a:r>
              <a:rPr lang="en-SG" dirty="0" smtClean="0"/>
              <a:t>share any positions</a:t>
            </a:r>
            <a:endParaRPr lang="en-US" b="1" dirty="0"/>
          </a:p>
        </p:txBody>
      </p:sp>
      <p:cxnSp>
        <p:nvCxnSpPr>
          <p:cNvPr id="230" name="Straight Arrow Connector 229"/>
          <p:cNvCxnSpPr/>
          <p:nvPr/>
        </p:nvCxnSpPr>
        <p:spPr>
          <a:xfrm flipV="1">
            <a:off x="6096000" y="1981200"/>
            <a:ext cx="0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864860" y="1600200"/>
            <a:ext cx="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ps6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52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717</Words>
  <Application>Microsoft Office PowerPoint</Application>
  <PresentationFormat>Widescreen</PresentationFormat>
  <Paragraphs>419</Paragraphs>
  <Slides>11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Janssen</dc:creator>
  <cp:lastModifiedBy>Patrick Janssen</cp:lastModifiedBy>
  <cp:revision>32</cp:revision>
  <dcterms:created xsi:type="dcterms:W3CDTF">2019-01-17T01:38:16Z</dcterms:created>
  <dcterms:modified xsi:type="dcterms:W3CDTF">2019-01-18T02:04:49Z</dcterms:modified>
</cp:coreProperties>
</file>