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837D-84B5-484A-8E1F-F82180DF8A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8454-95C8-4265-B312-489E5F08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38400" y="2286000"/>
            <a:ext cx="7315200" cy="28194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SG" dirty="0" smtClean="0"/>
              <a:t>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160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Collections of Objects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95600" y="2819400"/>
            <a:ext cx="1828800" cy="2057399"/>
            <a:chOff x="2438400" y="2362200"/>
            <a:chExt cx="1828800" cy="2057399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2438400" y="2362200"/>
              <a:ext cx="1828800" cy="20573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Points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1600" y="2819400"/>
            <a:ext cx="1828801" cy="2057400"/>
            <a:chOff x="5181598" y="2362200"/>
            <a:chExt cx="1828801" cy="2057400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181598" y="2362200"/>
              <a:ext cx="1828801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Polylines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1" y="2895600"/>
              <a:ext cx="1524000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dirty="0" smtClean="0"/>
                <a:t>-</a:t>
              </a:r>
              <a:br>
                <a:rPr lang="en-SG" sz="1600" dirty="0" smtClean="0"/>
              </a:br>
              <a:r>
                <a:rPr lang="en-SG" sz="1600" i="1" dirty="0" smtClean="0"/>
                <a:t>wires</a:t>
              </a:r>
              <a:br>
                <a:rPr lang="en-SG" sz="1600" i="1" dirty="0" smtClean="0"/>
              </a:br>
              <a:r>
                <a:rPr lang="en-SG" sz="1600" i="1" dirty="0" smtClean="0"/>
                <a:t>edges</a:t>
              </a:r>
              <a:br>
                <a:rPr lang="en-SG" sz="1600" i="1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91400" y="2819400"/>
            <a:ext cx="1828800" cy="2057400"/>
            <a:chOff x="7924799" y="2362200"/>
            <a:chExt cx="1828800" cy="2057400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7924799" y="2362200"/>
              <a:ext cx="1828800" cy="2057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SG" dirty="0" smtClean="0"/>
                <a:t>Polygons</a:t>
              </a:r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SG" dirty="0" smtClean="0"/>
            </a:p>
            <a:p>
              <a:pPr algn="ctr"/>
              <a:endParaRPr lang="en-SG" dirty="0"/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2895600"/>
              <a:ext cx="1524000" cy="1354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Topology</a:t>
              </a:r>
              <a:br>
                <a:rPr lang="en-SG" dirty="0" smtClean="0"/>
              </a:br>
              <a:r>
                <a:rPr lang="en-SG" sz="1600" i="1" dirty="0" smtClean="0"/>
                <a:t>faces</a:t>
              </a:r>
              <a:br>
                <a:rPr lang="en-SG" sz="1600" i="1" dirty="0" smtClean="0"/>
              </a:br>
              <a:r>
                <a:rPr lang="en-SG" sz="1600" i="1" dirty="0" smtClean="0"/>
                <a:t>wires</a:t>
              </a:r>
              <a:br>
                <a:rPr lang="en-SG" sz="1600" i="1" dirty="0" smtClean="0"/>
              </a:br>
              <a:r>
                <a:rPr lang="en-SG" sz="1600" i="1" dirty="0" smtClean="0"/>
                <a:t>edges</a:t>
              </a:r>
              <a:br>
                <a:rPr lang="en-SG" sz="1600" i="1" dirty="0" smtClean="0"/>
              </a:br>
              <a:r>
                <a:rPr lang="en-SG" sz="1600" i="1" dirty="0" smtClean="0"/>
                <a:t>vertices</a:t>
              </a:r>
              <a:endParaRPr 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5410200"/>
            <a:ext cx="7315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Positions (linked to vertices)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8400" y="990600"/>
            <a:ext cx="73152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014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907780" y="6858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81200" y="11430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77400" y="9220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200" y="533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200" y="29718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200" y="17526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" y="41910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200" y="6629400"/>
            <a:ext cx="1203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006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58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115800" y="152400"/>
            <a:ext cx="0" cy="647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30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Points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Polylines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1524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Polygons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6200" y="5410200"/>
            <a:ext cx="1203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200" y="152400"/>
            <a:ext cx="1203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00" y="152400"/>
            <a:ext cx="0" cy="647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17526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Faces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6200" y="29718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</a:t>
            </a:r>
            <a:r>
              <a:rPr lang="en-SG" i="1" dirty="0" smtClean="0"/>
              <a:t>Wires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41910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</a:t>
            </a:r>
            <a:r>
              <a:rPr lang="en-SG" i="1" dirty="0" smtClean="0"/>
              <a:t>Edges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54102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Topology </a:t>
            </a:r>
            <a:r>
              <a:rPr lang="en-SG" i="1" dirty="0" smtClean="0"/>
              <a:t>Vertices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6200" y="533400"/>
            <a:ext cx="10668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dirty="0" smtClean="0"/>
              <a:t>Object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430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43000" y="29718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3000" y="41910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1752600"/>
            <a:ext cx="3657600" cy="1219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SG" i="1" dirty="0" smtClean="0"/>
              <a:t>none</a:t>
            </a:r>
            <a:endParaRPr lang="en-US" i="1" dirty="0"/>
          </a:p>
        </p:txBody>
      </p:sp>
      <p:sp>
        <p:nvSpPr>
          <p:cNvPr id="57" name="Oval 56"/>
          <p:cNvSpPr/>
          <p:nvPr/>
        </p:nvSpPr>
        <p:spPr>
          <a:xfrm>
            <a:off x="2819400" y="914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7600" y="1295400"/>
            <a:ext cx="152400" cy="152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5105400" y="6324600"/>
            <a:ext cx="152400" cy="152400"/>
            <a:chOff x="5181600" y="5638800"/>
            <a:chExt cx="152400" cy="152400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867400" y="5638800"/>
            <a:ext cx="152400" cy="152400"/>
            <a:chOff x="5181600" y="5638800"/>
            <a:chExt cx="152400" cy="15240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781800" y="6172200"/>
            <a:ext cx="152400" cy="152400"/>
            <a:chOff x="5181600" y="5638800"/>
            <a:chExt cx="152400" cy="152400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8077200" y="5638800"/>
            <a:ext cx="152400" cy="152400"/>
            <a:chOff x="5181600" y="5638800"/>
            <a:chExt cx="152400" cy="15240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/>
          <p:cNvCxnSpPr/>
          <p:nvPr/>
        </p:nvCxnSpPr>
        <p:spPr>
          <a:xfrm flipV="1">
            <a:off x="5181600" y="4495800"/>
            <a:ext cx="762000" cy="685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43600" y="4495800"/>
            <a:ext cx="914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858000" y="4495800"/>
            <a:ext cx="12954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 flipV="1">
            <a:off x="5145405" y="5143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V="1">
            <a:off x="59074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V="1">
            <a:off x="6821805" y="49911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flipV="1">
            <a:off x="8117205" y="4457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181600" y="3276600"/>
            <a:ext cx="2971800" cy="685800"/>
            <a:chOff x="5181600" y="3276600"/>
            <a:chExt cx="2971800" cy="685800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657600" y="6172200"/>
            <a:ext cx="152400" cy="152400"/>
            <a:chOff x="5181600" y="5638800"/>
            <a:chExt cx="152400" cy="152400"/>
          </a:xfrm>
        </p:grpSpPr>
        <p:cxnSp>
          <p:nvCxnSpPr>
            <p:cNvPr id="157" name="Straight Connector 15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2819400" y="5791200"/>
            <a:ext cx="152400" cy="152400"/>
            <a:chOff x="5181600" y="5638800"/>
            <a:chExt cx="152400" cy="152400"/>
          </a:xfrm>
        </p:grpSpPr>
        <p:cxnSp>
          <p:nvCxnSpPr>
            <p:cNvPr id="160" name="Straight Connector 15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981200" y="6019800"/>
            <a:ext cx="152400" cy="152400"/>
            <a:chOff x="5181600" y="5638800"/>
            <a:chExt cx="152400" cy="152400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/>
          <p:cNvSpPr txBox="1"/>
          <p:nvPr/>
        </p:nvSpPr>
        <p:spPr>
          <a:xfrm>
            <a:off x="5105400" y="4648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3246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315200" y="47244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3246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181600" y="6324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562600" y="5791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4770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7724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05000" y="61722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590800" y="59436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657600" y="6248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5181600" y="838200"/>
            <a:ext cx="2971800" cy="685800"/>
            <a:chOff x="5181600" y="3276600"/>
            <a:chExt cx="2971800" cy="685800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5181600" y="32766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943600" y="32766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858000" y="32766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6400800" y="838200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pl0</a:t>
            </a:r>
            <a:endParaRPr 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905000" y="12954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pt0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590800" y="10668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pt1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657600" y="1371600"/>
            <a:ext cx="393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pt2</a:t>
            </a:r>
            <a:endParaRPr lang="en-US" sz="1200" dirty="0"/>
          </a:p>
        </p:txBody>
      </p:sp>
      <p:sp>
        <p:nvSpPr>
          <p:cNvPr id="210" name="Freeform 209"/>
          <p:cNvSpPr/>
          <p:nvPr/>
        </p:nvSpPr>
        <p:spPr>
          <a:xfrm>
            <a:off x="8907780" y="19050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9677400" y="21412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8907780" y="31242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>
            <a:off x="9677400" y="33604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1"/>
          <p:cNvSpPr/>
          <p:nvPr/>
        </p:nvSpPr>
        <p:spPr>
          <a:xfrm>
            <a:off x="8907780" y="4343400"/>
            <a:ext cx="2381250" cy="911860"/>
          </a:xfrm>
          <a:custGeom>
            <a:avLst/>
            <a:gdLst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236220 w 2106930"/>
              <a:gd name="connsiteY4" fmla="*/ 95250 h 967740"/>
              <a:gd name="connsiteX5" fmla="*/ 0 w 2106930"/>
              <a:gd name="connsiteY5" fmla="*/ 510540 h 967740"/>
              <a:gd name="connsiteX0" fmla="*/ 0 w 2106930"/>
              <a:gd name="connsiteY0" fmla="*/ 510540 h 967740"/>
              <a:gd name="connsiteX1" fmla="*/ 1783080 w 2106930"/>
              <a:gd name="connsiteY1" fmla="*/ 967740 h 967740"/>
              <a:gd name="connsiteX2" fmla="*/ 1783080 w 2106930"/>
              <a:gd name="connsiteY2" fmla="*/ 499110 h 967740"/>
              <a:gd name="connsiteX3" fmla="*/ 2106930 w 2106930"/>
              <a:gd name="connsiteY3" fmla="*/ 0 h 967740"/>
              <a:gd name="connsiteX4" fmla="*/ 193040 w 2106930"/>
              <a:gd name="connsiteY4" fmla="*/ 52070 h 967740"/>
              <a:gd name="connsiteX5" fmla="*/ 0 w 2106930"/>
              <a:gd name="connsiteY5" fmla="*/ 510540 h 967740"/>
              <a:gd name="connsiteX0" fmla="*/ 0 w 2305050"/>
              <a:gd name="connsiteY0" fmla="*/ 744220 h 967740"/>
              <a:gd name="connsiteX1" fmla="*/ 1981200 w 2305050"/>
              <a:gd name="connsiteY1" fmla="*/ 967740 h 967740"/>
              <a:gd name="connsiteX2" fmla="*/ 1981200 w 2305050"/>
              <a:gd name="connsiteY2" fmla="*/ 499110 h 967740"/>
              <a:gd name="connsiteX3" fmla="*/ 2305050 w 2305050"/>
              <a:gd name="connsiteY3" fmla="*/ 0 h 967740"/>
              <a:gd name="connsiteX4" fmla="*/ 391160 w 2305050"/>
              <a:gd name="connsiteY4" fmla="*/ 52070 h 967740"/>
              <a:gd name="connsiteX5" fmla="*/ 0 w 2305050"/>
              <a:gd name="connsiteY5" fmla="*/ 744220 h 96774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1200 w 2305050"/>
              <a:gd name="connsiteY2" fmla="*/ 49911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05050"/>
              <a:gd name="connsiteY0" fmla="*/ 744220 h 889000"/>
              <a:gd name="connsiteX1" fmla="*/ 2217420 w 2305050"/>
              <a:gd name="connsiteY1" fmla="*/ 889000 h 889000"/>
              <a:gd name="connsiteX2" fmla="*/ 1983740 w 2305050"/>
              <a:gd name="connsiteY2" fmla="*/ 501650 h 889000"/>
              <a:gd name="connsiteX3" fmla="*/ 2305050 w 2305050"/>
              <a:gd name="connsiteY3" fmla="*/ 0 h 889000"/>
              <a:gd name="connsiteX4" fmla="*/ 391160 w 2305050"/>
              <a:gd name="connsiteY4" fmla="*/ 52070 h 889000"/>
              <a:gd name="connsiteX5" fmla="*/ 0 w 2305050"/>
              <a:gd name="connsiteY5" fmla="*/ 744220 h 889000"/>
              <a:gd name="connsiteX0" fmla="*/ 0 w 2381250"/>
              <a:gd name="connsiteY0" fmla="*/ 767080 h 911860"/>
              <a:gd name="connsiteX1" fmla="*/ 2217420 w 2381250"/>
              <a:gd name="connsiteY1" fmla="*/ 911860 h 911860"/>
              <a:gd name="connsiteX2" fmla="*/ 1983740 w 2381250"/>
              <a:gd name="connsiteY2" fmla="*/ 524510 h 911860"/>
              <a:gd name="connsiteX3" fmla="*/ 2381250 w 2381250"/>
              <a:gd name="connsiteY3" fmla="*/ 0 h 911860"/>
              <a:gd name="connsiteX4" fmla="*/ 391160 w 2381250"/>
              <a:gd name="connsiteY4" fmla="*/ 74930 h 911860"/>
              <a:gd name="connsiteX5" fmla="*/ 0 w 2381250"/>
              <a:gd name="connsiteY5" fmla="*/ 76708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50" h="911860">
                <a:moveTo>
                  <a:pt x="0" y="767080"/>
                </a:moveTo>
                <a:lnTo>
                  <a:pt x="2217420" y="911860"/>
                </a:lnTo>
                <a:lnTo>
                  <a:pt x="1983740" y="524510"/>
                </a:lnTo>
                <a:lnTo>
                  <a:pt x="2381250" y="0"/>
                </a:lnTo>
                <a:lnTo>
                  <a:pt x="391160" y="74930"/>
                </a:lnTo>
                <a:lnTo>
                  <a:pt x="0" y="76708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2"/>
          <p:cNvSpPr/>
          <p:nvPr/>
        </p:nvSpPr>
        <p:spPr>
          <a:xfrm>
            <a:off x="9677400" y="4579620"/>
            <a:ext cx="764540" cy="373417"/>
          </a:xfrm>
          <a:custGeom>
            <a:avLst/>
            <a:gdLst>
              <a:gd name="connsiteX0" fmla="*/ 129540 w 624840"/>
              <a:gd name="connsiteY0" fmla="*/ 0 h 419100"/>
              <a:gd name="connsiteX1" fmla="*/ 0 w 624840"/>
              <a:gd name="connsiteY1" fmla="*/ 411480 h 419100"/>
              <a:gd name="connsiteX2" fmla="*/ 624840 w 624840"/>
              <a:gd name="connsiteY2" fmla="*/ 419100 h 419100"/>
              <a:gd name="connsiteX3" fmla="*/ 129540 w 624840"/>
              <a:gd name="connsiteY3" fmla="*/ 0 h 419100"/>
              <a:gd name="connsiteX0" fmla="*/ 281940 w 777240"/>
              <a:gd name="connsiteY0" fmla="*/ 0 h 663638"/>
              <a:gd name="connsiteX1" fmla="*/ 0 w 777240"/>
              <a:gd name="connsiteY1" fmla="*/ 663638 h 663638"/>
              <a:gd name="connsiteX2" fmla="*/ 777240 w 777240"/>
              <a:gd name="connsiteY2" fmla="*/ 419100 h 663638"/>
              <a:gd name="connsiteX3" fmla="*/ 281940 w 777240"/>
              <a:gd name="connsiteY3" fmla="*/ 0 h 663638"/>
              <a:gd name="connsiteX0" fmla="*/ 228600 w 777240"/>
              <a:gd name="connsiteY0" fmla="*/ 0 h 650367"/>
              <a:gd name="connsiteX1" fmla="*/ 0 w 777240"/>
              <a:gd name="connsiteY1" fmla="*/ 650367 h 650367"/>
              <a:gd name="connsiteX2" fmla="*/ 777240 w 777240"/>
              <a:gd name="connsiteY2" fmla="*/ 405829 h 650367"/>
              <a:gd name="connsiteX3" fmla="*/ 228600 w 777240"/>
              <a:gd name="connsiteY3" fmla="*/ 0 h 650367"/>
              <a:gd name="connsiteX0" fmla="*/ 228600 w 764540"/>
              <a:gd name="connsiteY0" fmla="*/ 0 h 650367"/>
              <a:gd name="connsiteX1" fmla="*/ 0 w 764540"/>
              <a:gd name="connsiteY1" fmla="*/ 650367 h 650367"/>
              <a:gd name="connsiteX2" fmla="*/ 764540 w 764540"/>
              <a:gd name="connsiteY2" fmla="*/ 529696 h 650367"/>
              <a:gd name="connsiteX3" fmla="*/ 228600 w 764540"/>
              <a:gd name="connsiteY3" fmla="*/ 0 h 65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540" h="650367">
                <a:moveTo>
                  <a:pt x="228600" y="0"/>
                </a:moveTo>
                <a:lnTo>
                  <a:pt x="0" y="650367"/>
                </a:lnTo>
                <a:lnTo>
                  <a:pt x="764540" y="529696"/>
                </a:lnTo>
                <a:lnTo>
                  <a:pt x="228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" name="Group 289"/>
          <p:cNvGrpSpPr/>
          <p:nvPr/>
        </p:nvGrpSpPr>
        <p:grpSpPr>
          <a:xfrm>
            <a:off x="8839200" y="6248400"/>
            <a:ext cx="152400" cy="152400"/>
            <a:chOff x="5181600" y="5638800"/>
            <a:chExt cx="152400" cy="152400"/>
          </a:xfrm>
        </p:grpSpPr>
        <p:cxnSp>
          <p:nvCxnSpPr>
            <p:cNvPr id="291" name="Straight Connector 290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11049000" y="6400800"/>
            <a:ext cx="152400" cy="152400"/>
            <a:chOff x="5181600" y="5638800"/>
            <a:chExt cx="152400" cy="152400"/>
          </a:xfrm>
        </p:grpSpPr>
        <p:cxnSp>
          <p:nvCxnSpPr>
            <p:cNvPr id="294" name="Straight Connector 293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10820400" y="6019800"/>
            <a:ext cx="152400" cy="152400"/>
            <a:chOff x="5181600" y="5638800"/>
            <a:chExt cx="152400" cy="152400"/>
          </a:xfrm>
        </p:grpSpPr>
        <p:cxnSp>
          <p:nvCxnSpPr>
            <p:cNvPr id="297" name="Straight Connector 296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>
            <a:off x="11201400" y="5486400"/>
            <a:ext cx="152400" cy="152400"/>
            <a:chOff x="5181600" y="5638800"/>
            <a:chExt cx="152400" cy="1524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9220200" y="5562600"/>
            <a:ext cx="152400" cy="152400"/>
            <a:chOff x="5181600" y="5638800"/>
            <a:chExt cx="152400" cy="152400"/>
          </a:xfrm>
        </p:grpSpPr>
        <p:cxnSp>
          <p:nvCxnSpPr>
            <p:cNvPr id="303" name="Straight Connector 302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829800" y="5715000"/>
            <a:ext cx="152400" cy="152400"/>
            <a:chOff x="5181600" y="5638800"/>
            <a:chExt cx="152400" cy="152400"/>
          </a:xfrm>
        </p:grpSpPr>
        <p:cxnSp>
          <p:nvCxnSpPr>
            <p:cNvPr id="306" name="Straight Connector 305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9601200" y="6096000"/>
            <a:ext cx="152400" cy="152400"/>
            <a:chOff x="5181600" y="5638800"/>
            <a:chExt cx="152400" cy="152400"/>
          </a:xfrm>
        </p:grpSpPr>
        <p:cxnSp>
          <p:nvCxnSpPr>
            <p:cNvPr id="309" name="Straight Connector 308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10363200" y="6019800"/>
            <a:ext cx="152400" cy="152400"/>
            <a:chOff x="5181600" y="5638800"/>
            <a:chExt cx="152400" cy="152400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181600" y="5638800"/>
              <a:ext cx="1524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Oval 313"/>
          <p:cNvSpPr/>
          <p:nvPr/>
        </p:nvSpPr>
        <p:spPr>
          <a:xfrm flipV="1">
            <a:off x="8873490" y="5067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 flipV="1">
            <a:off x="9254490" y="43815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 flipV="1">
            <a:off x="9864090" y="4533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 flipV="1">
            <a:off x="9635490" y="49149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103974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 flipV="1">
            <a:off x="10854690" y="4838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 flipV="1">
            <a:off x="11235690" y="43053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 flipV="1">
            <a:off x="11083290" y="52197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8991600" y="56631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_v1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610600" y="6324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_v0</a:t>
            </a:r>
            <a:endParaRPr 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9372600" y="619658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_v5</a:t>
            </a:r>
            <a:endParaRPr lang="en-US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9753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_v6</a:t>
            </a:r>
            <a:endParaRPr lang="en-US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11277600" y="54864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_v2</a:t>
            </a:r>
            <a:endParaRPr lang="en-US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363200" y="57912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_v7</a:t>
            </a:r>
            <a:endParaRPr 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0896600" y="59436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_v3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0668000" y="640080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_v4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87630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_e0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1049000" y="4495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_e2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972800" y="48768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_e3</a:t>
            </a:r>
            <a:endParaRPr lang="en-US" sz="1200" dirty="0"/>
          </a:p>
        </p:txBody>
      </p:sp>
      <p:sp>
        <p:nvSpPr>
          <p:cNvPr id="335" name="TextBox 334"/>
          <p:cNvSpPr txBox="1"/>
          <p:nvPr/>
        </p:nvSpPr>
        <p:spPr>
          <a:xfrm>
            <a:off x="9296400" y="511149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_e4</a:t>
            </a:r>
            <a:endParaRPr 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9448800" y="457200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_e5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10107168" y="451104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_e6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9924288" y="485241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_e7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9494520" y="417271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_e1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8763000" y="32766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_w0</a:t>
            </a:r>
            <a:endParaRPr lang="en-US" sz="1200" dirty="0"/>
          </a:p>
        </p:txBody>
      </p:sp>
      <p:sp>
        <p:nvSpPr>
          <p:cNvPr id="341" name="TextBox 340"/>
          <p:cNvSpPr txBox="1"/>
          <p:nvPr/>
        </p:nvSpPr>
        <p:spPr>
          <a:xfrm>
            <a:off x="9436608" y="33528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_w1</a:t>
            </a:r>
            <a:endParaRPr lang="en-US" sz="12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763000" y="2057400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_f0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13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6200" y="152400"/>
            <a:ext cx="4724400" cy="6477000"/>
            <a:chOff x="76200" y="152400"/>
            <a:chExt cx="4724400" cy="6477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Polylines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 smtClean="0"/>
                <a:t>Object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43000" y="1752600"/>
              <a:ext cx="36576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none</a:t>
              </a:r>
              <a:endParaRPr lang="en-US" i="1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447800" y="6324600"/>
              <a:ext cx="152400" cy="152400"/>
              <a:chOff x="5181600" y="5638800"/>
              <a:chExt cx="152400" cy="1524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22098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124200" y="6172200"/>
              <a:ext cx="152400" cy="152400"/>
              <a:chOff x="5181600" y="5638800"/>
              <a:chExt cx="152400" cy="15240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419600" y="5638800"/>
              <a:ext cx="152400" cy="152400"/>
              <a:chOff x="5181600" y="5638800"/>
              <a:chExt cx="152400" cy="15240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V="1">
              <a:off x="1524000" y="4495800"/>
              <a:ext cx="7620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286000" y="4495800"/>
              <a:ext cx="914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200400" y="4495800"/>
              <a:ext cx="12954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 flipV="1">
              <a:off x="1487805" y="5143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flipV="1">
              <a:off x="22498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flipV="1">
              <a:off x="3164205" y="49911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flipV="1">
              <a:off x="4459605" y="4457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1524000" y="3276600"/>
              <a:ext cx="2971800" cy="685800"/>
              <a:chOff x="5181600" y="3276600"/>
              <a:chExt cx="2971800" cy="68580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1447800" y="4648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_e0</a:t>
              </a:r>
              <a:endParaRPr 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670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_e1</a:t>
              </a:r>
              <a:endParaRPr lang="en-US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57600" y="47244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_e2</a:t>
              </a:r>
              <a:endParaRPr lang="en-US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670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_w0</a:t>
              </a:r>
              <a:endParaRPr lang="en-US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24000" y="63246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_v0</a:t>
              </a:r>
              <a:endParaRPr lang="en-US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05000" y="57912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_v1</a:t>
              </a:r>
              <a:endParaRPr lang="en-US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819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_v2</a:t>
              </a:r>
              <a:endParaRPr lang="en-US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1148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_v3</a:t>
              </a:r>
              <a:endParaRPr lang="en-US" sz="1200" dirty="0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524000" y="838200"/>
              <a:ext cx="2971800" cy="685800"/>
              <a:chOff x="5181600" y="3276600"/>
              <a:chExt cx="2971800" cy="6858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5181600" y="3276600"/>
                <a:ext cx="7620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43600" y="3276600"/>
                <a:ext cx="914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6858000" y="3276600"/>
                <a:ext cx="1295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2743200" y="838200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pl0</a:t>
              </a:r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058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pl0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3058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315200" y="4572000"/>
            <a:ext cx="2667000" cy="381000"/>
            <a:chOff x="7239000" y="4648200"/>
            <a:chExt cx="2667000" cy="381000"/>
          </a:xfrm>
          <a:solidFill>
            <a:schemeClr val="bg1">
              <a:lumMod val="95000"/>
            </a:schemeClr>
          </a:solidFill>
        </p:grpSpPr>
        <p:sp>
          <p:nvSpPr>
            <p:cNvPr id="187" name="TextBox 186"/>
            <p:cNvSpPr txBox="1"/>
            <p:nvPr/>
          </p:nvSpPr>
          <p:spPr>
            <a:xfrm>
              <a:off x="72390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_e0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296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_e1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220200" y="46482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_e2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58000" y="5791200"/>
            <a:ext cx="3657600" cy="381000"/>
            <a:chOff x="7239000" y="5715000"/>
            <a:chExt cx="3657600" cy="381000"/>
          </a:xfrm>
          <a:solidFill>
            <a:schemeClr val="bg1">
              <a:lumMod val="95000"/>
            </a:schemeClr>
          </a:solidFill>
        </p:grpSpPr>
        <p:sp>
          <p:nvSpPr>
            <p:cNvPr id="197" name="TextBox 196"/>
            <p:cNvSpPr txBox="1"/>
            <p:nvPr/>
          </p:nvSpPr>
          <p:spPr>
            <a:xfrm>
              <a:off x="72390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_v0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2296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_v1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2202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_v2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0210800" y="5715000"/>
              <a:ext cx="6858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_v3</a:t>
              </a:r>
              <a:endParaRPr lang="en-US" dirty="0"/>
            </a:p>
          </p:txBody>
        </p:sp>
      </p:grpSp>
      <p:cxnSp>
        <p:nvCxnSpPr>
          <p:cNvPr id="31" name="Straight Connector 30"/>
          <p:cNvCxnSpPr>
            <a:stCxn id="186" idx="2"/>
            <a:endCxn id="187" idx="0"/>
          </p:cNvCxnSpPr>
          <p:nvPr/>
        </p:nvCxnSpPr>
        <p:spPr>
          <a:xfrm flipH="1">
            <a:off x="76581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86" idx="2"/>
            <a:endCxn id="195" idx="0"/>
          </p:cNvCxnSpPr>
          <p:nvPr/>
        </p:nvCxnSpPr>
        <p:spPr>
          <a:xfrm>
            <a:off x="86487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6" idx="2"/>
            <a:endCxn id="196" idx="0"/>
          </p:cNvCxnSpPr>
          <p:nvPr/>
        </p:nvCxnSpPr>
        <p:spPr>
          <a:xfrm>
            <a:off x="86487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7" idx="2"/>
            <a:endCxn id="197" idx="0"/>
          </p:cNvCxnSpPr>
          <p:nvPr/>
        </p:nvCxnSpPr>
        <p:spPr>
          <a:xfrm flipH="1">
            <a:off x="72009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87" idx="2"/>
            <a:endCxn id="198" idx="0"/>
          </p:cNvCxnSpPr>
          <p:nvPr/>
        </p:nvCxnSpPr>
        <p:spPr>
          <a:xfrm>
            <a:off x="76581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95" idx="2"/>
            <a:endCxn id="198" idx="0"/>
          </p:cNvCxnSpPr>
          <p:nvPr/>
        </p:nvCxnSpPr>
        <p:spPr>
          <a:xfrm flipH="1">
            <a:off x="81915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95" idx="2"/>
            <a:endCxn id="199" idx="0"/>
          </p:cNvCxnSpPr>
          <p:nvPr/>
        </p:nvCxnSpPr>
        <p:spPr>
          <a:xfrm>
            <a:off x="86487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96" idx="2"/>
            <a:endCxn id="199" idx="0"/>
          </p:cNvCxnSpPr>
          <p:nvPr/>
        </p:nvCxnSpPr>
        <p:spPr>
          <a:xfrm flipH="1">
            <a:off x="9182100" y="4953000"/>
            <a:ext cx="457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96" idx="2"/>
            <a:endCxn id="200" idx="0"/>
          </p:cNvCxnSpPr>
          <p:nvPr/>
        </p:nvCxnSpPr>
        <p:spPr>
          <a:xfrm>
            <a:off x="9639300" y="4953000"/>
            <a:ext cx="533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2" idx="2"/>
            <a:endCxn id="186" idx="0"/>
          </p:cNvCxnSpPr>
          <p:nvPr/>
        </p:nvCxnSpPr>
        <p:spPr>
          <a:xfrm>
            <a:off x="8648700" y="12954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" y="152400"/>
            <a:ext cx="4724400" cy="6525399"/>
            <a:chOff x="76200" y="152400"/>
            <a:chExt cx="4724400" cy="6525399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52400"/>
              <a:ext cx="4724400" cy="6477000"/>
              <a:chOff x="76200" y="152400"/>
              <a:chExt cx="12039600" cy="64770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6200" y="533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200" y="29718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6200" y="17526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6200" y="41910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200" y="6629400"/>
                <a:ext cx="12039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6200" y="5410200"/>
                <a:ext cx="120396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200" y="152400"/>
                <a:ext cx="12039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762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6200" y="17526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Faces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200" y="29718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Wires</a:t>
              </a:r>
              <a:endParaRPr lang="en-US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" y="41910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Edges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" y="54102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i="1" dirty="0" smtClean="0"/>
                <a:t>Topology </a:t>
              </a:r>
              <a:r>
                <a:rPr lang="en-SG" i="1" dirty="0" smtClean="0"/>
                <a:t>Vertices</a:t>
              </a:r>
              <a:endParaRPr lang="en-US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" y="533400"/>
              <a:ext cx="1066800" cy="1219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SG" dirty="0" smtClean="0"/>
                <a:t>Object</a:t>
              </a:r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592580" y="6858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2200" y="9220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143000" y="152400"/>
              <a:ext cx="0" cy="647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00600" y="152400"/>
              <a:ext cx="0" cy="6477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43000" y="152400"/>
              <a:ext cx="3657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Polygons</a:t>
              </a:r>
              <a:endParaRPr lang="en-US" dirty="0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1592580" y="19050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2362200" y="21412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1592580" y="31242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2362200" y="33604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1592580" y="4343400"/>
              <a:ext cx="2381250" cy="911860"/>
            </a:xfrm>
            <a:custGeom>
              <a:avLst/>
              <a:gdLst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236220 w 2106930"/>
                <a:gd name="connsiteY4" fmla="*/ 95250 h 967740"/>
                <a:gd name="connsiteX5" fmla="*/ 0 w 2106930"/>
                <a:gd name="connsiteY5" fmla="*/ 510540 h 967740"/>
                <a:gd name="connsiteX0" fmla="*/ 0 w 2106930"/>
                <a:gd name="connsiteY0" fmla="*/ 510540 h 967740"/>
                <a:gd name="connsiteX1" fmla="*/ 1783080 w 2106930"/>
                <a:gd name="connsiteY1" fmla="*/ 967740 h 967740"/>
                <a:gd name="connsiteX2" fmla="*/ 1783080 w 2106930"/>
                <a:gd name="connsiteY2" fmla="*/ 499110 h 967740"/>
                <a:gd name="connsiteX3" fmla="*/ 2106930 w 2106930"/>
                <a:gd name="connsiteY3" fmla="*/ 0 h 967740"/>
                <a:gd name="connsiteX4" fmla="*/ 193040 w 2106930"/>
                <a:gd name="connsiteY4" fmla="*/ 52070 h 967740"/>
                <a:gd name="connsiteX5" fmla="*/ 0 w 2106930"/>
                <a:gd name="connsiteY5" fmla="*/ 510540 h 967740"/>
                <a:gd name="connsiteX0" fmla="*/ 0 w 2305050"/>
                <a:gd name="connsiteY0" fmla="*/ 744220 h 967740"/>
                <a:gd name="connsiteX1" fmla="*/ 1981200 w 2305050"/>
                <a:gd name="connsiteY1" fmla="*/ 967740 h 967740"/>
                <a:gd name="connsiteX2" fmla="*/ 1981200 w 2305050"/>
                <a:gd name="connsiteY2" fmla="*/ 499110 h 967740"/>
                <a:gd name="connsiteX3" fmla="*/ 2305050 w 2305050"/>
                <a:gd name="connsiteY3" fmla="*/ 0 h 967740"/>
                <a:gd name="connsiteX4" fmla="*/ 391160 w 2305050"/>
                <a:gd name="connsiteY4" fmla="*/ 52070 h 967740"/>
                <a:gd name="connsiteX5" fmla="*/ 0 w 2305050"/>
                <a:gd name="connsiteY5" fmla="*/ 744220 h 96774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1200 w 2305050"/>
                <a:gd name="connsiteY2" fmla="*/ 49911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05050"/>
                <a:gd name="connsiteY0" fmla="*/ 744220 h 889000"/>
                <a:gd name="connsiteX1" fmla="*/ 2217420 w 2305050"/>
                <a:gd name="connsiteY1" fmla="*/ 889000 h 889000"/>
                <a:gd name="connsiteX2" fmla="*/ 1983740 w 2305050"/>
                <a:gd name="connsiteY2" fmla="*/ 501650 h 889000"/>
                <a:gd name="connsiteX3" fmla="*/ 2305050 w 2305050"/>
                <a:gd name="connsiteY3" fmla="*/ 0 h 889000"/>
                <a:gd name="connsiteX4" fmla="*/ 391160 w 2305050"/>
                <a:gd name="connsiteY4" fmla="*/ 52070 h 889000"/>
                <a:gd name="connsiteX5" fmla="*/ 0 w 2305050"/>
                <a:gd name="connsiteY5" fmla="*/ 744220 h 889000"/>
                <a:gd name="connsiteX0" fmla="*/ 0 w 2381250"/>
                <a:gd name="connsiteY0" fmla="*/ 767080 h 911860"/>
                <a:gd name="connsiteX1" fmla="*/ 2217420 w 2381250"/>
                <a:gd name="connsiteY1" fmla="*/ 911860 h 911860"/>
                <a:gd name="connsiteX2" fmla="*/ 1983740 w 2381250"/>
                <a:gd name="connsiteY2" fmla="*/ 524510 h 911860"/>
                <a:gd name="connsiteX3" fmla="*/ 2381250 w 2381250"/>
                <a:gd name="connsiteY3" fmla="*/ 0 h 911860"/>
                <a:gd name="connsiteX4" fmla="*/ 391160 w 2381250"/>
                <a:gd name="connsiteY4" fmla="*/ 74930 h 911860"/>
                <a:gd name="connsiteX5" fmla="*/ 0 w 2381250"/>
                <a:gd name="connsiteY5" fmla="*/ 767080 h 9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911860">
                  <a:moveTo>
                    <a:pt x="0" y="767080"/>
                  </a:moveTo>
                  <a:lnTo>
                    <a:pt x="2217420" y="911860"/>
                  </a:lnTo>
                  <a:lnTo>
                    <a:pt x="1983740" y="524510"/>
                  </a:lnTo>
                  <a:lnTo>
                    <a:pt x="2381250" y="0"/>
                  </a:lnTo>
                  <a:lnTo>
                    <a:pt x="391160" y="74930"/>
                  </a:lnTo>
                  <a:lnTo>
                    <a:pt x="0" y="76708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2362200" y="4579620"/>
              <a:ext cx="764540" cy="373417"/>
            </a:xfrm>
            <a:custGeom>
              <a:avLst/>
              <a:gdLst>
                <a:gd name="connsiteX0" fmla="*/ 129540 w 624840"/>
                <a:gd name="connsiteY0" fmla="*/ 0 h 419100"/>
                <a:gd name="connsiteX1" fmla="*/ 0 w 624840"/>
                <a:gd name="connsiteY1" fmla="*/ 411480 h 419100"/>
                <a:gd name="connsiteX2" fmla="*/ 624840 w 624840"/>
                <a:gd name="connsiteY2" fmla="*/ 419100 h 419100"/>
                <a:gd name="connsiteX3" fmla="*/ 129540 w 624840"/>
                <a:gd name="connsiteY3" fmla="*/ 0 h 419100"/>
                <a:gd name="connsiteX0" fmla="*/ 281940 w 777240"/>
                <a:gd name="connsiteY0" fmla="*/ 0 h 663638"/>
                <a:gd name="connsiteX1" fmla="*/ 0 w 777240"/>
                <a:gd name="connsiteY1" fmla="*/ 663638 h 663638"/>
                <a:gd name="connsiteX2" fmla="*/ 777240 w 777240"/>
                <a:gd name="connsiteY2" fmla="*/ 419100 h 663638"/>
                <a:gd name="connsiteX3" fmla="*/ 281940 w 777240"/>
                <a:gd name="connsiteY3" fmla="*/ 0 h 663638"/>
                <a:gd name="connsiteX0" fmla="*/ 228600 w 777240"/>
                <a:gd name="connsiteY0" fmla="*/ 0 h 650367"/>
                <a:gd name="connsiteX1" fmla="*/ 0 w 777240"/>
                <a:gd name="connsiteY1" fmla="*/ 650367 h 650367"/>
                <a:gd name="connsiteX2" fmla="*/ 777240 w 777240"/>
                <a:gd name="connsiteY2" fmla="*/ 405829 h 650367"/>
                <a:gd name="connsiteX3" fmla="*/ 228600 w 777240"/>
                <a:gd name="connsiteY3" fmla="*/ 0 h 650367"/>
                <a:gd name="connsiteX0" fmla="*/ 228600 w 764540"/>
                <a:gd name="connsiteY0" fmla="*/ 0 h 650367"/>
                <a:gd name="connsiteX1" fmla="*/ 0 w 764540"/>
                <a:gd name="connsiteY1" fmla="*/ 650367 h 650367"/>
                <a:gd name="connsiteX2" fmla="*/ 764540 w 764540"/>
                <a:gd name="connsiteY2" fmla="*/ 529696 h 650367"/>
                <a:gd name="connsiteX3" fmla="*/ 228600 w 764540"/>
                <a:gd name="connsiteY3" fmla="*/ 0 h 65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540" h="650367">
                  <a:moveTo>
                    <a:pt x="228600" y="0"/>
                  </a:moveTo>
                  <a:lnTo>
                    <a:pt x="0" y="650367"/>
                  </a:lnTo>
                  <a:lnTo>
                    <a:pt x="764540" y="529696"/>
                  </a:lnTo>
                  <a:lnTo>
                    <a:pt x="22860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1524000" y="6248400"/>
              <a:ext cx="152400" cy="152400"/>
              <a:chOff x="5181600" y="5638800"/>
              <a:chExt cx="152400" cy="15240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/>
            <p:cNvGrpSpPr/>
            <p:nvPr/>
          </p:nvGrpSpPr>
          <p:grpSpPr>
            <a:xfrm>
              <a:off x="3733800" y="6400800"/>
              <a:ext cx="152400" cy="152400"/>
              <a:chOff x="5181600" y="5638800"/>
              <a:chExt cx="152400" cy="152400"/>
            </a:xfrm>
          </p:grpSpPr>
          <p:cxnSp>
            <p:nvCxnSpPr>
              <p:cNvPr id="294" name="Straight Connector 293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35052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3886200" y="5486400"/>
              <a:ext cx="152400" cy="152400"/>
              <a:chOff x="5181600" y="5638800"/>
              <a:chExt cx="152400" cy="15240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05000" y="5562600"/>
              <a:ext cx="152400" cy="152400"/>
              <a:chOff x="5181600" y="5638800"/>
              <a:chExt cx="152400" cy="15240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2514600" y="5715000"/>
              <a:ext cx="152400" cy="152400"/>
              <a:chOff x="5181600" y="5638800"/>
              <a:chExt cx="152400" cy="15240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2286000" y="6096000"/>
              <a:ext cx="152400" cy="152400"/>
              <a:chOff x="5181600" y="5638800"/>
              <a:chExt cx="152400" cy="15240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048000" y="6019800"/>
              <a:ext cx="152400" cy="152400"/>
              <a:chOff x="5181600" y="5638800"/>
              <a:chExt cx="152400" cy="15240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V="1"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5181600" y="5638800"/>
                <a:ext cx="1524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Oval 313"/>
            <p:cNvSpPr/>
            <p:nvPr/>
          </p:nvSpPr>
          <p:spPr>
            <a:xfrm flipV="1">
              <a:off x="1558290" y="506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flipV="1">
              <a:off x="1939290" y="43815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flipV="1">
              <a:off x="2548890" y="4533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flipV="1">
              <a:off x="2320290" y="49149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flipV="1">
              <a:off x="30822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 flipV="1">
              <a:off x="3539490" y="4838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 flipV="1">
              <a:off x="3920490" y="4305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 flipV="1">
              <a:off x="3768090" y="5219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676400" y="56631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_v1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295400" y="6324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_v0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2057400" y="6196584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_v5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38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_v6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962400" y="54864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_v2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048000" y="57912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_v7</a:t>
              </a:r>
              <a:endParaRPr lang="en-US" sz="12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3581400" y="59436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_v3</a:t>
              </a:r>
              <a:endParaRPr lang="en-US" sz="12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352800" y="6400800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_v4</a:t>
              </a:r>
              <a:endParaRPr lang="en-US" sz="1200" dirty="0"/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4478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_e0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733800" y="4495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_e2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657600" y="48768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_e3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981200" y="511149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_e4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133600" y="457200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_e5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791968" y="451104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_e6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609088" y="485241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_e7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179320" y="417271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_e1</a:t>
              </a:r>
              <a:endParaRPr lang="en-US" sz="1200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447800" y="32766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_w0</a:t>
              </a:r>
              <a:endParaRPr lang="en-US" sz="1200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121408" y="3352800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_w1</a:t>
              </a:r>
              <a:endParaRPr lang="en-US" sz="12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447800" y="2057400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smtClean="0"/>
                <a:t>_f0</a:t>
              </a:r>
              <a:endParaRPr lang="en-US" sz="1200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991600" y="914400"/>
            <a:ext cx="685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pl0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467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_w0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54864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_e0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64770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_e1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74676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_e2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4864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_v0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64770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_v1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74676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84582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_v3</a:t>
            </a:r>
            <a:endParaRPr lang="en-US" dirty="0"/>
          </a:p>
        </p:txBody>
      </p:sp>
      <p:cxnSp>
        <p:nvCxnSpPr>
          <p:cNvPr id="186" name="Straight Connector 185"/>
          <p:cNvCxnSpPr>
            <a:stCxn id="145" idx="2"/>
            <a:endCxn id="200" idx="0"/>
          </p:cNvCxnSpPr>
          <p:nvPr/>
        </p:nvCxnSpPr>
        <p:spPr>
          <a:xfrm flipH="1">
            <a:off x="58293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5" idx="2"/>
            <a:endCxn id="201" idx="0"/>
          </p:cNvCxnSpPr>
          <p:nvPr/>
        </p:nvCxnSpPr>
        <p:spPr>
          <a:xfrm flipH="1">
            <a:off x="68199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5" idx="2"/>
            <a:endCxn id="202" idx="0"/>
          </p:cNvCxnSpPr>
          <p:nvPr/>
        </p:nvCxnSpPr>
        <p:spPr>
          <a:xfrm>
            <a:off x="7810500" y="3810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200" idx="2"/>
            <a:endCxn id="196" idx="0"/>
          </p:cNvCxnSpPr>
          <p:nvPr/>
        </p:nvCxnSpPr>
        <p:spPr>
          <a:xfrm>
            <a:off x="58293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00" idx="2"/>
            <a:endCxn id="197" idx="0"/>
          </p:cNvCxnSpPr>
          <p:nvPr/>
        </p:nvCxnSpPr>
        <p:spPr>
          <a:xfrm>
            <a:off x="58293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1" idx="2"/>
            <a:endCxn id="197" idx="0"/>
          </p:cNvCxnSpPr>
          <p:nvPr/>
        </p:nvCxnSpPr>
        <p:spPr>
          <a:xfrm>
            <a:off x="68199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01" idx="2"/>
            <a:endCxn id="198" idx="0"/>
          </p:cNvCxnSpPr>
          <p:nvPr/>
        </p:nvCxnSpPr>
        <p:spPr>
          <a:xfrm>
            <a:off x="68199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202" idx="2"/>
            <a:endCxn id="198" idx="0"/>
          </p:cNvCxnSpPr>
          <p:nvPr/>
        </p:nvCxnSpPr>
        <p:spPr>
          <a:xfrm>
            <a:off x="78105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202" idx="2"/>
            <a:endCxn id="199" idx="0"/>
          </p:cNvCxnSpPr>
          <p:nvPr/>
        </p:nvCxnSpPr>
        <p:spPr>
          <a:xfrm>
            <a:off x="78105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991600" y="22098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_f0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896600" y="3429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_w1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9448800" y="57912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_v4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84582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_e3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9448800" y="4572000"/>
            <a:ext cx="685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_e4</a:t>
            </a:r>
            <a:endParaRPr lang="en-US" dirty="0"/>
          </a:p>
        </p:txBody>
      </p:sp>
      <p:cxnSp>
        <p:nvCxnSpPr>
          <p:cNvPr id="23" name="Straight Connector 22"/>
          <p:cNvCxnSpPr>
            <a:stCxn id="213" idx="2"/>
            <a:endCxn id="199" idx="0"/>
          </p:cNvCxnSpPr>
          <p:nvPr/>
        </p:nvCxnSpPr>
        <p:spPr>
          <a:xfrm>
            <a:off x="88011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3" idx="2"/>
            <a:endCxn id="212" idx="0"/>
          </p:cNvCxnSpPr>
          <p:nvPr/>
        </p:nvCxnSpPr>
        <p:spPr>
          <a:xfrm>
            <a:off x="8801100" y="4953000"/>
            <a:ext cx="9906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4" idx="2"/>
            <a:endCxn id="212" idx="0"/>
          </p:cNvCxnSpPr>
          <p:nvPr/>
        </p:nvCxnSpPr>
        <p:spPr>
          <a:xfrm>
            <a:off x="9791700" y="49530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14" idx="2"/>
            <a:endCxn id="196" idx="0"/>
          </p:cNvCxnSpPr>
          <p:nvPr/>
        </p:nvCxnSpPr>
        <p:spPr>
          <a:xfrm flipH="1">
            <a:off x="5829300" y="4953000"/>
            <a:ext cx="3962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8" idx="2"/>
            <a:endCxn id="145" idx="0"/>
          </p:cNvCxnSpPr>
          <p:nvPr/>
        </p:nvCxnSpPr>
        <p:spPr>
          <a:xfrm flipH="1">
            <a:off x="7810500" y="2590800"/>
            <a:ext cx="1524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8" idx="2"/>
            <a:endCxn id="209" idx="0"/>
          </p:cNvCxnSpPr>
          <p:nvPr/>
        </p:nvCxnSpPr>
        <p:spPr>
          <a:xfrm>
            <a:off x="9334500" y="2590800"/>
            <a:ext cx="19050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8" idx="0"/>
            <a:endCxn id="143" idx="2"/>
          </p:cNvCxnSpPr>
          <p:nvPr/>
        </p:nvCxnSpPr>
        <p:spPr>
          <a:xfrm flipV="1">
            <a:off x="9334500" y="12954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5" idx="2"/>
            <a:endCxn id="213" idx="0"/>
          </p:cNvCxnSpPr>
          <p:nvPr/>
        </p:nvCxnSpPr>
        <p:spPr>
          <a:xfrm>
            <a:off x="7810500" y="3810000"/>
            <a:ext cx="9906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5" idx="2"/>
            <a:endCxn id="214" idx="0"/>
          </p:cNvCxnSpPr>
          <p:nvPr/>
        </p:nvCxnSpPr>
        <p:spPr>
          <a:xfrm>
            <a:off x="7810500" y="3810000"/>
            <a:ext cx="1981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09" idx="2"/>
          </p:cNvCxnSpPr>
          <p:nvPr/>
        </p:nvCxnSpPr>
        <p:spPr>
          <a:xfrm flipH="1">
            <a:off x="11201400" y="3810000"/>
            <a:ext cx="38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09" idx="2"/>
          </p:cNvCxnSpPr>
          <p:nvPr/>
        </p:nvCxnSpPr>
        <p:spPr>
          <a:xfrm>
            <a:off x="11239500" y="3810000"/>
            <a:ext cx="1905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09" idx="2"/>
          </p:cNvCxnSpPr>
          <p:nvPr/>
        </p:nvCxnSpPr>
        <p:spPr>
          <a:xfrm>
            <a:off x="11239500" y="3810000"/>
            <a:ext cx="419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5410200" y="838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Topological components are connected in a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6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231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Janssen</dc:creator>
  <cp:lastModifiedBy>Patrick Janssen</cp:lastModifiedBy>
  <cp:revision>21</cp:revision>
  <dcterms:created xsi:type="dcterms:W3CDTF">2019-01-17T01:38:16Z</dcterms:created>
  <dcterms:modified xsi:type="dcterms:W3CDTF">2019-01-17T04:04:23Z</dcterms:modified>
</cp:coreProperties>
</file>