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8" r:id="rId5"/>
    <p:sldId id="280" r:id="rId6"/>
    <p:sldId id="279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325" r:id="rId16"/>
    <p:sldId id="283" r:id="rId17"/>
    <p:sldId id="290" r:id="rId18"/>
  </p:sldIdLst>
  <p:sldSz cx="12192000" cy="6858000"/>
  <p:notesSz cx="6858000" cy="9144000"/>
  <p:embeddedFontLst>
    <p:embeddedFont>
      <p:font typeface="Microsoft Sans Serif" panose="020B0604020202020204" pitchFamily="34" charset="0"/>
      <p:regular r:id="rId21"/>
    </p:embeddedFont>
    <p:embeddedFont>
      <p:font typeface="Neue Haas Grotesk Text Pro" panose="020B0504020202020204" pitchFamily="34" charset="0"/>
      <p:regular r:id="rId22"/>
      <p:bold r:id="rId23"/>
      <p:italic r:id="rId24"/>
      <p:boldItalic r:id="rId25"/>
    </p:embeddedFont>
    <p:embeddedFont>
      <p:font typeface="Trade Gothic Next Heavy" panose="020B0903040303020004" pitchFamily="34" charset="0"/>
      <p:bold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77" autoAdjust="0"/>
  </p:normalViewPr>
  <p:slideViewPr>
    <p:cSldViewPr snapToGrid="0">
      <p:cViewPr varScale="1">
        <p:scale>
          <a:sx n="79" d="100"/>
          <a:sy n="79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ah Renton" userId="cf272c75-b48e-423c-95fc-0425f8a13d65" providerId="ADAL" clId="{07DC41B7-B833-404B-A104-765DA389F948}"/>
    <pc:docChg chg="undo redo custSel addSld modSld">
      <pc:chgData name="Teah Renton" userId="cf272c75-b48e-423c-95fc-0425f8a13d65" providerId="ADAL" clId="{07DC41B7-B833-404B-A104-765DA389F948}" dt="2025-02-03T16:05:15.860" v="460"/>
      <pc:docMkLst>
        <pc:docMk/>
      </pc:docMkLst>
      <pc:sldChg chg="addSp delSp modSp mod">
        <pc:chgData name="Teah Renton" userId="cf272c75-b48e-423c-95fc-0425f8a13d65" providerId="ADAL" clId="{07DC41B7-B833-404B-A104-765DA389F948}" dt="2025-02-03T16:05:15.860" v="460"/>
        <pc:sldMkLst>
          <pc:docMk/>
          <pc:sldMk cId="2046802971" sldId="278"/>
        </pc:sldMkLst>
        <pc:spChg chg="mod">
          <ac:chgData name="Teah Renton" userId="cf272c75-b48e-423c-95fc-0425f8a13d65" providerId="ADAL" clId="{07DC41B7-B833-404B-A104-765DA389F948}" dt="2025-02-03T16:05:15.860" v="460"/>
          <ac:spMkLst>
            <pc:docMk/>
            <pc:sldMk cId="2046802971" sldId="278"/>
            <ac:spMk id="5" creationId="{8764DC17-DB08-F045-82AA-FA5C99786267}"/>
          </ac:spMkLst>
        </pc:spChg>
      </pc:sldChg>
      <pc:sldChg chg="addSp delSp modSp mod">
        <pc:chgData name="Teah Renton" userId="cf272c75-b48e-423c-95fc-0425f8a13d65" providerId="ADAL" clId="{07DC41B7-B833-404B-A104-765DA389F948}" dt="2025-02-03T16:01:36.453" v="459" actId="113"/>
        <pc:sldMkLst>
          <pc:docMk/>
          <pc:sldMk cId="1330056363" sldId="279"/>
        </pc:sldMkLst>
        <pc:spChg chg="mod">
          <ac:chgData name="Teah Renton" userId="cf272c75-b48e-423c-95fc-0425f8a13d65" providerId="ADAL" clId="{07DC41B7-B833-404B-A104-765DA389F948}" dt="2025-02-03T16:01:36.453" v="459" actId="113"/>
          <ac:spMkLst>
            <pc:docMk/>
            <pc:sldMk cId="1330056363" sldId="279"/>
            <ac:spMk id="2" creationId="{2C1F79E9-4F59-DC44-4AD1-8713862AC29F}"/>
          </ac:spMkLst>
        </pc:spChg>
        <pc:spChg chg="mod">
          <ac:chgData name="Teah Renton" userId="cf272c75-b48e-423c-95fc-0425f8a13d65" providerId="ADAL" clId="{07DC41B7-B833-404B-A104-765DA389F948}" dt="2025-02-03T15:47:38.739" v="27"/>
          <ac:spMkLst>
            <pc:docMk/>
            <pc:sldMk cId="1330056363" sldId="279"/>
            <ac:spMk id="3" creationId="{CC7A1EC4-7743-8D5F-7660-68846F6243E5}"/>
          </ac:spMkLst>
        </pc:spChg>
        <pc:spChg chg="add mod">
          <ac:chgData name="Teah Renton" userId="cf272c75-b48e-423c-95fc-0425f8a13d65" providerId="ADAL" clId="{07DC41B7-B833-404B-A104-765DA389F948}" dt="2025-02-03T16:01:04.212" v="445" actId="207"/>
          <ac:spMkLst>
            <pc:docMk/>
            <pc:sldMk cId="1330056363" sldId="279"/>
            <ac:spMk id="13" creationId="{051968B0-DC5F-0ADF-C657-83F83DD07A5D}"/>
          </ac:spMkLst>
        </pc:spChg>
        <pc:spChg chg="add mod">
          <ac:chgData name="Teah Renton" userId="cf272c75-b48e-423c-95fc-0425f8a13d65" providerId="ADAL" clId="{07DC41B7-B833-404B-A104-765DA389F948}" dt="2025-02-03T16:01:04.212" v="445" actId="207"/>
          <ac:spMkLst>
            <pc:docMk/>
            <pc:sldMk cId="1330056363" sldId="279"/>
            <ac:spMk id="15" creationId="{8F3857EE-0F8C-E11E-2E9F-AB46C86C7E54}"/>
          </ac:spMkLst>
        </pc:spChg>
        <pc:spChg chg="add mod">
          <ac:chgData name="Teah Renton" userId="cf272c75-b48e-423c-95fc-0425f8a13d65" providerId="ADAL" clId="{07DC41B7-B833-404B-A104-765DA389F948}" dt="2025-02-03T16:01:04.212" v="445" actId="207"/>
          <ac:spMkLst>
            <pc:docMk/>
            <pc:sldMk cId="1330056363" sldId="279"/>
            <ac:spMk id="18" creationId="{304622EE-7AB2-978E-93F5-762DD0643BC1}"/>
          </ac:spMkLst>
        </pc:spChg>
        <pc:spChg chg="add mod">
          <ac:chgData name="Teah Renton" userId="cf272c75-b48e-423c-95fc-0425f8a13d65" providerId="ADAL" clId="{07DC41B7-B833-404B-A104-765DA389F948}" dt="2025-02-03T16:01:04.212" v="445" actId="207"/>
          <ac:spMkLst>
            <pc:docMk/>
            <pc:sldMk cId="1330056363" sldId="279"/>
            <ac:spMk id="19" creationId="{609CD0E0-323F-5B45-30F1-CE27314B7CCE}"/>
          </ac:spMkLst>
        </pc:spChg>
        <pc:spChg chg="add mod">
          <ac:chgData name="Teah Renton" userId="cf272c75-b48e-423c-95fc-0425f8a13d65" providerId="ADAL" clId="{07DC41B7-B833-404B-A104-765DA389F948}" dt="2025-02-03T16:01:04.212" v="445" actId="207"/>
          <ac:spMkLst>
            <pc:docMk/>
            <pc:sldMk cId="1330056363" sldId="279"/>
            <ac:spMk id="22" creationId="{1EAAF7DD-E2EB-CF21-CECD-ED37705D24B2}"/>
          </ac:spMkLst>
        </pc:spChg>
        <pc:spChg chg="add mod">
          <ac:chgData name="Teah Renton" userId="cf272c75-b48e-423c-95fc-0425f8a13d65" providerId="ADAL" clId="{07DC41B7-B833-404B-A104-765DA389F948}" dt="2025-02-03T16:01:04.212" v="445" actId="207"/>
          <ac:spMkLst>
            <pc:docMk/>
            <pc:sldMk cId="1330056363" sldId="279"/>
            <ac:spMk id="24" creationId="{6D8EFA13-24EE-50EC-10EA-375F5D3AE59E}"/>
          </ac:spMkLst>
        </pc:spChg>
        <pc:spChg chg="add mod">
          <ac:chgData name="Teah Renton" userId="cf272c75-b48e-423c-95fc-0425f8a13d65" providerId="ADAL" clId="{07DC41B7-B833-404B-A104-765DA389F948}" dt="2025-02-03T16:01:04.212" v="445" actId="207"/>
          <ac:spMkLst>
            <pc:docMk/>
            <pc:sldMk cId="1330056363" sldId="279"/>
            <ac:spMk id="26" creationId="{A6CEA152-1C7F-7654-55E9-B009F31E9298}"/>
          </ac:spMkLst>
        </pc:spChg>
        <pc:spChg chg="add mod">
          <ac:chgData name="Teah Renton" userId="cf272c75-b48e-423c-95fc-0425f8a13d65" providerId="ADAL" clId="{07DC41B7-B833-404B-A104-765DA389F948}" dt="2025-02-03T16:01:04.212" v="445" actId="207"/>
          <ac:spMkLst>
            <pc:docMk/>
            <pc:sldMk cId="1330056363" sldId="279"/>
            <ac:spMk id="28" creationId="{D305B31E-CA50-7C8F-77D0-FEAB7A4B2311}"/>
          </ac:spMkLst>
        </pc:spChg>
        <pc:spChg chg="add mod">
          <ac:chgData name="Teah Renton" userId="cf272c75-b48e-423c-95fc-0425f8a13d65" providerId="ADAL" clId="{07DC41B7-B833-404B-A104-765DA389F948}" dt="2025-02-03T16:01:04.212" v="445" actId="207"/>
          <ac:spMkLst>
            <pc:docMk/>
            <pc:sldMk cId="1330056363" sldId="279"/>
            <ac:spMk id="29" creationId="{18BBD363-96C6-E540-CB2C-C6427378D653}"/>
          </ac:spMkLst>
        </pc:spChg>
        <pc:grpChg chg="add mod">
          <ac:chgData name="Teah Renton" userId="cf272c75-b48e-423c-95fc-0425f8a13d65" providerId="ADAL" clId="{07DC41B7-B833-404B-A104-765DA389F948}" dt="2025-02-03T15:49:18.944" v="43" actId="1076"/>
          <ac:grpSpMkLst>
            <pc:docMk/>
            <pc:sldMk cId="1330056363" sldId="279"/>
            <ac:grpSpMk id="5" creationId="{FC7FE9B0-D7E1-61CF-903E-21F5387E1B34}"/>
          </ac:grpSpMkLst>
        </pc:grpChg>
        <pc:grpChg chg="add mod">
          <ac:chgData name="Teah Renton" userId="cf272c75-b48e-423c-95fc-0425f8a13d65" providerId="ADAL" clId="{07DC41B7-B833-404B-A104-765DA389F948}" dt="2025-02-03T15:49:18.944" v="43" actId="1076"/>
          <ac:grpSpMkLst>
            <pc:docMk/>
            <pc:sldMk cId="1330056363" sldId="279"/>
            <ac:grpSpMk id="6" creationId="{CACF2CEB-2CF0-19DD-F3E8-07E2274FCFD3}"/>
          </ac:grpSpMkLst>
        </pc:grpChg>
        <pc:grpChg chg="add mod">
          <ac:chgData name="Teah Renton" userId="cf272c75-b48e-423c-95fc-0425f8a13d65" providerId="ADAL" clId="{07DC41B7-B833-404B-A104-765DA389F948}" dt="2025-02-03T15:49:18.944" v="43" actId="1076"/>
          <ac:grpSpMkLst>
            <pc:docMk/>
            <pc:sldMk cId="1330056363" sldId="279"/>
            <ac:grpSpMk id="8" creationId="{00F5CC70-DC1A-4965-3C02-7DC951CF9A37}"/>
          </ac:grpSpMkLst>
        </pc:grpChg>
        <pc:grpChg chg="add mod">
          <ac:chgData name="Teah Renton" userId="cf272c75-b48e-423c-95fc-0425f8a13d65" providerId="ADAL" clId="{07DC41B7-B833-404B-A104-765DA389F948}" dt="2025-02-03T15:49:18.944" v="43" actId="1076"/>
          <ac:grpSpMkLst>
            <pc:docMk/>
            <pc:sldMk cId="1330056363" sldId="279"/>
            <ac:grpSpMk id="9" creationId="{D1B10BB8-E6CA-AC27-4B42-ADD6D482DE91}"/>
          </ac:grpSpMkLst>
        </pc:grpChg>
        <pc:grpChg chg="add mod">
          <ac:chgData name="Teah Renton" userId="cf272c75-b48e-423c-95fc-0425f8a13d65" providerId="ADAL" clId="{07DC41B7-B833-404B-A104-765DA389F948}" dt="2025-02-03T15:49:18.944" v="43" actId="1076"/>
          <ac:grpSpMkLst>
            <pc:docMk/>
            <pc:sldMk cId="1330056363" sldId="279"/>
            <ac:grpSpMk id="10" creationId="{0807B8C5-73B5-4ACB-B646-89C428990044}"/>
          </ac:grpSpMkLst>
        </pc:grpChg>
        <pc:grpChg chg="add mod">
          <ac:chgData name="Teah Renton" userId="cf272c75-b48e-423c-95fc-0425f8a13d65" providerId="ADAL" clId="{07DC41B7-B833-404B-A104-765DA389F948}" dt="2025-02-03T15:49:18.944" v="43" actId="1076"/>
          <ac:grpSpMkLst>
            <pc:docMk/>
            <pc:sldMk cId="1330056363" sldId="279"/>
            <ac:grpSpMk id="11" creationId="{22ED2FCB-195C-2729-39D9-44A680044C63}"/>
          </ac:grpSpMkLst>
        </pc:grpChg>
        <pc:grpChg chg="add mod">
          <ac:chgData name="Teah Renton" userId="cf272c75-b48e-423c-95fc-0425f8a13d65" providerId="ADAL" clId="{07DC41B7-B833-404B-A104-765DA389F948}" dt="2025-02-03T15:49:18.944" v="43" actId="1076"/>
          <ac:grpSpMkLst>
            <pc:docMk/>
            <pc:sldMk cId="1330056363" sldId="279"/>
            <ac:grpSpMk id="12" creationId="{69579671-8BA9-412A-6DAB-ABD0F638DEFB}"/>
          </ac:grpSpMkLst>
        </pc:grpChg>
        <pc:picChg chg="add mod">
          <ac:chgData name="Teah Renton" userId="cf272c75-b48e-423c-95fc-0425f8a13d65" providerId="ADAL" clId="{07DC41B7-B833-404B-A104-765DA389F948}" dt="2025-02-03T15:47:48.030" v="28"/>
          <ac:picMkLst>
            <pc:docMk/>
            <pc:sldMk cId="1330056363" sldId="279"/>
            <ac:picMk id="14" creationId="{9299C359-658B-DAC3-2868-EA4BB28DAF2C}"/>
          </ac:picMkLst>
        </pc:picChg>
        <pc:picChg chg="add mod">
          <ac:chgData name="Teah Renton" userId="cf272c75-b48e-423c-95fc-0425f8a13d65" providerId="ADAL" clId="{07DC41B7-B833-404B-A104-765DA389F948}" dt="2025-02-03T15:47:48.030" v="28"/>
          <ac:picMkLst>
            <pc:docMk/>
            <pc:sldMk cId="1330056363" sldId="279"/>
            <ac:picMk id="16" creationId="{9B024AA4-976D-1089-2039-CB75C76F2F1F}"/>
          </ac:picMkLst>
        </pc:picChg>
        <pc:picChg chg="add mod">
          <ac:chgData name="Teah Renton" userId="cf272c75-b48e-423c-95fc-0425f8a13d65" providerId="ADAL" clId="{07DC41B7-B833-404B-A104-765DA389F948}" dt="2025-02-03T15:47:48.030" v="28"/>
          <ac:picMkLst>
            <pc:docMk/>
            <pc:sldMk cId="1330056363" sldId="279"/>
            <ac:picMk id="17" creationId="{4C55DB83-BAD3-D0D0-A8B9-7E12BFD7263E}"/>
          </ac:picMkLst>
        </pc:picChg>
        <pc:picChg chg="add mod">
          <ac:chgData name="Teah Renton" userId="cf272c75-b48e-423c-95fc-0425f8a13d65" providerId="ADAL" clId="{07DC41B7-B833-404B-A104-765DA389F948}" dt="2025-02-03T15:47:48.030" v="28"/>
          <ac:picMkLst>
            <pc:docMk/>
            <pc:sldMk cId="1330056363" sldId="279"/>
            <ac:picMk id="20" creationId="{272399DA-95CE-CE79-9B40-C3E75C710041}"/>
          </ac:picMkLst>
        </pc:picChg>
        <pc:picChg chg="add mod">
          <ac:chgData name="Teah Renton" userId="cf272c75-b48e-423c-95fc-0425f8a13d65" providerId="ADAL" clId="{07DC41B7-B833-404B-A104-765DA389F948}" dt="2025-02-03T15:47:48.030" v="28"/>
          <ac:picMkLst>
            <pc:docMk/>
            <pc:sldMk cId="1330056363" sldId="279"/>
            <ac:picMk id="21" creationId="{0329892A-5452-ED82-5EF1-C93719C46316}"/>
          </ac:picMkLst>
        </pc:picChg>
        <pc:picChg chg="add mod">
          <ac:chgData name="Teah Renton" userId="cf272c75-b48e-423c-95fc-0425f8a13d65" providerId="ADAL" clId="{07DC41B7-B833-404B-A104-765DA389F948}" dt="2025-02-03T15:47:48.030" v="28"/>
          <ac:picMkLst>
            <pc:docMk/>
            <pc:sldMk cId="1330056363" sldId="279"/>
            <ac:picMk id="25" creationId="{9CAEABC4-3289-1AC1-56BB-0E7F54B2849E}"/>
          </ac:picMkLst>
        </pc:picChg>
        <pc:picChg chg="add mod">
          <ac:chgData name="Teah Renton" userId="cf272c75-b48e-423c-95fc-0425f8a13d65" providerId="ADAL" clId="{07DC41B7-B833-404B-A104-765DA389F948}" dt="2025-02-03T15:47:48.030" v="28"/>
          <ac:picMkLst>
            <pc:docMk/>
            <pc:sldMk cId="1330056363" sldId="279"/>
            <ac:picMk id="27" creationId="{41C6C52C-F407-EFBF-EEFC-3D3ACF22D9B1}"/>
          </ac:picMkLst>
        </pc:picChg>
      </pc:sldChg>
      <pc:sldChg chg="modSp mod">
        <pc:chgData name="Teah Renton" userId="cf272c75-b48e-423c-95fc-0425f8a13d65" providerId="ADAL" clId="{07DC41B7-B833-404B-A104-765DA389F948}" dt="2025-02-03T15:47:23.672" v="24" actId="12"/>
        <pc:sldMkLst>
          <pc:docMk/>
          <pc:sldMk cId="1923354874" sldId="280"/>
        </pc:sldMkLst>
        <pc:spChg chg="mod">
          <ac:chgData name="Teah Renton" userId="cf272c75-b48e-423c-95fc-0425f8a13d65" providerId="ADAL" clId="{07DC41B7-B833-404B-A104-765DA389F948}" dt="2025-02-03T15:47:13.892" v="20"/>
          <ac:spMkLst>
            <pc:docMk/>
            <pc:sldMk cId="1923354874" sldId="280"/>
            <ac:spMk id="3" creationId="{CF70972B-A4AA-9B39-3FA7-01446620A895}"/>
          </ac:spMkLst>
        </pc:spChg>
        <pc:spChg chg="mod">
          <ac:chgData name="Teah Renton" userId="cf272c75-b48e-423c-95fc-0425f8a13d65" providerId="ADAL" clId="{07DC41B7-B833-404B-A104-765DA389F948}" dt="2025-02-03T15:47:23.672" v="24" actId="12"/>
          <ac:spMkLst>
            <pc:docMk/>
            <pc:sldMk cId="1923354874" sldId="280"/>
            <ac:spMk id="4" creationId="{54538A43-41E6-9483-8257-927D2DAA581B}"/>
          </ac:spMkLst>
        </pc:spChg>
      </pc:sldChg>
      <pc:sldChg chg="addSp delSp modSp new mod modClrScheme chgLayout">
        <pc:chgData name="Teah Renton" userId="cf272c75-b48e-423c-95fc-0425f8a13d65" providerId="ADAL" clId="{07DC41B7-B833-404B-A104-765DA389F948}" dt="2025-02-03T15:50:41.287" v="71" actId="700"/>
        <pc:sldMkLst>
          <pc:docMk/>
          <pc:sldMk cId="3894352562" sldId="281"/>
        </pc:sldMkLst>
        <pc:spChg chg="mod ord">
          <ac:chgData name="Teah Renton" userId="cf272c75-b48e-423c-95fc-0425f8a13d65" providerId="ADAL" clId="{07DC41B7-B833-404B-A104-765DA389F948}" dt="2025-02-03T15:50:41.287" v="71" actId="700"/>
          <ac:spMkLst>
            <pc:docMk/>
            <pc:sldMk cId="3894352562" sldId="281"/>
            <ac:spMk id="2" creationId="{1E5C3EAF-74FF-3A10-75FD-980B362A6F19}"/>
          </ac:spMkLst>
        </pc:spChg>
        <pc:spChg chg="mod ord">
          <ac:chgData name="Teah Renton" userId="cf272c75-b48e-423c-95fc-0425f8a13d65" providerId="ADAL" clId="{07DC41B7-B833-404B-A104-765DA389F948}" dt="2025-02-03T15:50:41.287" v="71" actId="700"/>
          <ac:spMkLst>
            <pc:docMk/>
            <pc:sldMk cId="3894352562" sldId="281"/>
            <ac:spMk id="3" creationId="{09893FBC-AB61-9E75-5122-01DC78B9F395}"/>
          </ac:spMkLst>
        </pc:spChg>
        <pc:spChg chg="add mod">
          <ac:chgData name="Teah Renton" userId="cf272c75-b48e-423c-95fc-0425f8a13d65" providerId="ADAL" clId="{07DC41B7-B833-404B-A104-765DA389F948}" dt="2025-02-03T15:50:18.768" v="62" actId="1076"/>
          <ac:spMkLst>
            <pc:docMk/>
            <pc:sldMk cId="3894352562" sldId="281"/>
            <ac:spMk id="7" creationId="{7DC913B2-ED12-DB60-EF85-1CF16BC31962}"/>
          </ac:spMkLst>
        </pc:spChg>
      </pc:sldChg>
      <pc:sldChg chg="addSp delSp modSp new mod modClrScheme chgLayout">
        <pc:chgData name="Teah Renton" userId="cf272c75-b48e-423c-95fc-0425f8a13d65" providerId="ADAL" clId="{07DC41B7-B833-404B-A104-765DA389F948}" dt="2025-02-03T15:51:38.238" v="111"/>
        <pc:sldMkLst>
          <pc:docMk/>
          <pc:sldMk cId="1195141872" sldId="282"/>
        </pc:sldMkLst>
        <pc:spChg chg="add mod ord">
          <ac:chgData name="Teah Renton" userId="cf272c75-b48e-423c-95fc-0425f8a13d65" providerId="ADAL" clId="{07DC41B7-B833-404B-A104-765DA389F948}" dt="2025-02-03T15:51:38.238" v="111"/>
          <ac:spMkLst>
            <pc:docMk/>
            <pc:sldMk cId="1195141872" sldId="282"/>
            <ac:spMk id="6" creationId="{E7547113-9691-6F8C-3245-6D4BD8DFFDEB}"/>
          </ac:spMkLst>
        </pc:spChg>
        <pc:spChg chg="add mod ord">
          <ac:chgData name="Teah Renton" userId="cf272c75-b48e-423c-95fc-0425f8a13d65" providerId="ADAL" clId="{07DC41B7-B833-404B-A104-765DA389F948}" dt="2025-02-03T15:51:32.466" v="108" actId="27636"/>
          <ac:spMkLst>
            <pc:docMk/>
            <pc:sldMk cId="1195141872" sldId="282"/>
            <ac:spMk id="7" creationId="{5A597FDA-7619-6B96-E4D2-773A1D4EDE74}"/>
          </ac:spMkLst>
        </pc:spChg>
        <pc:picChg chg="add mod">
          <ac:chgData name="Teah Renton" userId="cf272c75-b48e-423c-95fc-0425f8a13d65" providerId="ADAL" clId="{07DC41B7-B833-404B-A104-765DA389F948}" dt="2025-02-03T15:51:03.998" v="74" actId="27614"/>
          <ac:picMkLst>
            <pc:docMk/>
            <pc:sldMk cId="1195141872" sldId="282"/>
            <ac:picMk id="11" creationId="{E66352B1-7A1E-C67A-5D44-F40A2EA3A25B}"/>
          </ac:picMkLst>
        </pc:picChg>
      </pc:sldChg>
      <pc:sldChg chg="addSp delSp modSp new mod modClrScheme chgLayout">
        <pc:chgData name="Teah Renton" userId="cf272c75-b48e-423c-95fc-0425f8a13d65" providerId="ADAL" clId="{07DC41B7-B833-404B-A104-765DA389F948}" dt="2025-02-03T15:58:51.530" v="394" actId="20577"/>
        <pc:sldMkLst>
          <pc:docMk/>
          <pc:sldMk cId="1382554987" sldId="283"/>
        </pc:sldMkLst>
        <pc:spChg chg="add mod ord">
          <ac:chgData name="Teah Renton" userId="cf272c75-b48e-423c-95fc-0425f8a13d65" providerId="ADAL" clId="{07DC41B7-B833-404B-A104-765DA389F948}" dt="2025-02-03T15:58:51.530" v="394" actId="20577"/>
          <ac:spMkLst>
            <pc:docMk/>
            <pc:sldMk cId="1382554987" sldId="283"/>
            <ac:spMk id="6" creationId="{BCC8A7F3-464B-882C-6F66-E352477DBEE0}"/>
          </ac:spMkLst>
        </pc:spChg>
        <pc:picChg chg="add mod">
          <ac:chgData name="Teah Renton" userId="cf272c75-b48e-423c-95fc-0425f8a13d65" providerId="ADAL" clId="{07DC41B7-B833-404B-A104-765DA389F948}" dt="2025-02-03T15:58:50.388" v="384" actId="27614"/>
          <ac:picMkLst>
            <pc:docMk/>
            <pc:sldMk cId="1382554987" sldId="283"/>
            <ac:picMk id="10" creationId="{29D3EC32-992D-FB6C-D624-A2597DA9697D}"/>
          </ac:picMkLst>
        </pc:picChg>
      </pc:sldChg>
      <pc:sldChg chg="addSp delSp modSp add mod modClrScheme chgLayout">
        <pc:chgData name="Teah Renton" userId="cf272c75-b48e-423c-95fc-0425f8a13d65" providerId="ADAL" clId="{07DC41B7-B833-404B-A104-765DA389F948}" dt="2025-02-03T15:55:45.086" v="225" actId="27614"/>
        <pc:sldMkLst>
          <pc:docMk/>
          <pc:sldMk cId="4042367495" sldId="284"/>
        </pc:sldMkLst>
        <pc:spChg chg="add mod ord">
          <ac:chgData name="Teah Renton" userId="cf272c75-b48e-423c-95fc-0425f8a13d65" providerId="ADAL" clId="{07DC41B7-B833-404B-A104-765DA389F948}" dt="2025-02-03T15:55:32.004" v="223" actId="700"/>
          <ac:spMkLst>
            <pc:docMk/>
            <pc:sldMk cId="4042367495" sldId="284"/>
            <ac:spMk id="6" creationId="{6FF9B0AD-B40B-040D-94BF-AE870BCD9FAD}"/>
          </ac:spMkLst>
        </pc:spChg>
        <pc:spChg chg="add mod ord">
          <ac:chgData name="Teah Renton" userId="cf272c75-b48e-423c-95fc-0425f8a13d65" providerId="ADAL" clId="{07DC41B7-B833-404B-A104-765DA389F948}" dt="2025-02-03T15:55:32.004" v="223" actId="700"/>
          <ac:spMkLst>
            <pc:docMk/>
            <pc:sldMk cId="4042367495" sldId="284"/>
            <ac:spMk id="7" creationId="{EDEA7F55-C93F-7E6B-C2F5-F04AB944430D}"/>
          </ac:spMkLst>
        </pc:spChg>
        <pc:picChg chg="add mod">
          <ac:chgData name="Teah Renton" userId="cf272c75-b48e-423c-95fc-0425f8a13d65" providerId="ADAL" clId="{07DC41B7-B833-404B-A104-765DA389F948}" dt="2025-02-03T15:55:45.086" v="225" actId="27614"/>
          <ac:picMkLst>
            <pc:docMk/>
            <pc:sldMk cId="4042367495" sldId="284"/>
            <ac:picMk id="11" creationId="{4FB02DCC-5D33-CA37-354A-EF82629AEDFB}"/>
          </ac:picMkLst>
        </pc:picChg>
        <pc:picChg chg="add mod">
          <ac:chgData name="Teah Renton" userId="cf272c75-b48e-423c-95fc-0425f8a13d65" providerId="ADAL" clId="{07DC41B7-B833-404B-A104-765DA389F948}" dt="2025-02-03T15:52:12.363" v="121" actId="1076"/>
          <ac:picMkLst>
            <pc:docMk/>
            <pc:sldMk cId="4042367495" sldId="284"/>
            <ac:picMk id="1026" creationId="{0E67FB70-6CE8-85B6-ED17-49ADBCD0D531}"/>
          </ac:picMkLst>
        </pc:picChg>
      </pc:sldChg>
      <pc:sldChg chg="addSp delSp modSp add mod">
        <pc:chgData name="Teah Renton" userId="cf272c75-b48e-423c-95fc-0425f8a13d65" providerId="ADAL" clId="{07DC41B7-B833-404B-A104-765DA389F948}" dt="2025-02-03T15:55:19.120" v="222" actId="1076"/>
        <pc:sldMkLst>
          <pc:docMk/>
          <pc:sldMk cId="1551976184" sldId="285"/>
        </pc:sldMkLst>
        <pc:spChg chg="mod">
          <ac:chgData name="Teah Renton" userId="cf272c75-b48e-423c-95fc-0425f8a13d65" providerId="ADAL" clId="{07DC41B7-B833-404B-A104-765DA389F948}" dt="2025-02-03T15:54:21.195" v="195" actId="14100"/>
          <ac:spMkLst>
            <pc:docMk/>
            <pc:sldMk cId="1551976184" sldId="285"/>
            <ac:spMk id="3" creationId="{4AEC8880-27D4-19B0-2118-6958EFB06E37}"/>
          </ac:spMkLst>
        </pc:spChg>
        <pc:spChg chg="mod ord">
          <ac:chgData name="Teah Renton" userId="cf272c75-b48e-423c-95fc-0425f8a13d65" providerId="ADAL" clId="{07DC41B7-B833-404B-A104-765DA389F948}" dt="2025-02-03T15:53:57.344" v="193" actId="1076"/>
          <ac:spMkLst>
            <pc:docMk/>
            <pc:sldMk cId="1551976184" sldId="285"/>
            <ac:spMk id="5" creationId="{1373BAAF-41CC-1D40-2C2B-1166E70251CA}"/>
          </ac:spMkLst>
        </pc:spChg>
        <pc:picChg chg="add mod">
          <ac:chgData name="Teah Renton" userId="cf272c75-b48e-423c-95fc-0425f8a13d65" providerId="ADAL" clId="{07DC41B7-B833-404B-A104-765DA389F948}" dt="2025-02-03T15:55:09.892" v="215" actId="1076"/>
          <ac:picMkLst>
            <pc:docMk/>
            <pc:sldMk cId="1551976184" sldId="285"/>
            <ac:picMk id="2078" creationId="{9BC41512-A830-C2F5-B2DF-10E9E313EDDA}"/>
          </ac:picMkLst>
        </pc:picChg>
        <pc:picChg chg="add mod">
          <ac:chgData name="Teah Renton" userId="cf272c75-b48e-423c-95fc-0425f8a13d65" providerId="ADAL" clId="{07DC41B7-B833-404B-A104-765DA389F948}" dt="2025-02-03T15:55:13.114" v="217" actId="1076"/>
          <ac:picMkLst>
            <pc:docMk/>
            <pc:sldMk cId="1551976184" sldId="285"/>
            <ac:picMk id="2079" creationId="{8962CD2A-1BDA-A43B-672C-ADDA9E59A693}"/>
          </ac:picMkLst>
        </pc:picChg>
        <pc:picChg chg="add mod">
          <ac:chgData name="Teah Renton" userId="cf272c75-b48e-423c-95fc-0425f8a13d65" providerId="ADAL" clId="{07DC41B7-B833-404B-A104-765DA389F948}" dt="2025-02-03T15:55:17.819" v="221" actId="1076"/>
          <ac:picMkLst>
            <pc:docMk/>
            <pc:sldMk cId="1551976184" sldId="285"/>
            <ac:picMk id="2080" creationId="{F646B635-21DC-9A4F-09D3-584E2E585E9D}"/>
          </ac:picMkLst>
        </pc:picChg>
        <pc:picChg chg="add mod">
          <ac:chgData name="Teah Renton" userId="cf272c75-b48e-423c-95fc-0425f8a13d65" providerId="ADAL" clId="{07DC41B7-B833-404B-A104-765DA389F948}" dt="2025-02-03T15:54:55.721" v="208" actId="1076"/>
          <ac:picMkLst>
            <pc:docMk/>
            <pc:sldMk cId="1551976184" sldId="285"/>
            <ac:picMk id="2081" creationId="{47D32C85-507C-F1B0-29C0-7EA693D780F3}"/>
          </ac:picMkLst>
        </pc:picChg>
        <pc:picChg chg="add mod">
          <ac:chgData name="Teah Renton" userId="cf272c75-b48e-423c-95fc-0425f8a13d65" providerId="ADAL" clId="{07DC41B7-B833-404B-A104-765DA389F948}" dt="2025-02-03T15:55:12.233" v="216" actId="1076"/>
          <ac:picMkLst>
            <pc:docMk/>
            <pc:sldMk cId="1551976184" sldId="285"/>
            <ac:picMk id="2082" creationId="{368897E3-7CA1-CED1-C980-88D10FC926BD}"/>
          </ac:picMkLst>
        </pc:picChg>
        <pc:picChg chg="add mod">
          <ac:chgData name="Teah Renton" userId="cf272c75-b48e-423c-95fc-0425f8a13d65" providerId="ADAL" clId="{07DC41B7-B833-404B-A104-765DA389F948}" dt="2025-02-03T15:54:58.649" v="210" actId="1076"/>
          <ac:picMkLst>
            <pc:docMk/>
            <pc:sldMk cId="1551976184" sldId="285"/>
            <ac:picMk id="2083" creationId="{07392FFD-B7C4-A63A-1098-E1FD5A371CDA}"/>
          </ac:picMkLst>
        </pc:picChg>
        <pc:picChg chg="add mod">
          <ac:chgData name="Teah Renton" userId="cf272c75-b48e-423c-95fc-0425f8a13d65" providerId="ADAL" clId="{07DC41B7-B833-404B-A104-765DA389F948}" dt="2025-02-03T15:55:05.060" v="212" actId="1076"/>
          <ac:picMkLst>
            <pc:docMk/>
            <pc:sldMk cId="1551976184" sldId="285"/>
            <ac:picMk id="2084" creationId="{1F3DB511-9657-76E6-687A-16D6F2E37FCF}"/>
          </ac:picMkLst>
        </pc:picChg>
        <pc:picChg chg="add mod">
          <ac:chgData name="Teah Renton" userId="cf272c75-b48e-423c-95fc-0425f8a13d65" providerId="ADAL" clId="{07DC41B7-B833-404B-A104-765DA389F948}" dt="2025-02-03T15:55:08.614" v="214" actId="1076"/>
          <ac:picMkLst>
            <pc:docMk/>
            <pc:sldMk cId="1551976184" sldId="285"/>
            <ac:picMk id="2085" creationId="{92F42B5A-A4CD-80B7-E7C6-372226C43504}"/>
          </ac:picMkLst>
        </pc:picChg>
        <pc:picChg chg="add mod">
          <ac:chgData name="Teah Renton" userId="cf272c75-b48e-423c-95fc-0425f8a13d65" providerId="ADAL" clId="{07DC41B7-B833-404B-A104-765DA389F948}" dt="2025-02-03T15:55:07.035" v="213" actId="1076"/>
          <ac:picMkLst>
            <pc:docMk/>
            <pc:sldMk cId="1551976184" sldId="285"/>
            <ac:picMk id="2086" creationId="{53D3A498-E800-6B1F-5EA2-95D306ACF25D}"/>
          </ac:picMkLst>
        </pc:picChg>
        <pc:picChg chg="add mod">
          <ac:chgData name="Teah Renton" userId="cf272c75-b48e-423c-95fc-0425f8a13d65" providerId="ADAL" clId="{07DC41B7-B833-404B-A104-765DA389F948}" dt="2025-02-03T15:55:19.120" v="222" actId="1076"/>
          <ac:picMkLst>
            <pc:docMk/>
            <pc:sldMk cId="1551976184" sldId="285"/>
            <ac:picMk id="2087" creationId="{940CC32F-41E7-9C51-C2CE-190393A4FFE2}"/>
          </ac:picMkLst>
        </pc:picChg>
        <pc:picChg chg="add mod">
          <ac:chgData name="Teah Renton" userId="cf272c75-b48e-423c-95fc-0425f8a13d65" providerId="ADAL" clId="{07DC41B7-B833-404B-A104-765DA389F948}" dt="2025-02-03T15:54:56.799" v="209" actId="1076"/>
          <ac:picMkLst>
            <pc:docMk/>
            <pc:sldMk cId="1551976184" sldId="285"/>
            <ac:picMk id="2088" creationId="{6B5CA95D-B7FE-9BE9-7D45-B31AEE49C430}"/>
          </ac:picMkLst>
        </pc:picChg>
      </pc:sldChg>
      <pc:sldChg chg="modSp add mod">
        <pc:chgData name="Teah Renton" userId="cf272c75-b48e-423c-95fc-0425f8a13d65" providerId="ADAL" clId="{07DC41B7-B833-404B-A104-765DA389F948}" dt="2025-02-03T15:56:08.479" v="247" actId="27636"/>
        <pc:sldMkLst>
          <pc:docMk/>
          <pc:sldMk cId="3124731767" sldId="286"/>
        </pc:sldMkLst>
        <pc:spChg chg="mod">
          <ac:chgData name="Teah Renton" userId="cf272c75-b48e-423c-95fc-0425f8a13d65" providerId="ADAL" clId="{07DC41B7-B833-404B-A104-765DA389F948}" dt="2025-02-03T15:56:08.479" v="247" actId="27636"/>
          <ac:spMkLst>
            <pc:docMk/>
            <pc:sldMk cId="3124731767" sldId="286"/>
            <ac:spMk id="4" creationId="{0E8C9E3C-0F2E-C153-700B-1032C55E8515}"/>
          </ac:spMkLst>
        </pc:spChg>
        <pc:spChg chg="mod">
          <ac:chgData name="Teah Renton" userId="cf272c75-b48e-423c-95fc-0425f8a13d65" providerId="ADAL" clId="{07DC41B7-B833-404B-A104-765DA389F948}" dt="2025-02-03T15:55:51.657" v="228"/>
          <ac:spMkLst>
            <pc:docMk/>
            <pc:sldMk cId="3124731767" sldId="286"/>
            <ac:spMk id="5" creationId="{1373BAAF-41CC-1D40-2C2B-1166E70251CA}"/>
          </ac:spMkLst>
        </pc:spChg>
      </pc:sldChg>
      <pc:sldChg chg="addSp delSp modSp add mod">
        <pc:chgData name="Teah Renton" userId="cf272c75-b48e-423c-95fc-0425f8a13d65" providerId="ADAL" clId="{07DC41B7-B833-404B-A104-765DA389F948}" dt="2025-02-03T15:57:39.520" v="288" actId="27614"/>
        <pc:sldMkLst>
          <pc:docMk/>
          <pc:sldMk cId="1548602242" sldId="287"/>
        </pc:sldMkLst>
        <pc:spChg chg="mod">
          <ac:chgData name="Teah Renton" userId="cf272c75-b48e-423c-95fc-0425f8a13d65" providerId="ADAL" clId="{07DC41B7-B833-404B-A104-765DA389F948}" dt="2025-02-03T15:57:21.623" v="286" actId="403"/>
          <ac:spMkLst>
            <pc:docMk/>
            <pc:sldMk cId="1548602242" sldId="287"/>
            <ac:spMk id="4" creationId="{0E8C9E3C-0F2E-C153-700B-1032C55E8515}"/>
          </ac:spMkLst>
        </pc:spChg>
        <pc:spChg chg="mod">
          <ac:chgData name="Teah Renton" userId="cf272c75-b48e-423c-95fc-0425f8a13d65" providerId="ADAL" clId="{07DC41B7-B833-404B-A104-765DA389F948}" dt="2025-02-03T15:56:22.035" v="250"/>
          <ac:spMkLst>
            <pc:docMk/>
            <pc:sldMk cId="1548602242" sldId="287"/>
            <ac:spMk id="5" creationId="{1373BAAF-41CC-1D40-2C2B-1166E70251CA}"/>
          </ac:spMkLst>
        </pc:spChg>
        <pc:picChg chg="add mod">
          <ac:chgData name="Teah Renton" userId="cf272c75-b48e-423c-95fc-0425f8a13d65" providerId="ADAL" clId="{07DC41B7-B833-404B-A104-765DA389F948}" dt="2025-02-03T15:57:39.520" v="288" actId="27614"/>
          <ac:picMkLst>
            <pc:docMk/>
            <pc:sldMk cId="1548602242" sldId="287"/>
            <ac:picMk id="7" creationId="{B44075E8-D507-D797-3D2C-6B1D0A56B057}"/>
          </ac:picMkLst>
        </pc:picChg>
      </pc:sldChg>
      <pc:sldChg chg="addSp delSp modSp add mod">
        <pc:chgData name="Teah Renton" userId="cf272c75-b48e-423c-95fc-0425f8a13d65" providerId="ADAL" clId="{07DC41B7-B833-404B-A104-765DA389F948}" dt="2025-02-03T15:57:50.841" v="290" actId="27614"/>
        <pc:sldMkLst>
          <pc:docMk/>
          <pc:sldMk cId="2856438214" sldId="288"/>
        </pc:sldMkLst>
        <pc:spChg chg="mod">
          <ac:chgData name="Teah Renton" userId="cf272c75-b48e-423c-95fc-0425f8a13d65" providerId="ADAL" clId="{07DC41B7-B833-404B-A104-765DA389F948}" dt="2025-02-03T15:57:15.382" v="282" actId="403"/>
          <ac:spMkLst>
            <pc:docMk/>
            <pc:sldMk cId="2856438214" sldId="288"/>
            <ac:spMk id="4" creationId="{0E8C9E3C-0F2E-C153-700B-1032C55E8515}"/>
          </ac:spMkLst>
        </pc:spChg>
        <pc:spChg chg="mod">
          <ac:chgData name="Teah Renton" userId="cf272c75-b48e-423c-95fc-0425f8a13d65" providerId="ADAL" clId="{07DC41B7-B833-404B-A104-765DA389F948}" dt="2025-02-03T15:56:47.612" v="265"/>
          <ac:spMkLst>
            <pc:docMk/>
            <pc:sldMk cId="2856438214" sldId="288"/>
            <ac:spMk id="5" creationId="{1373BAAF-41CC-1D40-2C2B-1166E70251CA}"/>
          </ac:spMkLst>
        </pc:spChg>
        <pc:picChg chg="add mod">
          <ac:chgData name="Teah Renton" userId="cf272c75-b48e-423c-95fc-0425f8a13d65" providerId="ADAL" clId="{07DC41B7-B833-404B-A104-765DA389F948}" dt="2025-02-03T15:57:50.841" v="290" actId="27614"/>
          <ac:picMkLst>
            <pc:docMk/>
            <pc:sldMk cId="2856438214" sldId="288"/>
            <ac:picMk id="7" creationId="{3AF3D212-71FB-469B-C3B4-687636B245CC}"/>
          </ac:picMkLst>
        </pc:picChg>
      </pc:sldChg>
      <pc:sldChg chg="addSp delSp modSp add mod modClrScheme chgLayout">
        <pc:chgData name="Teah Renton" userId="cf272c75-b48e-423c-95fc-0425f8a13d65" providerId="ADAL" clId="{07DC41B7-B833-404B-A104-765DA389F948}" dt="2025-02-03T15:58:19.922" v="378" actId="20577"/>
        <pc:sldMkLst>
          <pc:docMk/>
          <pc:sldMk cId="1545633801" sldId="289"/>
        </pc:sldMkLst>
        <pc:spChg chg="mod ord">
          <ac:chgData name="Teah Renton" userId="cf272c75-b48e-423c-95fc-0425f8a13d65" providerId="ADAL" clId="{07DC41B7-B833-404B-A104-765DA389F948}" dt="2025-02-03T15:58:09.674" v="329" actId="700"/>
          <ac:spMkLst>
            <pc:docMk/>
            <pc:sldMk cId="1545633801" sldId="289"/>
            <ac:spMk id="5" creationId="{1373BAAF-41CC-1D40-2C2B-1166E70251CA}"/>
          </ac:spMkLst>
        </pc:spChg>
      </pc:sldChg>
      <pc:sldChg chg="addSp delSp modSp new mod modClrScheme chgLayout">
        <pc:chgData name="Teah Renton" userId="cf272c75-b48e-423c-95fc-0425f8a13d65" providerId="ADAL" clId="{07DC41B7-B833-404B-A104-765DA389F948}" dt="2025-02-03T15:59:49.784" v="428" actId="20577"/>
        <pc:sldMkLst>
          <pc:docMk/>
          <pc:sldMk cId="151999685" sldId="290"/>
        </pc:sldMkLst>
        <pc:spChg chg="add mod ord">
          <ac:chgData name="Teah Renton" userId="cf272c75-b48e-423c-95fc-0425f8a13d65" providerId="ADAL" clId="{07DC41B7-B833-404B-A104-765DA389F948}" dt="2025-02-03T15:59:34.714" v="408" actId="14100"/>
          <ac:spMkLst>
            <pc:docMk/>
            <pc:sldMk cId="151999685" sldId="290"/>
            <ac:spMk id="5" creationId="{D1BF346D-6D8E-FDB7-380D-51478FFE6EDD}"/>
          </ac:spMkLst>
        </pc:spChg>
        <pc:spChg chg="add mod ord">
          <ac:chgData name="Teah Renton" userId="cf272c75-b48e-423c-95fc-0425f8a13d65" providerId="ADAL" clId="{07DC41B7-B833-404B-A104-765DA389F948}" dt="2025-02-03T15:59:49.784" v="428" actId="20577"/>
          <ac:spMkLst>
            <pc:docMk/>
            <pc:sldMk cId="151999685" sldId="290"/>
            <ac:spMk id="6" creationId="{2EA9B9A9-88C0-BD7A-3A4F-51D2490E55EC}"/>
          </ac:spMkLst>
        </pc:spChg>
      </pc:sldChg>
      <pc:sldChg chg="modSp add mod">
        <pc:chgData name="Teah Renton" userId="cf272c75-b48e-423c-95fc-0425f8a13d65" providerId="ADAL" clId="{07DC41B7-B833-404B-A104-765DA389F948}" dt="2025-02-03T16:00:22.053" v="442"/>
        <pc:sldMkLst>
          <pc:docMk/>
          <pc:sldMk cId="2846880707" sldId="291"/>
        </pc:sldMkLst>
        <pc:spChg chg="mod">
          <ac:chgData name="Teah Renton" userId="cf272c75-b48e-423c-95fc-0425f8a13d65" providerId="ADAL" clId="{07DC41B7-B833-404B-A104-765DA389F948}" dt="2025-02-03T16:00:12.813" v="439" actId="20577"/>
          <ac:spMkLst>
            <pc:docMk/>
            <pc:sldMk cId="2846880707" sldId="291"/>
            <ac:spMk id="5" creationId="{D1BF346D-6D8E-FDB7-380D-51478FFE6EDD}"/>
          </ac:spMkLst>
        </pc:spChg>
        <pc:spChg chg="mod">
          <ac:chgData name="Teah Renton" userId="cf272c75-b48e-423c-95fc-0425f8a13d65" providerId="ADAL" clId="{07DC41B7-B833-404B-A104-765DA389F948}" dt="2025-02-03T16:00:22.053" v="442"/>
          <ac:spMkLst>
            <pc:docMk/>
            <pc:sldMk cId="2846880707" sldId="291"/>
            <ac:spMk id="6" creationId="{2EA9B9A9-88C0-BD7A-3A4F-51D2490E55EC}"/>
          </ac:spMkLst>
        </pc:spChg>
      </pc:sldChg>
    </pc:docChg>
  </pc:docChgLst>
  <pc:docChgLst>
    <pc:chgData name="Yashar Baradaranshokouhi" userId="c56d6ee3-cae2-4f64-95c5-cc7f3dbc1758" providerId="ADAL" clId="{C9D12315-683B-4D68-AE38-552D584436CC}"/>
    <pc:docChg chg="custSel modSld">
      <pc:chgData name="Yashar Baradaranshokouhi" userId="c56d6ee3-cae2-4f64-95c5-cc7f3dbc1758" providerId="ADAL" clId="{C9D12315-683B-4D68-AE38-552D584436CC}" dt="2025-02-07T00:18:45.779" v="28" actId="478"/>
      <pc:docMkLst>
        <pc:docMk/>
      </pc:docMkLst>
      <pc:sldChg chg="delSp modSp mod">
        <pc:chgData name="Yashar Baradaranshokouhi" userId="c56d6ee3-cae2-4f64-95c5-cc7f3dbc1758" providerId="ADAL" clId="{C9D12315-683B-4D68-AE38-552D584436CC}" dt="2025-02-07T00:18:45.779" v="28" actId="478"/>
        <pc:sldMkLst>
          <pc:docMk/>
          <pc:sldMk cId="1923354874" sldId="280"/>
        </pc:sldMkLst>
        <pc:spChg chg="mod">
          <ac:chgData name="Yashar Baradaranshokouhi" userId="c56d6ee3-cae2-4f64-95c5-cc7f3dbc1758" providerId="ADAL" clId="{C9D12315-683B-4D68-AE38-552D584436CC}" dt="2025-02-07T00:17:40.454" v="19" actId="20577"/>
          <ac:spMkLst>
            <pc:docMk/>
            <pc:sldMk cId="1923354874" sldId="280"/>
            <ac:spMk id="4" creationId="{54538A43-41E6-9483-8257-927D2DAA581B}"/>
          </ac:spMkLst>
        </pc:spChg>
      </pc:sldChg>
      <pc:sldChg chg="delSp modSp mod">
        <pc:chgData name="Yashar Baradaranshokouhi" userId="c56d6ee3-cae2-4f64-95c5-cc7f3dbc1758" providerId="ADAL" clId="{C9D12315-683B-4D68-AE38-552D584436CC}" dt="2025-02-07T00:17:24.543" v="13" actId="403"/>
        <pc:sldMkLst>
          <pc:docMk/>
          <pc:sldMk cId="3894352562" sldId="281"/>
        </pc:sldMkLst>
        <pc:spChg chg="mod">
          <ac:chgData name="Yashar Baradaranshokouhi" userId="c56d6ee3-cae2-4f64-95c5-cc7f3dbc1758" providerId="ADAL" clId="{C9D12315-683B-4D68-AE38-552D584436CC}" dt="2025-02-07T00:17:16.461" v="8" actId="403"/>
          <ac:spMkLst>
            <pc:docMk/>
            <pc:sldMk cId="3894352562" sldId="281"/>
            <ac:spMk id="2" creationId="{1E5C3EAF-74FF-3A10-75FD-980B362A6F19}"/>
          </ac:spMkLst>
        </pc:spChg>
        <pc:spChg chg="mod">
          <ac:chgData name="Yashar Baradaranshokouhi" userId="c56d6ee3-cae2-4f64-95c5-cc7f3dbc1758" providerId="ADAL" clId="{C9D12315-683B-4D68-AE38-552D584436CC}" dt="2025-02-07T00:17:24.543" v="13" actId="403"/>
          <ac:spMkLst>
            <pc:docMk/>
            <pc:sldMk cId="3894352562" sldId="281"/>
            <ac:spMk id="3" creationId="{09893FBC-AB61-9E75-5122-01DC78B9F395}"/>
          </ac:spMkLst>
        </pc:spChg>
        <pc:spChg chg="mod">
          <ac:chgData name="Yashar Baradaranshokouhi" userId="c56d6ee3-cae2-4f64-95c5-cc7f3dbc1758" providerId="ADAL" clId="{C9D12315-683B-4D68-AE38-552D584436CC}" dt="2025-02-07T00:17:13.875" v="4" actId="1076"/>
          <ac:spMkLst>
            <pc:docMk/>
            <pc:sldMk cId="3894352562" sldId="281"/>
            <ac:spMk id="7" creationId="{7DC913B2-ED12-DB60-EF85-1CF16BC31962}"/>
          </ac:spMkLst>
        </pc:spChg>
      </pc:sldChg>
      <pc:sldChg chg="delSp mod">
        <pc:chgData name="Yashar Baradaranshokouhi" userId="c56d6ee3-cae2-4f64-95c5-cc7f3dbc1758" providerId="ADAL" clId="{C9D12315-683B-4D68-AE38-552D584436CC}" dt="2025-02-07T00:16:53.436" v="1" actId="478"/>
        <pc:sldMkLst>
          <pc:docMk/>
          <pc:sldMk cId="1195141872" sldId="282"/>
        </pc:sldMkLst>
      </pc:sldChg>
      <pc:sldChg chg="delSp mod">
        <pc:chgData name="Yashar Baradaranshokouhi" userId="c56d6ee3-cae2-4f64-95c5-cc7f3dbc1758" providerId="ADAL" clId="{C9D12315-683B-4D68-AE38-552D584436CC}" dt="2025-02-07T00:18:30.154" v="27" actId="478"/>
        <pc:sldMkLst>
          <pc:docMk/>
          <pc:sldMk cId="1382554987" sldId="283"/>
        </pc:sldMkLst>
      </pc:sldChg>
      <pc:sldChg chg="delSp mod">
        <pc:chgData name="Yashar Baradaranshokouhi" userId="c56d6ee3-cae2-4f64-95c5-cc7f3dbc1758" providerId="ADAL" clId="{C9D12315-683B-4D68-AE38-552D584436CC}" dt="2025-02-07T00:17:58.403" v="21" actId="478"/>
        <pc:sldMkLst>
          <pc:docMk/>
          <pc:sldMk cId="3124731767" sldId="286"/>
        </pc:sldMkLst>
      </pc:sldChg>
      <pc:sldChg chg="delSp mod">
        <pc:chgData name="Yashar Baradaranshokouhi" userId="c56d6ee3-cae2-4f64-95c5-cc7f3dbc1758" providerId="ADAL" clId="{C9D12315-683B-4D68-AE38-552D584436CC}" dt="2025-02-07T00:18:02.938" v="22" actId="478"/>
        <pc:sldMkLst>
          <pc:docMk/>
          <pc:sldMk cId="1548602242" sldId="287"/>
        </pc:sldMkLst>
      </pc:sldChg>
      <pc:sldChg chg="delSp modSp mod">
        <pc:chgData name="Yashar Baradaranshokouhi" userId="c56d6ee3-cae2-4f64-95c5-cc7f3dbc1758" providerId="ADAL" clId="{C9D12315-683B-4D68-AE38-552D584436CC}" dt="2025-02-07T00:18:15.049" v="24" actId="14100"/>
        <pc:sldMkLst>
          <pc:docMk/>
          <pc:sldMk cId="2856438214" sldId="288"/>
        </pc:sldMkLst>
        <pc:picChg chg="mod">
          <ac:chgData name="Yashar Baradaranshokouhi" userId="c56d6ee3-cae2-4f64-95c5-cc7f3dbc1758" providerId="ADAL" clId="{C9D12315-683B-4D68-AE38-552D584436CC}" dt="2025-02-07T00:18:15.049" v="24" actId="14100"/>
          <ac:picMkLst>
            <pc:docMk/>
            <pc:sldMk cId="2856438214" sldId="288"/>
            <ac:picMk id="7" creationId="{3AF3D212-71FB-469B-C3B4-687636B245CC}"/>
          </ac:picMkLst>
        </pc:picChg>
      </pc:sldChg>
      <pc:sldChg chg="delSp mod">
        <pc:chgData name="Yashar Baradaranshokouhi" userId="c56d6ee3-cae2-4f64-95c5-cc7f3dbc1758" providerId="ADAL" clId="{C9D12315-683B-4D68-AE38-552D584436CC}" dt="2025-02-07T00:18:24.094" v="26" actId="478"/>
        <pc:sldMkLst>
          <pc:docMk/>
          <pc:sldMk cId="1545633801" sldId="289"/>
        </pc:sldMkLst>
      </pc:sldChg>
    </pc:docChg>
  </pc:docChgLst>
  <pc:docChgLst>
    <pc:chgData name="Yashar Baradaranshokouhi" userId="c56d6ee3-cae2-4f64-95c5-cc7f3dbc1758" providerId="ADAL" clId="{6421D0B2-C9DE-4DA5-9B3C-C9D4DBC10C74}"/>
    <pc:docChg chg="custSel delSld modSld">
      <pc:chgData name="Yashar Baradaranshokouhi" userId="c56d6ee3-cae2-4f64-95c5-cc7f3dbc1758" providerId="ADAL" clId="{6421D0B2-C9DE-4DA5-9B3C-C9D4DBC10C74}" dt="2025-03-22T12:40:19.423" v="365" actId="14100"/>
      <pc:docMkLst>
        <pc:docMk/>
      </pc:docMkLst>
      <pc:sldChg chg="modSp mod">
        <pc:chgData name="Yashar Baradaranshokouhi" userId="c56d6ee3-cae2-4f64-95c5-cc7f3dbc1758" providerId="ADAL" clId="{6421D0B2-C9DE-4DA5-9B3C-C9D4DBC10C74}" dt="2025-03-22T12:40:19.423" v="365" actId="14100"/>
        <pc:sldMkLst>
          <pc:docMk/>
          <pc:sldMk cId="151999685" sldId="290"/>
        </pc:sldMkLst>
        <pc:spChg chg="mod">
          <ac:chgData name="Yashar Baradaranshokouhi" userId="c56d6ee3-cae2-4f64-95c5-cc7f3dbc1758" providerId="ADAL" clId="{6421D0B2-C9DE-4DA5-9B3C-C9D4DBC10C74}" dt="2025-03-22T12:40:19.423" v="365" actId="14100"/>
          <ac:spMkLst>
            <pc:docMk/>
            <pc:sldMk cId="151999685" sldId="290"/>
            <ac:spMk id="6" creationId="{2EA9B9A9-88C0-BD7A-3A4F-51D2490E55EC}"/>
          </ac:spMkLst>
        </pc:spChg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2846880707" sldId="291"/>
        </pc:sldMkLst>
      </pc:sldChg>
      <pc:sldChg chg="modNotesTx">
        <pc:chgData name="Yashar Baradaranshokouhi" userId="c56d6ee3-cae2-4f64-95c5-cc7f3dbc1758" providerId="ADAL" clId="{6421D0B2-C9DE-4DA5-9B3C-C9D4DBC10C74}" dt="2025-03-22T12:40:00.608" v="363" actId="20577"/>
        <pc:sldMkLst>
          <pc:docMk/>
          <pc:sldMk cId="1903710653" sldId="325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61291678" sldId="326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3427871827" sldId="327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726584076" sldId="340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3122747746" sldId="341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3216401353" sldId="342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1803874002" sldId="343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1210499311" sldId="344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1775548846" sldId="345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3106344072" sldId="346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2269429794" sldId="347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2714440080" sldId="348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1849141884" sldId="349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3005927293" sldId="350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1756206958" sldId="351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3304663978" sldId="352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2751781822" sldId="353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3690837310" sldId="354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2499877674" sldId="355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1514178917" sldId="356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2859781659" sldId="357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3686651460" sldId="358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1581777787" sldId="359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1867361642" sldId="360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57671082" sldId="361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350443002" sldId="362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412001470" sldId="363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2982814446" sldId="364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1102603920" sldId="365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243230708" sldId="366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2431819388" sldId="368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3752231420" sldId="369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1752775706" sldId="370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545782453" sldId="371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4207866730" sldId="372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4048882838" sldId="373"/>
        </pc:sldMkLst>
      </pc:sldChg>
      <pc:sldChg chg="del">
        <pc:chgData name="Yashar Baradaranshokouhi" userId="c56d6ee3-cae2-4f64-95c5-cc7f3dbc1758" providerId="ADAL" clId="{6421D0B2-C9DE-4DA5-9B3C-C9D4DBC10C74}" dt="2025-03-22T12:40:10.441" v="364" actId="47"/>
        <pc:sldMkLst>
          <pc:docMk/>
          <pc:sldMk cId="3777998209" sldId="374"/>
        </pc:sldMkLst>
      </pc:sldChg>
      <pc:sldMasterChg chg="delSldLayout">
        <pc:chgData name="Yashar Baradaranshokouhi" userId="c56d6ee3-cae2-4f64-95c5-cc7f3dbc1758" providerId="ADAL" clId="{6421D0B2-C9DE-4DA5-9B3C-C9D4DBC10C74}" dt="2025-03-22T12:40:10.441" v="364" actId="47"/>
        <pc:sldMasterMkLst>
          <pc:docMk/>
          <pc:sldMasterMk cId="3989771696" sldId="2147483648"/>
        </pc:sldMasterMkLst>
        <pc:sldLayoutChg chg="del">
          <pc:chgData name="Yashar Baradaranshokouhi" userId="c56d6ee3-cae2-4f64-95c5-cc7f3dbc1758" providerId="ADAL" clId="{6421D0B2-C9DE-4DA5-9B3C-C9D4DBC10C74}" dt="2025-03-22T12:40:10.441" v="364" actId="47"/>
          <pc:sldLayoutMkLst>
            <pc:docMk/>
            <pc:sldMasterMk cId="3989771696" sldId="2147483648"/>
            <pc:sldLayoutMk cId="1332048232" sldId="2147483681"/>
          </pc:sldLayoutMkLst>
        </pc:sldLayoutChg>
      </pc:sldMasterChg>
    </pc:docChg>
  </pc:docChgLst>
  <pc:docChgLst>
    <pc:chgData name="Yashar Baradaranshokouhi" userId="c56d6ee3-cae2-4f64-95c5-cc7f3dbc1758" providerId="ADAL" clId="{589A25A6-A814-46A1-B943-F7F06BEF5002}"/>
    <pc:docChg chg="modSld">
      <pc:chgData name="Yashar Baradaranshokouhi" userId="c56d6ee3-cae2-4f64-95c5-cc7f3dbc1758" providerId="ADAL" clId="{589A25A6-A814-46A1-B943-F7F06BEF5002}" dt="2025-03-19T11:09:00.522" v="7" actId="14100"/>
      <pc:docMkLst>
        <pc:docMk/>
      </pc:docMkLst>
      <pc:sldChg chg="addSp delSp modSp mod">
        <pc:chgData name="Yashar Baradaranshokouhi" userId="c56d6ee3-cae2-4f64-95c5-cc7f3dbc1758" providerId="ADAL" clId="{589A25A6-A814-46A1-B943-F7F06BEF5002}" dt="2025-03-19T11:09:00.522" v="7" actId="14100"/>
        <pc:sldMkLst>
          <pc:docMk/>
          <pc:sldMk cId="1551976184" sldId="285"/>
        </pc:sldMkLst>
        <pc:picChg chg="add mod">
          <ac:chgData name="Yashar Baradaranshokouhi" userId="c56d6ee3-cae2-4f64-95c5-cc7f3dbc1758" providerId="ADAL" clId="{589A25A6-A814-46A1-B943-F7F06BEF5002}" dt="2025-03-19T11:09:00.522" v="7" actId="14100"/>
          <ac:picMkLst>
            <pc:docMk/>
            <pc:sldMk cId="1551976184" sldId="285"/>
            <ac:picMk id="7" creationId="{0CD818CA-B1E4-F8CC-12D9-1136470346D1}"/>
          </ac:picMkLst>
        </pc:picChg>
      </pc:sldChg>
    </pc:docChg>
  </pc:docChgLst>
  <pc:docChgLst>
    <pc:chgData name="Yashar Baradaranshokouhi" userId="S::y.baradaranshokouhi@leedstrinity.ac.uk::c56d6ee3-cae2-4f64-95c5-cc7f3dbc1758" providerId="AD" clId="Web-{68113822-0C78-DAFE-D042-B45BD56FF6DA}"/>
    <pc:docChg chg="modSld">
      <pc:chgData name="Yashar Baradaranshokouhi" userId="S::y.baradaranshokouhi@leedstrinity.ac.uk::c56d6ee3-cae2-4f64-95c5-cc7f3dbc1758" providerId="AD" clId="Web-{68113822-0C78-DAFE-D042-B45BD56FF6DA}" dt="2025-03-19T10:57:30.417" v="34" actId="1076"/>
      <pc:docMkLst>
        <pc:docMk/>
      </pc:docMkLst>
      <pc:sldChg chg="addSp delSp modSp">
        <pc:chgData name="Yashar Baradaranshokouhi" userId="S::y.baradaranshokouhi@leedstrinity.ac.uk::c56d6ee3-cae2-4f64-95c5-cc7f3dbc1758" providerId="AD" clId="Web-{68113822-0C78-DAFE-D042-B45BD56FF6DA}" dt="2025-03-19T10:57:30.417" v="34" actId="1076"/>
        <pc:sldMkLst>
          <pc:docMk/>
          <pc:sldMk cId="1330056363" sldId="279"/>
        </pc:sldMkLst>
        <pc:spChg chg="mod">
          <ac:chgData name="Yashar Baradaranshokouhi" userId="S::y.baradaranshokouhi@leedstrinity.ac.uk::c56d6ee3-cae2-4f64-95c5-cc7f3dbc1758" providerId="AD" clId="Web-{68113822-0C78-DAFE-D042-B45BD56FF6DA}" dt="2025-03-19T10:56:18.477" v="13" actId="20577"/>
          <ac:spMkLst>
            <pc:docMk/>
            <pc:sldMk cId="1330056363" sldId="279"/>
            <ac:spMk id="15" creationId="{8F3857EE-0F8C-E11E-2E9F-AB46C86C7E54}"/>
          </ac:spMkLst>
        </pc:spChg>
        <pc:spChg chg="mod">
          <ac:chgData name="Yashar Baradaranshokouhi" userId="S::y.baradaranshokouhi@leedstrinity.ac.uk::c56d6ee3-cae2-4f64-95c5-cc7f3dbc1758" providerId="AD" clId="Web-{68113822-0C78-DAFE-D042-B45BD56FF6DA}" dt="2025-03-19T10:57:30.417" v="34" actId="1076"/>
          <ac:spMkLst>
            <pc:docMk/>
            <pc:sldMk cId="1330056363" sldId="279"/>
            <ac:spMk id="24" creationId="{6D8EFA13-24EE-50EC-10EA-375F5D3AE59E}"/>
          </ac:spMkLst>
        </pc:spChg>
        <pc:spChg chg="mod">
          <ac:chgData name="Yashar Baradaranshokouhi" userId="S::y.baradaranshokouhi@leedstrinity.ac.uk::c56d6ee3-cae2-4f64-95c5-cc7f3dbc1758" providerId="AD" clId="Web-{68113822-0C78-DAFE-D042-B45BD56FF6DA}" dt="2025-03-19T10:57:21.870" v="31" actId="1076"/>
          <ac:spMkLst>
            <pc:docMk/>
            <pc:sldMk cId="1330056363" sldId="279"/>
            <ac:spMk id="29" creationId="{18BBD363-96C6-E540-CB2C-C6427378D653}"/>
          </ac:spMkLst>
        </pc:spChg>
        <pc:picChg chg="add mod">
          <ac:chgData name="Yashar Baradaranshokouhi" userId="S::y.baradaranshokouhi@leedstrinity.ac.uk::c56d6ee3-cae2-4f64-95c5-cc7f3dbc1758" providerId="AD" clId="Web-{68113822-0C78-DAFE-D042-B45BD56FF6DA}" dt="2025-03-19T10:57:24.792" v="32" actId="1076"/>
          <ac:picMkLst>
            <pc:docMk/>
            <pc:sldMk cId="1330056363" sldId="279"/>
            <ac:picMk id="23" creationId="{72E89613-89D9-F8B5-355C-F54CC80E545A}"/>
          </ac:picMkLst>
        </pc:picChg>
        <pc:picChg chg="mod">
          <ac:chgData name="Yashar Baradaranshokouhi" userId="S::y.baradaranshokouhi@leedstrinity.ac.uk::c56d6ee3-cae2-4f64-95c5-cc7f3dbc1758" providerId="AD" clId="Web-{68113822-0C78-DAFE-D042-B45BD56FF6DA}" dt="2025-03-19T10:57:27.808" v="33" actId="1076"/>
          <ac:picMkLst>
            <pc:docMk/>
            <pc:sldMk cId="1330056363" sldId="279"/>
            <ac:picMk id="30" creationId="{B4C866F4-9709-BCF0-65DD-6EB32E39E6DA}"/>
          </ac:picMkLst>
        </pc:picChg>
      </pc:sldChg>
    </pc:docChg>
  </pc:docChgLst>
  <pc:docChgLst>
    <pc:chgData name="Yashar Baradaranshokouhi" userId="c56d6ee3-cae2-4f64-95c5-cc7f3dbc1758" providerId="ADAL" clId="{09989248-B4EB-4C35-A8A9-7AC51070D5C6}"/>
    <pc:docChg chg="undo custSel modSld">
      <pc:chgData name="Yashar Baradaranshokouhi" userId="c56d6ee3-cae2-4f64-95c5-cc7f3dbc1758" providerId="ADAL" clId="{09989248-B4EB-4C35-A8A9-7AC51070D5C6}" dt="2025-03-19T00:45:49.666" v="14" actId="20577"/>
      <pc:docMkLst>
        <pc:docMk/>
      </pc:docMkLst>
      <pc:sldChg chg="addSp delSp modSp mod">
        <pc:chgData name="Yashar Baradaranshokouhi" userId="c56d6ee3-cae2-4f64-95c5-cc7f3dbc1758" providerId="ADAL" clId="{09989248-B4EB-4C35-A8A9-7AC51070D5C6}" dt="2025-03-19T00:45:12.021" v="11" actId="1076"/>
        <pc:sldMkLst>
          <pc:docMk/>
          <pc:sldMk cId="1330056363" sldId="279"/>
        </pc:sldMkLst>
        <pc:spChg chg="topLvl">
          <ac:chgData name="Yashar Baradaranshokouhi" userId="c56d6ee3-cae2-4f64-95c5-cc7f3dbc1758" providerId="ADAL" clId="{09989248-B4EB-4C35-A8A9-7AC51070D5C6}" dt="2025-03-19T00:45:02.465" v="8" actId="478"/>
          <ac:spMkLst>
            <pc:docMk/>
            <pc:sldMk cId="1330056363" sldId="279"/>
            <ac:spMk id="24" creationId="{6D8EFA13-24EE-50EC-10EA-375F5D3AE59E}"/>
          </ac:spMkLst>
        </pc:spChg>
        <pc:picChg chg="add mod modCrop">
          <ac:chgData name="Yashar Baradaranshokouhi" userId="c56d6ee3-cae2-4f64-95c5-cc7f3dbc1758" providerId="ADAL" clId="{09989248-B4EB-4C35-A8A9-7AC51070D5C6}" dt="2025-03-19T00:45:12.021" v="11" actId="1076"/>
          <ac:picMkLst>
            <pc:docMk/>
            <pc:sldMk cId="1330056363" sldId="279"/>
            <ac:picMk id="30" creationId="{B4C866F4-9709-BCF0-65DD-6EB32E39E6DA}"/>
          </ac:picMkLst>
        </pc:picChg>
      </pc:sldChg>
      <pc:sldChg chg="modSp mod">
        <pc:chgData name="Yashar Baradaranshokouhi" userId="c56d6ee3-cae2-4f64-95c5-cc7f3dbc1758" providerId="ADAL" clId="{09989248-B4EB-4C35-A8A9-7AC51070D5C6}" dt="2025-03-19T00:45:49.666" v="14" actId="20577"/>
        <pc:sldMkLst>
          <pc:docMk/>
          <pc:sldMk cId="1195141872" sldId="282"/>
        </pc:sldMkLst>
        <pc:spChg chg="mod">
          <ac:chgData name="Yashar Baradaranshokouhi" userId="c56d6ee3-cae2-4f64-95c5-cc7f3dbc1758" providerId="ADAL" clId="{09989248-B4EB-4C35-A8A9-7AC51070D5C6}" dt="2025-03-19T00:45:49.666" v="14" actId="20577"/>
          <ac:spMkLst>
            <pc:docMk/>
            <pc:sldMk cId="1195141872" sldId="282"/>
            <ac:spMk id="7" creationId="{5A597FDA-7619-6B96-E4D2-773A1D4EDE74}"/>
          </ac:spMkLst>
        </pc:spChg>
      </pc:sldChg>
    </pc:docChg>
  </pc:docChgLst>
  <pc:docChgLst>
    <pc:chgData name="Yashar Baradaranshokouhi" userId="c56d6ee3-cae2-4f64-95c5-cc7f3dbc1758" providerId="ADAL" clId="{83BE2310-24F8-48FB-BD6E-A45A2D317FAA}"/>
    <pc:docChg chg="undo custSel addSld delSld modSld sldOrd">
      <pc:chgData name="Yashar Baradaranshokouhi" userId="c56d6ee3-cae2-4f64-95c5-cc7f3dbc1758" providerId="ADAL" clId="{83BE2310-24F8-48FB-BD6E-A45A2D317FAA}" dt="2025-03-19T02:20:06.967" v="1695" actId="47"/>
      <pc:docMkLst>
        <pc:docMk/>
      </pc:docMkLst>
      <pc:sldChg chg="addSp modSp mod">
        <pc:chgData name="Yashar Baradaranshokouhi" userId="c56d6ee3-cae2-4f64-95c5-cc7f3dbc1758" providerId="ADAL" clId="{83BE2310-24F8-48FB-BD6E-A45A2D317FAA}" dt="2025-03-19T01:19:35.368" v="29" actId="1076"/>
        <pc:sldMkLst>
          <pc:docMk/>
          <pc:sldMk cId="1382554987" sldId="283"/>
        </pc:sldMkLst>
        <pc:spChg chg="add mod">
          <ac:chgData name="Yashar Baradaranshokouhi" userId="c56d6ee3-cae2-4f64-95c5-cc7f3dbc1758" providerId="ADAL" clId="{83BE2310-24F8-48FB-BD6E-A45A2D317FAA}" dt="2025-03-19T01:19:35.368" v="29" actId="1076"/>
          <ac:spMkLst>
            <pc:docMk/>
            <pc:sldMk cId="1382554987" sldId="283"/>
            <ac:spMk id="3" creationId="{CEDCEA2F-C846-FB99-DB51-D9746A660FCC}"/>
          </ac:spMkLst>
        </pc:spChg>
      </pc:sldChg>
      <pc:sldChg chg="modNotesTx">
        <pc:chgData name="Yashar Baradaranshokouhi" userId="c56d6ee3-cae2-4f64-95c5-cc7f3dbc1758" providerId="ADAL" clId="{83BE2310-24F8-48FB-BD6E-A45A2D317FAA}" dt="2025-03-19T01:18:43.391" v="27"/>
        <pc:sldMkLst>
          <pc:docMk/>
          <pc:sldMk cId="4042367495" sldId="284"/>
        </pc:sldMkLst>
      </pc:sldChg>
      <pc:sldChg chg="modSp mod modNotesTx">
        <pc:chgData name="Yashar Baradaranshokouhi" userId="c56d6ee3-cae2-4f64-95c5-cc7f3dbc1758" providerId="ADAL" clId="{83BE2310-24F8-48FB-BD6E-A45A2D317FAA}" dt="2025-03-19T01:10:23.546" v="26" actId="20577"/>
        <pc:sldMkLst>
          <pc:docMk/>
          <pc:sldMk cId="2856438214" sldId="288"/>
        </pc:sldMkLst>
        <pc:spChg chg="mod">
          <ac:chgData name="Yashar Baradaranshokouhi" userId="c56d6ee3-cae2-4f64-95c5-cc7f3dbc1758" providerId="ADAL" clId="{83BE2310-24F8-48FB-BD6E-A45A2D317FAA}" dt="2025-03-19T01:10:23.546" v="26" actId="20577"/>
          <ac:spMkLst>
            <pc:docMk/>
            <pc:sldMk cId="2856438214" sldId="288"/>
            <ac:spMk id="4" creationId="{0E8C9E3C-0F2E-C153-700B-1032C55E8515}"/>
          </ac:spMkLst>
        </pc:spChg>
      </pc:sldChg>
      <pc:sldChg chg="modSp mod">
        <pc:chgData name="Yashar Baradaranshokouhi" userId="c56d6ee3-cae2-4f64-95c5-cc7f3dbc1758" providerId="ADAL" clId="{83BE2310-24F8-48FB-BD6E-A45A2D317FAA}" dt="2025-03-19T01:38:38.822" v="501" actId="207"/>
        <pc:sldMkLst>
          <pc:docMk/>
          <pc:sldMk cId="151999685" sldId="290"/>
        </pc:sldMkLst>
        <pc:spChg chg="mod">
          <ac:chgData name="Yashar Baradaranshokouhi" userId="c56d6ee3-cae2-4f64-95c5-cc7f3dbc1758" providerId="ADAL" clId="{83BE2310-24F8-48FB-BD6E-A45A2D317FAA}" dt="2025-03-19T01:38:38.822" v="501" actId="207"/>
          <ac:spMkLst>
            <pc:docMk/>
            <pc:sldMk cId="151999685" sldId="290"/>
            <ac:spMk id="6" creationId="{2EA9B9A9-88C0-BD7A-3A4F-51D2490E55EC}"/>
          </ac:spMkLst>
        </pc:spChg>
      </pc:sldChg>
      <pc:sldChg chg="modSp mod ord modShow">
        <pc:chgData name="Yashar Baradaranshokouhi" userId="c56d6ee3-cae2-4f64-95c5-cc7f3dbc1758" providerId="ADAL" clId="{83BE2310-24F8-48FB-BD6E-A45A2D317FAA}" dt="2025-03-19T01:39:37.382" v="524" actId="207"/>
        <pc:sldMkLst>
          <pc:docMk/>
          <pc:sldMk cId="2846880707" sldId="291"/>
        </pc:sldMkLst>
        <pc:spChg chg="mod">
          <ac:chgData name="Yashar Baradaranshokouhi" userId="c56d6ee3-cae2-4f64-95c5-cc7f3dbc1758" providerId="ADAL" clId="{83BE2310-24F8-48FB-BD6E-A45A2D317FAA}" dt="2025-03-19T01:39:32.368" v="521" actId="20577"/>
          <ac:spMkLst>
            <pc:docMk/>
            <pc:sldMk cId="2846880707" sldId="291"/>
            <ac:spMk id="5" creationId="{D1BF346D-6D8E-FDB7-380D-51478FFE6EDD}"/>
          </ac:spMkLst>
        </pc:spChg>
        <pc:spChg chg="mod">
          <ac:chgData name="Yashar Baradaranshokouhi" userId="c56d6ee3-cae2-4f64-95c5-cc7f3dbc1758" providerId="ADAL" clId="{83BE2310-24F8-48FB-BD6E-A45A2D317FAA}" dt="2025-03-19T01:39:37.382" v="524" actId="207"/>
          <ac:spMkLst>
            <pc:docMk/>
            <pc:sldMk cId="2846880707" sldId="291"/>
            <ac:spMk id="6" creationId="{2EA9B9A9-88C0-BD7A-3A4F-51D2490E55EC}"/>
          </ac:spMkLst>
        </pc:spChg>
      </pc:sldChg>
      <pc:sldChg chg="new del">
        <pc:chgData name="Yashar Baradaranshokouhi" userId="c56d6ee3-cae2-4f64-95c5-cc7f3dbc1758" providerId="ADAL" clId="{83BE2310-24F8-48FB-BD6E-A45A2D317FAA}" dt="2025-03-19T01:20:02.117" v="31" actId="47"/>
        <pc:sldMkLst>
          <pc:docMk/>
          <pc:sldMk cId="1209286446" sldId="292"/>
        </pc:sldMkLst>
      </pc:sldChg>
      <pc:sldChg chg="addSp modSp add mod ord">
        <pc:chgData name="Yashar Baradaranshokouhi" userId="c56d6ee3-cae2-4f64-95c5-cc7f3dbc1758" providerId="ADAL" clId="{83BE2310-24F8-48FB-BD6E-A45A2D317FAA}" dt="2025-03-19T01:35:02.692" v="500" actId="20577"/>
        <pc:sldMkLst>
          <pc:docMk/>
          <pc:sldMk cId="1903710653" sldId="325"/>
        </pc:sldMkLst>
        <pc:spChg chg="add mod">
          <ac:chgData name="Yashar Baradaranshokouhi" userId="c56d6ee3-cae2-4f64-95c5-cc7f3dbc1758" providerId="ADAL" clId="{83BE2310-24F8-48FB-BD6E-A45A2D317FAA}" dt="2025-03-19T01:24:56.847" v="47" actId="207"/>
          <ac:spMkLst>
            <pc:docMk/>
            <pc:sldMk cId="1903710653" sldId="325"/>
            <ac:spMk id="2" creationId="{07E1EF6A-04C0-6262-D5FC-F8C1F1AACCC6}"/>
          </ac:spMkLst>
        </pc:spChg>
        <pc:spChg chg="mod">
          <ac:chgData name="Yashar Baradaranshokouhi" userId="c56d6ee3-cae2-4f64-95c5-cc7f3dbc1758" providerId="ADAL" clId="{83BE2310-24F8-48FB-BD6E-A45A2D317FAA}" dt="2025-03-19T01:24:14.770" v="41" actId="14100"/>
          <ac:spMkLst>
            <pc:docMk/>
            <pc:sldMk cId="1903710653" sldId="325"/>
            <ac:spMk id="3" creationId="{50624C77-7B00-F6DB-A06C-67E3849A4745}"/>
          </ac:spMkLst>
        </pc:spChg>
        <pc:spChg chg="add mod">
          <ac:chgData name="Yashar Baradaranshokouhi" userId="c56d6ee3-cae2-4f64-95c5-cc7f3dbc1758" providerId="ADAL" clId="{83BE2310-24F8-48FB-BD6E-A45A2D317FAA}" dt="2025-03-19T01:27:30.296" v="177" actId="20577"/>
          <ac:spMkLst>
            <pc:docMk/>
            <pc:sldMk cId="1903710653" sldId="325"/>
            <ac:spMk id="5" creationId="{324C7636-BFA5-5B4D-15A0-2BBA99E45E56}"/>
          </ac:spMkLst>
        </pc:spChg>
        <pc:spChg chg="add mod">
          <ac:chgData name="Yashar Baradaranshokouhi" userId="c56d6ee3-cae2-4f64-95c5-cc7f3dbc1758" providerId="ADAL" clId="{83BE2310-24F8-48FB-BD6E-A45A2D317FAA}" dt="2025-03-19T01:30:41.714" v="385" actId="20577"/>
          <ac:spMkLst>
            <pc:docMk/>
            <pc:sldMk cId="1903710653" sldId="325"/>
            <ac:spMk id="6" creationId="{ECDC0CAD-F29C-7183-FEBD-9FFEC6A7B944}"/>
          </ac:spMkLst>
        </pc:spChg>
        <pc:spChg chg="add mod">
          <ac:chgData name="Yashar Baradaranshokouhi" userId="c56d6ee3-cae2-4f64-95c5-cc7f3dbc1758" providerId="ADAL" clId="{83BE2310-24F8-48FB-BD6E-A45A2D317FAA}" dt="2025-03-19T01:35:02.692" v="500" actId="20577"/>
          <ac:spMkLst>
            <pc:docMk/>
            <pc:sldMk cId="1903710653" sldId="325"/>
            <ac:spMk id="7" creationId="{3AC54897-5A01-BF2D-60CD-64156645CECC}"/>
          </ac:spMkLst>
        </pc:spChg>
      </pc:sldChg>
      <pc:sldChg chg="addSp delSp modSp add mod">
        <pc:chgData name="Yashar Baradaranshokouhi" userId="c56d6ee3-cae2-4f64-95c5-cc7f3dbc1758" providerId="ADAL" clId="{83BE2310-24F8-48FB-BD6E-A45A2D317FAA}" dt="2025-03-19T01:43:11.217" v="678" actId="404"/>
        <pc:sldMkLst>
          <pc:docMk/>
          <pc:sldMk cId="61291678" sldId="326"/>
        </pc:sldMkLst>
        <pc:spChg chg="add mod">
          <ac:chgData name="Yashar Baradaranshokouhi" userId="c56d6ee3-cae2-4f64-95c5-cc7f3dbc1758" providerId="ADAL" clId="{83BE2310-24F8-48FB-BD6E-A45A2D317FAA}" dt="2025-03-19T01:39:08.995" v="510" actId="1076"/>
          <ac:spMkLst>
            <pc:docMk/>
            <pc:sldMk cId="61291678" sldId="326"/>
            <ac:spMk id="2" creationId="{9DAEA4F2-5D81-9951-7296-7E9A30F3682C}"/>
          </ac:spMkLst>
        </pc:spChg>
        <pc:spChg chg="mod">
          <ac:chgData name="Yashar Baradaranshokouhi" userId="c56d6ee3-cae2-4f64-95c5-cc7f3dbc1758" providerId="ADAL" clId="{83BE2310-24F8-48FB-BD6E-A45A2D317FAA}" dt="2025-03-19T01:43:11.217" v="678" actId="404"/>
          <ac:spMkLst>
            <pc:docMk/>
            <pc:sldMk cId="61291678" sldId="326"/>
            <ac:spMk id="6" creationId="{5A908DBB-E379-BE02-588D-A2A9DE8C4726}"/>
          </ac:spMkLst>
        </pc:spChg>
      </pc:sldChg>
      <pc:sldChg chg="modSp add mod">
        <pc:chgData name="Yashar Baradaranshokouhi" userId="c56d6ee3-cae2-4f64-95c5-cc7f3dbc1758" providerId="ADAL" clId="{83BE2310-24F8-48FB-BD6E-A45A2D317FAA}" dt="2025-03-19T01:40:43.411" v="642" actId="20577"/>
        <pc:sldMkLst>
          <pc:docMk/>
          <pc:sldMk cId="3427871827" sldId="327"/>
        </pc:sldMkLst>
        <pc:spChg chg="mod">
          <ac:chgData name="Yashar Baradaranshokouhi" userId="c56d6ee3-cae2-4f64-95c5-cc7f3dbc1758" providerId="ADAL" clId="{83BE2310-24F8-48FB-BD6E-A45A2D317FAA}" dt="2025-03-19T01:40:07.086" v="548" actId="27636"/>
          <ac:spMkLst>
            <pc:docMk/>
            <pc:sldMk cId="3427871827" sldId="327"/>
            <ac:spMk id="5" creationId="{A3157257-8D03-A7CA-262B-642F954933E8}"/>
          </ac:spMkLst>
        </pc:spChg>
        <pc:spChg chg="mod">
          <ac:chgData name="Yashar Baradaranshokouhi" userId="c56d6ee3-cae2-4f64-95c5-cc7f3dbc1758" providerId="ADAL" clId="{83BE2310-24F8-48FB-BD6E-A45A2D317FAA}" dt="2025-03-19T01:40:43.411" v="642" actId="20577"/>
          <ac:spMkLst>
            <pc:docMk/>
            <pc:sldMk cId="3427871827" sldId="327"/>
            <ac:spMk id="6" creationId="{B5899487-73DC-12E2-C1BA-6881A792E0A1}"/>
          </ac:spMkLst>
        </pc:spChg>
      </pc:sldChg>
      <pc:sldChg chg="add del">
        <pc:chgData name="Yashar Baradaranshokouhi" userId="c56d6ee3-cae2-4f64-95c5-cc7f3dbc1758" providerId="ADAL" clId="{83BE2310-24F8-48FB-BD6E-A45A2D317FAA}" dt="2025-03-19T01:41:26.823" v="646"/>
        <pc:sldMkLst>
          <pc:docMk/>
          <pc:sldMk cId="3260701400" sldId="328"/>
        </pc:sldMkLst>
      </pc:sldChg>
      <pc:sldChg chg="addSp modSp add del mod">
        <pc:chgData name="Yashar Baradaranshokouhi" userId="c56d6ee3-cae2-4f64-95c5-cc7f3dbc1758" providerId="ADAL" clId="{83BE2310-24F8-48FB-BD6E-A45A2D317FAA}" dt="2025-03-19T01:23:49.232" v="35" actId="2696"/>
        <pc:sldMkLst>
          <pc:docMk/>
          <pc:sldMk cId="2447489970" sldId="339"/>
        </pc:sldMkLst>
      </pc:sldChg>
      <pc:sldChg chg="add">
        <pc:chgData name="Yashar Baradaranshokouhi" userId="c56d6ee3-cae2-4f64-95c5-cc7f3dbc1758" providerId="ADAL" clId="{83BE2310-24F8-48FB-BD6E-A45A2D317FAA}" dt="2025-03-19T01:40:53.224" v="643"/>
        <pc:sldMkLst>
          <pc:docMk/>
          <pc:sldMk cId="726584076" sldId="340"/>
        </pc:sldMkLst>
      </pc:sldChg>
      <pc:sldChg chg="add">
        <pc:chgData name="Yashar Baradaranshokouhi" userId="c56d6ee3-cae2-4f64-95c5-cc7f3dbc1758" providerId="ADAL" clId="{83BE2310-24F8-48FB-BD6E-A45A2D317FAA}" dt="2025-03-19T01:41:15.629" v="644"/>
        <pc:sldMkLst>
          <pc:docMk/>
          <pc:sldMk cId="3122747746" sldId="341"/>
        </pc:sldMkLst>
      </pc:sldChg>
      <pc:sldChg chg="addSp delSp modSp add mod">
        <pc:chgData name="Yashar Baradaranshokouhi" userId="c56d6ee3-cae2-4f64-95c5-cc7f3dbc1758" providerId="ADAL" clId="{83BE2310-24F8-48FB-BD6E-A45A2D317FAA}" dt="2025-03-19T01:42:35.616" v="668" actId="22"/>
        <pc:sldMkLst>
          <pc:docMk/>
          <pc:sldMk cId="3216401353" sldId="342"/>
        </pc:sldMkLst>
        <pc:spChg chg="mod">
          <ac:chgData name="Yashar Baradaranshokouhi" userId="c56d6ee3-cae2-4f64-95c5-cc7f3dbc1758" providerId="ADAL" clId="{83BE2310-24F8-48FB-BD6E-A45A2D317FAA}" dt="2025-03-19T01:41:44.228" v="651" actId="14100"/>
          <ac:spMkLst>
            <pc:docMk/>
            <pc:sldMk cId="3216401353" sldId="342"/>
            <ac:spMk id="5" creationId="{F1D46FA6-7239-0253-81A6-4C43D799E2C0}"/>
          </ac:spMkLst>
        </pc:spChg>
        <pc:spChg chg="mod">
          <ac:chgData name="Yashar Baradaranshokouhi" userId="c56d6ee3-cae2-4f64-95c5-cc7f3dbc1758" providerId="ADAL" clId="{83BE2310-24F8-48FB-BD6E-A45A2D317FAA}" dt="2025-03-19T01:42:22.628" v="666" actId="6549"/>
          <ac:spMkLst>
            <pc:docMk/>
            <pc:sldMk cId="3216401353" sldId="342"/>
            <ac:spMk id="6" creationId="{AC04F9C6-7D7C-111E-3690-E3F703B420A5}"/>
          </ac:spMkLst>
        </pc:spChg>
      </pc:sldChg>
      <pc:sldChg chg="addSp delSp modSp add mod">
        <pc:chgData name="Yashar Baradaranshokouhi" userId="c56d6ee3-cae2-4f64-95c5-cc7f3dbc1758" providerId="ADAL" clId="{83BE2310-24F8-48FB-BD6E-A45A2D317FAA}" dt="2025-03-19T01:43:52.349" v="687" actId="1076"/>
        <pc:sldMkLst>
          <pc:docMk/>
          <pc:sldMk cId="1803874002" sldId="343"/>
        </pc:sldMkLst>
        <pc:picChg chg="add mod">
          <ac:chgData name="Yashar Baradaranshokouhi" userId="c56d6ee3-cae2-4f64-95c5-cc7f3dbc1758" providerId="ADAL" clId="{83BE2310-24F8-48FB-BD6E-A45A2D317FAA}" dt="2025-03-19T01:43:52.349" v="687" actId="1076"/>
          <ac:picMkLst>
            <pc:docMk/>
            <pc:sldMk cId="1803874002" sldId="343"/>
            <ac:picMk id="1026" creationId="{43B2F0EF-F7F4-EB2F-96ED-41F77286728D}"/>
          </ac:picMkLst>
        </pc:picChg>
      </pc:sldChg>
      <pc:sldChg chg="addSp delSp modSp add mod">
        <pc:chgData name="Yashar Baradaranshokouhi" userId="c56d6ee3-cae2-4f64-95c5-cc7f3dbc1758" providerId="ADAL" clId="{83BE2310-24F8-48FB-BD6E-A45A2D317FAA}" dt="2025-03-19T01:45:07.533" v="708" actId="1076"/>
        <pc:sldMkLst>
          <pc:docMk/>
          <pc:sldMk cId="1210499311" sldId="344"/>
        </pc:sldMkLst>
        <pc:spChg chg="add mod">
          <ac:chgData name="Yashar Baradaranshokouhi" userId="c56d6ee3-cae2-4f64-95c5-cc7f3dbc1758" providerId="ADAL" clId="{83BE2310-24F8-48FB-BD6E-A45A2D317FAA}" dt="2025-03-19T01:45:02.522" v="707" actId="1076"/>
          <ac:spMkLst>
            <pc:docMk/>
            <pc:sldMk cId="1210499311" sldId="344"/>
            <ac:spMk id="2" creationId="{39A1AEC6-2E31-D07B-A1C2-D6410A6CE1B6}"/>
          </ac:spMkLst>
        </pc:spChg>
        <pc:spChg chg="add mod">
          <ac:chgData name="Yashar Baradaranshokouhi" userId="c56d6ee3-cae2-4f64-95c5-cc7f3dbc1758" providerId="ADAL" clId="{83BE2310-24F8-48FB-BD6E-A45A2D317FAA}" dt="2025-03-19T01:45:07.533" v="708" actId="1076"/>
          <ac:spMkLst>
            <pc:docMk/>
            <pc:sldMk cId="1210499311" sldId="344"/>
            <ac:spMk id="3" creationId="{52F66797-B9BC-EB94-BD66-B2A98330BAB2}"/>
          </ac:spMkLst>
        </pc:spChg>
      </pc:sldChg>
      <pc:sldChg chg="addSp delSp modSp add mod">
        <pc:chgData name="Yashar Baradaranshokouhi" userId="c56d6ee3-cae2-4f64-95c5-cc7f3dbc1758" providerId="ADAL" clId="{83BE2310-24F8-48FB-BD6E-A45A2D317FAA}" dt="2025-03-19T01:46:00.827" v="725" actId="20577"/>
        <pc:sldMkLst>
          <pc:docMk/>
          <pc:sldMk cId="1775548846" sldId="345"/>
        </pc:sldMkLst>
        <pc:spChg chg="add mod">
          <ac:chgData name="Yashar Baradaranshokouhi" userId="c56d6ee3-cae2-4f64-95c5-cc7f3dbc1758" providerId="ADAL" clId="{83BE2310-24F8-48FB-BD6E-A45A2D317FAA}" dt="2025-03-19T01:45:45.986" v="720" actId="207"/>
          <ac:spMkLst>
            <pc:docMk/>
            <pc:sldMk cId="1775548846" sldId="345"/>
            <ac:spMk id="4" creationId="{4CAE7791-DADA-2886-03E4-086617215F6D}"/>
          </ac:spMkLst>
        </pc:spChg>
        <pc:spChg chg="add mod">
          <ac:chgData name="Yashar Baradaranshokouhi" userId="c56d6ee3-cae2-4f64-95c5-cc7f3dbc1758" providerId="ADAL" clId="{83BE2310-24F8-48FB-BD6E-A45A2D317FAA}" dt="2025-03-19T01:46:00.827" v="725" actId="20577"/>
          <ac:spMkLst>
            <pc:docMk/>
            <pc:sldMk cId="1775548846" sldId="345"/>
            <ac:spMk id="5" creationId="{8C6DEE9B-73B7-7030-A967-485BB7385477}"/>
          </ac:spMkLst>
        </pc:spChg>
      </pc:sldChg>
      <pc:sldChg chg="addSp modSp add mod">
        <pc:chgData name="Yashar Baradaranshokouhi" userId="c56d6ee3-cae2-4f64-95c5-cc7f3dbc1758" providerId="ADAL" clId="{83BE2310-24F8-48FB-BD6E-A45A2D317FAA}" dt="2025-03-19T01:47:24.605" v="762" actId="27636"/>
        <pc:sldMkLst>
          <pc:docMk/>
          <pc:sldMk cId="3106344072" sldId="346"/>
        </pc:sldMkLst>
        <pc:spChg chg="add mod">
          <ac:chgData name="Yashar Baradaranshokouhi" userId="c56d6ee3-cae2-4f64-95c5-cc7f3dbc1758" providerId="ADAL" clId="{83BE2310-24F8-48FB-BD6E-A45A2D317FAA}" dt="2025-03-19T01:47:24.605" v="762" actId="27636"/>
          <ac:spMkLst>
            <pc:docMk/>
            <pc:sldMk cId="3106344072" sldId="346"/>
            <ac:spMk id="3" creationId="{9C4C49F2-F2E4-D1DE-35BC-3E077FFCDB72}"/>
          </ac:spMkLst>
        </pc:spChg>
        <pc:picChg chg="add mod">
          <ac:chgData name="Yashar Baradaranshokouhi" userId="c56d6ee3-cae2-4f64-95c5-cc7f3dbc1758" providerId="ADAL" clId="{83BE2310-24F8-48FB-BD6E-A45A2D317FAA}" dt="2025-03-19T01:46:43.944" v="735" actId="1076"/>
          <ac:picMkLst>
            <pc:docMk/>
            <pc:sldMk cId="3106344072" sldId="346"/>
            <ac:picMk id="2" creationId="{7FDBAC9B-472D-FF2F-D015-145D7781235E}"/>
          </ac:picMkLst>
        </pc:picChg>
      </pc:sldChg>
      <pc:sldChg chg="delSp modSp add del">
        <pc:chgData name="Yashar Baradaranshokouhi" userId="c56d6ee3-cae2-4f64-95c5-cc7f3dbc1758" providerId="ADAL" clId="{83BE2310-24F8-48FB-BD6E-A45A2D317FAA}" dt="2025-03-19T01:43:54.579" v="688" actId="47"/>
        <pc:sldMkLst>
          <pc:docMk/>
          <pc:sldMk cId="3635542380" sldId="346"/>
        </pc:sldMkLst>
      </pc:sldChg>
      <pc:sldChg chg="addSp modSp add mod">
        <pc:chgData name="Yashar Baradaranshokouhi" userId="c56d6ee3-cae2-4f64-95c5-cc7f3dbc1758" providerId="ADAL" clId="{83BE2310-24F8-48FB-BD6E-A45A2D317FAA}" dt="2025-03-19T01:48:36.463" v="777" actId="14100"/>
        <pc:sldMkLst>
          <pc:docMk/>
          <pc:sldMk cId="2269429794" sldId="347"/>
        </pc:sldMkLst>
        <pc:spChg chg="add mod">
          <ac:chgData name="Yashar Baradaranshokouhi" userId="c56d6ee3-cae2-4f64-95c5-cc7f3dbc1758" providerId="ADAL" clId="{83BE2310-24F8-48FB-BD6E-A45A2D317FAA}" dt="2025-03-19T01:48:25.674" v="774" actId="1076"/>
          <ac:spMkLst>
            <pc:docMk/>
            <pc:sldMk cId="2269429794" sldId="347"/>
            <ac:spMk id="4" creationId="{09D87822-B327-86C9-DDC3-052D596751A8}"/>
          </ac:spMkLst>
        </pc:spChg>
        <pc:spChg chg="add mod">
          <ac:chgData name="Yashar Baradaranshokouhi" userId="c56d6ee3-cae2-4f64-95c5-cc7f3dbc1758" providerId="ADAL" clId="{83BE2310-24F8-48FB-BD6E-A45A2D317FAA}" dt="2025-03-19T01:48:36.463" v="777" actId="14100"/>
          <ac:spMkLst>
            <pc:docMk/>
            <pc:sldMk cId="2269429794" sldId="347"/>
            <ac:spMk id="5" creationId="{2A6C0DF8-3874-F1A0-E798-F942C8630552}"/>
          </ac:spMkLst>
        </pc:spChg>
        <pc:picChg chg="add mod">
          <ac:chgData name="Yashar Baradaranshokouhi" userId="c56d6ee3-cae2-4f64-95c5-cc7f3dbc1758" providerId="ADAL" clId="{83BE2310-24F8-48FB-BD6E-A45A2D317FAA}" dt="2025-03-19T01:48:13.985" v="770" actId="1076"/>
          <ac:picMkLst>
            <pc:docMk/>
            <pc:sldMk cId="2269429794" sldId="347"/>
            <ac:picMk id="2" creationId="{39E77A34-A0FF-10EB-09C6-E70CB260CED8}"/>
          </ac:picMkLst>
        </pc:picChg>
        <pc:picChg chg="add mod">
          <ac:chgData name="Yashar Baradaranshokouhi" userId="c56d6ee3-cae2-4f64-95c5-cc7f3dbc1758" providerId="ADAL" clId="{83BE2310-24F8-48FB-BD6E-A45A2D317FAA}" dt="2025-03-19T01:48:19.121" v="772" actId="1076"/>
          <ac:picMkLst>
            <pc:docMk/>
            <pc:sldMk cId="2269429794" sldId="347"/>
            <ac:picMk id="3" creationId="{968003A6-1F67-9E59-F672-BFDF3AE123D2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1:50:55.556" v="808"/>
        <pc:sldMkLst>
          <pc:docMk/>
          <pc:sldMk cId="2714440080" sldId="348"/>
        </pc:sldMkLst>
        <pc:spChg chg="add mod">
          <ac:chgData name="Yashar Baradaranshokouhi" userId="c56d6ee3-cae2-4f64-95c5-cc7f3dbc1758" providerId="ADAL" clId="{83BE2310-24F8-48FB-BD6E-A45A2D317FAA}" dt="2025-03-19T01:50:01.636" v="792" actId="1076"/>
          <ac:spMkLst>
            <pc:docMk/>
            <pc:sldMk cId="2714440080" sldId="348"/>
            <ac:spMk id="2" creationId="{C40A0CC4-9B72-38D0-8BA6-140F7A1FF0E7}"/>
          </ac:spMkLst>
        </pc:spChg>
        <pc:spChg chg="add mod">
          <ac:chgData name="Yashar Baradaranshokouhi" userId="c56d6ee3-cae2-4f64-95c5-cc7f3dbc1758" providerId="ADAL" clId="{83BE2310-24F8-48FB-BD6E-A45A2D317FAA}" dt="2025-03-19T01:50:55.556" v="808"/>
          <ac:spMkLst>
            <pc:docMk/>
            <pc:sldMk cId="2714440080" sldId="348"/>
            <ac:spMk id="5" creationId="{D7534A6D-9D1E-91B9-E056-7DA000F9E290}"/>
          </ac:spMkLst>
        </pc:spChg>
        <pc:picChg chg="add mod">
          <ac:chgData name="Yashar Baradaranshokouhi" userId="c56d6ee3-cae2-4f64-95c5-cc7f3dbc1758" providerId="ADAL" clId="{83BE2310-24F8-48FB-BD6E-A45A2D317FAA}" dt="2025-03-19T01:50:06.110" v="793"/>
          <ac:picMkLst>
            <pc:docMk/>
            <pc:sldMk cId="2714440080" sldId="348"/>
            <ac:picMk id="3" creationId="{AAE7EF71-02F3-E786-440A-8616ACBA97B7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1:51:49.973" v="825" actId="14100"/>
        <pc:sldMkLst>
          <pc:docMk/>
          <pc:sldMk cId="1849141884" sldId="349"/>
        </pc:sldMkLst>
        <pc:spChg chg="add mod">
          <ac:chgData name="Yashar Baradaranshokouhi" userId="c56d6ee3-cae2-4f64-95c5-cc7f3dbc1758" providerId="ADAL" clId="{83BE2310-24F8-48FB-BD6E-A45A2D317FAA}" dt="2025-03-19T01:51:14.534" v="814"/>
          <ac:spMkLst>
            <pc:docMk/>
            <pc:sldMk cId="1849141884" sldId="349"/>
            <ac:spMk id="4" creationId="{26EF3752-AA92-D125-8372-40F0125DADDB}"/>
          </ac:spMkLst>
        </pc:spChg>
        <pc:spChg chg="add mod">
          <ac:chgData name="Yashar Baradaranshokouhi" userId="c56d6ee3-cae2-4f64-95c5-cc7f3dbc1758" providerId="ADAL" clId="{83BE2310-24F8-48FB-BD6E-A45A2D317FAA}" dt="2025-03-19T01:51:14.534" v="814"/>
          <ac:spMkLst>
            <pc:docMk/>
            <pc:sldMk cId="1849141884" sldId="349"/>
            <ac:spMk id="5" creationId="{A8318A05-6A6F-8DDB-C3F0-75465AF1B418}"/>
          </ac:spMkLst>
        </pc:spChg>
        <pc:spChg chg="add mod">
          <ac:chgData name="Yashar Baradaranshokouhi" userId="c56d6ee3-cae2-4f64-95c5-cc7f3dbc1758" providerId="ADAL" clId="{83BE2310-24F8-48FB-BD6E-A45A2D317FAA}" dt="2025-03-19T01:51:14.534" v="814"/>
          <ac:spMkLst>
            <pc:docMk/>
            <pc:sldMk cId="1849141884" sldId="349"/>
            <ac:spMk id="7" creationId="{2B330EE6-0907-1CB6-0DC9-A1FD8A32D1B6}"/>
          </ac:spMkLst>
        </pc:spChg>
        <pc:spChg chg="add mod">
          <ac:chgData name="Yashar Baradaranshokouhi" userId="c56d6ee3-cae2-4f64-95c5-cc7f3dbc1758" providerId="ADAL" clId="{83BE2310-24F8-48FB-BD6E-A45A2D317FAA}" dt="2025-03-19T01:51:14.534" v="814"/>
          <ac:spMkLst>
            <pc:docMk/>
            <pc:sldMk cId="1849141884" sldId="349"/>
            <ac:spMk id="8" creationId="{DAE7C5C2-9503-EE22-D046-5F50EE467E1F}"/>
          </ac:spMkLst>
        </pc:spChg>
        <pc:spChg chg="add mod">
          <ac:chgData name="Yashar Baradaranshokouhi" userId="c56d6ee3-cae2-4f64-95c5-cc7f3dbc1758" providerId="ADAL" clId="{83BE2310-24F8-48FB-BD6E-A45A2D317FAA}" dt="2025-03-19T01:51:24.705" v="816" actId="207"/>
          <ac:spMkLst>
            <pc:docMk/>
            <pc:sldMk cId="1849141884" sldId="349"/>
            <ac:spMk id="9" creationId="{EEAA46F0-9328-64B5-8788-EC27D3CACD6A}"/>
          </ac:spMkLst>
        </pc:spChg>
        <pc:spChg chg="add mod">
          <ac:chgData name="Yashar Baradaranshokouhi" userId="c56d6ee3-cae2-4f64-95c5-cc7f3dbc1758" providerId="ADAL" clId="{83BE2310-24F8-48FB-BD6E-A45A2D317FAA}" dt="2025-03-19T01:51:49.973" v="825" actId="14100"/>
          <ac:spMkLst>
            <pc:docMk/>
            <pc:sldMk cId="1849141884" sldId="349"/>
            <ac:spMk id="10" creationId="{93B0EE71-D7B4-6D14-5A8F-10011D4B6A90}"/>
          </ac:spMkLst>
        </pc:spChg>
        <pc:picChg chg="add mod">
          <ac:chgData name="Yashar Baradaranshokouhi" userId="c56d6ee3-cae2-4f64-95c5-cc7f3dbc1758" providerId="ADAL" clId="{83BE2310-24F8-48FB-BD6E-A45A2D317FAA}" dt="2025-03-19T01:51:14.534" v="814"/>
          <ac:picMkLst>
            <pc:docMk/>
            <pc:sldMk cId="1849141884" sldId="349"/>
            <ac:picMk id="2" creationId="{2D743A57-031D-0D62-1262-985FDC970E38}"/>
          </ac:picMkLst>
        </pc:picChg>
        <pc:picChg chg="add mod">
          <ac:chgData name="Yashar Baradaranshokouhi" userId="c56d6ee3-cae2-4f64-95c5-cc7f3dbc1758" providerId="ADAL" clId="{83BE2310-24F8-48FB-BD6E-A45A2D317FAA}" dt="2025-03-19T01:51:14.534" v="814"/>
          <ac:picMkLst>
            <pc:docMk/>
            <pc:sldMk cId="1849141884" sldId="349"/>
            <ac:picMk id="3" creationId="{852143DB-1EBE-353B-7A1A-F64A56E76C98}"/>
          </ac:picMkLst>
        </pc:picChg>
        <pc:picChg chg="add mod">
          <ac:chgData name="Yashar Baradaranshokouhi" userId="c56d6ee3-cae2-4f64-95c5-cc7f3dbc1758" providerId="ADAL" clId="{83BE2310-24F8-48FB-BD6E-A45A2D317FAA}" dt="2025-03-19T01:51:14.534" v="814"/>
          <ac:picMkLst>
            <pc:docMk/>
            <pc:sldMk cId="1849141884" sldId="349"/>
            <ac:picMk id="6" creationId="{73547E69-722F-D24C-7425-2182A2994C56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1:49:14.159" v="780" actId="14100"/>
        <pc:sldMkLst>
          <pc:docMk/>
          <pc:sldMk cId="3005927293" sldId="350"/>
        </pc:sldMkLst>
        <pc:picChg chg="add mod">
          <ac:chgData name="Yashar Baradaranshokouhi" userId="c56d6ee3-cae2-4f64-95c5-cc7f3dbc1758" providerId="ADAL" clId="{83BE2310-24F8-48FB-BD6E-A45A2D317FAA}" dt="2025-03-19T01:49:14.159" v="780" actId="14100"/>
          <ac:picMkLst>
            <pc:docMk/>
            <pc:sldMk cId="3005927293" sldId="350"/>
            <ac:picMk id="3" creationId="{0E09F172-0F13-ABC8-907B-9941C9CCEB2E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1:49:51.376" v="790" actId="1076"/>
        <pc:sldMkLst>
          <pc:docMk/>
          <pc:sldMk cId="1756206958" sldId="351"/>
        </pc:sldMkLst>
        <pc:spChg chg="add mod">
          <ac:chgData name="Yashar Baradaranshokouhi" userId="c56d6ee3-cae2-4f64-95c5-cc7f3dbc1758" providerId="ADAL" clId="{83BE2310-24F8-48FB-BD6E-A45A2D317FAA}" dt="2025-03-19T01:49:28.694" v="782" actId="1076"/>
          <ac:spMkLst>
            <pc:docMk/>
            <pc:sldMk cId="1756206958" sldId="351"/>
            <ac:spMk id="2" creationId="{F1D2E62A-BBB4-498C-026B-E57E39439114}"/>
          </ac:spMkLst>
        </pc:spChg>
        <pc:spChg chg="add mod">
          <ac:chgData name="Yashar Baradaranshokouhi" userId="c56d6ee3-cae2-4f64-95c5-cc7f3dbc1758" providerId="ADAL" clId="{83BE2310-24F8-48FB-BD6E-A45A2D317FAA}" dt="2025-03-19T01:49:51.376" v="790" actId="1076"/>
          <ac:spMkLst>
            <pc:docMk/>
            <pc:sldMk cId="1756206958" sldId="351"/>
            <ac:spMk id="4" creationId="{C95AE42E-AB92-C3F3-FB7C-0720896C9055}"/>
          </ac:spMkLst>
        </pc:spChg>
        <pc:picChg chg="add mod">
          <ac:chgData name="Yashar Baradaranshokouhi" userId="c56d6ee3-cae2-4f64-95c5-cc7f3dbc1758" providerId="ADAL" clId="{83BE2310-24F8-48FB-BD6E-A45A2D317FAA}" dt="2025-03-19T01:49:44.622" v="788" actId="1076"/>
          <ac:picMkLst>
            <pc:docMk/>
            <pc:sldMk cId="1756206958" sldId="351"/>
            <ac:picMk id="3" creationId="{167A70AB-C1E3-609E-7525-9E87B754F824}"/>
          </ac:picMkLst>
        </pc:picChg>
      </pc:sldChg>
      <pc:sldChg chg="addSp modSp add ord">
        <pc:chgData name="Yashar Baradaranshokouhi" userId="c56d6ee3-cae2-4f64-95c5-cc7f3dbc1758" providerId="ADAL" clId="{83BE2310-24F8-48FB-BD6E-A45A2D317FAA}" dt="2025-03-19T01:48:09.187" v="768"/>
        <pc:sldMkLst>
          <pc:docMk/>
          <pc:sldMk cId="3304663978" sldId="352"/>
        </pc:sldMkLst>
        <pc:picChg chg="add mod">
          <ac:chgData name="Yashar Baradaranshokouhi" userId="c56d6ee3-cae2-4f64-95c5-cc7f3dbc1758" providerId="ADAL" clId="{83BE2310-24F8-48FB-BD6E-A45A2D317FAA}" dt="2025-03-19T01:47:58.303" v="766"/>
          <ac:picMkLst>
            <pc:docMk/>
            <pc:sldMk cId="3304663978" sldId="352"/>
            <ac:picMk id="2" creationId="{A0154D4D-485D-70EA-D39F-F24F380308D6}"/>
          </ac:picMkLst>
        </pc:picChg>
      </pc:sldChg>
      <pc:sldChg chg="addSp delSp modSp add mod">
        <pc:chgData name="Yashar Baradaranshokouhi" userId="c56d6ee3-cae2-4f64-95c5-cc7f3dbc1758" providerId="ADAL" clId="{83BE2310-24F8-48FB-BD6E-A45A2D317FAA}" dt="2025-03-19T01:53:00.276" v="850" actId="20577"/>
        <pc:sldMkLst>
          <pc:docMk/>
          <pc:sldMk cId="2751781822" sldId="353"/>
        </pc:sldMkLst>
        <pc:spChg chg="add mod">
          <ac:chgData name="Yashar Baradaranshokouhi" userId="c56d6ee3-cae2-4f64-95c5-cc7f3dbc1758" providerId="ADAL" clId="{83BE2310-24F8-48FB-BD6E-A45A2D317FAA}" dt="2025-03-19T01:52:06.448" v="826"/>
          <ac:spMkLst>
            <pc:docMk/>
            <pc:sldMk cId="2751781822" sldId="353"/>
            <ac:spMk id="4" creationId="{5F3ABEB2-DF79-867B-4F20-9C92D53AE96F}"/>
          </ac:spMkLst>
        </pc:spChg>
        <pc:spChg chg="add mod">
          <ac:chgData name="Yashar Baradaranshokouhi" userId="c56d6ee3-cae2-4f64-95c5-cc7f3dbc1758" providerId="ADAL" clId="{83BE2310-24F8-48FB-BD6E-A45A2D317FAA}" dt="2025-03-19T01:52:06.448" v="826"/>
          <ac:spMkLst>
            <pc:docMk/>
            <pc:sldMk cId="2751781822" sldId="353"/>
            <ac:spMk id="5" creationId="{F4500F96-1752-8EE8-8BBA-81E5EA42E032}"/>
          </ac:spMkLst>
        </pc:spChg>
        <pc:spChg chg="add mod">
          <ac:chgData name="Yashar Baradaranshokouhi" userId="c56d6ee3-cae2-4f64-95c5-cc7f3dbc1758" providerId="ADAL" clId="{83BE2310-24F8-48FB-BD6E-A45A2D317FAA}" dt="2025-03-19T01:52:06.448" v="826"/>
          <ac:spMkLst>
            <pc:docMk/>
            <pc:sldMk cId="2751781822" sldId="353"/>
            <ac:spMk id="7" creationId="{1B8E2E82-D3EB-C7D6-3C2C-C60E46E844FC}"/>
          </ac:spMkLst>
        </pc:spChg>
        <pc:spChg chg="add mod">
          <ac:chgData name="Yashar Baradaranshokouhi" userId="c56d6ee3-cae2-4f64-95c5-cc7f3dbc1758" providerId="ADAL" clId="{83BE2310-24F8-48FB-BD6E-A45A2D317FAA}" dt="2025-03-19T01:52:06.448" v="826"/>
          <ac:spMkLst>
            <pc:docMk/>
            <pc:sldMk cId="2751781822" sldId="353"/>
            <ac:spMk id="8" creationId="{90D0D368-1ED0-718B-30AB-F7182496E55E}"/>
          </ac:spMkLst>
        </pc:spChg>
        <pc:spChg chg="add mod">
          <ac:chgData name="Yashar Baradaranshokouhi" userId="c56d6ee3-cae2-4f64-95c5-cc7f3dbc1758" providerId="ADAL" clId="{83BE2310-24F8-48FB-BD6E-A45A2D317FAA}" dt="2025-03-19T01:52:17.667" v="834" actId="27636"/>
          <ac:spMkLst>
            <pc:docMk/>
            <pc:sldMk cId="2751781822" sldId="353"/>
            <ac:spMk id="9" creationId="{3A81BD83-8E90-0E9D-BF42-6BC2D5761FB9}"/>
          </ac:spMkLst>
        </pc:spChg>
        <pc:spChg chg="add mod">
          <ac:chgData name="Yashar Baradaranshokouhi" userId="c56d6ee3-cae2-4f64-95c5-cc7f3dbc1758" providerId="ADAL" clId="{83BE2310-24F8-48FB-BD6E-A45A2D317FAA}" dt="2025-03-19T01:53:00.276" v="850" actId="20577"/>
          <ac:spMkLst>
            <pc:docMk/>
            <pc:sldMk cId="2751781822" sldId="353"/>
            <ac:spMk id="12" creationId="{13DD6FE5-BAA5-E243-7DD7-27FDAFC26CC2}"/>
          </ac:spMkLst>
        </pc:spChg>
        <pc:picChg chg="add mod">
          <ac:chgData name="Yashar Baradaranshokouhi" userId="c56d6ee3-cae2-4f64-95c5-cc7f3dbc1758" providerId="ADAL" clId="{83BE2310-24F8-48FB-BD6E-A45A2D317FAA}" dt="2025-03-19T01:52:06.448" v="826"/>
          <ac:picMkLst>
            <pc:docMk/>
            <pc:sldMk cId="2751781822" sldId="353"/>
            <ac:picMk id="2" creationId="{8649E263-8EA3-A6D4-BF53-26EF97BA3B09}"/>
          </ac:picMkLst>
        </pc:picChg>
        <pc:picChg chg="add mod">
          <ac:chgData name="Yashar Baradaranshokouhi" userId="c56d6ee3-cae2-4f64-95c5-cc7f3dbc1758" providerId="ADAL" clId="{83BE2310-24F8-48FB-BD6E-A45A2D317FAA}" dt="2025-03-19T01:52:06.448" v="826"/>
          <ac:picMkLst>
            <pc:docMk/>
            <pc:sldMk cId="2751781822" sldId="353"/>
            <ac:picMk id="3" creationId="{79D4C367-59BA-F24A-E025-2E49985F1B36}"/>
          </ac:picMkLst>
        </pc:picChg>
        <pc:picChg chg="add mod">
          <ac:chgData name="Yashar Baradaranshokouhi" userId="c56d6ee3-cae2-4f64-95c5-cc7f3dbc1758" providerId="ADAL" clId="{83BE2310-24F8-48FB-BD6E-A45A2D317FAA}" dt="2025-03-19T01:52:06.448" v="826"/>
          <ac:picMkLst>
            <pc:docMk/>
            <pc:sldMk cId="2751781822" sldId="353"/>
            <ac:picMk id="6" creationId="{2EA7A17C-F728-697A-D4A7-9F3B7E3EAC1B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1:53:38.689" v="857" actId="207"/>
        <pc:sldMkLst>
          <pc:docMk/>
          <pc:sldMk cId="3690837310" sldId="354"/>
        </pc:sldMkLst>
        <pc:spChg chg="add mod">
          <ac:chgData name="Yashar Baradaranshokouhi" userId="c56d6ee3-cae2-4f64-95c5-cc7f3dbc1758" providerId="ADAL" clId="{83BE2310-24F8-48FB-BD6E-A45A2D317FAA}" dt="2025-03-19T01:53:24.910" v="852" actId="1076"/>
          <ac:spMkLst>
            <pc:docMk/>
            <pc:sldMk cId="3690837310" sldId="354"/>
            <ac:spMk id="2" creationId="{9EBD2257-DCE7-09B5-1D73-4FE31C7F2ACF}"/>
          </ac:spMkLst>
        </pc:spChg>
        <pc:spChg chg="add mod">
          <ac:chgData name="Yashar Baradaranshokouhi" userId="c56d6ee3-cae2-4f64-95c5-cc7f3dbc1758" providerId="ADAL" clId="{83BE2310-24F8-48FB-BD6E-A45A2D317FAA}" dt="2025-03-19T01:53:38.689" v="857" actId="207"/>
          <ac:spMkLst>
            <pc:docMk/>
            <pc:sldMk cId="3690837310" sldId="354"/>
            <ac:spMk id="4" creationId="{42592D1E-93E5-04CB-6862-B5B4B1A5C729}"/>
          </ac:spMkLst>
        </pc:spChg>
        <pc:picChg chg="add mod">
          <ac:chgData name="Yashar Baradaranshokouhi" userId="c56d6ee3-cae2-4f64-95c5-cc7f3dbc1758" providerId="ADAL" clId="{83BE2310-24F8-48FB-BD6E-A45A2D317FAA}" dt="2025-03-19T01:53:29.399" v="854" actId="1076"/>
          <ac:picMkLst>
            <pc:docMk/>
            <pc:sldMk cId="3690837310" sldId="354"/>
            <ac:picMk id="3" creationId="{63AE2EA6-CD2D-ACDF-F9CB-2DAC6207CB83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1:54:18.802" v="876" actId="27636"/>
        <pc:sldMkLst>
          <pc:docMk/>
          <pc:sldMk cId="2499877674" sldId="355"/>
        </pc:sldMkLst>
        <pc:spChg chg="add mod">
          <ac:chgData name="Yashar Baradaranshokouhi" userId="c56d6ee3-cae2-4f64-95c5-cc7f3dbc1758" providerId="ADAL" clId="{83BE2310-24F8-48FB-BD6E-A45A2D317FAA}" dt="2025-03-19T01:54:06.093" v="868" actId="1076"/>
          <ac:spMkLst>
            <pc:docMk/>
            <pc:sldMk cId="2499877674" sldId="355"/>
            <ac:spMk id="3" creationId="{F24B5609-4825-71F2-C164-90BBA13821F0}"/>
          </ac:spMkLst>
        </pc:spChg>
        <pc:spChg chg="add mod">
          <ac:chgData name="Yashar Baradaranshokouhi" userId="c56d6ee3-cae2-4f64-95c5-cc7f3dbc1758" providerId="ADAL" clId="{83BE2310-24F8-48FB-BD6E-A45A2D317FAA}" dt="2025-03-19T01:54:18.802" v="876" actId="27636"/>
          <ac:spMkLst>
            <pc:docMk/>
            <pc:sldMk cId="2499877674" sldId="355"/>
            <ac:spMk id="4" creationId="{5D9C23C4-D52E-D68F-CDDD-D7D2A30555F7}"/>
          </ac:spMkLst>
        </pc:spChg>
        <pc:picChg chg="add mod">
          <ac:chgData name="Yashar Baradaranshokouhi" userId="c56d6ee3-cae2-4f64-95c5-cc7f3dbc1758" providerId="ADAL" clId="{83BE2310-24F8-48FB-BD6E-A45A2D317FAA}" dt="2025-03-19T01:53:47.630" v="861"/>
          <ac:picMkLst>
            <pc:docMk/>
            <pc:sldMk cId="2499877674" sldId="355"/>
            <ac:picMk id="2" creationId="{F0BDECF4-6154-A030-AAD3-42EA05F942DB}"/>
          </ac:picMkLst>
        </pc:picChg>
      </pc:sldChg>
      <pc:sldChg chg="addSp delSp modSp add mod">
        <pc:chgData name="Yashar Baradaranshokouhi" userId="c56d6ee3-cae2-4f64-95c5-cc7f3dbc1758" providerId="ADAL" clId="{83BE2310-24F8-48FB-BD6E-A45A2D317FAA}" dt="2025-03-19T01:55:04.376" v="889" actId="1076"/>
        <pc:sldMkLst>
          <pc:docMk/>
          <pc:sldMk cId="1514178917" sldId="356"/>
        </pc:sldMkLst>
        <pc:spChg chg="add mod">
          <ac:chgData name="Yashar Baradaranshokouhi" userId="c56d6ee3-cae2-4f64-95c5-cc7f3dbc1758" providerId="ADAL" clId="{83BE2310-24F8-48FB-BD6E-A45A2D317FAA}" dt="2025-03-19T01:54:40.542" v="879"/>
          <ac:spMkLst>
            <pc:docMk/>
            <pc:sldMk cId="1514178917" sldId="356"/>
            <ac:spMk id="5" creationId="{2F59ADC8-E23F-3A8C-A103-5109372E4DC4}"/>
          </ac:spMkLst>
        </pc:spChg>
        <pc:spChg chg="add mod">
          <ac:chgData name="Yashar Baradaranshokouhi" userId="c56d6ee3-cae2-4f64-95c5-cc7f3dbc1758" providerId="ADAL" clId="{83BE2310-24F8-48FB-BD6E-A45A2D317FAA}" dt="2025-03-19T01:54:40.542" v="879"/>
          <ac:spMkLst>
            <pc:docMk/>
            <pc:sldMk cId="1514178917" sldId="356"/>
            <ac:spMk id="6" creationId="{FE9F57F3-74BD-FBB7-302E-B180401F6CBF}"/>
          </ac:spMkLst>
        </pc:spChg>
        <pc:spChg chg="add mod">
          <ac:chgData name="Yashar Baradaranshokouhi" userId="c56d6ee3-cae2-4f64-95c5-cc7f3dbc1758" providerId="ADAL" clId="{83BE2310-24F8-48FB-BD6E-A45A2D317FAA}" dt="2025-03-19T01:54:40.542" v="879"/>
          <ac:spMkLst>
            <pc:docMk/>
            <pc:sldMk cId="1514178917" sldId="356"/>
            <ac:spMk id="7" creationId="{D0214787-0EEE-F7E1-5E43-7F89AF7F8C3B}"/>
          </ac:spMkLst>
        </pc:spChg>
        <pc:spChg chg="add mod">
          <ac:chgData name="Yashar Baradaranshokouhi" userId="c56d6ee3-cae2-4f64-95c5-cc7f3dbc1758" providerId="ADAL" clId="{83BE2310-24F8-48FB-BD6E-A45A2D317FAA}" dt="2025-03-19T01:54:56.748" v="886" actId="1076"/>
          <ac:spMkLst>
            <pc:docMk/>
            <pc:sldMk cId="1514178917" sldId="356"/>
            <ac:spMk id="8" creationId="{62683C5D-36DA-C826-A130-5E70394B62D2}"/>
          </ac:spMkLst>
        </pc:spChg>
        <pc:spChg chg="add mod">
          <ac:chgData name="Yashar Baradaranshokouhi" userId="c56d6ee3-cae2-4f64-95c5-cc7f3dbc1758" providerId="ADAL" clId="{83BE2310-24F8-48FB-BD6E-A45A2D317FAA}" dt="2025-03-19T01:55:04.376" v="889" actId="1076"/>
          <ac:spMkLst>
            <pc:docMk/>
            <pc:sldMk cId="1514178917" sldId="356"/>
            <ac:spMk id="9" creationId="{ECACFEBC-E98C-4E20-5F41-899886C37028}"/>
          </ac:spMkLst>
        </pc:spChg>
        <pc:picChg chg="add mod">
          <ac:chgData name="Yashar Baradaranshokouhi" userId="c56d6ee3-cae2-4f64-95c5-cc7f3dbc1758" providerId="ADAL" clId="{83BE2310-24F8-48FB-BD6E-A45A2D317FAA}" dt="2025-03-19T01:54:40.542" v="879"/>
          <ac:picMkLst>
            <pc:docMk/>
            <pc:sldMk cId="1514178917" sldId="356"/>
            <ac:picMk id="3" creationId="{5F770D39-41C8-B6DA-0AFC-A782B805D34B}"/>
          </ac:picMkLst>
        </pc:picChg>
        <pc:picChg chg="add mod">
          <ac:chgData name="Yashar Baradaranshokouhi" userId="c56d6ee3-cae2-4f64-95c5-cc7f3dbc1758" providerId="ADAL" clId="{83BE2310-24F8-48FB-BD6E-A45A2D317FAA}" dt="2025-03-19T01:54:40.542" v="879"/>
          <ac:picMkLst>
            <pc:docMk/>
            <pc:sldMk cId="1514178917" sldId="356"/>
            <ac:picMk id="4" creationId="{A9D6989C-35CF-F18C-AB29-EC23D797EF70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2:09:43.433" v="1567" actId="1076"/>
        <pc:sldMkLst>
          <pc:docMk/>
          <pc:sldMk cId="2859781659" sldId="357"/>
        </pc:sldMkLst>
        <pc:spChg chg="add mod">
          <ac:chgData name="Yashar Baradaranshokouhi" userId="c56d6ee3-cae2-4f64-95c5-cc7f3dbc1758" providerId="ADAL" clId="{83BE2310-24F8-48FB-BD6E-A45A2D317FAA}" dt="2025-03-19T02:09:12.230" v="1558" actId="1076"/>
          <ac:spMkLst>
            <pc:docMk/>
            <pc:sldMk cId="2859781659" sldId="357"/>
            <ac:spMk id="2" creationId="{6209191F-ED7B-8412-4675-0E795686D6DF}"/>
          </ac:spMkLst>
        </pc:spChg>
        <pc:spChg chg="add mod">
          <ac:chgData name="Yashar Baradaranshokouhi" userId="c56d6ee3-cae2-4f64-95c5-cc7f3dbc1758" providerId="ADAL" clId="{83BE2310-24F8-48FB-BD6E-A45A2D317FAA}" dt="2025-03-19T02:09:43.433" v="1567" actId="1076"/>
          <ac:spMkLst>
            <pc:docMk/>
            <pc:sldMk cId="2859781659" sldId="357"/>
            <ac:spMk id="3" creationId="{C0EC3B6B-0999-27FC-B46A-FA428FBD19E7}"/>
          </ac:spMkLst>
        </pc:spChg>
        <pc:picChg chg="add mod">
          <ac:chgData name="Yashar Baradaranshokouhi" userId="c56d6ee3-cae2-4f64-95c5-cc7f3dbc1758" providerId="ADAL" clId="{83BE2310-24F8-48FB-BD6E-A45A2D317FAA}" dt="2025-03-19T02:09:12.230" v="1558" actId="1076"/>
          <ac:picMkLst>
            <pc:docMk/>
            <pc:sldMk cId="2859781659" sldId="357"/>
            <ac:picMk id="4" creationId="{D4AE57CE-FBB0-DF3C-A117-BCF8C5983F07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1:55:31.226" v="901" actId="207"/>
        <pc:sldMkLst>
          <pc:docMk/>
          <pc:sldMk cId="3686651460" sldId="358"/>
        </pc:sldMkLst>
        <pc:spChg chg="add mod">
          <ac:chgData name="Yashar Baradaranshokouhi" userId="c56d6ee3-cae2-4f64-95c5-cc7f3dbc1758" providerId="ADAL" clId="{83BE2310-24F8-48FB-BD6E-A45A2D317FAA}" dt="2025-03-19T01:55:23.141" v="898" actId="14100"/>
          <ac:spMkLst>
            <pc:docMk/>
            <pc:sldMk cId="3686651460" sldId="358"/>
            <ac:spMk id="2" creationId="{4B455571-ED09-00D1-5818-EAA7FD198336}"/>
          </ac:spMkLst>
        </pc:spChg>
        <pc:spChg chg="add mod">
          <ac:chgData name="Yashar Baradaranshokouhi" userId="c56d6ee3-cae2-4f64-95c5-cc7f3dbc1758" providerId="ADAL" clId="{83BE2310-24F8-48FB-BD6E-A45A2D317FAA}" dt="2025-03-19T01:55:31.226" v="901" actId="207"/>
          <ac:spMkLst>
            <pc:docMk/>
            <pc:sldMk cId="3686651460" sldId="358"/>
            <ac:spMk id="4" creationId="{2B2C72EC-5F4D-C42F-872C-7C0E0312B024}"/>
          </ac:spMkLst>
        </pc:spChg>
        <pc:picChg chg="add mod">
          <ac:chgData name="Yashar Baradaranshokouhi" userId="c56d6ee3-cae2-4f64-95c5-cc7f3dbc1758" providerId="ADAL" clId="{83BE2310-24F8-48FB-BD6E-A45A2D317FAA}" dt="2025-03-19T01:55:26.186" v="899"/>
          <ac:picMkLst>
            <pc:docMk/>
            <pc:sldMk cId="3686651460" sldId="358"/>
            <ac:picMk id="3" creationId="{2EA7D86E-1A78-2D62-F0C1-304DA6017CD4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2:01:12.256" v="1269" actId="207"/>
        <pc:sldMkLst>
          <pc:docMk/>
          <pc:sldMk cId="1581777787" sldId="359"/>
        </pc:sldMkLst>
        <pc:spChg chg="add mod">
          <ac:chgData name="Yashar Baradaranshokouhi" userId="c56d6ee3-cae2-4f64-95c5-cc7f3dbc1758" providerId="ADAL" clId="{83BE2310-24F8-48FB-BD6E-A45A2D317FAA}" dt="2025-03-19T02:01:06.067" v="1267" actId="207"/>
          <ac:spMkLst>
            <pc:docMk/>
            <pc:sldMk cId="1581777787" sldId="359"/>
            <ac:spMk id="2" creationId="{63368676-C786-C6C4-9695-5FFF0BA03895}"/>
          </ac:spMkLst>
        </pc:spChg>
        <pc:spChg chg="add mod">
          <ac:chgData name="Yashar Baradaranshokouhi" userId="c56d6ee3-cae2-4f64-95c5-cc7f3dbc1758" providerId="ADAL" clId="{83BE2310-24F8-48FB-BD6E-A45A2D317FAA}" dt="2025-03-19T02:01:12.256" v="1269" actId="207"/>
          <ac:spMkLst>
            <pc:docMk/>
            <pc:sldMk cId="1581777787" sldId="359"/>
            <ac:spMk id="3" creationId="{4329CFA9-1072-FD6E-E120-45472EE6EE34}"/>
          </ac:spMkLst>
        </pc:spChg>
      </pc:sldChg>
      <pc:sldChg chg="addSp modSp add mod">
        <pc:chgData name="Yashar Baradaranshokouhi" userId="c56d6ee3-cae2-4f64-95c5-cc7f3dbc1758" providerId="ADAL" clId="{83BE2310-24F8-48FB-BD6E-A45A2D317FAA}" dt="2025-03-19T02:07:45.403" v="1533" actId="1076"/>
        <pc:sldMkLst>
          <pc:docMk/>
          <pc:sldMk cId="1867361642" sldId="360"/>
        </pc:sldMkLst>
        <pc:spChg chg="add mod">
          <ac:chgData name="Yashar Baradaranshokouhi" userId="c56d6ee3-cae2-4f64-95c5-cc7f3dbc1758" providerId="ADAL" clId="{83BE2310-24F8-48FB-BD6E-A45A2D317FAA}" dt="2025-03-19T02:02:20.916" v="1318" actId="14100"/>
          <ac:spMkLst>
            <pc:docMk/>
            <pc:sldMk cId="1867361642" sldId="360"/>
            <ac:spMk id="3" creationId="{9F6C4777-06A5-9A43-AE97-4C6EA65DBA04}"/>
          </ac:spMkLst>
        </pc:spChg>
        <pc:spChg chg="add mod">
          <ac:chgData name="Yashar Baradaranshokouhi" userId="c56d6ee3-cae2-4f64-95c5-cc7f3dbc1758" providerId="ADAL" clId="{83BE2310-24F8-48FB-BD6E-A45A2D317FAA}" dt="2025-03-19T02:07:45.403" v="1533" actId="1076"/>
          <ac:spMkLst>
            <pc:docMk/>
            <pc:sldMk cId="1867361642" sldId="360"/>
            <ac:spMk id="5" creationId="{CFF1D31B-F328-B900-39ED-5F73266BAA89}"/>
          </ac:spMkLst>
        </pc:spChg>
        <pc:picChg chg="add mod">
          <ac:chgData name="Yashar Baradaranshokouhi" userId="c56d6ee3-cae2-4f64-95c5-cc7f3dbc1758" providerId="ADAL" clId="{83BE2310-24F8-48FB-BD6E-A45A2D317FAA}" dt="2025-03-19T02:01:27.014" v="1273"/>
          <ac:picMkLst>
            <pc:docMk/>
            <pc:sldMk cId="1867361642" sldId="360"/>
            <ac:picMk id="2" creationId="{C19AF68A-97F4-B6AE-C739-2D5BA7935D48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1:56:10.490" v="912" actId="14100"/>
        <pc:sldMkLst>
          <pc:docMk/>
          <pc:sldMk cId="57671082" sldId="361"/>
        </pc:sldMkLst>
        <pc:spChg chg="add mod">
          <ac:chgData name="Yashar Baradaranshokouhi" userId="c56d6ee3-cae2-4f64-95c5-cc7f3dbc1758" providerId="ADAL" clId="{83BE2310-24F8-48FB-BD6E-A45A2D317FAA}" dt="2025-03-19T01:55:53.515" v="907" actId="207"/>
          <ac:spMkLst>
            <pc:docMk/>
            <pc:sldMk cId="57671082" sldId="361"/>
            <ac:spMk id="3" creationId="{2C6A83B0-08E4-6620-A5BF-A8EA7E7AE1DF}"/>
          </ac:spMkLst>
        </pc:spChg>
        <pc:spChg chg="add mod">
          <ac:chgData name="Yashar Baradaranshokouhi" userId="c56d6ee3-cae2-4f64-95c5-cc7f3dbc1758" providerId="ADAL" clId="{83BE2310-24F8-48FB-BD6E-A45A2D317FAA}" dt="2025-03-19T01:56:10.490" v="912" actId="14100"/>
          <ac:spMkLst>
            <pc:docMk/>
            <pc:sldMk cId="57671082" sldId="361"/>
            <ac:spMk id="4" creationId="{FF2014A1-3AA3-5BF7-DB6F-B148DC0D034A}"/>
          </ac:spMkLst>
        </pc:spChg>
        <pc:picChg chg="add mod">
          <ac:chgData name="Yashar Baradaranshokouhi" userId="c56d6ee3-cae2-4f64-95c5-cc7f3dbc1758" providerId="ADAL" clId="{83BE2310-24F8-48FB-BD6E-A45A2D317FAA}" dt="2025-03-19T01:55:53.515" v="907" actId="207"/>
          <ac:picMkLst>
            <pc:docMk/>
            <pc:sldMk cId="57671082" sldId="361"/>
            <ac:picMk id="2" creationId="{D9602DCE-6CF2-AE34-50D2-6D4A190CD24A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1:56:36.355" v="920" actId="27636"/>
        <pc:sldMkLst>
          <pc:docMk/>
          <pc:sldMk cId="350443002" sldId="362"/>
        </pc:sldMkLst>
        <pc:spChg chg="add mod">
          <ac:chgData name="Yashar Baradaranshokouhi" userId="c56d6ee3-cae2-4f64-95c5-cc7f3dbc1758" providerId="ADAL" clId="{83BE2310-24F8-48FB-BD6E-A45A2D317FAA}" dt="2025-03-19T01:56:25.844" v="915" actId="1076"/>
          <ac:spMkLst>
            <pc:docMk/>
            <pc:sldMk cId="350443002" sldId="362"/>
            <ac:spMk id="3" creationId="{488D980C-B869-CC9B-400D-650908801E54}"/>
          </ac:spMkLst>
        </pc:spChg>
        <pc:spChg chg="add mod">
          <ac:chgData name="Yashar Baradaranshokouhi" userId="c56d6ee3-cae2-4f64-95c5-cc7f3dbc1758" providerId="ADAL" clId="{83BE2310-24F8-48FB-BD6E-A45A2D317FAA}" dt="2025-03-19T01:56:36.355" v="920" actId="27636"/>
          <ac:spMkLst>
            <pc:docMk/>
            <pc:sldMk cId="350443002" sldId="362"/>
            <ac:spMk id="4" creationId="{B36376EE-FFE6-CD3E-2EC5-36C5399FB28F}"/>
          </ac:spMkLst>
        </pc:spChg>
        <pc:picChg chg="add mod">
          <ac:chgData name="Yashar Baradaranshokouhi" userId="c56d6ee3-cae2-4f64-95c5-cc7f3dbc1758" providerId="ADAL" clId="{83BE2310-24F8-48FB-BD6E-A45A2D317FAA}" dt="2025-03-19T01:56:17.214" v="913"/>
          <ac:picMkLst>
            <pc:docMk/>
            <pc:sldMk cId="350443002" sldId="362"/>
            <ac:picMk id="2" creationId="{88B57CDC-C3AC-1113-5589-1B7A02A9D5E4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2:02:02.317" v="1299" actId="404"/>
        <pc:sldMkLst>
          <pc:docMk/>
          <pc:sldMk cId="412001470" sldId="363"/>
        </pc:sldMkLst>
        <pc:spChg chg="add mod">
          <ac:chgData name="Yashar Baradaranshokouhi" userId="c56d6ee3-cae2-4f64-95c5-cc7f3dbc1758" providerId="ADAL" clId="{83BE2310-24F8-48FB-BD6E-A45A2D317FAA}" dt="2025-03-19T02:02:02.317" v="1299" actId="404"/>
          <ac:spMkLst>
            <pc:docMk/>
            <pc:sldMk cId="412001470" sldId="363"/>
            <ac:spMk id="3" creationId="{EFC16F4B-7FBC-E15C-2A25-CCE6A1A151B7}"/>
          </ac:spMkLst>
        </pc:spChg>
        <pc:spChg chg="add mod">
          <ac:chgData name="Yashar Baradaranshokouhi" userId="c56d6ee3-cae2-4f64-95c5-cc7f3dbc1758" providerId="ADAL" clId="{83BE2310-24F8-48FB-BD6E-A45A2D317FAA}" dt="2025-03-19T02:00:51.665" v="1264" actId="20577"/>
          <ac:spMkLst>
            <pc:docMk/>
            <pc:sldMk cId="412001470" sldId="363"/>
            <ac:spMk id="4" creationId="{76401E26-D4FD-17EE-9A08-135A12C4925A}"/>
          </ac:spMkLst>
        </pc:spChg>
        <pc:picChg chg="add mod">
          <ac:chgData name="Yashar Baradaranshokouhi" userId="c56d6ee3-cae2-4f64-95c5-cc7f3dbc1758" providerId="ADAL" clId="{83BE2310-24F8-48FB-BD6E-A45A2D317FAA}" dt="2025-03-19T01:56:44.337" v="921"/>
          <ac:picMkLst>
            <pc:docMk/>
            <pc:sldMk cId="412001470" sldId="363"/>
            <ac:picMk id="2" creationId="{F23794D2-F717-3FBD-7D24-17F5C5A44801}"/>
          </ac:picMkLst>
        </pc:picChg>
      </pc:sldChg>
      <pc:sldChg chg="delSp modSp add mod">
        <pc:chgData name="Yashar Baradaranshokouhi" userId="c56d6ee3-cae2-4f64-95c5-cc7f3dbc1758" providerId="ADAL" clId="{83BE2310-24F8-48FB-BD6E-A45A2D317FAA}" dt="2025-03-19T01:59:37.569" v="1113" actId="20577"/>
        <pc:sldMkLst>
          <pc:docMk/>
          <pc:sldMk cId="2982814446" sldId="364"/>
        </pc:sldMkLst>
        <pc:spChg chg="mod">
          <ac:chgData name="Yashar Baradaranshokouhi" userId="c56d6ee3-cae2-4f64-95c5-cc7f3dbc1758" providerId="ADAL" clId="{83BE2310-24F8-48FB-BD6E-A45A2D317FAA}" dt="2025-03-19T01:59:37.569" v="1113" actId="20577"/>
          <ac:spMkLst>
            <pc:docMk/>
            <pc:sldMk cId="2982814446" sldId="364"/>
            <ac:spMk id="5" creationId="{B5BFE318-75D4-AEC4-2ABD-BEF30A7C29F2}"/>
          </ac:spMkLst>
        </pc:spChg>
      </pc:sldChg>
      <pc:sldChg chg="addSp delSp modSp add mod modMedia modClrScheme chgLayout">
        <pc:chgData name="Yashar Baradaranshokouhi" userId="c56d6ee3-cae2-4f64-95c5-cc7f3dbc1758" providerId="ADAL" clId="{83BE2310-24F8-48FB-BD6E-A45A2D317FAA}" dt="2025-03-19T02:19:38.625" v="1693" actId="207"/>
        <pc:sldMkLst>
          <pc:docMk/>
          <pc:sldMk cId="1102603920" sldId="365"/>
        </pc:sldMkLst>
        <pc:spChg chg="add mod">
          <ac:chgData name="Yashar Baradaranshokouhi" userId="c56d6ee3-cae2-4f64-95c5-cc7f3dbc1758" providerId="ADAL" clId="{83BE2310-24F8-48FB-BD6E-A45A2D317FAA}" dt="2025-03-19T02:19:32.325" v="1690" actId="26606"/>
          <ac:spMkLst>
            <pc:docMk/>
            <pc:sldMk cId="1102603920" sldId="365"/>
            <ac:spMk id="2" creationId="{3370376E-7D37-1132-6764-4D085D20639F}"/>
          </ac:spMkLst>
        </pc:spChg>
        <pc:spChg chg="add mod">
          <ac:chgData name="Yashar Baradaranshokouhi" userId="c56d6ee3-cae2-4f64-95c5-cc7f3dbc1758" providerId="ADAL" clId="{83BE2310-24F8-48FB-BD6E-A45A2D317FAA}" dt="2025-03-19T02:19:38.625" v="1693" actId="207"/>
          <ac:spMkLst>
            <pc:docMk/>
            <pc:sldMk cId="1102603920" sldId="365"/>
            <ac:spMk id="3" creationId="{1E1E6470-F5A6-8F85-6521-453DD81E5AA9}"/>
          </ac:spMkLst>
        </pc:spChg>
        <pc:spChg chg="add mod">
          <ac:chgData name="Yashar Baradaranshokouhi" userId="c56d6ee3-cae2-4f64-95c5-cc7f3dbc1758" providerId="ADAL" clId="{83BE2310-24F8-48FB-BD6E-A45A2D317FAA}" dt="2025-03-19T02:19:32.325" v="1690" actId="26606"/>
          <ac:spMkLst>
            <pc:docMk/>
            <pc:sldMk cId="1102603920" sldId="365"/>
            <ac:spMk id="7" creationId="{9DB1A1D2-300F-4E2F-A6D1-C47D7A694BBA}"/>
          </ac:spMkLst>
        </pc:spChg>
        <pc:picChg chg="add mod">
          <ac:chgData name="Yashar Baradaranshokouhi" userId="c56d6ee3-cae2-4f64-95c5-cc7f3dbc1758" providerId="ADAL" clId="{83BE2310-24F8-48FB-BD6E-A45A2D317FAA}" dt="2025-03-19T02:19:33.159" v="1692"/>
          <ac:picMkLst>
            <pc:docMk/>
            <pc:sldMk cId="1102603920" sldId="365"/>
            <ac:picMk id="6" creationId="{339A2C81-E72D-926E-70A7-C582D2AD67E0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2:07:39.345" v="1532" actId="1076"/>
        <pc:sldMkLst>
          <pc:docMk/>
          <pc:sldMk cId="243230708" sldId="366"/>
        </pc:sldMkLst>
        <pc:spChg chg="add mod">
          <ac:chgData name="Yashar Baradaranshokouhi" userId="c56d6ee3-cae2-4f64-95c5-cc7f3dbc1758" providerId="ADAL" clId="{83BE2310-24F8-48FB-BD6E-A45A2D317FAA}" dt="2025-03-19T02:07:39.345" v="1532" actId="1076"/>
          <ac:spMkLst>
            <pc:docMk/>
            <pc:sldMk cId="243230708" sldId="366"/>
            <ac:spMk id="4" creationId="{219F5ED8-3028-8725-8F27-69BE7666190D}"/>
          </ac:spMkLst>
        </pc:spChg>
        <pc:picChg chg="add mod">
          <ac:chgData name="Yashar Baradaranshokouhi" userId="c56d6ee3-cae2-4f64-95c5-cc7f3dbc1758" providerId="ADAL" clId="{83BE2310-24F8-48FB-BD6E-A45A2D317FAA}" dt="2025-03-19T02:07:33.996" v="1530" actId="1076"/>
          <ac:picMkLst>
            <pc:docMk/>
            <pc:sldMk cId="243230708" sldId="366"/>
            <ac:picMk id="2" creationId="{6CE915FF-16AA-5BA9-8E75-022F384CED59}"/>
          </ac:picMkLst>
        </pc:picChg>
        <pc:picChg chg="add mod">
          <ac:chgData name="Yashar Baradaranshokouhi" userId="c56d6ee3-cae2-4f64-95c5-cc7f3dbc1758" providerId="ADAL" clId="{83BE2310-24F8-48FB-BD6E-A45A2D317FAA}" dt="2025-03-19T02:04:33.714" v="1474"/>
          <ac:picMkLst>
            <pc:docMk/>
            <pc:sldMk cId="243230708" sldId="366"/>
            <ac:picMk id="3" creationId="{ECF3AA8E-9AA6-6CDE-9F36-6AAF240E923C}"/>
          </ac:picMkLst>
        </pc:picChg>
      </pc:sldChg>
      <pc:sldChg chg="addSp delSp modSp add del mod modClrScheme chgLayout">
        <pc:chgData name="Yashar Baradaranshokouhi" userId="c56d6ee3-cae2-4f64-95c5-cc7f3dbc1758" providerId="ADAL" clId="{83BE2310-24F8-48FB-BD6E-A45A2D317FAA}" dt="2025-03-19T02:06:36.493" v="1514" actId="47"/>
        <pc:sldMkLst>
          <pc:docMk/>
          <pc:sldMk cId="2120229610" sldId="367"/>
        </pc:sldMkLst>
      </pc:sldChg>
      <pc:sldChg chg="addSp modSp add mod">
        <pc:chgData name="Yashar Baradaranshokouhi" userId="c56d6ee3-cae2-4f64-95c5-cc7f3dbc1758" providerId="ADAL" clId="{83BE2310-24F8-48FB-BD6E-A45A2D317FAA}" dt="2025-03-19T02:06:59.820" v="1523" actId="6549"/>
        <pc:sldMkLst>
          <pc:docMk/>
          <pc:sldMk cId="2431819388" sldId="368"/>
        </pc:sldMkLst>
        <pc:spChg chg="add mod">
          <ac:chgData name="Yashar Baradaranshokouhi" userId="c56d6ee3-cae2-4f64-95c5-cc7f3dbc1758" providerId="ADAL" clId="{83BE2310-24F8-48FB-BD6E-A45A2D317FAA}" dt="2025-03-19T02:06:59.820" v="1523" actId="6549"/>
          <ac:spMkLst>
            <pc:docMk/>
            <pc:sldMk cId="2431819388" sldId="368"/>
            <ac:spMk id="2" creationId="{DE835DA3-9121-ABF6-F9C9-0ED89A7E487F}"/>
          </ac:spMkLst>
        </pc:spChg>
        <pc:spChg chg="add mod">
          <ac:chgData name="Yashar Baradaranshokouhi" userId="c56d6ee3-cae2-4f64-95c5-cc7f3dbc1758" providerId="ADAL" clId="{83BE2310-24F8-48FB-BD6E-A45A2D317FAA}" dt="2025-03-19T02:06:51.777" v="1519" actId="207"/>
          <ac:spMkLst>
            <pc:docMk/>
            <pc:sldMk cId="2431819388" sldId="368"/>
            <ac:spMk id="3" creationId="{FE09B452-F51A-B5CA-AA07-CE0CCD9D3C66}"/>
          </ac:spMkLst>
        </pc:spChg>
        <pc:picChg chg="add mod">
          <ac:chgData name="Yashar Baradaranshokouhi" userId="c56d6ee3-cae2-4f64-95c5-cc7f3dbc1758" providerId="ADAL" clId="{83BE2310-24F8-48FB-BD6E-A45A2D317FAA}" dt="2025-03-19T02:06:47.814" v="1518"/>
          <ac:picMkLst>
            <pc:docMk/>
            <pc:sldMk cId="2431819388" sldId="368"/>
            <ac:picMk id="4" creationId="{8B6A9ABE-EE68-7E64-733F-F700FAB8B638}"/>
          </ac:picMkLst>
        </pc:picChg>
      </pc:sldChg>
      <pc:sldChg chg="add del">
        <pc:chgData name="Yashar Baradaranshokouhi" userId="c56d6ee3-cae2-4f64-95c5-cc7f3dbc1758" providerId="ADAL" clId="{83BE2310-24F8-48FB-BD6E-A45A2D317FAA}" dt="2025-03-19T02:06:33.382" v="1513"/>
        <pc:sldMkLst>
          <pc:docMk/>
          <pc:sldMk cId="3536503236" sldId="369"/>
        </pc:sldMkLst>
      </pc:sldChg>
      <pc:sldChg chg="addSp modSp add mod">
        <pc:chgData name="Yashar Baradaranshokouhi" userId="c56d6ee3-cae2-4f64-95c5-cc7f3dbc1758" providerId="ADAL" clId="{83BE2310-24F8-48FB-BD6E-A45A2D317FAA}" dt="2025-03-19T02:07:30.612" v="1529" actId="1076"/>
        <pc:sldMkLst>
          <pc:docMk/>
          <pc:sldMk cId="3752231420" sldId="369"/>
        </pc:sldMkLst>
        <pc:spChg chg="add mod">
          <ac:chgData name="Yashar Baradaranshokouhi" userId="c56d6ee3-cae2-4f64-95c5-cc7f3dbc1758" providerId="ADAL" clId="{83BE2310-24F8-48FB-BD6E-A45A2D317FAA}" dt="2025-03-19T02:07:20.655" v="1526" actId="1076"/>
          <ac:spMkLst>
            <pc:docMk/>
            <pc:sldMk cId="3752231420" sldId="369"/>
            <ac:spMk id="2" creationId="{EB405807-B744-C8B0-1F3D-81D02927F4C8}"/>
          </ac:spMkLst>
        </pc:spChg>
        <pc:spChg chg="add mod">
          <ac:chgData name="Yashar Baradaranshokouhi" userId="c56d6ee3-cae2-4f64-95c5-cc7f3dbc1758" providerId="ADAL" clId="{83BE2310-24F8-48FB-BD6E-A45A2D317FAA}" dt="2025-03-19T02:07:28.804" v="1528" actId="1076"/>
          <ac:spMkLst>
            <pc:docMk/>
            <pc:sldMk cId="3752231420" sldId="369"/>
            <ac:spMk id="4" creationId="{53FD9E56-5331-BD89-6906-56DACC3C9062}"/>
          </ac:spMkLst>
        </pc:spChg>
        <pc:picChg chg="add mod">
          <ac:chgData name="Yashar Baradaranshokouhi" userId="c56d6ee3-cae2-4f64-95c5-cc7f3dbc1758" providerId="ADAL" clId="{83BE2310-24F8-48FB-BD6E-A45A2D317FAA}" dt="2025-03-19T02:07:30.612" v="1529" actId="1076"/>
          <ac:picMkLst>
            <pc:docMk/>
            <pc:sldMk cId="3752231420" sldId="369"/>
            <ac:picMk id="3" creationId="{FED9124C-D4F4-F0F3-C235-03824090DC5E}"/>
          </ac:picMkLst>
        </pc:picChg>
      </pc:sldChg>
      <pc:sldChg chg="add del">
        <pc:chgData name="Yashar Baradaranshokouhi" userId="c56d6ee3-cae2-4f64-95c5-cc7f3dbc1758" providerId="ADAL" clId="{83BE2310-24F8-48FB-BD6E-A45A2D317FAA}" dt="2025-03-19T02:06:31.277" v="1512"/>
        <pc:sldMkLst>
          <pc:docMk/>
          <pc:sldMk cId="381592299" sldId="370"/>
        </pc:sldMkLst>
      </pc:sldChg>
      <pc:sldChg chg="addSp modSp add mod">
        <pc:chgData name="Yashar Baradaranshokouhi" userId="c56d6ee3-cae2-4f64-95c5-cc7f3dbc1758" providerId="ADAL" clId="{83BE2310-24F8-48FB-BD6E-A45A2D317FAA}" dt="2025-03-19T02:08:19.431" v="1540" actId="1076"/>
        <pc:sldMkLst>
          <pc:docMk/>
          <pc:sldMk cId="1752775706" sldId="370"/>
        </pc:sldMkLst>
        <pc:spChg chg="add mod">
          <ac:chgData name="Yashar Baradaranshokouhi" userId="c56d6ee3-cae2-4f64-95c5-cc7f3dbc1758" providerId="ADAL" clId="{83BE2310-24F8-48FB-BD6E-A45A2D317FAA}" dt="2025-03-19T02:08:12.473" v="1538" actId="1076"/>
          <ac:spMkLst>
            <pc:docMk/>
            <pc:sldMk cId="1752775706" sldId="370"/>
            <ac:spMk id="2" creationId="{272C9CC1-E237-9808-A2D2-A9F22F04F0D5}"/>
          </ac:spMkLst>
        </pc:spChg>
        <pc:spChg chg="add mod">
          <ac:chgData name="Yashar Baradaranshokouhi" userId="c56d6ee3-cae2-4f64-95c5-cc7f3dbc1758" providerId="ADAL" clId="{83BE2310-24F8-48FB-BD6E-A45A2D317FAA}" dt="2025-03-19T02:08:02.634" v="1536" actId="207"/>
          <ac:spMkLst>
            <pc:docMk/>
            <pc:sldMk cId="1752775706" sldId="370"/>
            <ac:spMk id="3" creationId="{B9B59071-5550-6D4D-BE98-29DBF031C5B4}"/>
          </ac:spMkLst>
        </pc:spChg>
        <pc:picChg chg="add mod">
          <ac:chgData name="Yashar Baradaranshokouhi" userId="c56d6ee3-cae2-4f64-95c5-cc7f3dbc1758" providerId="ADAL" clId="{83BE2310-24F8-48FB-BD6E-A45A2D317FAA}" dt="2025-03-19T02:08:19.431" v="1540" actId="1076"/>
          <ac:picMkLst>
            <pc:docMk/>
            <pc:sldMk cId="1752775706" sldId="370"/>
            <ac:picMk id="4" creationId="{C63ACDFA-51AD-6ED9-8F5D-F40409FD2E36}"/>
          </ac:picMkLst>
        </pc:picChg>
        <pc:picChg chg="add mod">
          <ac:chgData name="Yashar Baradaranshokouhi" userId="c56d6ee3-cae2-4f64-95c5-cc7f3dbc1758" providerId="ADAL" clId="{83BE2310-24F8-48FB-BD6E-A45A2D317FAA}" dt="2025-03-19T02:08:09.400" v="1537" actId="1076"/>
          <ac:picMkLst>
            <pc:docMk/>
            <pc:sldMk cId="1752775706" sldId="370"/>
            <ac:picMk id="5" creationId="{216C63E7-1FD1-5F2E-FE7C-93861F3E11FA}"/>
          </ac:picMkLst>
        </pc:picChg>
      </pc:sldChg>
      <pc:sldChg chg="addSp modSp add mod modClrScheme chgLayout">
        <pc:chgData name="Yashar Baradaranshokouhi" userId="c56d6ee3-cae2-4f64-95c5-cc7f3dbc1758" providerId="ADAL" clId="{83BE2310-24F8-48FB-BD6E-A45A2D317FAA}" dt="2025-03-19T02:18:47.938" v="1687" actId="26606"/>
        <pc:sldMkLst>
          <pc:docMk/>
          <pc:sldMk cId="545782453" sldId="371"/>
        </pc:sldMkLst>
        <pc:spChg chg="add mod ord">
          <ac:chgData name="Yashar Baradaranshokouhi" userId="c56d6ee3-cae2-4f64-95c5-cc7f3dbc1758" providerId="ADAL" clId="{83BE2310-24F8-48FB-BD6E-A45A2D317FAA}" dt="2025-03-19T02:18:47.938" v="1687" actId="26606"/>
          <ac:spMkLst>
            <pc:docMk/>
            <pc:sldMk cId="545782453" sldId="371"/>
            <ac:spMk id="2" creationId="{30C6950F-EFEE-5691-7424-C12E14167D57}"/>
          </ac:spMkLst>
        </pc:spChg>
        <pc:spChg chg="add mod">
          <ac:chgData name="Yashar Baradaranshokouhi" userId="c56d6ee3-cae2-4f64-95c5-cc7f3dbc1758" providerId="ADAL" clId="{83BE2310-24F8-48FB-BD6E-A45A2D317FAA}" dt="2025-03-19T02:18:47.938" v="1687" actId="26606"/>
          <ac:spMkLst>
            <pc:docMk/>
            <pc:sldMk cId="545782453" sldId="371"/>
            <ac:spMk id="3" creationId="{BE95CA9B-FC0F-440A-1A7C-FE1615795B20}"/>
          </ac:spMkLst>
        </pc:spChg>
        <pc:spChg chg="add mod">
          <ac:chgData name="Yashar Baradaranshokouhi" userId="c56d6ee3-cae2-4f64-95c5-cc7f3dbc1758" providerId="ADAL" clId="{83BE2310-24F8-48FB-BD6E-A45A2D317FAA}" dt="2025-03-19T02:18:47.938" v="1687" actId="26606"/>
          <ac:spMkLst>
            <pc:docMk/>
            <pc:sldMk cId="545782453" sldId="371"/>
            <ac:spMk id="8" creationId="{7EF65CAB-80CF-F284-97E8-BCAFCC6703E4}"/>
          </ac:spMkLst>
        </pc:spChg>
      </pc:sldChg>
      <pc:sldChg chg="addSp delSp modSp add mod">
        <pc:chgData name="Yashar Baradaranshokouhi" userId="c56d6ee3-cae2-4f64-95c5-cc7f3dbc1758" providerId="ADAL" clId="{83BE2310-24F8-48FB-BD6E-A45A2D317FAA}" dt="2025-03-19T02:10:41.245" v="1589" actId="20577"/>
        <pc:sldMkLst>
          <pc:docMk/>
          <pc:sldMk cId="4207866730" sldId="372"/>
        </pc:sldMkLst>
        <pc:spChg chg="add mod">
          <ac:chgData name="Yashar Baradaranshokouhi" userId="c56d6ee3-cae2-4f64-95c5-cc7f3dbc1758" providerId="ADAL" clId="{83BE2310-24F8-48FB-BD6E-A45A2D317FAA}" dt="2025-03-19T02:10:24.511" v="1583" actId="14100"/>
          <ac:spMkLst>
            <pc:docMk/>
            <pc:sldMk cId="4207866730" sldId="372"/>
            <ac:spMk id="7" creationId="{F19FF284-149F-F944-2FD5-D02EB4F32EDD}"/>
          </ac:spMkLst>
        </pc:spChg>
        <pc:spChg chg="add mod">
          <ac:chgData name="Yashar Baradaranshokouhi" userId="c56d6ee3-cae2-4f64-95c5-cc7f3dbc1758" providerId="ADAL" clId="{83BE2310-24F8-48FB-BD6E-A45A2D317FAA}" dt="2025-03-19T02:10:41.245" v="1589" actId="20577"/>
          <ac:spMkLst>
            <pc:docMk/>
            <pc:sldMk cId="4207866730" sldId="372"/>
            <ac:spMk id="8" creationId="{5E8D3066-4150-8553-5782-4928217C1747}"/>
          </ac:spMkLst>
        </pc:spChg>
        <pc:picChg chg="add mod">
          <ac:chgData name="Yashar Baradaranshokouhi" userId="c56d6ee3-cae2-4f64-95c5-cc7f3dbc1758" providerId="ADAL" clId="{83BE2310-24F8-48FB-BD6E-A45A2D317FAA}" dt="2025-03-19T02:10:26.536" v="1584" actId="1076"/>
          <ac:picMkLst>
            <pc:docMk/>
            <pc:sldMk cId="4207866730" sldId="372"/>
            <ac:picMk id="9" creationId="{C2C72615-7594-F3D3-B818-5F95D385C971}"/>
          </ac:picMkLst>
        </pc:picChg>
      </pc:sldChg>
      <pc:sldChg chg="addSp modSp add mod">
        <pc:chgData name="Yashar Baradaranshokouhi" userId="c56d6ee3-cae2-4f64-95c5-cc7f3dbc1758" providerId="ADAL" clId="{83BE2310-24F8-48FB-BD6E-A45A2D317FAA}" dt="2025-03-19T02:11:49.762" v="1606" actId="20577"/>
        <pc:sldMkLst>
          <pc:docMk/>
          <pc:sldMk cId="4048882838" sldId="373"/>
        </pc:sldMkLst>
        <pc:spChg chg="add mod">
          <ac:chgData name="Yashar Baradaranshokouhi" userId="c56d6ee3-cae2-4f64-95c5-cc7f3dbc1758" providerId="ADAL" clId="{83BE2310-24F8-48FB-BD6E-A45A2D317FAA}" dt="2025-03-19T02:10:57.497" v="1592" actId="14100"/>
          <ac:spMkLst>
            <pc:docMk/>
            <pc:sldMk cId="4048882838" sldId="373"/>
            <ac:spMk id="2" creationId="{C3C3CF7E-1625-95B8-A10E-021BDE71F7F9}"/>
          </ac:spMkLst>
        </pc:spChg>
        <pc:spChg chg="add mod">
          <ac:chgData name="Yashar Baradaranshokouhi" userId="c56d6ee3-cae2-4f64-95c5-cc7f3dbc1758" providerId="ADAL" clId="{83BE2310-24F8-48FB-BD6E-A45A2D317FAA}" dt="2025-03-19T02:11:49.762" v="1606" actId="20577"/>
          <ac:spMkLst>
            <pc:docMk/>
            <pc:sldMk cId="4048882838" sldId="373"/>
            <ac:spMk id="3" creationId="{E4F17C3D-85FE-68DE-4273-45330299E182}"/>
          </ac:spMkLst>
        </pc:spChg>
        <pc:picChg chg="add mod">
          <ac:chgData name="Yashar Baradaranshokouhi" userId="c56d6ee3-cae2-4f64-95c5-cc7f3dbc1758" providerId="ADAL" clId="{83BE2310-24F8-48FB-BD6E-A45A2D317FAA}" dt="2025-03-19T02:11:32.423" v="1601" actId="1076"/>
          <ac:picMkLst>
            <pc:docMk/>
            <pc:sldMk cId="4048882838" sldId="373"/>
            <ac:picMk id="4" creationId="{A69B56C7-9647-36A2-1BEB-10E7E2E564E9}"/>
          </ac:picMkLst>
        </pc:picChg>
        <pc:picChg chg="add mod">
          <ac:chgData name="Yashar Baradaranshokouhi" userId="c56d6ee3-cae2-4f64-95c5-cc7f3dbc1758" providerId="ADAL" clId="{83BE2310-24F8-48FB-BD6E-A45A2D317FAA}" dt="2025-03-19T02:11:21.399" v="1598" actId="1076"/>
          <ac:picMkLst>
            <pc:docMk/>
            <pc:sldMk cId="4048882838" sldId="373"/>
            <ac:picMk id="5" creationId="{02264881-9424-B218-1038-34867E13DFD1}"/>
          </ac:picMkLst>
        </pc:picChg>
      </pc:sldChg>
      <pc:sldChg chg="addSp delSp modSp add mod">
        <pc:chgData name="Yashar Baradaranshokouhi" userId="c56d6ee3-cae2-4f64-95c5-cc7f3dbc1758" providerId="ADAL" clId="{83BE2310-24F8-48FB-BD6E-A45A2D317FAA}" dt="2025-03-19T02:13:15.408" v="1684" actId="207"/>
        <pc:sldMkLst>
          <pc:docMk/>
          <pc:sldMk cId="3777998209" sldId="374"/>
        </pc:sldMkLst>
        <pc:spChg chg="add mod">
          <ac:chgData name="Yashar Baradaranshokouhi" userId="c56d6ee3-cae2-4f64-95c5-cc7f3dbc1758" providerId="ADAL" clId="{83BE2310-24F8-48FB-BD6E-A45A2D317FAA}" dt="2025-03-19T02:13:15.408" v="1684" actId="207"/>
          <ac:spMkLst>
            <pc:docMk/>
            <pc:sldMk cId="3777998209" sldId="374"/>
            <ac:spMk id="4" creationId="{10CA0C5F-3798-E44F-B929-8DC8F6F649B8}"/>
          </ac:spMkLst>
        </pc:spChg>
        <pc:spChg chg="add mod">
          <ac:chgData name="Yashar Baradaranshokouhi" userId="c56d6ee3-cae2-4f64-95c5-cc7f3dbc1758" providerId="ADAL" clId="{83BE2310-24F8-48FB-BD6E-A45A2D317FAA}" dt="2025-03-19T02:12:55.515" v="1668" actId="20577"/>
          <ac:spMkLst>
            <pc:docMk/>
            <pc:sldMk cId="3777998209" sldId="374"/>
            <ac:spMk id="5" creationId="{19C35340-2A2F-6712-E352-5D59C0E1D590}"/>
          </ac:spMkLst>
        </pc:spChg>
      </pc:sldChg>
      <pc:sldChg chg="add del mod modShow">
        <pc:chgData name="Yashar Baradaranshokouhi" userId="c56d6ee3-cae2-4f64-95c5-cc7f3dbc1758" providerId="ADAL" clId="{83BE2310-24F8-48FB-BD6E-A45A2D317FAA}" dt="2025-03-19T02:20:05.962" v="1694" actId="47"/>
        <pc:sldMkLst>
          <pc:docMk/>
          <pc:sldMk cId="2430851240" sldId="375"/>
        </pc:sldMkLst>
      </pc:sldChg>
      <pc:sldChg chg="add del mod modShow">
        <pc:chgData name="Yashar Baradaranshokouhi" userId="c56d6ee3-cae2-4f64-95c5-cc7f3dbc1758" providerId="ADAL" clId="{83BE2310-24F8-48FB-BD6E-A45A2D317FAA}" dt="2025-03-19T02:20:06.967" v="1695" actId="47"/>
        <pc:sldMkLst>
          <pc:docMk/>
          <pc:sldMk cId="2244094839" sldId="376"/>
        </pc:sldMkLst>
      </pc:sldChg>
      <pc:sldMasterChg chg="delSldLayout">
        <pc:chgData name="Yashar Baradaranshokouhi" userId="c56d6ee3-cae2-4f64-95c5-cc7f3dbc1758" providerId="ADAL" clId="{83BE2310-24F8-48FB-BD6E-A45A2D317FAA}" dt="2025-03-19T01:43:54.579" v="688" actId="47"/>
        <pc:sldMasterMkLst>
          <pc:docMk/>
          <pc:sldMasterMk cId="3989771696" sldId="2147483648"/>
        </pc:sldMasterMkLst>
        <pc:sldLayoutChg chg="del">
          <pc:chgData name="Yashar Baradaranshokouhi" userId="c56d6ee3-cae2-4f64-95c5-cc7f3dbc1758" providerId="ADAL" clId="{83BE2310-24F8-48FB-BD6E-A45A2D317FAA}" dt="2025-03-19T01:43:54.579" v="688" actId="47"/>
          <pc:sldLayoutMkLst>
            <pc:docMk/>
            <pc:sldMasterMk cId="3989771696" sldId="2147483648"/>
            <pc:sldLayoutMk cId="3573625638" sldId="2147483682"/>
          </pc:sldLayoutMkLst>
        </pc:sldLayoutChg>
      </pc:sldMasterChg>
    </pc:docChg>
  </pc:docChgLst>
  <pc:docChgLst>
    <pc:chgData name="Yashar Baradaranshokouhi" userId="c56d6ee3-cae2-4f64-95c5-cc7f3dbc1758" providerId="ADAL" clId="{149C1A06-59FE-4744-AF1C-CBAF139E7A97}"/>
    <pc:docChg chg="modSld">
      <pc:chgData name="Yashar Baradaranshokouhi" userId="c56d6ee3-cae2-4f64-95c5-cc7f3dbc1758" providerId="ADAL" clId="{149C1A06-59FE-4744-AF1C-CBAF139E7A97}" dt="2025-03-10T13:35:42.131" v="0" actId="729"/>
      <pc:docMkLst>
        <pc:docMk/>
      </pc:docMkLst>
      <pc:sldChg chg="mod modShow">
        <pc:chgData name="Yashar Baradaranshokouhi" userId="c56d6ee3-cae2-4f64-95c5-cc7f3dbc1758" providerId="ADAL" clId="{149C1A06-59FE-4744-AF1C-CBAF139E7A97}" dt="2025-03-10T13:35:42.131" v="0" actId="729"/>
        <pc:sldMkLst>
          <pc:docMk/>
          <pc:sldMk cId="2846880707" sldId="291"/>
        </pc:sldMkLst>
      </pc:sldChg>
    </pc:docChg>
  </pc:docChgLst>
  <pc:docChgLst>
    <pc:chgData name="Yashar Baradaranshokouhi" userId="c56d6ee3-cae2-4f64-95c5-cc7f3dbc1758" providerId="ADAL" clId="{E76DBE67-267F-497D-B68F-707F04C13C7C}"/>
    <pc:docChg chg="custSel modSld">
      <pc:chgData name="Yashar Baradaranshokouhi" userId="c56d6ee3-cae2-4f64-95c5-cc7f3dbc1758" providerId="ADAL" clId="{E76DBE67-267F-497D-B68F-707F04C13C7C}" dt="2025-03-19T00:51:56.014" v="193" actId="20577"/>
      <pc:docMkLst>
        <pc:docMk/>
      </pc:docMkLst>
      <pc:sldChg chg="addSp modSp mod">
        <pc:chgData name="Yashar Baradaranshokouhi" userId="c56d6ee3-cae2-4f64-95c5-cc7f3dbc1758" providerId="ADAL" clId="{E76DBE67-267F-497D-B68F-707F04C13C7C}" dt="2025-03-19T00:51:56.014" v="193" actId="20577"/>
        <pc:sldMkLst>
          <pc:docMk/>
          <pc:sldMk cId="1545633801" sldId="289"/>
        </pc:sldMkLst>
        <pc:spChg chg="add mod">
          <ac:chgData name="Yashar Baradaranshokouhi" userId="c56d6ee3-cae2-4f64-95c5-cc7f3dbc1758" providerId="ADAL" clId="{E76DBE67-267F-497D-B68F-707F04C13C7C}" dt="2025-03-19T00:51:56.014" v="193" actId="20577"/>
          <ac:spMkLst>
            <pc:docMk/>
            <pc:sldMk cId="1545633801" sldId="289"/>
            <ac:spMk id="2" creationId="{2E8ACF34-2836-96A7-496C-470E6CDBB10A}"/>
          </ac:spMkLst>
        </pc:spChg>
        <pc:spChg chg="mod">
          <ac:chgData name="Yashar Baradaranshokouhi" userId="c56d6ee3-cae2-4f64-95c5-cc7f3dbc1758" providerId="ADAL" clId="{E76DBE67-267F-497D-B68F-707F04C13C7C}" dt="2025-03-19T00:49:41.628" v="3" actId="27636"/>
          <ac:spMkLst>
            <pc:docMk/>
            <pc:sldMk cId="1545633801" sldId="289"/>
            <ac:spMk id="5" creationId="{1373BAAF-41CC-1D40-2C2B-1166E70251CA}"/>
          </ac:spMkLst>
        </pc:spChg>
      </pc:sldChg>
    </pc:docChg>
  </pc:docChgLst>
  <pc:docChgLst>
    <pc:chgData name="Nick Mitchell" userId="S::n.mitchell@leedstrinity.ac.uk::b28faf70-a248-40cd-8b9e-11a75b7fb7ba" providerId="AD" clId="Web-{F5883737-2672-8F26-CBB2-1412C84965BF}"/>
    <pc:docChg chg="modSld">
      <pc:chgData name="Nick Mitchell" userId="S::n.mitchell@leedstrinity.ac.uk::b28faf70-a248-40cd-8b9e-11a75b7fb7ba" providerId="AD" clId="Web-{F5883737-2672-8F26-CBB2-1412C84965BF}" dt="2025-02-25T11:33:42.237" v="7" actId="1076"/>
      <pc:docMkLst>
        <pc:docMk/>
      </pc:docMkLst>
      <pc:sldChg chg="modSp">
        <pc:chgData name="Nick Mitchell" userId="S::n.mitchell@leedstrinity.ac.uk::b28faf70-a248-40cd-8b9e-11a75b7fb7ba" providerId="AD" clId="Web-{F5883737-2672-8F26-CBB2-1412C84965BF}" dt="2025-02-25T11:33:42.237" v="7" actId="1076"/>
        <pc:sldMkLst>
          <pc:docMk/>
          <pc:sldMk cId="2046802971" sldId="278"/>
        </pc:sldMkLst>
        <pc:spChg chg="mod">
          <ac:chgData name="Nick Mitchell" userId="S::n.mitchell@leedstrinity.ac.uk::b28faf70-a248-40cd-8b9e-11a75b7fb7ba" providerId="AD" clId="Web-{F5883737-2672-8F26-CBB2-1412C84965BF}" dt="2025-02-25T11:33:42.237" v="7" actId="1076"/>
          <ac:spMkLst>
            <pc:docMk/>
            <pc:sldMk cId="2046802971" sldId="278"/>
            <ac:spMk id="5" creationId="{8764DC17-DB08-F045-82AA-FA5C997862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2EE7DC-786A-45AE-48D0-A7C931D2D9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2F628-7B30-04A8-FA77-4F17ED135B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290A-843C-4305-BA99-97F090D048A3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BD9FC-77A4-6BDB-C3AE-47411769F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58759-0F8F-D743-A7E5-D925C89049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F5626-BEAC-4E92-92A2-EC9274E7A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63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61105-D447-4049-99AC-D68CE9A1435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BAEF-CF3E-47A1-9C56-E5543A5F7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E2234"/>
                </a:solidFill>
                <a:effectLst/>
                <a:uLnTx/>
                <a:uFillTx/>
                <a:latin typeface="Microsoft Sans Serif"/>
                <a:ea typeface="+mn-ea"/>
                <a:cs typeface="+mn-cs"/>
              </a:rPr>
              <a:t>A mark of assurance that the degree meets the standards required by BCS for a Higher Education course.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E2234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E2234"/>
                </a:solidFill>
                <a:effectLst/>
                <a:uLnTx/>
                <a:uFillTx/>
                <a:latin typeface="Microsoft Sans Serif"/>
                <a:ea typeface="+mn-ea"/>
                <a:cs typeface="+mn-cs"/>
              </a:rPr>
              <a:t>As a graduate of the BCS-accredited course, you can register with BCS as a Chartered IT Professional (CITP) and/or Chartered Engineer (Partial)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E2234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E2234"/>
                </a:solidFill>
                <a:effectLst/>
                <a:uLnTx/>
                <a:uFillTx/>
                <a:latin typeface="Microsoft Sans Serif"/>
                <a:ea typeface="+mn-ea"/>
                <a:cs typeface="+mn-cs"/>
              </a:rPr>
              <a:t>This can help you stand out in job applications and support your career progression.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1BAEF-CF3E-47A1-9C56-E5543A5F74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2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1BAEF-CF3E-47A1-9C56-E5543A5F74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32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dirty="0">
                <a:latin typeface="Microsoft Sans Serif"/>
                <a:ea typeface="Microsoft Sans Serif"/>
                <a:cs typeface="Microsoft Sans Serif"/>
              </a:rPr>
              <a:t>Professional </a:t>
            </a:r>
            <a:r>
              <a:rPr lang="en-GB" b="0" i="0" dirty="0">
                <a:effectLst/>
                <a:latin typeface="Microsoft Sans Serif"/>
                <a:ea typeface="Microsoft Sans Serif"/>
                <a:cs typeface="Microsoft Sans Serif"/>
              </a:rPr>
              <a:t>work placements and live</a:t>
            </a:r>
            <a:br>
              <a:rPr lang="en-GB" b="0" i="0" dirty="0">
                <a:effectLst/>
              </a:rPr>
            </a:br>
            <a:r>
              <a:rPr lang="en-GB" b="0" i="0" dirty="0">
                <a:effectLst/>
                <a:latin typeface="Microsoft Sans Serif"/>
                <a:ea typeface="Microsoft Sans Serif"/>
                <a:cs typeface="Microsoft Sans Serif"/>
              </a:rPr>
              <a:t>employer projects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dirty="0">
                <a:latin typeface="Microsoft Sans Serif"/>
                <a:ea typeface="Microsoft Sans Serif"/>
                <a:cs typeface="Microsoft Sans Serif"/>
              </a:rPr>
              <a:t>Research and industry-lead teaching</a:t>
            </a:r>
            <a:endParaRPr lang="en-GB" b="0" i="0" dirty="0">
              <a:effectLst/>
              <a:latin typeface="Microsoft Sans Serif"/>
              <a:ea typeface="Microsoft Sans Serif"/>
              <a:cs typeface="Microsoft Sans Serif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b="0" i="0" dirty="0">
                <a:effectLst/>
                <a:latin typeface="Microsoft Sans Serif"/>
                <a:ea typeface="Microsoft Sans Serif"/>
                <a:cs typeface="Microsoft Sans Serif"/>
              </a:rPr>
              <a:t>Academics with a wide range of expertise</a:t>
            </a:r>
            <a:endParaRPr lang="en-GB" dirty="0">
              <a:latin typeface="Microsoft Sans Serif"/>
              <a:ea typeface="Microsoft Sans Serif"/>
              <a:cs typeface="Microsoft Sans Serif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dirty="0">
                <a:latin typeface="Microsoft Sans Serif"/>
                <a:ea typeface="Microsoft Sans Serif"/>
                <a:cs typeface="Microsoft Sans Serif"/>
              </a:rPr>
              <a:t>Addresses in-demand skills gaps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b="0" i="0" dirty="0">
                <a:effectLst/>
                <a:latin typeface="Microsoft Sans Serif"/>
                <a:ea typeface="Microsoft Sans Serif"/>
                <a:cs typeface="Microsoft Sans Serif"/>
              </a:rPr>
              <a:t>Links with tech companies</a:t>
            </a:r>
            <a:r>
              <a:rPr lang="en-GB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GB" b="0" i="0" dirty="0">
                <a:effectLst/>
                <a:latin typeface="Microsoft Sans Serif"/>
                <a:ea typeface="Microsoft Sans Serif"/>
                <a:cs typeface="Microsoft Sans Serif"/>
              </a:rPr>
              <a:t>in and around Leeds</a:t>
            </a:r>
            <a:r>
              <a:rPr lang="en-GB" dirty="0">
                <a:latin typeface="Microsoft Sans Serif"/>
                <a:ea typeface="Microsoft Sans Serif"/>
                <a:cs typeface="Microsoft Sans Serif"/>
              </a:rPr>
              <a:t> </a:t>
            </a:r>
            <a:endParaRPr lang="en-GB" b="0" i="0" dirty="0">
              <a:effectLst/>
              <a:ea typeface="Microsoft Sans Serif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dirty="0">
                <a:latin typeface="Microsoft Sans Serif"/>
                <a:ea typeface="Microsoft Sans Serif"/>
                <a:cs typeface="Microsoft Sans Serif"/>
              </a:rPr>
              <a:t>Smaller class sizes offering excellent levels of personal support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dirty="0">
                <a:latin typeface="Microsoft Sans Serif"/>
                <a:ea typeface="Microsoft Sans Serif"/>
                <a:cs typeface="Microsoft Sans Serif"/>
              </a:rPr>
              <a:t>24/7 remote access to computing labs and to professional tools, resources and guidelines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dirty="0">
                <a:latin typeface="Microsoft Sans Serif"/>
                <a:ea typeface="Microsoft Sans Serif"/>
                <a:cs typeface="Microsoft Sans Serif"/>
              </a:rPr>
              <a:t>Accredited </a:t>
            </a:r>
            <a:r>
              <a:rPr lang="en-GB" b="0" i="0" dirty="0">
                <a:effectLst/>
                <a:latin typeface="Microsoft Sans Serif"/>
                <a:ea typeface="Microsoft Sans Serif"/>
                <a:cs typeface="Microsoft Sans Serif"/>
              </a:rPr>
              <a:t>by the BCS, The Chartered Institute</a:t>
            </a:r>
            <a:br>
              <a:rPr lang="en-GB" b="0" i="0" dirty="0">
                <a:effectLst/>
              </a:rPr>
            </a:br>
            <a:r>
              <a:rPr lang="en-GB" b="0" i="0" dirty="0">
                <a:effectLst/>
                <a:latin typeface="Microsoft Sans Serif"/>
                <a:ea typeface="Microsoft Sans Serif"/>
                <a:cs typeface="Microsoft Sans Serif"/>
              </a:rPr>
              <a:t>for 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1BAEF-CF3E-47A1-9C56-E5543A5F74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41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how AI bring new jobs: AI Prompt engineering, AI vehicle control rooms to control drones, cars, taxis, buses, etc (5-10 engineers sitting in a room controlling over 100 vehicles) </a:t>
            </a:r>
          </a:p>
          <a:p>
            <a:endParaRPr lang="en-GB" dirty="0"/>
          </a:p>
          <a:p>
            <a:r>
              <a:rPr lang="en-GB" dirty="0"/>
              <a:t>You can also mention when the robots came along, some ports were automated, but robots created load of other jobs.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1BAEF-CF3E-47A1-9C56-E5543A5F74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3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1BAEF-CF3E-47A1-9C56-E5543A5F74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7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uid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black background&#10;&#10;Description automatically generated">
            <a:extLst>
              <a:ext uri="{FF2B5EF4-FFF2-40B4-BE49-F238E27FC236}">
                <a16:creationId xmlns:a16="http://schemas.microsoft.com/office/drawing/2014/main" id="{1A194ABB-8873-AA65-DA42-766AC2E958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88AC8-3525-8B74-1753-25DE4CC150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116" y="1538570"/>
            <a:ext cx="4864233" cy="1510591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Using this</a:t>
            </a:r>
            <a:br>
              <a:rPr lang="en-US"/>
            </a:br>
            <a:r>
              <a:rPr lang="en-US"/>
              <a:t>slide deck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49752-F988-B34B-902C-A7E94447F336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603116" y="3204912"/>
            <a:ext cx="4864233" cy="178741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2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To ensure this PowerPoint views correctly please check you have both Neue House Unica W1G, and </a:t>
            </a:r>
            <a:r>
              <a:rPr lang="en-US" err="1"/>
              <a:t>NeueHaasGroteskDisp</a:t>
            </a:r>
            <a:r>
              <a:rPr lang="en-US"/>
              <a:t> Pro installed. This can be activated through your Adobe Creative Cloud App if needed.</a:t>
            </a:r>
          </a:p>
          <a:p>
            <a:r>
              <a:rPr lang="en-US"/>
              <a:t>There are various slide layouts available. You can find alternative layouts by right clicking a slide and choosing layout.</a:t>
            </a:r>
          </a:p>
          <a:p>
            <a:r>
              <a:rPr lang="en-US"/>
              <a:t>The template includes suggested imagery to use. If you would like to include your own please click on the icon ‘Click to add image’</a:t>
            </a:r>
          </a:p>
          <a:p>
            <a:endParaRPr lang="en-GB"/>
          </a:p>
        </p:txBody>
      </p:sp>
      <p:pic>
        <p:nvPicPr>
          <p:cNvPr id="12" name="Picture 11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51536693-FF6A-70A2-D2B3-8EDD971A4D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117" y="452879"/>
            <a:ext cx="2197234" cy="6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5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- Dark - P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sitting in chairs&#10;&#10;Description automatically generated">
            <a:extLst>
              <a:ext uri="{FF2B5EF4-FFF2-40B4-BE49-F238E27FC236}">
                <a16:creationId xmlns:a16="http://schemas.microsoft.com/office/drawing/2014/main" id="{899E08BA-555D-F8CD-2E4D-11FD06C108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6288" y="0"/>
            <a:ext cx="5065712" cy="36957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94F415C3-07D2-AD3A-B599-9B9A264888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26941" y="0"/>
            <a:ext cx="5065059" cy="369570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DFA868-9D5F-BE2F-350C-A655B3F51E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6288" y="3695701"/>
            <a:ext cx="5065712" cy="3162298"/>
          </a:xfrm>
          <a:solidFill>
            <a:schemeClr val="accent4"/>
          </a:solidFill>
        </p:spPr>
        <p:txBody>
          <a:bodyPr lIns="360000" tIns="360000" rIns="360000" bIns="360000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127" y="6387912"/>
            <a:ext cx="242191" cy="2806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98AB55-D2B7-8D33-D446-1A67279B4FB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19527" y="1741099"/>
            <a:ext cx="5946801" cy="44599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7909A-33B9-38FC-862F-DD2222001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- light -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8A322C3-3094-A690-9B32-3060E0E1C1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86F3A92C-4103-C0FE-2649-FF9BAE168D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6288" y="-1"/>
            <a:ext cx="5065711" cy="36957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8D8F933-78D0-BE4C-22A6-E71D15D155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26941" y="1"/>
            <a:ext cx="5065059" cy="36957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 descr="A logo of a castle and a ship&#10;&#10;Description automatically generated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08" y="6387912"/>
            <a:ext cx="242230" cy="28060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2DE80-B69F-D2CF-A8C4-0F9505C63C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6288" y="3695701"/>
            <a:ext cx="5065712" cy="3162298"/>
          </a:xfrm>
          <a:solidFill>
            <a:schemeClr val="tx2"/>
          </a:solidFill>
        </p:spPr>
        <p:txBody>
          <a:bodyPr lIns="360000" tIns="360000" rIns="360000" bIns="36000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50A32B-2ED9-6428-EC0C-7D4F19781C5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19527" y="1741099"/>
            <a:ext cx="5946801" cy="44599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 sz="1400"/>
            </a:lvl4pPr>
            <a:lvl5pPr marL="2114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48054-555E-C6F3-B892-E55FF1808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- Dark - Sto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talking to another person&#10;&#10;Description automatically generated">
            <a:extLst>
              <a:ext uri="{FF2B5EF4-FFF2-40B4-BE49-F238E27FC236}">
                <a16:creationId xmlns:a16="http://schemas.microsoft.com/office/drawing/2014/main" id="{B1613E79-1A37-E050-963A-3FB7C9705B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6288" y="0"/>
            <a:ext cx="5065712" cy="36957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94F415C3-07D2-AD3A-B599-9B9A264888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26941" y="0"/>
            <a:ext cx="5065059" cy="369570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DFA868-9D5F-BE2F-350C-A655B3F51E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6288" y="3695701"/>
            <a:ext cx="5065712" cy="3162298"/>
          </a:xfrm>
          <a:solidFill>
            <a:schemeClr val="accent3"/>
          </a:solidFill>
        </p:spPr>
        <p:txBody>
          <a:bodyPr lIns="360000" tIns="360000" rIns="360000" bIns="360000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127" y="6387912"/>
            <a:ext cx="242191" cy="2806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F99C52-39BB-9EF9-8C70-14F9035B9B3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19527" y="1741099"/>
            <a:ext cx="5946801" cy="44599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CFB98-A158-6109-2458-EDAEFD457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67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- ligh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1C3B9F-775E-20A3-FBE4-3F163513EE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erson talking to a person&#10;&#10;Description automatically generated">
            <a:extLst>
              <a:ext uri="{FF2B5EF4-FFF2-40B4-BE49-F238E27FC236}">
                <a16:creationId xmlns:a16="http://schemas.microsoft.com/office/drawing/2014/main" id="{D571E846-9CDE-4C15-8311-8BCB5D661D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6286" y="0"/>
            <a:ext cx="5065713" cy="36957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8D8F933-78D0-BE4C-22A6-E71D15D155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26941" y="0"/>
            <a:ext cx="5065059" cy="369570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 descr="A logo of a castle and a ship&#10;&#10;Description automatically generated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08" y="6387912"/>
            <a:ext cx="242230" cy="28060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2DE80-B69F-D2CF-A8C4-0F9505C63C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6288" y="3695701"/>
            <a:ext cx="5065712" cy="3162298"/>
          </a:xfrm>
          <a:solidFill>
            <a:schemeClr val="accent5"/>
          </a:solidFill>
        </p:spPr>
        <p:txBody>
          <a:bodyPr lIns="360000" tIns="360000" rIns="360000" bIns="360000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3C29A2-0732-F01D-C9A2-04AB4568864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19527" y="1741099"/>
            <a:ext cx="5946801" cy="44599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 sz="1400"/>
            </a:lvl4pPr>
            <a:lvl5pPr marL="2114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DEA87-6ACC-B58E-EC77-C542401E0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18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- Dark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EF0C30B0-DE70-8586-900F-8A972E38CD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6288" y="0"/>
            <a:ext cx="5065712" cy="36957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94F415C3-07D2-AD3A-B599-9B9A264888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26941" y="0"/>
            <a:ext cx="5065059" cy="369570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DFA868-9D5F-BE2F-350C-A655B3F51E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6288" y="3695701"/>
            <a:ext cx="5065712" cy="3162298"/>
          </a:xfrm>
          <a:solidFill>
            <a:schemeClr val="accent5"/>
          </a:solidFill>
        </p:spPr>
        <p:txBody>
          <a:bodyPr lIns="360000" tIns="360000" rIns="360000" bIns="360000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127" y="6387912"/>
            <a:ext cx="242191" cy="2806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942D34-02B1-12A1-B533-0F9242C2B05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19527" y="1741099"/>
            <a:ext cx="5946801" cy="44599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E0A22-19B2-8D09-031E-29C9F5670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3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 slid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AA0318-2E77-1ABD-2E97-B3082F0B5B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group of people in a room&#10;&#10;Description automatically generated">
            <a:extLst>
              <a:ext uri="{FF2B5EF4-FFF2-40B4-BE49-F238E27FC236}">
                <a16:creationId xmlns:a16="http://schemas.microsoft.com/office/drawing/2014/main" id="{0ABCDBD0-F7EB-88CE-3344-FB11F388E4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065059" cy="68580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8D8F933-78D0-BE4C-22A6-E71D15D155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65059" cy="6857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191721" cy="259203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108" y="6387912"/>
            <a:ext cx="242230" cy="280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0E1974B-0615-7B4B-D636-F069EE49E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6516" y="1382762"/>
            <a:ext cx="5431523" cy="1972131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max 3 lines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37EE3F-0374-57CB-BBF4-0FD506F9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517" y="3510280"/>
            <a:ext cx="5431522" cy="11965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3" name="Picture 2" descr="A logo of a castle and a ship&#10;&#10;Description automatically generated">
            <a:extLst>
              <a:ext uri="{FF2B5EF4-FFF2-40B4-BE49-F238E27FC236}">
                <a16:creationId xmlns:a16="http://schemas.microsoft.com/office/drawing/2014/main" id="{8F606D1E-F304-AB94-3B8D-A3F2C8855B2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08" y="6387912"/>
            <a:ext cx="242230" cy="2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 slide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sitting in a lecture hall&#10;&#10;Description automatically generated">
            <a:extLst>
              <a:ext uri="{FF2B5EF4-FFF2-40B4-BE49-F238E27FC236}">
                <a16:creationId xmlns:a16="http://schemas.microsoft.com/office/drawing/2014/main" id="{40305A9F-36DD-F862-CF52-EF6EABA4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065058" cy="6858000"/>
          </a:xfrm>
          <a:prstGeom prst="rect">
            <a:avLst/>
          </a:prstGeom>
        </p:spPr>
      </p:pic>
      <p:pic>
        <p:nvPicPr>
          <p:cNvPr id="7" name="Picture 6" descr="A red and black background&#10;&#10;Description automatically generated">
            <a:extLst>
              <a:ext uri="{FF2B5EF4-FFF2-40B4-BE49-F238E27FC236}">
                <a16:creationId xmlns:a16="http://schemas.microsoft.com/office/drawing/2014/main" id="{115CDEF3-61E3-F619-4906-5A7374BBE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058" y="1"/>
            <a:ext cx="7126941" cy="68580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8D8F933-78D0-BE4C-22A6-E71D15D155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65059" cy="6857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239346" cy="259203"/>
          </a:xfrm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127" y="6387912"/>
            <a:ext cx="242191" cy="2806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D50176-EE57-432C-DCCE-01B04DA6C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6516" y="1382762"/>
            <a:ext cx="5431523" cy="1972131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max 3 lines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7D1147-15AA-5E8D-7746-C699CCEA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517" y="3510280"/>
            <a:ext cx="5431522" cy="11965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0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highligh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3BE4EB0-F6A5-28A9-3C0B-FF032BA45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 descr="A logo of a castle and a ship&#10;&#10;Description automatically generated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08" y="6387912"/>
            <a:ext cx="242230" cy="28060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279C3-8BEF-E5B9-0785-DD8A993A6E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13082" y="1742463"/>
            <a:ext cx="3123152" cy="1128771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742950" indent="-285750">
              <a:buFont typeface="Arial" panose="020B0604020202020204" pitchFamily="34" charset="0"/>
              <a:buChar char="•"/>
              <a:defRPr sz="1100"/>
            </a:lvl2pPr>
            <a:lvl3pPr marL="1200150" indent="-285750">
              <a:buFont typeface="Arial" panose="020B0604020202020204" pitchFamily="34" charset="0"/>
              <a:buChar char="•"/>
              <a:defRPr sz="1050"/>
            </a:lvl3pPr>
            <a:lvl4pPr marL="1657350" indent="-285750">
              <a:buFont typeface="Arial" panose="020B0604020202020204" pitchFamily="34" charset="0"/>
              <a:buChar char="•"/>
              <a:defRPr sz="1000"/>
            </a:lvl4pPr>
            <a:lvl5pPr marL="2114550" indent="-285750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40A4F-BF04-3CD5-41CB-9907178E902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713082" y="3147710"/>
            <a:ext cx="3123152" cy="1128771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742950" indent="-285750">
              <a:buFont typeface="Arial" panose="020B0604020202020204" pitchFamily="34" charset="0"/>
              <a:buChar char="•"/>
              <a:defRPr sz="1100"/>
            </a:lvl2pPr>
            <a:lvl3pPr marL="1200150" indent="-285750">
              <a:buFont typeface="Arial" panose="020B0604020202020204" pitchFamily="34" charset="0"/>
              <a:buChar char="•"/>
              <a:defRPr sz="1050"/>
            </a:lvl3pPr>
            <a:lvl4pPr marL="1657350" indent="-285750">
              <a:buFont typeface="Arial" panose="020B0604020202020204" pitchFamily="34" charset="0"/>
              <a:buChar char="•"/>
              <a:defRPr sz="1000"/>
            </a:lvl4pPr>
            <a:lvl5pPr marL="2114550" indent="-285750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C74200-650C-F1FD-E496-19E2CEDD25E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13082" y="4552957"/>
            <a:ext cx="3123152" cy="1128771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742950" indent="-285750">
              <a:buFont typeface="Arial" panose="020B0604020202020204" pitchFamily="34" charset="0"/>
              <a:buChar char="•"/>
              <a:defRPr sz="1100"/>
            </a:lvl2pPr>
            <a:lvl3pPr marL="1200150" indent="-285750">
              <a:buFont typeface="Arial" panose="020B0604020202020204" pitchFamily="34" charset="0"/>
              <a:buChar char="•"/>
              <a:defRPr sz="1050"/>
            </a:lvl3pPr>
            <a:lvl4pPr marL="1657350" indent="-285750">
              <a:buFont typeface="Arial" panose="020B0604020202020204" pitchFamily="34" charset="0"/>
              <a:buChar char="•"/>
              <a:defRPr sz="1000"/>
            </a:lvl4pPr>
            <a:lvl5pPr marL="2114550" indent="-285750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9BD293-8433-601B-38CA-7D36B084D3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3338" y="1741488"/>
            <a:ext cx="1128712" cy="112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Icon placement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408243D4-416C-F990-DBCF-5880E24217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3338" y="3147710"/>
            <a:ext cx="1128712" cy="112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Icon placement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9AADBF6-26A7-E3B6-43E4-92254E29EC6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83338" y="4553016"/>
            <a:ext cx="1128712" cy="112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Icon placement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4E870B9-9406-DE8C-9409-C36738E4D7D1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9528" y="1741099"/>
            <a:ext cx="5458866" cy="44599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 sz="1400"/>
            </a:lvl4pPr>
            <a:lvl5pPr marL="2114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FD632-F415-5F4B-2535-0CF45B838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1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highligh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127" y="6387912"/>
            <a:ext cx="242191" cy="28060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0290AE-2E1D-C1F4-B7EF-4C620E5F5C6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13082" y="1742463"/>
            <a:ext cx="3123152" cy="1128771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8F0FD3-D33D-F8BE-F449-9D5D878C342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713082" y="3147710"/>
            <a:ext cx="3123152" cy="1128771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C1880A-375F-1F1A-7B96-16C031B99EA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13082" y="4552957"/>
            <a:ext cx="3123152" cy="1128771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F11C870D-0A44-E678-09D5-E6207FDADF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3338" y="1741488"/>
            <a:ext cx="1128712" cy="112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Icon placement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2A0454A-3EEF-ED2A-E769-510DA05C3CD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3338" y="3147710"/>
            <a:ext cx="1128712" cy="112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Icon placement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C4999FF-4BA4-38D6-D68A-9511F0F8321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83338" y="4553016"/>
            <a:ext cx="1128712" cy="112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Icon placement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FCD5FD4-C2FE-04F3-0BF6-3B806C5B5FCC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9528" y="1741099"/>
            <a:ext cx="5489136" cy="44599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74A57-93B6-FF19-BC48-9D0741D36B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833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info x4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3369E7-2128-7889-9AA0-F262F58BC6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 descr="A logo of a castle and a ship&#10;&#10;Description automatically generated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08" y="6387912"/>
            <a:ext cx="242230" cy="28060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279C3-8BEF-E5B9-0785-DD8A993A6ED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5178" y="4003505"/>
            <a:ext cx="2408655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9BD293-8433-601B-38CA-7D36B084D3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55970" y="1818711"/>
            <a:ext cx="1607069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AF3CB-8A0B-B7E0-0BF1-12AA86C559D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55178" y="4379903"/>
            <a:ext cx="2408655" cy="1421193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DB4986-DA5F-D898-417B-78A14596093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532965" y="4003505"/>
            <a:ext cx="2408655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7BC3A034-FB39-8143-24A8-762A9A1F0F1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933757" y="1818711"/>
            <a:ext cx="1607069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9F3A80D-79AC-BB99-FB7E-0B1B02969030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532965" y="4379903"/>
            <a:ext cx="2408655" cy="1421193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9AEB5E0-0A99-4CE5-73A4-808CAF2999D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341479" y="4003505"/>
            <a:ext cx="2408655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9BBB70AD-4511-2397-C5B4-050744D12C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42271" y="1818711"/>
            <a:ext cx="1607069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1C52D7A-5028-0DEC-59D9-AE47E1D9401F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341479" y="4379903"/>
            <a:ext cx="2408655" cy="1421193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5AD1DEE-13E3-F668-ED71-464FA752386F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9219266" y="4003505"/>
            <a:ext cx="2408655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5E0E5D-093A-DCCD-F57B-AF47F4E376A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620058" y="1818711"/>
            <a:ext cx="1607069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5C55B72-7410-91CD-2A22-3E80CABD51C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219266" y="4379903"/>
            <a:ext cx="2408655" cy="1421193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3A739-C4FA-1DCF-0198-ED8323E8DD3F}"/>
              </a:ext>
            </a:extLst>
          </p:cNvPr>
          <p:cNvSpPr/>
          <p:nvPr userDrawn="1"/>
        </p:nvSpPr>
        <p:spPr>
          <a:xfrm>
            <a:off x="1055970" y="3725542"/>
            <a:ext cx="1607069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6FFF08-A60A-489A-C2C4-86AE20B99393}"/>
              </a:ext>
            </a:extLst>
          </p:cNvPr>
          <p:cNvSpPr/>
          <p:nvPr userDrawn="1"/>
        </p:nvSpPr>
        <p:spPr>
          <a:xfrm>
            <a:off x="3933757" y="3725542"/>
            <a:ext cx="1607069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93F45F-FE5E-6963-4A57-CBB05095FC45}"/>
              </a:ext>
            </a:extLst>
          </p:cNvPr>
          <p:cNvSpPr/>
          <p:nvPr userDrawn="1"/>
        </p:nvSpPr>
        <p:spPr>
          <a:xfrm>
            <a:off x="6742271" y="3725542"/>
            <a:ext cx="1607069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BC74-1CDA-D77B-7C65-F7AB1246EC7D}"/>
              </a:ext>
            </a:extLst>
          </p:cNvPr>
          <p:cNvSpPr/>
          <p:nvPr userDrawn="1"/>
        </p:nvSpPr>
        <p:spPr>
          <a:xfrm>
            <a:off x="9620058" y="3725542"/>
            <a:ext cx="1607069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E2E83-FE91-0E97-1297-555466488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and black background&#10;&#10;Description automatically generated">
            <a:extLst>
              <a:ext uri="{FF2B5EF4-FFF2-40B4-BE49-F238E27FC236}">
                <a16:creationId xmlns:a16="http://schemas.microsoft.com/office/drawing/2014/main" id="{B7F91FFE-50E3-03F2-4F8C-58ADAED9C0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88AC8-3525-8B74-1753-25DE4CC150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116" y="1595239"/>
            <a:ext cx="5932155" cy="213616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Main Title</a:t>
            </a:r>
            <a:br>
              <a:rPr lang="en-US"/>
            </a:br>
            <a:r>
              <a:rPr lang="en-US"/>
              <a:t>Max 3 lines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49752-F988-B34B-902C-A7E94447F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116" y="3887149"/>
            <a:ext cx="5932155" cy="18340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 title max 4 lines</a:t>
            </a:r>
            <a:endParaRPr lang="en-GB"/>
          </a:p>
        </p:txBody>
      </p:sp>
      <p:pic>
        <p:nvPicPr>
          <p:cNvPr id="12" name="Picture 11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51536693-FF6A-70A2-D2B3-8EDD971A4D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117" y="452879"/>
            <a:ext cx="2197234" cy="6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33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info x4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127" y="6387912"/>
            <a:ext cx="242191" cy="2806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044070-A1CE-39EE-D005-58C27C8976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5178" y="4003505"/>
            <a:ext cx="2408655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755256C9-1911-1839-EB10-5C4D9BAE1F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55970" y="1818711"/>
            <a:ext cx="1607069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8A540A3-75C0-4707-256C-1544342FE70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55178" y="4379903"/>
            <a:ext cx="2408655" cy="142119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84FE73-1B79-0B76-2193-A1E818FAC217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532965" y="4003505"/>
            <a:ext cx="2408655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8431ECC0-169C-1B15-FA36-44F9A11D8C9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933757" y="1818711"/>
            <a:ext cx="1607069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D12A800-2620-BA5D-86BB-9298F5626577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532965" y="4379903"/>
            <a:ext cx="2408655" cy="142119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F61B205-8CF6-02D3-FCEA-8B936D28197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341479" y="4003505"/>
            <a:ext cx="2408655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F60F4770-152F-5528-FC44-FE296B1641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42271" y="1818711"/>
            <a:ext cx="1607069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369D2C-6222-49C3-4CB7-3DBC082DE338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341479" y="4379903"/>
            <a:ext cx="2408655" cy="142119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3102B7-ED16-DD20-C315-5A802DEEB7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9219266" y="4003505"/>
            <a:ext cx="2408655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5A520EE4-625B-983E-EF36-B281D0F6CB7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620058" y="1818711"/>
            <a:ext cx="1607069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37A0CF-DE57-EFE6-1863-7157977D08E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219266" y="4379903"/>
            <a:ext cx="2408655" cy="142119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AB5149-DCBE-5CF4-592D-8EECF31B2525}"/>
              </a:ext>
            </a:extLst>
          </p:cNvPr>
          <p:cNvSpPr/>
          <p:nvPr userDrawn="1"/>
        </p:nvSpPr>
        <p:spPr>
          <a:xfrm>
            <a:off x="1055970" y="3725542"/>
            <a:ext cx="1607069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838EC5-D92D-7446-1DB6-007808B0BFE3}"/>
              </a:ext>
            </a:extLst>
          </p:cNvPr>
          <p:cNvSpPr/>
          <p:nvPr userDrawn="1"/>
        </p:nvSpPr>
        <p:spPr>
          <a:xfrm>
            <a:off x="3933757" y="3725542"/>
            <a:ext cx="1607069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DC23EA-09D1-E160-4757-EB73EEB04435}"/>
              </a:ext>
            </a:extLst>
          </p:cNvPr>
          <p:cNvSpPr/>
          <p:nvPr userDrawn="1"/>
        </p:nvSpPr>
        <p:spPr>
          <a:xfrm>
            <a:off x="6742271" y="3725542"/>
            <a:ext cx="1607069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AF7ADE-3FBC-591A-06F5-0B50DB8F38EF}"/>
              </a:ext>
            </a:extLst>
          </p:cNvPr>
          <p:cNvSpPr/>
          <p:nvPr userDrawn="1"/>
        </p:nvSpPr>
        <p:spPr>
          <a:xfrm>
            <a:off x="9620058" y="3725542"/>
            <a:ext cx="1607069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44CCC-4FEC-5704-05CB-F3847E7C0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55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info 3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42541B-F82C-0F95-2FC7-FD2B808BC5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 descr="A logo of a castle and a ship&#10;&#10;Description automatically generated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08" y="6387912"/>
            <a:ext cx="242230" cy="28060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279C3-8BEF-E5B9-0785-DD8A993A6ED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5178" y="4003505"/>
            <a:ext cx="3421326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9BD293-8433-601B-38CA-7D36B084D3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1575" y="1818711"/>
            <a:ext cx="2413891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AF3CB-8A0B-B7E0-0BF1-12AA86C559D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55178" y="4379903"/>
            <a:ext cx="3421326" cy="1421193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DB4986-DA5F-D898-417B-78A14596093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97448" y="4003505"/>
            <a:ext cx="3421326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7BC3A034-FB39-8143-24A8-762A9A1F0F1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889054" y="1818711"/>
            <a:ext cx="2413891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9F3A80D-79AC-BB99-FB7E-0B1B02969030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4397448" y="4379903"/>
            <a:ext cx="3421326" cy="1421193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9AEB5E0-0A99-4CE5-73A4-808CAF2999D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139719" y="4003505"/>
            <a:ext cx="3421326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9BBB70AD-4511-2397-C5B4-050744D12C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722139" y="1818711"/>
            <a:ext cx="2413891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1C52D7A-5028-0DEC-59D9-AE47E1D9401F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8139719" y="4379903"/>
            <a:ext cx="3421326" cy="1421193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3A739-C4FA-1DCF-0198-ED8323E8DD3F}"/>
              </a:ext>
            </a:extLst>
          </p:cNvPr>
          <p:cNvSpPr/>
          <p:nvPr userDrawn="1"/>
        </p:nvSpPr>
        <p:spPr>
          <a:xfrm>
            <a:off x="1201575" y="3725542"/>
            <a:ext cx="2413891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6FFF08-A60A-489A-C2C4-86AE20B99393}"/>
              </a:ext>
            </a:extLst>
          </p:cNvPr>
          <p:cNvSpPr/>
          <p:nvPr userDrawn="1"/>
        </p:nvSpPr>
        <p:spPr>
          <a:xfrm>
            <a:off x="4889054" y="3725542"/>
            <a:ext cx="2413891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93F45F-FE5E-6963-4A57-CBB05095FC45}"/>
              </a:ext>
            </a:extLst>
          </p:cNvPr>
          <p:cNvSpPr/>
          <p:nvPr userDrawn="1"/>
        </p:nvSpPr>
        <p:spPr>
          <a:xfrm>
            <a:off x="8722139" y="3725542"/>
            <a:ext cx="2413891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D94E2-ABDA-8087-069E-BCAC1A6F40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98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info x3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127" y="6387912"/>
            <a:ext cx="242191" cy="2806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E921-BAA5-E96F-C948-B049A45997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5178" y="4003505"/>
            <a:ext cx="3421326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B42FB579-1DF4-3E61-0220-F8D6432414F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1575" y="1818711"/>
            <a:ext cx="2413891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75E3E1-DBE8-E5C6-3339-AC9C1478C0B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55178" y="4379903"/>
            <a:ext cx="3421326" cy="142119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E614DA-11BB-19CD-5EBA-240DB642AEF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97448" y="4003505"/>
            <a:ext cx="3421326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FA9B18EF-256C-0A90-59E8-FA699B65BEA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889054" y="1818711"/>
            <a:ext cx="2413891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48C48B-0395-1599-BA0C-BAAF3380A820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4397448" y="4379903"/>
            <a:ext cx="3421326" cy="142119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BADB70-DC65-79F1-52C3-9FA7741EAF2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139719" y="4003505"/>
            <a:ext cx="3421326" cy="259204"/>
          </a:xfr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Name</a:t>
            </a:r>
            <a:endParaRPr lang="en-GB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5E9197EA-0C02-C25A-C222-AD3FC96B0DA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722139" y="1818711"/>
            <a:ext cx="2413891" cy="19068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5D143B0-983D-47FB-07F1-9AF805139907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8139719" y="4379903"/>
            <a:ext cx="3421326" cy="142119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2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9A9B5F-4782-1E71-978C-CE7364D7B1AB}"/>
              </a:ext>
            </a:extLst>
          </p:cNvPr>
          <p:cNvSpPr/>
          <p:nvPr userDrawn="1"/>
        </p:nvSpPr>
        <p:spPr>
          <a:xfrm>
            <a:off x="1201575" y="3725542"/>
            <a:ext cx="2413891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8C9E98-37ED-50E8-C6EB-943190940205}"/>
              </a:ext>
            </a:extLst>
          </p:cNvPr>
          <p:cNvSpPr/>
          <p:nvPr userDrawn="1"/>
        </p:nvSpPr>
        <p:spPr>
          <a:xfrm>
            <a:off x="4889054" y="3725542"/>
            <a:ext cx="2413891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EC852-428A-8F5A-ADA7-984E762DAEF9}"/>
              </a:ext>
            </a:extLst>
          </p:cNvPr>
          <p:cNvSpPr/>
          <p:nvPr userDrawn="1"/>
        </p:nvSpPr>
        <p:spPr>
          <a:xfrm>
            <a:off x="8722139" y="3725542"/>
            <a:ext cx="2413891" cy="4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C7069-A636-C2B6-B334-4BF7EF1214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999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ack background&#10;&#10;Description automatically generated">
            <a:extLst>
              <a:ext uri="{FF2B5EF4-FFF2-40B4-BE49-F238E27FC236}">
                <a16:creationId xmlns:a16="http://schemas.microsoft.com/office/drawing/2014/main" id="{FF6457DD-BED9-5104-024D-865618C867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88AC8-3525-8B74-1753-25DE4CC150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116" y="2350538"/>
            <a:ext cx="5194487" cy="1510591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pic>
        <p:nvPicPr>
          <p:cNvPr id="12" name="Picture 11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51536693-FF6A-70A2-D2B3-8EDD971A4D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117" y="452879"/>
            <a:ext cx="2197234" cy="63281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4E3BCFA-0E49-534B-88B5-42B16D5569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116" y="3975515"/>
            <a:ext cx="5194487" cy="18340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 title max 4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7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Main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ADF9A8-5DAB-4EC5-42E8-98AF2325887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4F1B2569-52FA-3BC3-0AF5-0AEAFBB9D8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6941" y="-1"/>
            <a:ext cx="5065059" cy="6857999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8D8F933-78D0-BE4C-22A6-E71D15D15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26941" y="0"/>
            <a:ext cx="5065059" cy="6857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617A4-D826-C1FC-3338-F849AFAE6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08AC-4C84-4D68-02BE-84A0C31DC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27" y="1741099"/>
            <a:ext cx="5946801" cy="44599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 sz="1400"/>
            </a:lvl4pPr>
            <a:lvl5pPr marL="2114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 descr="A logo of a castle and a ship&#10;&#10;Description automatically generated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08" y="6387912"/>
            <a:ext cx="242230" cy="2806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Main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looking up to the side&#10;&#10;Description automatically generated">
            <a:extLst>
              <a:ext uri="{FF2B5EF4-FFF2-40B4-BE49-F238E27FC236}">
                <a16:creationId xmlns:a16="http://schemas.microsoft.com/office/drawing/2014/main" id="{E26DD992-6FD3-88E1-E954-21C98ED80E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6940" y="0"/>
            <a:ext cx="5065060" cy="68580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8D8F933-78D0-BE4C-22A6-E71D15D15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26941" y="0"/>
            <a:ext cx="5065059" cy="6857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127" y="6387912"/>
            <a:ext cx="242191" cy="28060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75A133-303D-A257-E040-20914B33845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527" y="1741099"/>
            <a:ext cx="5946801" cy="44599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9792E-C4E0-056E-055F-0782C46EC7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6EB4EB-84D0-3FBB-22D1-464C49437E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7AAC716-B0C3-0ABB-79EB-3751ADAF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41CB6F-AE17-E89B-1196-45651EE0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 descr="A logo of a castle and a ship&#10;&#10;Description automatically generated">
            <a:extLst>
              <a:ext uri="{FF2B5EF4-FFF2-40B4-BE49-F238E27FC236}">
                <a16:creationId xmlns:a16="http://schemas.microsoft.com/office/drawing/2014/main" id="{3BB5898A-D663-FF74-C5DF-DBE36F700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08" y="6387912"/>
            <a:ext cx="242230" cy="2806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D84E8D-BE62-EC68-0522-D5ADCED5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27" y="1741099"/>
            <a:ext cx="11599423" cy="44599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83779-C1A9-8A9D-D69C-5D47189BEE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127" y="6387912"/>
            <a:ext cx="242191" cy="2806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0B09-C060-048B-B677-A2277CF0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26" y="1741099"/>
            <a:ext cx="11599423" cy="44599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34227-5B3E-973C-23A7-E58F3DE05D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1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C4985B-C3B0-6278-F739-1F4E587B10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7AAC716-B0C3-0ABB-79EB-3751ADAF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41CB6F-AE17-E89B-1196-45651EE0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 descr="A logo of a castle and a ship&#10;&#10;Description automatically generated">
            <a:extLst>
              <a:ext uri="{FF2B5EF4-FFF2-40B4-BE49-F238E27FC236}">
                <a16:creationId xmlns:a16="http://schemas.microsoft.com/office/drawing/2014/main" id="{3BB5898A-D663-FF74-C5DF-DBE36F700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08" y="6387912"/>
            <a:ext cx="242230" cy="2806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714206-E0AB-3007-6D8C-E935B901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27" y="1741099"/>
            <a:ext cx="3573023" cy="44599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 sz="1400"/>
            </a:lvl4pPr>
            <a:lvl5pPr marL="2114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E9F3C07-51EC-9847-FAAB-01246AFF429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076700" y="1741488"/>
            <a:ext cx="7834313" cy="445928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09C69-8585-C009-23E9-040045F34C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4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127" y="6387912"/>
            <a:ext cx="242191" cy="28060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FF5BC5-C7CA-70EA-B57D-10BE01F5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26" y="1741099"/>
            <a:ext cx="3573023" cy="445991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94B15517-DF63-62BB-9949-5F7348E8DDD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076700" y="1741488"/>
            <a:ext cx="7834313" cy="445928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1E03F-CF7B-7769-DEA8-81CDA82F29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527" y="280601"/>
            <a:ext cx="5946801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6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- light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6291A0-F69C-C24C-E783-47B48DF98D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low angle view of a building&#10;&#10;Description automatically generated">
            <a:extLst>
              <a:ext uri="{FF2B5EF4-FFF2-40B4-BE49-F238E27FC236}">
                <a16:creationId xmlns:a16="http://schemas.microsoft.com/office/drawing/2014/main" id="{01F6CF49-F722-4614-88D8-BE18EC1DF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6288" y="-1"/>
            <a:ext cx="5065712" cy="36957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8D8F933-78D0-BE4C-22A6-E71D15D155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26941" y="0"/>
            <a:ext cx="5065059" cy="369570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617A4-D826-C1FC-3338-F849AFAE6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1108" y="280601"/>
            <a:ext cx="5170714" cy="119658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max 2 lines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08AC-4C84-4D68-02BE-84A0C31DC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08" y="1741099"/>
            <a:ext cx="5170714" cy="44599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 sz="1400"/>
            </a:lvl4pPr>
            <a:lvl5pPr marL="2114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5102-92B0-4117-7A92-AB50A2B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354" y="6409310"/>
            <a:ext cx="4852468" cy="259203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 descr="A logo of a castle and a ship&#10;&#10;Description automatically generated">
            <a:extLst>
              <a:ext uri="{FF2B5EF4-FFF2-40B4-BE49-F238E27FC236}">
                <a16:creationId xmlns:a16="http://schemas.microsoft.com/office/drawing/2014/main" id="{FBB9EEDF-22B8-EED7-8BA7-0C33D94D1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08" y="6387912"/>
            <a:ext cx="242230" cy="28060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2DE80-B69F-D2CF-A8C4-0F9505C63C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6288" y="3695701"/>
            <a:ext cx="5065712" cy="3162298"/>
          </a:xfrm>
          <a:solidFill>
            <a:schemeClr val="accent4"/>
          </a:solidFill>
        </p:spPr>
        <p:txBody>
          <a:bodyPr lIns="360000" tIns="360000" rIns="360000" bIns="360000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893-5379-A391-82EA-25AD07ED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9" y="6409310"/>
            <a:ext cx="803622" cy="2592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39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9B7E8-90BA-AA54-B5DF-20628241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5125"/>
            <a:ext cx="1149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767CD-2CB0-CC10-59A4-FAE096A7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825625"/>
            <a:ext cx="11499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2AA36-5A11-5294-7442-FDA69B040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5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3175-56C2-7B14-54B9-212CC7740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69F0-233C-49B7-217C-7E53ED3B7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2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751ABC-49CB-4ADE-A16D-B20A6B81B9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7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49" r:id="rId2"/>
    <p:sldLayoutId id="2147483660" r:id="rId3"/>
    <p:sldLayoutId id="2147483661" r:id="rId4"/>
    <p:sldLayoutId id="2147483654" r:id="rId5"/>
    <p:sldLayoutId id="2147483670" r:id="rId6"/>
    <p:sldLayoutId id="2147483675" r:id="rId7"/>
    <p:sldLayoutId id="2147483676" r:id="rId8"/>
    <p:sldLayoutId id="2147483664" r:id="rId9"/>
    <p:sldLayoutId id="2147483665" r:id="rId10"/>
    <p:sldLayoutId id="2147483671" r:id="rId11"/>
    <p:sldLayoutId id="2147483672" r:id="rId12"/>
    <p:sldLayoutId id="2147483673" r:id="rId13"/>
    <p:sldLayoutId id="2147483674" r:id="rId14"/>
    <p:sldLayoutId id="2147483662" r:id="rId15"/>
    <p:sldLayoutId id="2147483663" r:id="rId16"/>
    <p:sldLayoutId id="2147483667" r:id="rId17"/>
    <p:sldLayoutId id="2147483666" r:id="rId18"/>
    <p:sldLayoutId id="2147483668" r:id="rId19"/>
    <p:sldLayoutId id="2147483669" r:id="rId20"/>
    <p:sldLayoutId id="2147483678" r:id="rId21"/>
    <p:sldLayoutId id="2147483679" r:id="rId22"/>
    <p:sldLayoutId id="2147483680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spects.ac.uk/careers-advice/what-can-i-do-with-my-degree/computer-scienc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64DC17-DB08-F045-82AA-FA5C99786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311" y="1813222"/>
            <a:ext cx="7223763" cy="2977853"/>
          </a:xfrm>
        </p:spPr>
        <p:txBody>
          <a:bodyPr>
            <a:normAutofit/>
          </a:bodyPr>
          <a:lstStyle/>
          <a:p>
            <a:r>
              <a:rPr lang="en-GB" sz="4200" dirty="0">
                <a:latin typeface="Arial"/>
                <a:cs typeface="Arial"/>
              </a:rPr>
              <a:t>A warm welcome from </a:t>
            </a:r>
            <a:br>
              <a:rPr lang="en-GB" sz="4200" dirty="0"/>
            </a:br>
            <a:br>
              <a:rPr lang="en-GB" sz="4200" dirty="0"/>
            </a:br>
            <a:r>
              <a:rPr lang="en-GB" sz="4200" dirty="0">
                <a:latin typeface="Arial"/>
                <a:cs typeface="Arial"/>
              </a:rPr>
              <a:t>The School of Computer Science at Leeds Trinity University</a:t>
            </a:r>
            <a:r>
              <a:rPr lang="en-GB" sz="420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80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oup of women walking down a hallway&#10;&#10;Description automatically generated">
            <a:extLst>
              <a:ext uri="{FF2B5EF4-FFF2-40B4-BE49-F238E27FC236}">
                <a16:creationId xmlns:a16="http://schemas.microsoft.com/office/drawing/2014/main" id="{3AF3D212-71FB-469B-C3B4-687636B245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45997" y="0"/>
            <a:ext cx="6346004" cy="4630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C9E3C-0F2E-C153-700B-1032C55E851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Industry &amp; Research​ Led Teaching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Visiting Lecturers from ​</a:t>
            </a:r>
          </a:p>
          <a:p>
            <a:pPr marL="1085850" lvl="1" indent="-342900"/>
            <a:r>
              <a:rPr lang="en-GB" sz="2800" dirty="0"/>
              <a:t>Industry​</a:t>
            </a:r>
          </a:p>
          <a:p>
            <a:pPr marL="1085850" lvl="1" indent="-342900"/>
            <a:r>
              <a:rPr lang="en-GB" sz="2800" dirty="0"/>
              <a:t>Royal Academy of Engineering​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Industry visits, events and placement opportunities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73BAAF-41CC-1D40-2C2B-1166E702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LTU?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95D73-7BDC-6E4B-4032-75FF4FF0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43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73BAAF-41CC-1D40-2C2B-1166E702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Professional work placements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ACF34-2836-96A7-496C-470E6CDBB10A}"/>
              </a:ext>
            </a:extLst>
          </p:cNvPr>
          <p:cNvSpPr txBox="1"/>
          <p:nvPr/>
        </p:nvSpPr>
        <p:spPr>
          <a:xfrm>
            <a:off x="5659821" y="3429000"/>
            <a:ext cx="5100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Partners:  </a:t>
            </a:r>
          </a:p>
          <a:p>
            <a:pPr marL="285750" indent="-285750">
              <a:buFontTx/>
              <a:buChar char="-"/>
            </a:pPr>
            <a:r>
              <a:rPr lang="en-GB" dirty="0"/>
              <a:t>UST</a:t>
            </a:r>
          </a:p>
          <a:p>
            <a:pPr marL="285750" indent="-285750">
              <a:buFontTx/>
              <a:buChar char="-"/>
            </a:pPr>
            <a:r>
              <a:rPr lang="en-GB" dirty="0"/>
              <a:t>Apporto </a:t>
            </a:r>
          </a:p>
          <a:p>
            <a:endParaRPr lang="en-GB" dirty="0"/>
          </a:p>
          <a:p>
            <a:r>
              <a:rPr lang="en-GB" dirty="0"/>
              <a:t>Example of other companies: </a:t>
            </a:r>
          </a:p>
          <a:p>
            <a:pPr marL="285750" indent="-285750">
              <a:buFontTx/>
              <a:buChar char="-"/>
            </a:pPr>
            <a:r>
              <a:rPr lang="en-GB" dirty="0"/>
              <a:t>Hippo Digital </a:t>
            </a:r>
          </a:p>
          <a:p>
            <a:pPr marL="285750" indent="-285750">
              <a:buFontTx/>
              <a:buChar char="-"/>
            </a:pPr>
            <a:r>
              <a:rPr lang="en-GB" dirty="0"/>
              <a:t>Legal Tech</a:t>
            </a:r>
          </a:p>
          <a:p>
            <a:pPr marL="285750" indent="-285750">
              <a:buFontTx/>
              <a:buChar char="-"/>
            </a:pPr>
            <a:r>
              <a:rPr lang="en-GB" dirty="0"/>
              <a:t>Farnell</a:t>
            </a:r>
          </a:p>
          <a:p>
            <a:pPr marL="285750" indent="-285750">
              <a:buFontTx/>
              <a:buChar char="-"/>
            </a:pPr>
            <a:r>
              <a:rPr lang="en-GB" dirty="0"/>
              <a:t>Samsung </a:t>
            </a:r>
          </a:p>
          <a:p>
            <a:pPr marL="285750" indent="-285750">
              <a:buFontTx/>
              <a:buChar char="-"/>
            </a:pPr>
            <a:r>
              <a:rPr lang="en-GB" dirty="0"/>
              <a:t>And many others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33B19-5910-5581-26EA-4179E950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63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624C77-7B00-F6DB-A06C-67E3849A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56" y="510245"/>
            <a:ext cx="6836758" cy="1196588"/>
          </a:xfrm>
        </p:spPr>
        <p:txBody>
          <a:bodyPr>
            <a:normAutofit fontScale="90000"/>
          </a:bodyPr>
          <a:lstStyle/>
          <a:p>
            <a:r>
              <a:rPr lang="en-GB" sz="8000" dirty="0">
                <a:latin typeface="Trade Gothic Next Heavy" panose="020B0903040303020004" pitchFamily="34" charset="0"/>
              </a:rPr>
              <a:t>Leeds Tech City </a:t>
            </a:r>
            <a:endParaRPr lang="en-US" sz="6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255903-BFE2-00E2-E4F8-EAA1F15FAAE7}"/>
              </a:ext>
            </a:extLst>
          </p:cNvPr>
          <p:cNvSpPr>
            <a:spLocks noGrp="1"/>
          </p:cNvSpPr>
          <p:nvPr/>
        </p:nvSpPr>
        <p:spPr>
          <a:xfrm>
            <a:off x="510541" y="2130357"/>
            <a:ext cx="9729505" cy="957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B49"/>
                </a:solidFill>
                <a:latin typeface="Hind Madurai" panose="02000000000000000000" pitchFamily="2" charset="0"/>
                <a:ea typeface="+mn-ea"/>
                <a:cs typeface="Hind Madurai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B49"/>
                </a:solidFill>
                <a:latin typeface="Hind Madurai" panose="02000000000000000000" pitchFamily="2" charset="0"/>
                <a:ea typeface="+mn-ea"/>
                <a:cs typeface="Hind Madurai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B49"/>
                </a:solidFill>
                <a:latin typeface="Hind Madurai" panose="02000000000000000000" pitchFamily="2" charset="0"/>
                <a:ea typeface="+mn-ea"/>
                <a:cs typeface="Hind Madurai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B49"/>
                </a:solidFill>
                <a:latin typeface="Hind Madurai" panose="02000000000000000000" pitchFamily="2" charset="0"/>
                <a:ea typeface="+mn-ea"/>
                <a:cs typeface="Hind Madurai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B49"/>
                </a:solidFill>
                <a:latin typeface="Hind Madurai" panose="02000000000000000000" pitchFamily="2" charset="0"/>
                <a:ea typeface="+mn-ea"/>
                <a:cs typeface="Hind Madurai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GB" sz="2800" dirty="0">
              <a:solidFill>
                <a:srgbClr val="FFFFFF"/>
              </a:solidFill>
              <a:latin typeface="Neue Haas Grotesk Text Pro"/>
              <a:ea typeface="Microsoft Sans Serif"/>
              <a:cs typeface="Microsoft Sans Serif"/>
            </a:endParaRPr>
          </a:p>
          <a:p>
            <a:pPr marL="342900" indent="-342900">
              <a:buChar char="•"/>
            </a:pPr>
            <a:endParaRPr lang="en-GB" sz="2800">
              <a:solidFill>
                <a:srgbClr val="FFFFFF"/>
              </a:solidFill>
              <a:latin typeface="Neue Haas Grotesk Text Pro"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GB" sz="2800">
              <a:solidFill>
                <a:srgbClr val="FFFFFF"/>
              </a:solidFill>
              <a:latin typeface="Neue Haas Grotesk Text Pro"/>
              <a:ea typeface="Microsoft Sans Serif"/>
              <a:cs typeface="Microsoft Sans Serif"/>
            </a:endParaRPr>
          </a:p>
          <a:p>
            <a:pPr marL="0" indent="0">
              <a:buNone/>
            </a:pPr>
            <a:endParaRPr lang="en-GB" sz="2800">
              <a:solidFill>
                <a:srgbClr val="FFFFFF"/>
              </a:solidFill>
              <a:latin typeface="Neue Haas Grotesk Text Pro"/>
              <a:ea typeface="Microsoft Sans Serif" panose="020B0604020202020204" pitchFamily="34" charset="0"/>
            </a:endParaRPr>
          </a:p>
          <a:p>
            <a:pPr>
              <a:buChar char="•"/>
            </a:pPr>
            <a:endParaRPr lang="en-GB" sz="2800">
              <a:solidFill>
                <a:srgbClr val="FFFFFF"/>
              </a:solidFill>
              <a:latin typeface="Neue Haas Grotesk Text Pro"/>
              <a:ea typeface="Microsoft Sans Serif"/>
            </a:endParaRP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07E1EF6A-04C0-6262-D5FC-F8C1F1AACCC6}"/>
              </a:ext>
            </a:extLst>
          </p:cNvPr>
          <p:cNvSpPr txBox="1">
            <a:spLocks/>
          </p:cNvSpPr>
          <p:nvPr/>
        </p:nvSpPr>
        <p:spPr>
          <a:xfrm>
            <a:off x="471640" y="2263616"/>
            <a:ext cx="8413053" cy="79348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accent6"/>
                </a:solidFill>
                <a:ea typeface="Microsoft Sans Serif" panose="020B0604020202020204" pitchFamily="34" charset="0"/>
              </a:rPr>
              <a:t>Examples of the range of tech companies actively recruiting in Leeds and West Yorkshire include: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7636-BFA5-5B4D-15A0-2BBA99E45E56}"/>
              </a:ext>
            </a:extLst>
          </p:cNvPr>
          <p:cNvSpPr txBox="1"/>
          <p:nvPr/>
        </p:nvSpPr>
        <p:spPr>
          <a:xfrm>
            <a:off x="471641" y="3269831"/>
            <a:ext cx="24134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R="0" lvl="0" fontAlgn="base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Health</a:t>
            </a:r>
          </a:p>
          <a:p>
            <a:pPr marR="0" lvl="0" fontAlgn="base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Fashion</a:t>
            </a:r>
          </a:p>
          <a:p>
            <a:pPr marR="0" lvl="0" fontAlgn="base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Gaming</a:t>
            </a:r>
          </a:p>
          <a:p>
            <a:pPr marR="0" lvl="0" fontAlgn="base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Enterprise Software</a:t>
            </a:r>
          </a:p>
          <a:p>
            <a:pPr marR="0" lvl="0" fontAlgn="base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Marketing</a:t>
            </a:r>
          </a:p>
          <a:p>
            <a:pPr marR="0" lvl="0" fontAlgn="base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Fintech</a:t>
            </a:r>
          </a:p>
          <a:p>
            <a:pPr marR="0" lvl="0" fontAlgn="base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Wellness Beauty</a:t>
            </a:r>
          </a:p>
          <a:p>
            <a:pPr marR="0" lvl="0" fontAlgn="base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Kids</a:t>
            </a:r>
          </a:p>
          <a:p>
            <a:pPr marR="0" lvl="0" fontAlgn="base"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C0CAD-F29C-7183-FEBD-9FFEC6A7B944}"/>
              </a:ext>
            </a:extLst>
          </p:cNvPr>
          <p:cNvSpPr txBox="1"/>
          <p:nvPr/>
        </p:nvSpPr>
        <p:spPr>
          <a:xfrm>
            <a:off x="2885091" y="3269831"/>
            <a:ext cx="25540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Event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Tech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Sans Serif"/>
              <a:ea typeface="Microsoft Sans Serif" panose="020B0604020202020204" pitchFamily="34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Transportation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Sans Serif"/>
              <a:ea typeface="Microsoft Sans Serif" panose="020B0604020202020204" pitchFamily="34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Energy</a:t>
            </a:r>
            <a:endParaRPr lang="en-US" dirty="0">
              <a:solidFill>
                <a:schemeClr val="accent6"/>
              </a:solidFill>
              <a:latin typeface="Microsoft Sans Serif"/>
              <a:ea typeface="Microsoft Sans Serif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Home living space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Sans Serif"/>
              <a:ea typeface="Microsoft Sans Serif" panose="020B0604020202020204" pitchFamily="34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Service Provider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Sports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Sans Serif"/>
              <a:ea typeface="Microsoft Sans Serif" panose="020B0604020202020204" pitchFamily="34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Real </a:t>
            </a:r>
            <a:r>
              <a:rPr lang="en-US" b="1" dirty="0">
                <a:solidFill>
                  <a:schemeClr val="accent6"/>
                </a:solidFill>
                <a:latin typeface="Microsoft Sans Serif"/>
                <a:ea typeface="Microsoft Sans Serif" panose="020B0604020202020204" pitchFamily="34" charset="0"/>
              </a:rPr>
              <a:t>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state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Sans Serif"/>
              <a:ea typeface="Microsoft Sans Serif" panose="020B0604020202020204" pitchFamily="34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Job Recruitment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Sans Serif"/>
              <a:ea typeface="Microsoft Sans Serif" panose="020B0604020202020204" pitchFamily="34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Space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Sans Serif"/>
              <a:ea typeface="Microsoft Sans Serif" panose="020B0604020202020204" pitchFamily="34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Travel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Sans Serif"/>
              <a:ea typeface="Microsoft Sans Serif" panose="020B0604020202020204" pitchFamily="34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Sans Serif"/>
              <a:ea typeface="Microsoft Sans Serif" panose="020B0604020202020204" pitchFamily="34" charset="0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54897-5A01-BF2D-60CD-64156645CECC}"/>
              </a:ext>
            </a:extLst>
          </p:cNvPr>
          <p:cNvSpPr txBox="1"/>
          <p:nvPr/>
        </p:nvSpPr>
        <p:spPr>
          <a:xfrm>
            <a:off x="5475893" y="3269831"/>
            <a:ext cx="42987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Finance &amp; </a:t>
            </a:r>
            <a:r>
              <a:rPr lang="en-US" b="1" dirty="0">
                <a:solidFill>
                  <a:schemeClr val="accent6"/>
                </a:solidFill>
                <a:latin typeface="Microsoft Sans Serif"/>
                <a:ea typeface="Microsoft Sans Serif" panose="020B0604020202020204" pitchFamily="34" charset="0"/>
              </a:rPr>
              <a:t>Banking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6"/>
                </a:solidFill>
                <a:latin typeface="Microsoft Sans Serif"/>
                <a:ea typeface="Microsoft Sans Serif" panose="020B0604020202020204" pitchFamily="34" charset="0"/>
              </a:rPr>
              <a:t>Property Sector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6"/>
                </a:solidFill>
                <a:latin typeface="Microsoft Sans Serif"/>
                <a:ea typeface="Microsoft Sans Serif" panose="020B0604020202020204" pitchFamily="34" charset="0"/>
              </a:rPr>
              <a:t>Legal Firms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6"/>
                </a:solidFill>
                <a:latin typeface="Microsoft Sans Serif"/>
                <a:ea typeface="Microsoft Sans Serif" panose="020B0604020202020204" pitchFamily="34" charset="0"/>
              </a:rPr>
              <a:t>Government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6"/>
                </a:solidFill>
                <a:latin typeface="Microsoft Sans Serif"/>
                <a:ea typeface="Microsoft Sans Serif" panose="020B0604020202020204" pitchFamily="34" charset="0"/>
              </a:rPr>
              <a:t>Universities – Academic route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6"/>
                </a:solidFill>
                <a:latin typeface="Microsoft Sans Serif"/>
                <a:ea typeface="Microsoft Sans Serif" panose="020B0604020202020204" pitchFamily="34" charset="0"/>
              </a:rPr>
              <a:t>Energy and Renewable Energy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6"/>
                </a:solidFill>
                <a:latin typeface="Microsoft Sans Serif"/>
                <a:ea typeface="Microsoft Sans Serif" panose="020B0604020202020204" pitchFamily="34" charset="0"/>
              </a:rPr>
              <a:t>Net Zero Carbon Sustainability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6"/>
                </a:solidFill>
                <a:latin typeface="Microsoft Sans Serif"/>
                <a:ea typeface="Microsoft Sans Serif" panose="020B0604020202020204" pitchFamily="34" charset="0"/>
              </a:rPr>
              <a:t>Construction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6"/>
                </a:solidFill>
                <a:latin typeface="Microsoft Sans Serif"/>
                <a:ea typeface="Microsoft Sans Serif" panose="020B0604020202020204" pitchFamily="34" charset="0"/>
              </a:rPr>
              <a:t>Big Tech Companies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Automation and self-driving vehicles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Cyber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crosoft Sans Serif"/>
                <a:ea typeface="Microsoft Sans Serif" panose="020B0604020202020204" pitchFamily="34" charset="0"/>
                <a:cs typeface="+mn-cs"/>
              </a:rPr>
              <a:t>Security Analysts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Sans Serif"/>
              <a:ea typeface="Microsoft Sans Serif" panose="020B0604020202020204" pitchFamily="34" charset="0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9543D4-8482-4475-BC83-B423FE68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1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29D3EC32-992D-FB6C-D624-A2597DA969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CC8A7F3-464B-882C-6F66-E352477D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Study abroad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CEA2F-C846-FB99-DB51-D9746A660FCC}"/>
              </a:ext>
            </a:extLst>
          </p:cNvPr>
          <p:cNvSpPr txBox="1"/>
          <p:nvPr/>
        </p:nvSpPr>
        <p:spPr>
          <a:xfrm>
            <a:off x="5556516" y="3503108"/>
            <a:ext cx="6097314" cy="2471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2234"/>
                </a:solidFill>
                <a:effectLst/>
                <a:uLnTx/>
                <a:uFillTx/>
                <a:latin typeface="Microsoft Sans Serif"/>
                <a:ea typeface="Microsoft Sans Serif"/>
                <a:cs typeface="Microsoft Sans Serif"/>
              </a:rPr>
              <a:t>We partner with universities, institutions, employers and charities across the world to give you amazing opportunities to have an international experience.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2234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2234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2234"/>
                </a:solidFill>
                <a:effectLst/>
                <a:uLnTx/>
                <a:uFillTx/>
                <a:latin typeface="Microsoft Sans Serif"/>
                <a:ea typeface="Microsoft Sans Serif"/>
                <a:cs typeface="Microsoft Sans Serif"/>
              </a:rPr>
              <a:t>This may include: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E2234"/>
              </a:solidFill>
              <a:effectLst/>
              <a:uLnTx/>
              <a:uFillTx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2234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Studying abroad for a full academic year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2234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International volunteering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2234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Short-term international trips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16440-40B2-19CA-7FB6-E5DFE22D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5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BF346D-6D8E-FDB7-380D-51478FFE6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116" y="1595239"/>
            <a:ext cx="5932155" cy="827119"/>
          </a:xfrm>
        </p:spPr>
        <p:txBody>
          <a:bodyPr/>
          <a:lstStyle/>
          <a:p>
            <a:r>
              <a:rPr lang="en-GB"/>
              <a:t>Contacts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EA9B9A9-88C0-BD7A-3A4F-51D2490E5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116" y="2601636"/>
            <a:ext cx="5932155" cy="2226395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Dr Yashar Baradaranshokouhi​</a:t>
            </a:r>
          </a:p>
          <a:p>
            <a:r>
              <a:rPr lang="en-GB" sz="2000" dirty="0">
                <a:solidFill>
                  <a:schemeClr val="accent6"/>
                </a:solidFill>
              </a:rPr>
              <a:t>Yash.b@leedstrinity.ac.uk​</a:t>
            </a:r>
          </a:p>
          <a:p>
            <a:endParaRPr lang="en-GB" sz="2000" dirty="0">
              <a:solidFill>
                <a:schemeClr val="accent6"/>
              </a:solidFill>
            </a:endParaRPr>
          </a:p>
          <a:p>
            <a:r>
              <a:rPr lang="en-GB" sz="2000" dirty="0">
                <a:solidFill>
                  <a:schemeClr val="accent6"/>
                </a:solidFill>
              </a:rPr>
              <a:t>Dr Nicky Danino (Head of School)​</a:t>
            </a:r>
          </a:p>
          <a:p>
            <a:r>
              <a:rPr lang="en-GB" sz="2000" dirty="0">
                <a:solidFill>
                  <a:schemeClr val="accent6"/>
                </a:solidFill>
              </a:rPr>
              <a:t>n.danino@leedstrinity.ac.uk​</a:t>
            </a:r>
          </a:p>
          <a:p>
            <a:endParaRPr lang="en-GB" sz="2000" dirty="0">
              <a:solidFill>
                <a:schemeClr val="accent6"/>
              </a:solidFill>
            </a:endParaRPr>
          </a:p>
          <a:p>
            <a:endParaRPr lang="en-GB" sz="2000" dirty="0">
              <a:solidFill>
                <a:schemeClr val="accent6"/>
              </a:solidFill>
            </a:endParaRPr>
          </a:p>
          <a:p>
            <a:r>
              <a:rPr lang="en-GB" sz="2000" dirty="0">
                <a:solidFill>
                  <a:schemeClr val="accent6"/>
                </a:solidFill>
              </a:rPr>
              <a:t>Thank you for listening​</a:t>
            </a:r>
          </a:p>
          <a:p>
            <a:r>
              <a:rPr lang="en-GB" sz="2000" dirty="0">
                <a:solidFill>
                  <a:schemeClr val="accent6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199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0972B-A4AA-9B39-3FA7-01446620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WHAT’S COVERED…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38A43-41E6-9483-8257-927D2DAA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Types of Jobs in Computer Science ​</a:t>
            </a:r>
          </a:p>
          <a:p>
            <a:pPr marL="457200" indent="-457200">
              <a:buFont typeface="+mj-lt"/>
              <a:buAutoNum type="arabicPeriod"/>
            </a:pP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Our Computer Science Team​</a:t>
            </a:r>
          </a:p>
          <a:p>
            <a:pPr marL="457200" indent="-457200">
              <a:buFont typeface="+mj-lt"/>
              <a:buAutoNum type="arabicPeriod"/>
            </a:pP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Course Structure including Placement​</a:t>
            </a:r>
          </a:p>
          <a:p>
            <a:pPr marL="457200" indent="-457200">
              <a:buFont typeface="+mj-lt"/>
              <a:buAutoNum type="arabicPeriod"/>
            </a:pP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Why LTU for Com Science?​</a:t>
            </a:r>
          </a:p>
          <a:p>
            <a:pPr marL="457200" indent="-457200">
              <a:buFont typeface="+mj-lt"/>
              <a:buAutoNum type="arabicPeriod"/>
            </a:pP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Basic Python, and Programming 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B13E3-FBCA-EB1A-D33D-100AD7E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F79E9-4F59-DC44-4AD1-8713862A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27" y="3572009"/>
            <a:ext cx="11599423" cy="3005390"/>
          </a:xfrm>
        </p:spPr>
        <p:txBody>
          <a:bodyPr numCol="2">
            <a:normAutofit/>
          </a:bodyPr>
          <a:lstStyle/>
          <a:p>
            <a:pPr algn="l" rtl="0" fontAlgn="base"/>
            <a:r>
              <a:rPr lang="en-GB" sz="1800" b="1" i="0" u="none" strike="noStrike">
                <a:effectLst/>
                <a:latin typeface="+mn-lt"/>
              </a:rPr>
              <a:t>Examples of research within the school: </a:t>
            </a:r>
            <a:r>
              <a:rPr lang="en-US" sz="1800" b="1" i="0">
                <a:effectLst/>
                <a:latin typeface="+mn-lt"/>
              </a:rPr>
              <a:t>​</a:t>
            </a:r>
            <a:endParaRPr lang="en-US" b="1" i="0">
              <a:effectLst/>
              <a:latin typeface="+mn-lt"/>
            </a:endParaRPr>
          </a:p>
          <a:p>
            <a:pPr algn="l" rtl="0" fontAlgn="base"/>
            <a:r>
              <a:rPr lang="en-GB" sz="1800" b="0" i="0">
                <a:effectLst/>
                <a:latin typeface="+mn-lt"/>
              </a:rPr>
              <a:t>​</a:t>
            </a:r>
            <a:endParaRPr lang="en-GB" b="0" i="0"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>
                <a:effectLst/>
                <a:latin typeface="+mn-lt"/>
              </a:rPr>
              <a:t>AI in healthcare and Biomedical Signal Processing </a:t>
            </a:r>
            <a:r>
              <a:rPr lang="en-US" sz="1800" b="0" i="0">
                <a:effectLst/>
                <a:latin typeface="+mn-lt"/>
              </a:rPr>
              <a:t>​</a:t>
            </a:r>
            <a:endParaRPr lang="en-US" b="0" i="0"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>
                <a:effectLst/>
                <a:latin typeface="+mn-lt"/>
              </a:rPr>
              <a:t>Cyber Security and the future of air commute </a:t>
            </a:r>
            <a:r>
              <a:rPr lang="en-US" sz="1800" b="0" i="0">
                <a:effectLst/>
                <a:latin typeface="+mn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>
                <a:effectLst/>
                <a:latin typeface="+mn-lt"/>
              </a:rPr>
              <a:t>Software Defined Networks (SDN) &amp; 5G</a:t>
            </a:r>
            <a:r>
              <a:rPr lang="en-US" sz="1800" b="0" i="0">
                <a:effectLst/>
                <a:latin typeface="+mn-lt"/>
              </a:rPr>
              <a:t>​</a:t>
            </a:r>
            <a:endParaRPr lang="en-US" b="0" i="0"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1800" b="0" i="0" u="none" strike="noStrike"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1800"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1800" b="0" i="0" u="none" strike="noStrike"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1800" b="0" i="0" u="none" strike="noStrike"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1800"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>
                <a:effectLst/>
                <a:latin typeface="+mn-lt"/>
              </a:rPr>
              <a:t>Opensource research</a:t>
            </a:r>
            <a:r>
              <a:rPr lang="en-US" sz="1800" b="0" i="0">
                <a:effectLst/>
                <a:latin typeface="+mn-lt"/>
              </a:rPr>
              <a:t>​</a:t>
            </a:r>
            <a:endParaRPr lang="en-US" b="0" i="0"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>
                <a:effectLst/>
                <a:latin typeface="+mn-lt"/>
              </a:rPr>
              <a:t>Globaliser Mobile App </a:t>
            </a:r>
            <a:endParaRPr lang="en-US" b="0" i="0">
              <a:effectLst/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>
              <a:effectLst/>
              <a:latin typeface="+mn-lt"/>
            </a:endParaRPr>
          </a:p>
          <a:p>
            <a:endParaRPr lang="en-GB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7A1EC4-7743-8D5F-7660-68846F62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COMPUTER SCIENCE TEAM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7FE9B0-D7E1-61CF-903E-21F5387E1B34}"/>
              </a:ext>
            </a:extLst>
          </p:cNvPr>
          <p:cNvGrpSpPr/>
          <p:nvPr/>
        </p:nvGrpSpPr>
        <p:grpSpPr>
          <a:xfrm>
            <a:off x="1023732" y="1477189"/>
            <a:ext cx="1358339" cy="1505405"/>
            <a:chOff x="144600" y="1153150"/>
            <a:chExt cx="1358339" cy="150540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1C6C52C-F407-EFBF-EEFC-3D3ACF22D9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74654" y="1153150"/>
              <a:ext cx="898233" cy="898232"/>
            </a:xfrm>
            <a:prstGeom prst="rect">
              <a:avLst/>
            </a:prstGeom>
          </p:spPr>
        </p:pic>
        <p:sp>
          <p:nvSpPr>
            <p:cNvPr id="28" name="TextBox 44">
              <a:extLst>
                <a:ext uri="{FF2B5EF4-FFF2-40B4-BE49-F238E27FC236}">
                  <a16:creationId xmlns:a16="http://schemas.microsoft.com/office/drawing/2014/main" id="{D305B31E-CA50-7C8F-77D0-FEAB7A4B2311}"/>
                </a:ext>
              </a:extLst>
            </p:cNvPr>
            <p:cNvSpPr txBox="1"/>
            <p:nvPr/>
          </p:nvSpPr>
          <p:spPr>
            <a:xfrm>
              <a:off x="144600" y="2073780"/>
              <a:ext cx="135833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Professor Yanguo Jing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CF2CEB-2CF0-19DD-F3E8-07E2274FCFD3}"/>
              </a:ext>
            </a:extLst>
          </p:cNvPr>
          <p:cNvGrpSpPr/>
          <p:nvPr/>
        </p:nvGrpSpPr>
        <p:grpSpPr>
          <a:xfrm>
            <a:off x="3208166" y="1477189"/>
            <a:ext cx="1261601" cy="1535323"/>
            <a:chOff x="1603110" y="2018786"/>
            <a:chExt cx="1261601" cy="153532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CAEABC4-3289-1AC1-56BB-0E7F54B28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1784794" y="2018786"/>
              <a:ext cx="898232" cy="898233"/>
            </a:xfrm>
            <a:prstGeom prst="rect">
              <a:avLst/>
            </a:prstGeom>
          </p:spPr>
        </p:pic>
        <p:sp>
          <p:nvSpPr>
            <p:cNvPr id="26" name="TextBox 42">
              <a:extLst>
                <a:ext uri="{FF2B5EF4-FFF2-40B4-BE49-F238E27FC236}">
                  <a16:creationId xmlns:a16="http://schemas.microsoft.com/office/drawing/2014/main" id="{A6CEA152-1C7F-7654-55E9-B009F31E9298}"/>
                </a:ext>
              </a:extLst>
            </p:cNvPr>
            <p:cNvSpPr txBox="1"/>
            <p:nvPr/>
          </p:nvSpPr>
          <p:spPr>
            <a:xfrm>
              <a:off x="1603110" y="2969334"/>
              <a:ext cx="126160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Dr Antesar Shabut</a:t>
              </a:r>
            </a:p>
          </p:txBody>
        </p:sp>
      </p:grpSp>
      <p:sp>
        <p:nvSpPr>
          <p:cNvPr id="24" name="TextBox 36">
            <a:extLst>
              <a:ext uri="{FF2B5EF4-FFF2-40B4-BE49-F238E27FC236}">
                <a16:creationId xmlns:a16="http://schemas.microsoft.com/office/drawing/2014/main" id="{6D8EFA13-24EE-50EC-10EA-375F5D3AE59E}"/>
              </a:ext>
            </a:extLst>
          </p:cNvPr>
          <p:cNvSpPr txBox="1"/>
          <p:nvPr/>
        </p:nvSpPr>
        <p:spPr>
          <a:xfrm>
            <a:off x="8820641" y="2413718"/>
            <a:ext cx="126301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Dr Yashar</a:t>
            </a:r>
          </a:p>
          <a:p>
            <a:pPr algn="ctr" defTabSz="914400">
              <a:defRPr/>
            </a:pPr>
            <a:r>
              <a:rPr lang="en-GB" sz="1600" dirty="0"/>
              <a:t>Baradaran Shokouhi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F5CC70-DC1A-4965-3C02-7DC951CF9A37}"/>
              </a:ext>
            </a:extLst>
          </p:cNvPr>
          <p:cNvGrpSpPr/>
          <p:nvPr/>
        </p:nvGrpSpPr>
        <p:grpSpPr>
          <a:xfrm>
            <a:off x="5403513" y="1496393"/>
            <a:ext cx="1257526" cy="1483007"/>
            <a:chOff x="2857971" y="2049073"/>
            <a:chExt cx="1257526" cy="148300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29892A-5452-ED82-5EF1-C93719C46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37618" y="2049073"/>
              <a:ext cx="898233" cy="898232"/>
            </a:xfrm>
            <a:prstGeom prst="rect">
              <a:avLst/>
            </a:prstGeom>
          </p:spPr>
        </p:pic>
        <p:sp>
          <p:nvSpPr>
            <p:cNvPr id="22" name="TextBox 32">
              <a:extLst>
                <a:ext uri="{FF2B5EF4-FFF2-40B4-BE49-F238E27FC236}">
                  <a16:creationId xmlns:a16="http://schemas.microsoft.com/office/drawing/2014/main" id="{1EAAF7DD-E2EB-CF21-CECD-ED37705D24B2}"/>
                </a:ext>
              </a:extLst>
            </p:cNvPr>
            <p:cNvSpPr txBox="1"/>
            <p:nvPr/>
          </p:nvSpPr>
          <p:spPr>
            <a:xfrm>
              <a:off x="2857971" y="2947305"/>
              <a:ext cx="125752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Dr Aliyu Lawal Aliyu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B10BB8-E6CA-AC27-4B42-ADD6D482DE91}"/>
              </a:ext>
            </a:extLst>
          </p:cNvPr>
          <p:cNvGrpSpPr/>
          <p:nvPr/>
        </p:nvGrpSpPr>
        <p:grpSpPr>
          <a:xfrm>
            <a:off x="2152019" y="1477189"/>
            <a:ext cx="1257527" cy="1564517"/>
            <a:chOff x="4185858" y="2044696"/>
            <a:chExt cx="1257527" cy="1564517"/>
          </a:xfrm>
        </p:grpSpPr>
        <p:sp>
          <p:nvSpPr>
            <p:cNvPr id="19" name="TextBox 30">
              <a:extLst>
                <a:ext uri="{FF2B5EF4-FFF2-40B4-BE49-F238E27FC236}">
                  <a16:creationId xmlns:a16="http://schemas.microsoft.com/office/drawing/2014/main" id="{609CD0E0-323F-5B45-30F1-CE27314B7CCE}"/>
                </a:ext>
              </a:extLst>
            </p:cNvPr>
            <p:cNvSpPr txBox="1"/>
            <p:nvPr/>
          </p:nvSpPr>
          <p:spPr>
            <a:xfrm>
              <a:off x="4185858" y="3024438"/>
              <a:ext cx="125752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Dr Nicole Danino</a:t>
              </a:r>
            </a:p>
          </p:txBody>
        </p:sp>
        <p:pic>
          <p:nvPicPr>
            <p:cNvPr id="20" name="Picture 19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272399DA-95CE-CE79-9B40-C3E75C710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343553" y="2044696"/>
              <a:ext cx="898232" cy="92463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07B8C5-73B5-4ACB-B646-89C428990044}"/>
              </a:ext>
            </a:extLst>
          </p:cNvPr>
          <p:cNvGrpSpPr/>
          <p:nvPr/>
        </p:nvGrpSpPr>
        <p:grpSpPr>
          <a:xfrm>
            <a:off x="4288082" y="1496393"/>
            <a:ext cx="1263009" cy="1493631"/>
            <a:chOff x="3408950" y="1172354"/>
            <a:chExt cx="1263009" cy="149363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55DB83-BAD3-D0D0-A8B9-7E12BFD72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3595322" y="1172354"/>
              <a:ext cx="902150" cy="902150"/>
            </a:xfrm>
            <a:prstGeom prst="rect">
              <a:avLst/>
            </a:prstGeom>
          </p:spPr>
        </p:pic>
        <p:sp>
          <p:nvSpPr>
            <p:cNvPr id="18" name="TextBox 38">
              <a:extLst>
                <a:ext uri="{FF2B5EF4-FFF2-40B4-BE49-F238E27FC236}">
                  <a16:creationId xmlns:a16="http://schemas.microsoft.com/office/drawing/2014/main" id="{304622EE-7AB2-978E-93F5-762DD0643BC1}"/>
                </a:ext>
              </a:extLst>
            </p:cNvPr>
            <p:cNvSpPr txBox="1"/>
            <p:nvPr/>
          </p:nvSpPr>
          <p:spPr>
            <a:xfrm>
              <a:off x="3408950" y="2081210"/>
              <a:ext cx="126300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Mr Jim Diockou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ED2FCB-195C-2729-39D9-44A680044C63}"/>
              </a:ext>
            </a:extLst>
          </p:cNvPr>
          <p:cNvGrpSpPr/>
          <p:nvPr/>
        </p:nvGrpSpPr>
        <p:grpSpPr>
          <a:xfrm>
            <a:off x="6498845" y="1500910"/>
            <a:ext cx="1257526" cy="1489114"/>
            <a:chOff x="5619713" y="1176871"/>
            <a:chExt cx="1257526" cy="1489114"/>
          </a:xfrm>
        </p:grpSpPr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8F3857EE-0F8C-E11E-2E9F-AB46C86C7E54}"/>
                </a:ext>
              </a:extLst>
            </p:cNvPr>
            <p:cNvSpPr txBox="1"/>
            <p:nvPr/>
          </p:nvSpPr>
          <p:spPr>
            <a:xfrm>
              <a:off x="5619713" y="2081210"/>
              <a:ext cx="1257526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600" dirty="0"/>
                <a:t>Dr Lesley May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B024AA4-976D-1089-2039-CB75C76F2F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5779768" y="1176871"/>
              <a:ext cx="914901" cy="91271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79671-8BA9-412A-6DAB-ABD0F638DEFB}"/>
              </a:ext>
            </a:extLst>
          </p:cNvPr>
          <p:cNvGrpSpPr/>
          <p:nvPr/>
        </p:nvGrpSpPr>
        <p:grpSpPr>
          <a:xfrm>
            <a:off x="7589201" y="1480084"/>
            <a:ext cx="1257526" cy="1386829"/>
            <a:chOff x="6710069" y="1156045"/>
            <a:chExt cx="1257526" cy="1386829"/>
          </a:xfrm>
        </p:grpSpPr>
        <p:sp>
          <p:nvSpPr>
            <p:cNvPr id="13" name="TextBox 60">
              <a:extLst>
                <a:ext uri="{FF2B5EF4-FFF2-40B4-BE49-F238E27FC236}">
                  <a16:creationId xmlns:a16="http://schemas.microsoft.com/office/drawing/2014/main" id="{051968B0-DC5F-0ADF-C657-83F83DD07A5D}"/>
                </a:ext>
              </a:extLst>
            </p:cNvPr>
            <p:cNvSpPr txBox="1"/>
            <p:nvPr/>
          </p:nvSpPr>
          <p:spPr>
            <a:xfrm>
              <a:off x="6710069" y="2204320"/>
              <a:ext cx="12575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Dr Xin Lu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99C359-658B-DAC3-2868-EA4BB28DA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50217" y="1156045"/>
              <a:ext cx="1001286" cy="930850"/>
            </a:xfrm>
            <a:prstGeom prst="rect">
              <a:avLst/>
            </a:prstGeom>
          </p:spPr>
        </p:pic>
      </p:grpSp>
      <p:sp>
        <p:nvSpPr>
          <p:cNvPr id="29" name="TextBox 2">
            <a:extLst>
              <a:ext uri="{FF2B5EF4-FFF2-40B4-BE49-F238E27FC236}">
                <a16:creationId xmlns:a16="http://schemas.microsoft.com/office/drawing/2014/main" id="{18BBD363-96C6-E540-CB2C-C6427378D653}"/>
              </a:ext>
            </a:extLst>
          </p:cNvPr>
          <p:cNvSpPr txBox="1"/>
          <p:nvPr/>
        </p:nvSpPr>
        <p:spPr>
          <a:xfrm>
            <a:off x="9986556" y="2526477"/>
            <a:ext cx="162827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GB" sz="1600" dirty="0"/>
              <a:t>Dr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Nick </a:t>
            </a:r>
            <a:r>
              <a:rPr lang="en-GB" sz="1600" dirty="0"/>
              <a:t>Mitchell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0" name="Picture 29" descr="A person in a white shirt and tie&#10;&#10;AI-generated content may be incorrect.">
            <a:extLst>
              <a:ext uri="{FF2B5EF4-FFF2-40B4-BE49-F238E27FC236}">
                <a16:creationId xmlns:a16="http://schemas.microsoft.com/office/drawing/2014/main" id="{B4C866F4-9709-BCF0-65DD-6EB32E39E6D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94806" y="1452875"/>
            <a:ext cx="717806" cy="9580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161A0-D454-1493-E4C9-956AC311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23" name="Picture 22" descr="A person smiling for a selfie&#10;&#10;AI-generated content may be incorrect.">
            <a:extLst>
              <a:ext uri="{FF2B5EF4-FFF2-40B4-BE49-F238E27FC236}">
                <a16:creationId xmlns:a16="http://schemas.microsoft.com/office/drawing/2014/main" id="{72E89613-89D9-F8B5-355C-F54CC80E545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3097" y="1456267"/>
            <a:ext cx="820738" cy="10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5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5C3EAF-74FF-3A10-75FD-980B362A6F1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GB" sz="3600"/>
              <a:t>Web Designers, App Developers, Games Designers, Cyber Security, Algorithm Developers, Data Analytics, AI &amp; Machine Learning Lead,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893FBC-AB61-9E75-5122-01DC78B9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/>
              <a:t>POTENTIAL JOBS IN COMPUTER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913B2-ED12-DB60-EF85-1CF16BC31962}"/>
              </a:ext>
            </a:extLst>
          </p:cNvPr>
          <p:cNvSpPr txBox="1"/>
          <p:nvPr/>
        </p:nvSpPr>
        <p:spPr>
          <a:xfrm>
            <a:off x="242618" y="5576837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sng" strike="noStrike">
                <a:solidFill>
                  <a:srgbClr val="FFFFFF"/>
                </a:solidFill>
                <a:effectLst/>
                <a:hlinkClick r:id="rId2"/>
              </a:rPr>
              <a:t>Read more</a:t>
            </a:r>
            <a:r>
              <a:rPr lang="en-GB" sz="1800" b="0" i="0" u="none" strike="noStrike">
                <a:solidFill>
                  <a:srgbClr val="FFFFFF"/>
                </a:solidFill>
                <a:effectLst/>
              </a:rPr>
              <a:t> …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E493A-E136-B96C-1167-8FFD5682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5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few women working on a computer&#10;&#10;Description automatically generated">
            <a:extLst>
              <a:ext uri="{FF2B5EF4-FFF2-40B4-BE49-F238E27FC236}">
                <a16:creationId xmlns:a16="http://schemas.microsoft.com/office/drawing/2014/main" id="{E66352B1-7A1E-C67A-5D44-F40A2EA3A2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7547113-9691-6F8C-3245-6D4BD8DF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Available Courses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97FDA-7619-6B96-E4D2-773A1D4E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Currently available programme: ​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BSc Computer Science (BCS Accredited) 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MSc Data Science and AI (Scholarships available) 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Computer Science with Artificial Intelligence 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Computer Science with Game Development​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Computer Science with Cyber Security​</a:t>
            </a:r>
          </a:p>
          <a:p>
            <a:endParaRPr lang="en-GB" dirty="0"/>
          </a:p>
          <a:p>
            <a:r>
              <a:rPr lang="en-GB" dirty="0"/>
              <a:t>Foundation year available.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1ECFA-9D16-925F-8D7F-B3279A32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14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group of people walking down a hallway&#10;&#10;Description automatically generated">
            <a:extLst>
              <a:ext uri="{FF2B5EF4-FFF2-40B4-BE49-F238E27FC236}">
                <a16:creationId xmlns:a16="http://schemas.microsoft.com/office/drawing/2014/main" id="{4FB02DCC-5D33-CA37-354A-EF82629AED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FF9B0AD-B40B-040D-94BF-AE870BCD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EA7F55-C93F-7E6B-C2F5-F04AB944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BSc Computer Science​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67FB70-6CE8-85B6-ED17-49ADBCD0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6515" y="4045341"/>
            <a:ext cx="3306980" cy="1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356E3-1A12-8585-D2A1-3CC2EC1E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6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C8880-27D4-19B0-2118-6958EFB06E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82100" y="0"/>
            <a:ext cx="3024064" cy="6951913"/>
          </a:xfrm>
        </p:spPr>
        <p:txBody>
          <a:bodyPr/>
          <a:lstStyle/>
          <a:p>
            <a:endParaRPr lang="en-GB"/>
          </a:p>
        </p:txBody>
      </p:sp>
      <p:pic>
        <p:nvPicPr>
          <p:cNvPr id="7" name="Content Placeholder 6" descr="A road with colorful labels&#10;&#10;AI-generated content may be incorrect.">
            <a:extLst>
              <a:ext uri="{FF2B5EF4-FFF2-40B4-BE49-F238E27FC236}">
                <a16:creationId xmlns:a16="http://schemas.microsoft.com/office/drawing/2014/main" id="{0CD818CA-B1E4-F8CC-12D9-1136470346D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6" y="0"/>
            <a:ext cx="9191688" cy="689347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373BAAF-41CC-1D40-2C2B-1166E702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69" y="58692"/>
            <a:ext cx="3086173" cy="1196588"/>
          </a:xfrm>
        </p:spPr>
        <p:txBody>
          <a:bodyPr>
            <a:normAutofit fontScale="90000"/>
          </a:bodyPr>
          <a:lstStyle/>
          <a:p>
            <a:r>
              <a:rPr lang="en-GB" dirty="0"/>
              <a:t>How we structure our course:</a:t>
            </a:r>
          </a:p>
        </p:txBody>
      </p:sp>
      <p:pic>
        <p:nvPicPr>
          <p:cNvPr id="2078" name="Picture 30" descr="A logo of a cat&#10;&#10;Description automatically generated">
            <a:extLst>
              <a:ext uri="{FF2B5EF4-FFF2-40B4-BE49-F238E27FC236}">
                <a16:creationId xmlns:a16="http://schemas.microsoft.com/office/drawing/2014/main" id="{9BC41512-A830-C2F5-B2DF-10E9E313E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1869" y="2124660"/>
            <a:ext cx="773708" cy="77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 descr="A yellow snake in a blue circle&#10;&#10;Description automatically generated">
            <a:extLst>
              <a:ext uri="{FF2B5EF4-FFF2-40B4-BE49-F238E27FC236}">
                <a16:creationId xmlns:a16="http://schemas.microsoft.com/office/drawing/2014/main" id="{8962CD2A-1BDA-A43B-672C-ADDA9E59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95717" y="3355077"/>
            <a:ext cx="902155" cy="8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A logo of a coffee cup&#10;&#10;Description automatically generated">
            <a:extLst>
              <a:ext uri="{FF2B5EF4-FFF2-40B4-BE49-F238E27FC236}">
                <a16:creationId xmlns:a16="http://schemas.microsoft.com/office/drawing/2014/main" id="{F646B635-21DC-9A4F-09D3-584E2E58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1208" y="3087322"/>
            <a:ext cx="755573" cy="47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 descr="A green robot with two ears&#10;&#10;Description automatically generated">
            <a:extLst>
              <a:ext uri="{FF2B5EF4-FFF2-40B4-BE49-F238E27FC236}">
                <a16:creationId xmlns:a16="http://schemas.microsoft.com/office/drawing/2014/main" id="{47D32C85-507C-F1B0-29C0-7EA693D78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6757" y="5385353"/>
            <a:ext cx="1284476" cy="150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A blue and black logo&#10;&#10;Description automatically generated">
            <a:extLst>
              <a:ext uri="{FF2B5EF4-FFF2-40B4-BE49-F238E27FC236}">
                <a16:creationId xmlns:a16="http://schemas.microsoft.com/office/drawing/2014/main" id="{368897E3-7CA1-CED1-C980-88D10FC9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6599" y="2044537"/>
            <a:ext cx="1088027" cy="108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5" descr="A green leaf in a shield&#10;&#10;Description automatically generated">
            <a:extLst>
              <a:ext uri="{FF2B5EF4-FFF2-40B4-BE49-F238E27FC236}">
                <a16:creationId xmlns:a16="http://schemas.microsoft.com/office/drawing/2014/main" id="{07392FFD-B7C4-A63A-1098-E1FD5A37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3941" y="4987861"/>
            <a:ext cx="803931" cy="88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A logo with a dolphin&#10;&#10;Description automatically generated">
            <a:extLst>
              <a:ext uri="{FF2B5EF4-FFF2-40B4-BE49-F238E27FC236}">
                <a16:creationId xmlns:a16="http://schemas.microsoft.com/office/drawing/2014/main" id="{1F3DB511-9657-76E6-687A-16D6F2E37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4709" y="270767"/>
            <a:ext cx="1934270" cy="96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 descr="A blue logo with white border&#10;&#10;Description automatically generated">
            <a:extLst>
              <a:ext uri="{FF2B5EF4-FFF2-40B4-BE49-F238E27FC236}">
                <a16:creationId xmlns:a16="http://schemas.microsoft.com/office/drawing/2014/main" id="{92F42B5A-A4CD-80B7-E7C6-372226C4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57286" y="1162913"/>
            <a:ext cx="1088027" cy="108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3D3A498-E800-6B1F-5EA2-95D306AC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1685" y="902586"/>
            <a:ext cx="1004914" cy="108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39" descr="A green logo with a black background&#10;&#10;Description automatically generated">
            <a:extLst>
              <a:ext uri="{FF2B5EF4-FFF2-40B4-BE49-F238E27FC236}">
                <a16:creationId xmlns:a16="http://schemas.microsoft.com/office/drawing/2014/main" id="{940CC32F-41E7-9C51-C2CE-190393A4F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1869" y="3858970"/>
            <a:ext cx="1934270" cy="93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A blue cloud with white text&#10;&#10;Description automatically generated">
            <a:extLst>
              <a:ext uri="{FF2B5EF4-FFF2-40B4-BE49-F238E27FC236}">
                <a16:creationId xmlns:a16="http://schemas.microsoft.com/office/drawing/2014/main" id="{6B5CA95D-B7FE-9BE9-7D45-B31AEE49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94131" y="5987912"/>
            <a:ext cx="1480925" cy="84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45413-B10B-A04D-1F6E-CE08A8CC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7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C9E3C-0F2E-C153-700B-1032C55E851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GB"/>
              <a:t>Most of our undergraduate degrees can be taken as a four-year course, beginning with the associated Foundation Year for your chosen degree.</a:t>
            </a:r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Aims to develop your academic knowledge​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Introduces you to key concepts in Computing​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Develop technical skills in preparation for the BSc course​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Has lower entry requirements than our standard 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three-year degree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73BAAF-41CC-1D40-2C2B-1166E702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Foundation Year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4A16D-64B2-4DC2-0FFF-4FE3FD35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3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B44075E8-D507-D797-3D2C-6B1D0A56B0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C9E3C-0F2E-C153-700B-1032C55E851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GB" sz="2400"/>
              <a:t>Most of our graduates are in employment or further study 15 months after graduating (&gt;93%)​</a:t>
            </a:r>
          </a:p>
          <a:p>
            <a:endParaRPr lang="en-GB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A supportive university community​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Staff availability 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Small group teaching​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Industry-led teaching and mentoring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73BAAF-41CC-1D40-2C2B-1166E702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LTU?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AB93F-324D-DBFF-4F1A-284E85D5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1ABC-49CB-4ADE-A16D-B20A6B81B91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0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UMain">
      <a:dk1>
        <a:srgbClr val="000000"/>
      </a:dk1>
      <a:lt1>
        <a:srgbClr val="FFFFFF"/>
      </a:lt1>
      <a:dk2>
        <a:srgbClr val="400014"/>
      </a:dk2>
      <a:lt2>
        <a:srgbClr val="FFFFFF"/>
      </a:lt2>
      <a:accent1>
        <a:srgbClr val="F87F41"/>
      </a:accent1>
      <a:accent2>
        <a:srgbClr val="94D7C8"/>
      </a:accent2>
      <a:accent3>
        <a:srgbClr val="DCD2C1"/>
      </a:accent3>
      <a:accent4>
        <a:srgbClr val="F69EB0"/>
      </a:accent4>
      <a:accent5>
        <a:srgbClr val="A0C0E4"/>
      </a:accent5>
      <a:accent6>
        <a:srgbClr val="DCD2C1"/>
      </a:accent6>
      <a:hlink>
        <a:srgbClr val="F87F41"/>
      </a:hlink>
      <a:folHlink>
        <a:srgbClr val="A0C0E4"/>
      </a:folHlink>
    </a:clrScheme>
    <a:fontScheme name="Custom 1">
      <a:majorFont>
        <a:latin typeface="Neue Haas Unica W1G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U_ppt_Template_2024_TC" id="{CE9E928B-7789-42C4-9B4A-5116051EAF7B}" vid="{6BB63A9B-EE8A-4A5F-AC8B-A5262692CF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68ae-cc9e-4993-963e-ddc4676b869e" xsi:nil="true"/>
    <lcf76f155ced4ddcb4097134ff3c332f xmlns="50c9dcbb-4fcb-48a2-bca2-36b905826655">
      <Terms xmlns="http://schemas.microsoft.com/office/infopath/2007/PartnerControls"/>
    </lcf76f155ced4ddcb4097134ff3c332f>
    <SharedWithUsers xmlns="1c5e68ae-cc9e-4993-963e-ddc4676b869e">
      <UserInfo>
        <DisplayName>Jordy Hadfield (2120663)</DisplayName>
        <AccountId>706</AccountId>
        <AccountType/>
      </UserInfo>
      <UserInfo>
        <DisplayName>Olivia Galbraith (2127106)</DisplayName>
        <AccountId>707</AccountId>
        <AccountType/>
      </UserInfo>
      <UserInfo>
        <DisplayName>Sara Quin</DisplayName>
        <AccountId>122</AccountId>
        <AccountType/>
      </UserInfo>
    </SharedWithUsers>
    <_Flow_SignoffStatus xmlns="50c9dcbb-4fcb-48a2-bca2-36b90582665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A6371D29A8F47BCC2294B634E0FD8" ma:contentTypeVersion="15" ma:contentTypeDescription="Create a new document." ma:contentTypeScope="" ma:versionID="095b96e4166deae2318780ba28bb224a">
  <xsd:schema xmlns:xsd="http://www.w3.org/2001/XMLSchema" xmlns:xs="http://www.w3.org/2001/XMLSchema" xmlns:p="http://schemas.microsoft.com/office/2006/metadata/properties" xmlns:ns2="50c9dcbb-4fcb-48a2-bca2-36b905826655" xmlns:ns3="1c5e68ae-cc9e-4993-963e-ddc4676b869e" targetNamespace="http://schemas.microsoft.com/office/2006/metadata/properties" ma:root="true" ma:fieldsID="deabe14c30167dd255fdf375508279df" ns2:_="" ns3:_="">
    <xsd:import namespace="50c9dcbb-4fcb-48a2-bca2-36b905826655"/>
    <xsd:import namespace="1c5e68ae-cc9e-4993-963e-ddc4676b8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9dcbb-4fcb-48a2-bca2-36b9058266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22a82b8-8a33-4e93-9b0b-c881f0c029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68ae-cc9e-4993-963e-ddc4676b869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ba8b508-b912-42aa-928f-bbe906b5c615}" ma:internalName="TaxCatchAll" ma:showField="CatchAllData" ma:web="1c5e68ae-cc9e-4993-963e-ddc4676b86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4B92EC-336A-46CB-A5A5-A0D4BB90A954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c5e68ae-cc9e-4993-963e-ddc4676b869e"/>
    <ds:schemaRef ds:uri="50c9dcbb-4fcb-48a2-bca2-36b905826655"/>
  </ds:schemaRefs>
</ds:datastoreItem>
</file>

<file path=customXml/itemProps2.xml><?xml version="1.0" encoding="utf-8"?>
<ds:datastoreItem xmlns:ds="http://schemas.openxmlformats.org/officeDocument/2006/customXml" ds:itemID="{9F4A1CA0-2EDD-4896-9002-2AD60897D5C2}">
  <ds:schemaRefs>
    <ds:schemaRef ds:uri="1c5e68ae-cc9e-4993-963e-ddc4676b869e"/>
    <ds:schemaRef ds:uri="50c9dcbb-4fcb-48a2-bca2-36b9058266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38D5A7-D009-440F-9051-081A9330B7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LTU_ppt_Template_2024.</Template>
  <TotalTime>81</TotalTime>
  <Words>729</Words>
  <Application>Microsoft Office PowerPoint</Application>
  <PresentationFormat>Widescreen</PresentationFormat>
  <Paragraphs>166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Neue Haas Grotesk Text Pro</vt:lpstr>
      <vt:lpstr>Calibri</vt:lpstr>
      <vt:lpstr>Trade Gothic Next Heavy</vt:lpstr>
      <vt:lpstr>Microsoft Sans Serif</vt:lpstr>
      <vt:lpstr>Office Theme</vt:lpstr>
      <vt:lpstr>A warm welcome from   The School of Computer Science at Leeds Trinity University </vt:lpstr>
      <vt:lpstr>WHAT’S COVERED…</vt:lpstr>
      <vt:lpstr>COMPUTER SCIENCE TEAM</vt:lpstr>
      <vt:lpstr>POTENTIAL JOBS IN COMPUTER SCIENCE</vt:lpstr>
      <vt:lpstr>Available Courses </vt:lpstr>
      <vt:lpstr>COURSE STRUCTURE</vt:lpstr>
      <vt:lpstr>How we structure our course:</vt:lpstr>
      <vt:lpstr>Foundation Year</vt:lpstr>
      <vt:lpstr>WHY LTU?</vt:lpstr>
      <vt:lpstr>WHY LTU?</vt:lpstr>
      <vt:lpstr>Professional work placements</vt:lpstr>
      <vt:lpstr>Leeds Tech City </vt:lpstr>
      <vt:lpstr>Study abroad</vt:lpstr>
      <vt:lpstr>Contacts</vt:lpstr>
    </vt:vector>
  </TitlesOfParts>
  <Company>Leeds Trinity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Yashar Baradaranshokouhi</dc:creator>
  <cp:keywords>LTU, Template, Main</cp:keywords>
  <cp:lastModifiedBy>Yashar Baradaranshokouhi</cp:lastModifiedBy>
  <cp:revision>15</cp:revision>
  <dcterms:created xsi:type="dcterms:W3CDTF">2024-07-16T14:14:22Z</dcterms:created>
  <dcterms:modified xsi:type="dcterms:W3CDTF">2025-03-22T12:40:23Z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0x010100D71A6371D29A8F47BCC2294B634E0FD8</vt:lpwstr>
  </property>
  <property fmtid="{D5CDD505-2E9C-101B-9397-08002B2CF9AE}" pid="3" name="MediaServiceImageTags">
    <vt:lpwstr/>
  </property>
</Properties>
</file>