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7" r:id="rId1"/>
  </p:sldMasterIdLst>
  <p:notesMasterIdLst>
    <p:notesMasterId r:id="rId47"/>
  </p:notesMasterIdLst>
  <p:sldIdLst>
    <p:sldId id="256" r:id="rId2"/>
    <p:sldId id="365" r:id="rId3"/>
    <p:sldId id="366" r:id="rId4"/>
    <p:sldId id="367" r:id="rId5"/>
    <p:sldId id="368" r:id="rId6"/>
    <p:sldId id="369" r:id="rId7"/>
    <p:sldId id="370" r:id="rId8"/>
    <p:sldId id="371" r:id="rId9"/>
    <p:sldId id="372" r:id="rId10"/>
    <p:sldId id="296" r:id="rId11"/>
    <p:sldId id="297" r:id="rId12"/>
    <p:sldId id="298" r:id="rId13"/>
    <p:sldId id="299" r:id="rId14"/>
    <p:sldId id="300" r:id="rId15"/>
    <p:sldId id="266" r:id="rId16"/>
    <p:sldId id="376" r:id="rId17"/>
    <p:sldId id="352" r:id="rId18"/>
    <p:sldId id="377" r:id="rId19"/>
    <p:sldId id="356" r:id="rId20"/>
    <p:sldId id="353" r:id="rId21"/>
    <p:sldId id="354" r:id="rId22"/>
    <p:sldId id="374" r:id="rId23"/>
    <p:sldId id="346" r:id="rId24"/>
    <p:sldId id="347" r:id="rId25"/>
    <p:sldId id="348" r:id="rId26"/>
    <p:sldId id="378" r:id="rId27"/>
    <p:sldId id="349" r:id="rId28"/>
    <p:sldId id="350" r:id="rId29"/>
    <p:sldId id="343" r:id="rId30"/>
    <p:sldId id="333" r:id="rId31"/>
    <p:sldId id="344" r:id="rId32"/>
    <p:sldId id="342" r:id="rId33"/>
    <p:sldId id="334" r:id="rId34"/>
    <p:sldId id="351" r:id="rId35"/>
    <p:sldId id="357" r:id="rId36"/>
    <p:sldId id="358" r:id="rId37"/>
    <p:sldId id="359" r:id="rId38"/>
    <p:sldId id="360" r:id="rId39"/>
    <p:sldId id="361" r:id="rId40"/>
    <p:sldId id="362" r:id="rId41"/>
    <p:sldId id="379" r:id="rId42"/>
    <p:sldId id="380" r:id="rId43"/>
    <p:sldId id="363" r:id="rId44"/>
    <p:sldId id="364" r:id="rId45"/>
    <p:sldId id="318" r:id="rId46"/>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Verdana" pitchFamily="34" charset="0"/>
        <a:ea typeface="+mn-ea"/>
        <a:cs typeface="+mn-cs"/>
      </a:defRPr>
    </a:lvl1pPr>
    <a:lvl2pPr marL="457200" algn="l" rtl="0" eaLnBrk="0" fontAlgn="base" hangingPunct="0">
      <a:spcBef>
        <a:spcPct val="0"/>
      </a:spcBef>
      <a:spcAft>
        <a:spcPct val="0"/>
      </a:spcAft>
      <a:defRPr kern="1200">
        <a:solidFill>
          <a:schemeClr val="tx1"/>
        </a:solidFill>
        <a:latin typeface="Verdana" pitchFamily="34" charset="0"/>
        <a:ea typeface="+mn-ea"/>
        <a:cs typeface="+mn-cs"/>
      </a:defRPr>
    </a:lvl2pPr>
    <a:lvl3pPr marL="914400" algn="l" rtl="0" eaLnBrk="0" fontAlgn="base" hangingPunct="0">
      <a:spcBef>
        <a:spcPct val="0"/>
      </a:spcBef>
      <a:spcAft>
        <a:spcPct val="0"/>
      </a:spcAft>
      <a:defRPr kern="1200">
        <a:solidFill>
          <a:schemeClr val="tx1"/>
        </a:solidFill>
        <a:latin typeface="Verdana" pitchFamily="34" charset="0"/>
        <a:ea typeface="+mn-ea"/>
        <a:cs typeface="+mn-cs"/>
      </a:defRPr>
    </a:lvl3pPr>
    <a:lvl4pPr marL="1371600" algn="l" rtl="0" eaLnBrk="0" fontAlgn="base" hangingPunct="0">
      <a:spcBef>
        <a:spcPct val="0"/>
      </a:spcBef>
      <a:spcAft>
        <a:spcPct val="0"/>
      </a:spcAft>
      <a:defRPr kern="1200">
        <a:solidFill>
          <a:schemeClr val="tx1"/>
        </a:solidFill>
        <a:latin typeface="Verdana" pitchFamily="34" charset="0"/>
        <a:ea typeface="+mn-ea"/>
        <a:cs typeface="+mn-cs"/>
      </a:defRPr>
    </a:lvl4pPr>
    <a:lvl5pPr marL="1828800" algn="l" rtl="0" eaLnBrk="0" fontAlgn="base" hangingPunct="0">
      <a:spcBef>
        <a:spcPct val="0"/>
      </a:spcBef>
      <a:spcAft>
        <a:spcPct val="0"/>
      </a:spcAft>
      <a:defRPr kern="1200">
        <a:solidFill>
          <a:schemeClr val="tx1"/>
        </a:solidFill>
        <a:latin typeface="Verdana" pitchFamily="34" charset="0"/>
        <a:ea typeface="+mn-ea"/>
        <a:cs typeface="+mn-cs"/>
      </a:defRPr>
    </a:lvl5pPr>
    <a:lvl6pPr marL="2286000" algn="l" defTabSz="914400" rtl="0" eaLnBrk="1" latinLnBrk="0" hangingPunct="1">
      <a:defRPr kern="1200">
        <a:solidFill>
          <a:schemeClr val="tx1"/>
        </a:solidFill>
        <a:latin typeface="Verdana" pitchFamily="34" charset="0"/>
        <a:ea typeface="+mn-ea"/>
        <a:cs typeface="+mn-cs"/>
      </a:defRPr>
    </a:lvl6pPr>
    <a:lvl7pPr marL="2743200" algn="l" defTabSz="914400" rtl="0" eaLnBrk="1" latinLnBrk="0" hangingPunct="1">
      <a:defRPr kern="1200">
        <a:solidFill>
          <a:schemeClr val="tx1"/>
        </a:solidFill>
        <a:latin typeface="Verdana" pitchFamily="34" charset="0"/>
        <a:ea typeface="+mn-ea"/>
        <a:cs typeface="+mn-cs"/>
      </a:defRPr>
    </a:lvl7pPr>
    <a:lvl8pPr marL="3200400" algn="l" defTabSz="914400" rtl="0" eaLnBrk="1" latinLnBrk="0" hangingPunct="1">
      <a:defRPr kern="1200">
        <a:solidFill>
          <a:schemeClr val="tx1"/>
        </a:solidFill>
        <a:latin typeface="Verdana" pitchFamily="34" charset="0"/>
        <a:ea typeface="+mn-ea"/>
        <a:cs typeface="+mn-cs"/>
      </a:defRPr>
    </a:lvl8pPr>
    <a:lvl9pPr marL="3657600" algn="l" defTabSz="914400" rtl="0" eaLnBrk="1" latinLnBrk="0" hangingPunct="1">
      <a:defRPr kern="1200">
        <a:solidFill>
          <a:schemeClr val="tx1"/>
        </a:solidFill>
        <a:latin typeface="Verdana"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69" autoAdjust="0"/>
    <p:restoredTop sz="92362" autoAdjust="0"/>
  </p:normalViewPr>
  <p:slideViewPr>
    <p:cSldViewPr snapToGrid="0">
      <p:cViewPr varScale="1">
        <p:scale>
          <a:sx n="46" d="100"/>
          <a:sy n="46" d="100"/>
        </p:scale>
        <p:origin x="-1306" y="-8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035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endParaRPr lang="en-US"/>
          </a:p>
        </p:txBody>
      </p:sp>
      <p:sp>
        <p:nvSpPr>
          <p:cNvPr id="10035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endParaRPr lang="en-US"/>
          </a:p>
        </p:txBody>
      </p:sp>
      <p:sp>
        <p:nvSpPr>
          <p:cNvPr id="10035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10035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035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endParaRPr lang="en-US"/>
          </a:p>
        </p:txBody>
      </p:sp>
      <p:sp>
        <p:nvSpPr>
          <p:cNvPr id="10035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charset="0"/>
              </a:defRPr>
            </a:lvl1pPr>
          </a:lstStyle>
          <a:p>
            <a:fld id="{CF398E2C-8772-4A3E-8E47-AA98C4E0A7EC}" type="slidenum">
              <a:rPr lang="en-US"/>
              <a:pPr/>
              <a:t>‹#›</a:t>
            </a:fld>
            <a:endParaRPr lang="en-US"/>
          </a:p>
        </p:txBody>
      </p:sp>
    </p:spTree>
    <p:extLst>
      <p:ext uri="{BB962C8B-B14F-4D97-AF65-F5344CB8AC3E}">
        <p14:creationId xmlns:p14="http://schemas.microsoft.com/office/powerpoint/2010/main" val="26456681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906765E-3330-4EE9-AF31-9687BA898A58}" type="slidenum">
              <a:rPr lang="en-US"/>
              <a:pPr/>
              <a:t>1</a:t>
            </a:fld>
            <a:endParaRPr lang="en-US"/>
          </a:p>
        </p:txBody>
      </p:sp>
      <p:sp>
        <p:nvSpPr>
          <p:cNvPr id="147458" name="Rectangle 2"/>
          <p:cNvSpPr>
            <a:spLocks noGrp="1" noRot="1" noChangeAspect="1" noChangeArrowheads="1" noTextEdit="1"/>
          </p:cNvSpPr>
          <p:nvPr>
            <p:ph type="sldImg"/>
          </p:nvPr>
        </p:nvSpPr>
        <p:spPr>
          <a:ln/>
        </p:spPr>
      </p:sp>
      <p:sp>
        <p:nvSpPr>
          <p:cNvPr id="1474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7947161-B9B4-488D-A04F-D41CC0A8E6F5}" type="slidenum">
              <a:rPr lang="en-US"/>
              <a:pPr/>
              <a:t>10</a:t>
            </a:fld>
            <a:endParaRPr lang="en-US"/>
          </a:p>
        </p:txBody>
      </p:sp>
      <p:sp>
        <p:nvSpPr>
          <p:cNvPr id="188418" name="Rectangle 2"/>
          <p:cNvSpPr>
            <a:spLocks noGrp="1" noRot="1" noChangeAspect="1" noChangeArrowheads="1" noTextEdit="1"/>
          </p:cNvSpPr>
          <p:nvPr>
            <p:ph type="sldImg"/>
          </p:nvPr>
        </p:nvSpPr>
        <p:spPr>
          <a:ln/>
        </p:spPr>
      </p:sp>
      <p:sp>
        <p:nvSpPr>
          <p:cNvPr id="1884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59D67BA-F74B-403E-8B96-1793138861B8}" type="slidenum">
              <a:rPr lang="en-US"/>
              <a:pPr/>
              <a:t>11</a:t>
            </a:fld>
            <a:endParaRPr lang="en-US"/>
          </a:p>
        </p:txBody>
      </p:sp>
      <p:sp>
        <p:nvSpPr>
          <p:cNvPr id="190466" name="Rectangle 2"/>
          <p:cNvSpPr>
            <a:spLocks noGrp="1" noRot="1" noChangeAspect="1" noChangeArrowheads="1" noTextEdit="1"/>
          </p:cNvSpPr>
          <p:nvPr>
            <p:ph type="sldImg"/>
          </p:nvPr>
        </p:nvSpPr>
        <p:spPr>
          <a:ln/>
        </p:spPr>
      </p:sp>
      <p:sp>
        <p:nvSpPr>
          <p:cNvPr id="1904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7DCD8E9-CEB5-4CFF-BE9F-B1F53B760DB0}" type="slidenum">
              <a:rPr lang="en-US"/>
              <a:pPr/>
              <a:t>12</a:t>
            </a:fld>
            <a:endParaRPr lang="en-US"/>
          </a:p>
        </p:txBody>
      </p:sp>
      <p:sp>
        <p:nvSpPr>
          <p:cNvPr id="192514" name="Rectangle 2"/>
          <p:cNvSpPr>
            <a:spLocks noGrp="1" noRot="1" noChangeAspect="1" noChangeArrowheads="1" noTextEdit="1"/>
          </p:cNvSpPr>
          <p:nvPr>
            <p:ph type="sldImg"/>
          </p:nvPr>
        </p:nvSpPr>
        <p:spPr>
          <a:ln/>
        </p:spPr>
      </p:sp>
      <p:sp>
        <p:nvSpPr>
          <p:cNvPr id="1925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1FB9058-A8EA-45AA-B978-C46E8F0964F6}" type="slidenum">
              <a:rPr lang="en-US"/>
              <a:pPr/>
              <a:t>13</a:t>
            </a:fld>
            <a:endParaRPr lang="en-US"/>
          </a:p>
        </p:txBody>
      </p:sp>
      <p:sp>
        <p:nvSpPr>
          <p:cNvPr id="194562" name="Rectangle 2"/>
          <p:cNvSpPr>
            <a:spLocks noGrp="1" noRot="1" noChangeAspect="1" noChangeArrowheads="1" noTextEdit="1"/>
          </p:cNvSpPr>
          <p:nvPr>
            <p:ph type="sldImg"/>
          </p:nvPr>
        </p:nvSpPr>
        <p:spPr>
          <a:ln/>
        </p:spPr>
      </p:sp>
      <p:sp>
        <p:nvSpPr>
          <p:cNvPr id="194563" name="Rectangle 3"/>
          <p:cNvSpPr>
            <a:spLocks noGrp="1" noChangeArrowheads="1"/>
          </p:cNvSpPr>
          <p:nvPr>
            <p:ph type="body" idx="1"/>
          </p:nvPr>
        </p:nvSpPr>
        <p:spPr/>
        <p:txBody>
          <a:bodyPr/>
          <a:lstStyle/>
          <a:p>
            <a:r>
              <a:rPr lang="en-US" dirty="0" smtClean="0"/>
              <a:t>Late Binding:</a:t>
            </a:r>
          </a:p>
          <a:p>
            <a:endParaRPr lang="en-US" dirty="0" smtClean="0"/>
          </a:p>
          <a:p>
            <a:r>
              <a:rPr lang="en-US" dirty="0" smtClean="0"/>
              <a:t>We often treat an object not as its own type, but as its base type (</a:t>
            </a:r>
            <a:r>
              <a:rPr lang="en-US" dirty="0" err="1" smtClean="0"/>
              <a:t>superclass</a:t>
            </a:r>
            <a:r>
              <a:rPr lang="en-US" dirty="0" smtClean="0"/>
              <a:t> or interface). This allows you to write codes that do not depends on a specific implementation type. In the Shape example, we can always use </a:t>
            </a:r>
            <a:r>
              <a:rPr lang="en-US" dirty="0" err="1" smtClean="0"/>
              <a:t>getArea</a:t>
            </a:r>
            <a:r>
              <a:rPr lang="en-US" dirty="0" smtClean="0"/>
              <a:t>() and do not have to worry whether they are triangles or circles.</a:t>
            </a:r>
          </a:p>
          <a:p>
            <a:r>
              <a:rPr lang="en-US" dirty="0" smtClean="0"/>
              <a:t>This, however, poses a new problem. The compiler cannot know at compile time precisely which piece of codes is going to be executed at run-time (e.g., </a:t>
            </a:r>
            <a:r>
              <a:rPr lang="en-US" dirty="0" err="1" smtClean="0"/>
              <a:t>getArea</a:t>
            </a:r>
            <a:r>
              <a:rPr lang="en-US" dirty="0" smtClean="0"/>
              <a:t>() has different implementation for Rectangle and Triangle).</a:t>
            </a:r>
          </a:p>
          <a:p>
            <a:r>
              <a:rPr lang="en-US" dirty="0" smtClean="0"/>
              <a:t>In the procedural language like C, the compiler generates a call to a specific function name, and the linkage editor resolves this call to the absolute address of the code to be executed at run-time. This mechanism is called </a:t>
            </a:r>
            <a:r>
              <a:rPr lang="en-US" i="1" dirty="0" smtClean="0"/>
              <a:t>static binding</a:t>
            </a:r>
            <a:r>
              <a:rPr lang="en-US" dirty="0" smtClean="0"/>
              <a:t> (or </a:t>
            </a:r>
            <a:r>
              <a:rPr lang="en-US" i="1" dirty="0" smtClean="0"/>
              <a:t>early binding</a:t>
            </a:r>
            <a:r>
              <a:rPr lang="en-US" dirty="0" smtClean="0"/>
              <a:t>).</a:t>
            </a:r>
          </a:p>
          <a:p>
            <a:r>
              <a:rPr lang="en-US" dirty="0" smtClean="0"/>
              <a:t>To support polymorphism, object-oriented language uses a different mechanism called </a:t>
            </a:r>
            <a:r>
              <a:rPr lang="en-US" i="1" dirty="0" smtClean="0"/>
              <a:t>dynamic binding</a:t>
            </a:r>
            <a:r>
              <a:rPr lang="en-US" dirty="0" smtClean="0"/>
              <a:t> (or </a:t>
            </a:r>
            <a:r>
              <a:rPr lang="en-US" i="1" dirty="0" smtClean="0"/>
              <a:t>late-binding</a:t>
            </a:r>
            <a:r>
              <a:rPr lang="en-US" dirty="0" smtClean="0"/>
              <a:t> or </a:t>
            </a:r>
            <a:r>
              <a:rPr lang="en-US" i="1" dirty="0" smtClean="0"/>
              <a:t>run-time binding</a:t>
            </a:r>
            <a:r>
              <a:rPr lang="en-US" dirty="0" smtClean="0"/>
              <a:t>). When a method is invoked, the code to be executed is only determined at run-time. During the compilation, the compiler checks whether the method exists and performs type check on the arguments and return type, but does not know which piece of codes to execute at run-time. When a message is sent to an object to invoke a method, the object figures out which piece of codes to execute at run-time.</a:t>
            </a:r>
          </a:p>
          <a:p>
            <a:r>
              <a:rPr lang="en-US" dirty="0" smtClean="0"/>
              <a:t>Although dynamic binding resolves the problem in supporting polymorphism, it poses another new problem. The compiler is unable to check whether the type casting operator is safe. It can only be checked during runtime (which throws a </a:t>
            </a:r>
            <a:r>
              <a:rPr lang="en-US" dirty="0" err="1" smtClean="0"/>
              <a:t>ClassCastException</a:t>
            </a:r>
            <a:r>
              <a:rPr lang="en-US" dirty="0" smtClean="0"/>
              <a:t> if the type check fails).</a:t>
            </a:r>
          </a:p>
          <a:p>
            <a:r>
              <a:rPr lang="en-US" dirty="0" smtClean="0"/>
              <a:t>JDK 1.5 introduces a new feature called </a:t>
            </a:r>
            <a:r>
              <a:rPr lang="en-US" i="1" dirty="0" smtClean="0"/>
              <a:t>generics</a:t>
            </a:r>
            <a:r>
              <a:rPr lang="en-US" dirty="0" smtClean="0"/>
              <a:t> to tackle this issue. We shall discuss this problem and generics in details in the later chapter</a:t>
            </a:r>
          </a:p>
          <a:p>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DC8654F-57A8-456E-852C-6AFCB8CBED44}" type="slidenum">
              <a:rPr lang="en-US"/>
              <a:pPr/>
              <a:t>14</a:t>
            </a:fld>
            <a:endParaRPr lang="en-US"/>
          </a:p>
        </p:txBody>
      </p:sp>
      <p:sp>
        <p:nvSpPr>
          <p:cNvPr id="196610" name="Rectangle 2"/>
          <p:cNvSpPr>
            <a:spLocks noGrp="1" noRot="1" noChangeAspect="1" noChangeArrowheads="1" noTextEdit="1"/>
          </p:cNvSpPr>
          <p:nvPr>
            <p:ph type="sldImg"/>
          </p:nvPr>
        </p:nvSpPr>
        <p:spPr>
          <a:ln/>
        </p:spPr>
      </p:sp>
      <p:sp>
        <p:nvSpPr>
          <p:cNvPr id="1966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5DB8D73-FD25-48AC-BD7D-433DF0DC399A}" type="slidenum">
              <a:rPr lang="en-US"/>
              <a:pPr/>
              <a:t>15</a:t>
            </a:fld>
            <a:endParaRPr lang="en-US"/>
          </a:p>
        </p:txBody>
      </p:sp>
      <p:sp>
        <p:nvSpPr>
          <p:cNvPr id="156674" name="Rectangle 2"/>
          <p:cNvSpPr>
            <a:spLocks noGrp="1" noRot="1" noChangeAspect="1" noChangeArrowheads="1" noTextEdit="1"/>
          </p:cNvSpPr>
          <p:nvPr>
            <p:ph type="sldImg"/>
          </p:nvPr>
        </p:nvSpPr>
        <p:spPr>
          <a:ln/>
        </p:spPr>
      </p:sp>
      <p:sp>
        <p:nvSpPr>
          <p:cNvPr id="1566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5EFDCA0-D773-4D44-BBE9-832306C3AC28}" type="slidenum">
              <a:rPr lang="en-US"/>
              <a:pPr/>
              <a:t>16</a:t>
            </a:fld>
            <a:endParaRPr lang="en-US"/>
          </a:p>
        </p:txBody>
      </p:sp>
      <p:sp>
        <p:nvSpPr>
          <p:cNvPr id="249858" name="Rectangle 2"/>
          <p:cNvSpPr>
            <a:spLocks noGrp="1" noRot="1" noChangeAspect="1" noChangeArrowheads="1" noTextEdit="1"/>
          </p:cNvSpPr>
          <p:nvPr>
            <p:ph type="sldImg"/>
          </p:nvPr>
        </p:nvSpPr>
        <p:spPr>
          <a:ln/>
        </p:spPr>
      </p:sp>
      <p:sp>
        <p:nvSpPr>
          <p:cNvPr id="2498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BFEE284-8FBD-457E-975C-DCADF9EFECBD}" type="slidenum">
              <a:rPr lang="en-US"/>
              <a:pPr/>
              <a:t>18</a:t>
            </a:fld>
            <a:endParaRPr lang="en-US"/>
          </a:p>
        </p:txBody>
      </p:sp>
      <p:sp>
        <p:nvSpPr>
          <p:cNvPr id="250882" name="Rectangle 2"/>
          <p:cNvSpPr>
            <a:spLocks noGrp="1" noRot="1" noChangeAspect="1" noChangeArrowheads="1" noTextEdit="1"/>
          </p:cNvSpPr>
          <p:nvPr>
            <p:ph type="sldImg"/>
          </p:nvPr>
        </p:nvSpPr>
        <p:spPr>
          <a:ln/>
        </p:spPr>
      </p:sp>
      <p:sp>
        <p:nvSpPr>
          <p:cNvPr id="2508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32E2B42-252A-4817-B5BC-8E66137AEA90}" type="slidenum">
              <a:rPr lang="en-US"/>
              <a:pPr/>
              <a:t>22</a:t>
            </a:fld>
            <a:endParaRPr lang="en-US"/>
          </a:p>
        </p:txBody>
      </p:sp>
      <p:sp>
        <p:nvSpPr>
          <p:cNvPr id="257026" name="Rectangle 2"/>
          <p:cNvSpPr>
            <a:spLocks noGrp="1" noRot="1" noChangeAspect="1" noChangeArrowheads="1" noTextEdit="1"/>
          </p:cNvSpPr>
          <p:nvPr>
            <p:ph type="sldImg"/>
          </p:nvPr>
        </p:nvSpPr>
        <p:spPr>
          <a:ln/>
        </p:spPr>
      </p:sp>
      <p:sp>
        <p:nvSpPr>
          <p:cNvPr id="2570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78BBB66-B506-4A2B-9E9C-A40EB8A15B6E}" type="slidenum">
              <a:rPr lang="en-US"/>
              <a:pPr/>
              <a:t>28</a:t>
            </a:fld>
            <a:endParaRPr lang="en-US"/>
          </a:p>
        </p:txBody>
      </p:sp>
      <p:sp>
        <p:nvSpPr>
          <p:cNvPr id="274434" name="Rectangle 2"/>
          <p:cNvSpPr>
            <a:spLocks noGrp="1" noRot="1" noChangeAspect="1" noChangeArrowheads="1" noTextEdit="1"/>
          </p:cNvSpPr>
          <p:nvPr>
            <p:ph type="sldImg"/>
          </p:nvPr>
        </p:nvSpPr>
        <p:spPr>
          <a:ln/>
        </p:spPr>
      </p:sp>
      <p:sp>
        <p:nvSpPr>
          <p:cNvPr id="2744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03A3A3E-E6B6-4177-8847-E02CD37DFA58}" type="slidenum">
              <a:rPr lang="en-US"/>
              <a:pPr/>
              <a:t>2</a:t>
            </a:fld>
            <a:endParaRPr lang="en-US"/>
          </a:p>
        </p:txBody>
      </p:sp>
      <p:sp>
        <p:nvSpPr>
          <p:cNvPr id="157698" name="Rectangle 2"/>
          <p:cNvSpPr>
            <a:spLocks noGrp="1" noRot="1" noChangeAspect="1" noChangeArrowheads="1" noTextEdit="1"/>
          </p:cNvSpPr>
          <p:nvPr>
            <p:ph type="sldImg"/>
          </p:nvPr>
        </p:nvSpPr>
        <p:spPr>
          <a:ln/>
        </p:spPr>
      </p:sp>
      <p:sp>
        <p:nvSpPr>
          <p:cNvPr id="1576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AEE7D44-0BE5-4DC9-90B4-15CE43C3EE61}" type="slidenum">
              <a:rPr lang="en-US"/>
              <a:pPr/>
              <a:t>29</a:t>
            </a:fld>
            <a:endParaRPr lang="en-US"/>
          </a:p>
        </p:txBody>
      </p:sp>
      <p:sp>
        <p:nvSpPr>
          <p:cNvPr id="300034" name="Rectangle 2"/>
          <p:cNvSpPr>
            <a:spLocks noGrp="1" noRot="1" noChangeAspect="1" noChangeArrowheads="1" noTextEdit="1"/>
          </p:cNvSpPr>
          <p:nvPr>
            <p:ph type="sldImg"/>
          </p:nvPr>
        </p:nvSpPr>
        <p:spPr>
          <a:ln/>
        </p:spPr>
      </p:sp>
      <p:sp>
        <p:nvSpPr>
          <p:cNvPr id="3000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56D4BEE-90C0-431D-9B9C-3E413F914517}" type="slidenum">
              <a:rPr lang="en-US"/>
              <a:pPr/>
              <a:t>30</a:t>
            </a:fld>
            <a:endParaRPr lang="en-US"/>
          </a:p>
        </p:txBody>
      </p:sp>
      <p:sp>
        <p:nvSpPr>
          <p:cNvPr id="276482" name="Rectangle 2"/>
          <p:cNvSpPr>
            <a:spLocks noGrp="1" noRot="1" noChangeAspect="1" noChangeArrowheads="1" noTextEdit="1"/>
          </p:cNvSpPr>
          <p:nvPr>
            <p:ph type="sldImg"/>
          </p:nvPr>
        </p:nvSpPr>
        <p:spPr>
          <a:ln/>
        </p:spPr>
      </p:sp>
      <p:sp>
        <p:nvSpPr>
          <p:cNvPr id="2764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12D563C-B997-4FF4-8D75-954C3D875C1C}" type="slidenum">
              <a:rPr lang="en-US"/>
              <a:pPr/>
              <a:t>31</a:t>
            </a:fld>
            <a:endParaRPr lang="en-US"/>
          </a:p>
        </p:txBody>
      </p:sp>
      <p:sp>
        <p:nvSpPr>
          <p:cNvPr id="302082" name="Rectangle 2"/>
          <p:cNvSpPr>
            <a:spLocks noGrp="1" noRot="1" noChangeAspect="1" noChangeArrowheads="1" noTextEdit="1"/>
          </p:cNvSpPr>
          <p:nvPr>
            <p:ph type="sldImg"/>
          </p:nvPr>
        </p:nvSpPr>
        <p:spPr>
          <a:ln/>
        </p:spPr>
      </p:sp>
      <p:sp>
        <p:nvSpPr>
          <p:cNvPr id="3020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391C764-36E8-4229-8FB9-70437A4F9AFD}" type="slidenum">
              <a:rPr lang="en-US"/>
              <a:pPr/>
              <a:t>32</a:t>
            </a:fld>
            <a:endParaRPr lang="en-US"/>
          </a:p>
        </p:txBody>
      </p:sp>
      <p:sp>
        <p:nvSpPr>
          <p:cNvPr id="293890" name="Rectangle 2"/>
          <p:cNvSpPr>
            <a:spLocks noGrp="1" noRot="1" noChangeAspect="1" noChangeArrowheads="1" noTextEdit="1"/>
          </p:cNvSpPr>
          <p:nvPr>
            <p:ph type="sldImg"/>
          </p:nvPr>
        </p:nvSpPr>
        <p:spPr>
          <a:ln/>
        </p:spPr>
      </p:sp>
      <p:sp>
        <p:nvSpPr>
          <p:cNvPr id="2938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0FEA567-19F2-4C75-A255-6C1D43F345C9}" type="slidenum">
              <a:rPr lang="en-US"/>
              <a:pPr/>
              <a:t>33</a:t>
            </a:fld>
            <a:endParaRPr lang="en-US"/>
          </a:p>
        </p:txBody>
      </p:sp>
      <p:sp>
        <p:nvSpPr>
          <p:cNvPr id="278530" name="Rectangle 2"/>
          <p:cNvSpPr>
            <a:spLocks noGrp="1" noRot="1" noChangeAspect="1" noChangeArrowheads="1" noTextEdit="1"/>
          </p:cNvSpPr>
          <p:nvPr>
            <p:ph type="sldImg"/>
          </p:nvPr>
        </p:nvSpPr>
        <p:spPr>
          <a:ln/>
        </p:spPr>
      </p:sp>
      <p:sp>
        <p:nvSpPr>
          <p:cNvPr id="2785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3B362CB-A88A-4945-93DF-C9CDEB498EE6}" type="slidenum">
              <a:rPr lang="en-US"/>
              <a:pPr/>
              <a:t>34</a:t>
            </a:fld>
            <a:endParaRPr lang="en-US"/>
          </a:p>
        </p:txBody>
      </p:sp>
      <p:sp>
        <p:nvSpPr>
          <p:cNvPr id="272386" name="Rectangle 2"/>
          <p:cNvSpPr>
            <a:spLocks noGrp="1" noRot="1" noChangeAspect="1" noChangeArrowheads="1" noTextEdit="1"/>
          </p:cNvSpPr>
          <p:nvPr>
            <p:ph type="sldImg"/>
          </p:nvPr>
        </p:nvSpPr>
        <p:spPr>
          <a:ln/>
        </p:spPr>
      </p:sp>
      <p:sp>
        <p:nvSpPr>
          <p:cNvPr id="2723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27B9534-22C9-4E16-917F-8512D596BF6D}" type="slidenum">
              <a:rPr lang="en-US"/>
              <a:pPr/>
              <a:t>45</a:t>
            </a:fld>
            <a:endParaRPr lang="en-US"/>
          </a:p>
        </p:txBody>
      </p:sp>
      <p:sp>
        <p:nvSpPr>
          <p:cNvPr id="251906" name="Rectangle 2"/>
          <p:cNvSpPr>
            <a:spLocks noGrp="1" noRot="1" noChangeAspect="1" noChangeArrowheads="1" noTextEdit="1"/>
          </p:cNvSpPr>
          <p:nvPr>
            <p:ph type="sldImg"/>
          </p:nvPr>
        </p:nvSpPr>
        <p:spPr>
          <a:ln/>
        </p:spPr>
      </p:sp>
      <p:sp>
        <p:nvSpPr>
          <p:cNvPr id="2519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4539191-DAA9-4DB2-A3DA-8F1362A1FD4E}" type="slidenum">
              <a:rPr lang="en-US"/>
              <a:pPr/>
              <a:t>3</a:t>
            </a:fld>
            <a:endParaRPr lang="en-US"/>
          </a:p>
        </p:txBody>
      </p:sp>
      <p:sp>
        <p:nvSpPr>
          <p:cNvPr id="159746" name="Rectangle 2"/>
          <p:cNvSpPr>
            <a:spLocks noGrp="1" noRot="1" noChangeAspect="1" noChangeArrowheads="1" noTextEdit="1"/>
          </p:cNvSpPr>
          <p:nvPr>
            <p:ph type="sldImg"/>
          </p:nvPr>
        </p:nvSpPr>
        <p:spPr>
          <a:ln/>
        </p:spPr>
      </p:sp>
      <p:sp>
        <p:nvSpPr>
          <p:cNvPr id="1597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AF1A309-B38B-4253-A0AC-69892324867D}" type="slidenum">
              <a:rPr lang="en-US"/>
              <a:pPr/>
              <a:t>4</a:t>
            </a:fld>
            <a:endParaRPr lang="en-US"/>
          </a:p>
        </p:txBody>
      </p:sp>
      <p:sp>
        <p:nvSpPr>
          <p:cNvPr id="283650" name="Rectangle 2"/>
          <p:cNvSpPr>
            <a:spLocks noGrp="1" noRot="1" noChangeAspect="1" noChangeArrowheads="1" noTextEdit="1"/>
          </p:cNvSpPr>
          <p:nvPr>
            <p:ph type="sldImg"/>
          </p:nvPr>
        </p:nvSpPr>
        <p:spPr>
          <a:ln/>
        </p:spPr>
      </p:sp>
      <p:sp>
        <p:nvSpPr>
          <p:cNvPr id="2836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54CB45D-D797-469B-8962-731EBF2D3F5D}" type="slidenum">
              <a:rPr lang="en-US"/>
              <a:pPr/>
              <a:t>5</a:t>
            </a:fld>
            <a:endParaRPr lang="en-US"/>
          </a:p>
        </p:txBody>
      </p:sp>
      <p:sp>
        <p:nvSpPr>
          <p:cNvPr id="285698" name="Rectangle 2"/>
          <p:cNvSpPr>
            <a:spLocks noGrp="1" noRot="1" noChangeAspect="1" noChangeArrowheads="1" noTextEdit="1"/>
          </p:cNvSpPr>
          <p:nvPr>
            <p:ph type="sldImg"/>
          </p:nvPr>
        </p:nvSpPr>
        <p:spPr>
          <a:ln/>
        </p:spPr>
      </p:sp>
      <p:sp>
        <p:nvSpPr>
          <p:cNvPr id="2856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6EDCDC2-34B1-4FA7-A1EF-F4B7389AB1C8}" type="slidenum">
              <a:rPr lang="en-US"/>
              <a:pPr/>
              <a:t>6</a:t>
            </a:fld>
            <a:endParaRPr lang="en-US"/>
          </a:p>
        </p:txBody>
      </p:sp>
      <p:sp>
        <p:nvSpPr>
          <p:cNvPr id="291842" name="Rectangle 2"/>
          <p:cNvSpPr>
            <a:spLocks noGrp="1" noRot="1" noChangeAspect="1" noChangeArrowheads="1" noTextEdit="1"/>
          </p:cNvSpPr>
          <p:nvPr>
            <p:ph type="sldImg"/>
          </p:nvPr>
        </p:nvSpPr>
        <p:spPr>
          <a:ln/>
        </p:spPr>
      </p:sp>
      <p:sp>
        <p:nvSpPr>
          <p:cNvPr id="2918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0BB3E6E-C668-48D1-AC16-BE25E79EE42F}" type="slidenum">
              <a:rPr lang="en-US"/>
              <a:pPr/>
              <a:t>7</a:t>
            </a:fld>
            <a:endParaRPr lang="en-US"/>
          </a:p>
        </p:txBody>
      </p:sp>
      <p:sp>
        <p:nvSpPr>
          <p:cNvPr id="242690" name="Rectangle 2"/>
          <p:cNvSpPr>
            <a:spLocks noGrp="1" noRot="1" noChangeAspect="1" noChangeArrowheads="1" noTextEdit="1"/>
          </p:cNvSpPr>
          <p:nvPr>
            <p:ph type="sldImg"/>
          </p:nvPr>
        </p:nvSpPr>
        <p:spPr>
          <a:ln/>
        </p:spPr>
      </p:sp>
      <p:sp>
        <p:nvSpPr>
          <p:cNvPr id="2426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5EFDCA0-D773-4D44-BBE9-832306C3AC28}" type="slidenum">
              <a:rPr lang="en-US"/>
              <a:pPr/>
              <a:t>8</a:t>
            </a:fld>
            <a:endParaRPr lang="en-US"/>
          </a:p>
        </p:txBody>
      </p:sp>
      <p:sp>
        <p:nvSpPr>
          <p:cNvPr id="249858" name="Rectangle 2"/>
          <p:cNvSpPr>
            <a:spLocks noGrp="1" noRot="1" noChangeAspect="1" noChangeArrowheads="1" noTextEdit="1"/>
          </p:cNvSpPr>
          <p:nvPr>
            <p:ph type="sldImg"/>
          </p:nvPr>
        </p:nvSpPr>
        <p:spPr>
          <a:ln/>
        </p:spPr>
      </p:sp>
      <p:sp>
        <p:nvSpPr>
          <p:cNvPr id="2498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8141659-E7B1-498B-9776-1E138129DB73}" type="slidenum">
              <a:rPr lang="en-US"/>
              <a:pPr/>
              <a:t>9</a:t>
            </a:fld>
            <a:endParaRPr lang="en-US"/>
          </a:p>
        </p:txBody>
      </p:sp>
      <p:sp>
        <p:nvSpPr>
          <p:cNvPr id="244738" name="Rectangle 2"/>
          <p:cNvSpPr>
            <a:spLocks noGrp="1" noRot="1" noChangeAspect="1" noChangeArrowheads="1" noTextEdit="1"/>
          </p:cNvSpPr>
          <p:nvPr>
            <p:ph type="sldImg"/>
          </p:nvPr>
        </p:nvSpPr>
        <p:spPr>
          <a:ln/>
        </p:spPr>
      </p:sp>
      <p:sp>
        <p:nvSpPr>
          <p:cNvPr id="244739"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98306" name="Group 2"/>
          <p:cNvGrpSpPr>
            <a:grpSpLocks/>
          </p:cNvGrpSpPr>
          <p:nvPr/>
        </p:nvGrpSpPr>
        <p:grpSpPr bwMode="auto">
          <a:xfrm>
            <a:off x="4716463" y="5345113"/>
            <a:ext cx="4427537" cy="1512887"/>
            <a:chOff x="2971" y="3367"/>
            <a:chExt cx="2789" cy="953"/>
          </a:xfrm>
        </p:grpSpPr>
        <p:sp>
          <p:nvSpPr>
            <p:cNvPr id="98307" name="Freeform 3"/>
            <p:cNvSpPr>
              <a:spLocks/>
            </p:cNvSpPr>
            <p:nvPr/>
          </p:nvSpPr>
          <p:spPr bwMode="ltGray">
            <a:xfrm>
              <a:off x="2971" y="3367"/>
              <a:ext cx="2789" cy="953"/>
            </a:xfrm>
            <a:custGeom>
              <a:avLst/>
              <a:gdLst/>
              <a:ahLst/>
              <a:cxnLst>
                <a:cxn ang="0">
                  <a:pos x="2768" y="18"/>
                </a:cxn>
                <a:cxn ang="0">
                  <a:pos x="2678" y="24"/>
                </a:cxn>
                <a:cxn ang="0">
                  <a:pos x="2613" y="102"/>
                </a:cxn>
                <a:cxn ang="0">
                  <a:pos x="2511" y="156"/>
                </a:cxn>
                <a:cxn ang="0">
                  <a:pos x="2505" y="222"/>
                </a:cxn>
                <a:cxn ang="0">
                  <a:pos x="2487" y="246"/>
                </a:cxn>
                <a:cxn ang="0">
                  <a:pos x="2469" y="252"/>
                </a:cxn>
                <a:cxn ang="0">
                  <a:pos x="2397" y="210"/>
                </a:cxn>
                <a:cxn ang="0">
                  <a:pos x="2260" y="192"/>
                </a:cxn>
                <a:cxn ang="0">
                  <a:pos x="2236" y="186"/>
                </a:cxn>
                <a:cxn ang="0">
                  <a:pos x="2218" y="192"/>
                </a:cxn>
                <a:cxn ang="0">
                  <a:pos x="2146" y="228"/>
                </a:cxn>
                <a:cxn ang="0">
                  <a:pos x="2110" y="240"/>
                </a:cxn>
                <a:cxn ang="0">
                  <a:pos x="2086" y="246"/>
                </a:cxn>
                <a:cxn ang="0">
                  <a:pos x="2074" y="258"/>
                </a:cxn>
                <a:cxn ang="0">
                  <a:pos x="2074" y="276"/>
                </a:cxn>
                <a:cxn ang="0">
                  <a:pos x="2051" y="300"/>
                </a:cxn>
                <a:cxn ang="0">
                  <a:pos x="2033" y="312"/>
                </a:cxn>
                <a:cxn ang="0">
                  <a:pos x="2021" y="324"/>
                </a:cxn>
                <a:cxn ang="0">
                  <a:pos x="2009" y="336"/>
                </a:cxn>
                <a:cxn ang="0">
                  <a:pos x="1979" y="342"/>
                </a:cxn>
                <a:cxn ang="0">
                  <a:pos x="1913" y="336"/>
                </a:cxn>
                <a:cxn ang="0">
                  <a:pos x="1877" y="330"/>
                </a:cxn>
                <a:cxn ang="0">
                  <a:pos x="1865" y="342"/>
                </a:cxn>
                <a:cxn ang="0">
                  <a:pos x="1853" y="354"/>
                </a:cxn>
                <a:cxn ang="0">
                  <a:pos x="1823" y="360"/>
                </a:cxn>
                <a:cxn ang="0">
                  <a:pos x="1764" y="342"/>
                </a:cxn>
                <a:cxn ang="0">
                  <a:pos x="1740" y="342"/>
                </a:cxn>
                <a:cxn ang="0">
                  <a:pos x="1716" y="354"/>
                </a:cxn>
                <a:cxn ang="0">
                  <a:pos x="1656" y="425"/>
                </a:cxn>
                <a:cxn ang="0">
                  <a:pos x="1614" y="569"/>
                </a:cxn>
                <a:cxn ang="0">
                  <a:pos x="1614" y="593"/>
                </a:cxn>
                <a:cxn ang="0">
                  <a:pos x="1620" y="641"/>
                </a:cxn>
                <a:cxn ang="0">
                  <a:pos x="1638" y="659"/>
                </a:cxn>
                <a:cxn ang="0">
                  <a:pos x="1632" y="671"/>
                </a:cxn>
                <a:cxn ang="0">
                  <a:pos x="1620" y="683"/>
                </a:cxn>
                <a:cxn ang="0">
                  <a:pos x="1542" y="689"/>
                </a:cxn>
                <a:cxn ang="0">
                  <a:pos x="1465" y="629"/>
                </a:cxn>
                <a:cxn ang="0">
                  <a:pos x="1333" y="587"/>
                </a:cxn>
                <a:cxn ang="0">
                  <a:pos x="1184" y="671"/>
                </a:cxn>
                <a:cxn ang="0">
                  <a:pos x="1016" y="731"/>
                </a:cxn>
                <a:cxn ang="0">
                  <a:pos x="813" y="743"/>
                </a:cxn>
                <a:cxn ang="0">
                  <a:pos x="628" y="701"/>
                </a:cxn>
                <a:cxn ang="0">
                  <a:pos x="568" y="695"/>
                </a:cxn>
                <a:cxn ang="0">
                  <a:pos x="556" y="701"/>
                </a:cxn>
                <a:cxn ang="0">
                  <a:pos x="520" y="731"/>
                </a:cxn>
                <a:cxn ang="0">
                  <a:pos x="436" y="809"/>
                </a:cxn>
                <a:cxn ang="0">
                  <a:pos x="406" y="821"/>
                </a:cxn>
                <a:cxn ang="0">
                  <a:pos x="382" y="821"/>
                </a:cxn>
                <a:cxn ang="0">
                  <a:pos x="335" y="827"/>
                </a:cxn>
                <a:cxn ang="0">
                  <a:pos x="209" y="851"/>
                </a:cxn>
                <a:cxn ang="0">
                  <a:pos x="173" y="857"/>
                </a:cxn>
                <a:cxn ang="0">
                  <a:pos x="125" y="851"/>
                </a:cxn>
                <a:cxn ang="0">
                  <a:pos x="107" y="857"/>
                </a:cxn>
                <a:cxn ang="0">
                  <a:pos x="101" y="875"/>
                </a:cxn>
                <a:cxn ang="0">
                  <a:pos x="83" y="887"/>
                </a:cxn>
                <a:cxn ang="0">
                  <a:pos x="48" y="899"/>
                </a:cxn>
                <a:cxn ang="0">
                  <a:pos x="2780" y="24"/>
                </a:cxn>
              </a:cxnLst>
              <a:rect l="0" t="0" r="r" b="b"/>
              <a:pathLst>
                <a:path w="2780" h="953">
                  <a:moveTo>
                    <a:pt x="2780" y="24"/>
                  </a:moveTo>
                  <a:lnTo>
                    <a:pt x="2774" y="24"/>
                  </a:lnTo>
                  <a:lnTo>
                    <a:pt x="2774" y="18"/>
                  </a:lnTo>
                  <a:lnTo>
                    <a:pt x="2768" y="18"/>
                  </a:lnTo>
                  <a:lnTo>
                    <a:pt x="2756" y="12"/>
                  </a:lnTo>
                  <a:lnTo>
                    <a:pt x="2738" y="6"/>
                  </a:lnTo>
                  <a:lnTo>
                    <a:pt x="2714" y="0"/>
                  </a:lnTo>
                  <a:lnTo>
                    <a:pt x="2678" y="24"/>
                  </a:lnTo>
                  <a:lnTo>
                    <a:pt x="2643" y="54"/>
                  </a:lnTo>
                  <a:lnTo>
                    <a:pt x="2619" y="90"/>
                  </a:lnTo>
                  <a:lnTo>
                    <a:pt x="2613" y="96"/>
                  </a:lnTo>
                  <a:lnTo>
                    <a:pt x="2613" y="102"/>
                  </a:lnTo>
                  <a:lnTo>
                    <a:pt x="2601" y="108"/>
                  </a:lnTo>
                  <a:lnTo>
                    <a:pt x="2583" y="120"/>
                  </a:lnTo>
                  <a:lnTo>
                    <a:pt x="2541" y="132"/>
                  </a:lnTo>
                  <a:lnTo>
                    <a:pt x="2511" y="156"/>
                  </a:lnTo>
                  <a:lnTo>
                    <a:pt x="2511" y="204"/>
                  </a:lnTo>
                  <a:lnTo>
                    <a:pt x="2511" y="210"/>
                  </a:lnTo>
                  <a:lnTo>
                    <a:pt x="2505" y="216"/>
                  </a:lnTo>
                  <a:lnTo>
                    <a:pt x="2505" y="222"/>
                  </a:lnTo>
                  <a:lnTo>
                    <a:pt x="2499" y="228"/>
                  </a:lnTo>
                  <a:lnTo>
                    <a:pt x="2499" y="240"/>
                  </a:lnTo>
                  <a:lnTo>
                    <a:pt x="2493" y="246"/>
                  </a:lnTo>
                  <a:lnTo>
                    <a:pt x="2487" y="246"/>
                  </a:lnTo>
                  <a:lnTo>
                    <a:pt x="2487" y="252"/>
                  </a:lnTo>
                  <a:lnTo>
                    <a:pt x="2481" y="252"/>
                  </a:lnTo>
                  <a:lnTo>
                    <a:pt x="2475" y="252"/>
                  </a:lnTo>
                  <a:lnTo>
                    <a:pt x="2469" y="252"/>
                  </a:lnTo>
                  <a:lnTo>
                    <a:pt x="2457" y="252"/>
                  </a:lnTo>
                  <a:lnTo>
                    <a:pt x="2439" y="258"/>
                  </a:lnTo>
                  <a:lnTo>
                    <a:pt x="2415" y="222"/>
                  </a:lnTo>
                  <a:lnTo>
                    <a:pt x="2397" y="210"/>
                  </a:lnTo>
                  <a:lnTo>
                    <a:pt x="2373" y="216"/>
                  </a:lnTo>
                  <a:lnTo>
                    <a:pt x="2332" y="216"/>
                  </a:lnTo>
                  <a:lnTo>
                    <a:pt x="2296" y="204"/>
                  </a:lnTo>
                  <a:lnTo>
                    <a:pt x="2260" y="192"/>
                  </a:lnTo>
                  <a:lnTo>
                    <a:pt x="2260" y="192"/>
                  </a:lnTo>
                  <a:lnTo>
                    <a:pt x="2248" y="186"/>
                  </a:lnTo>
                  <a:lnTo>
                    <a:pt x="2242" y="186"/>
                  </a:lnTo>
                  <a:lnTo>
                    <a:pt x="2236" y="186"/>
                  </a:lnTo>
                  <a:lnTo>
                    <a:pt x="2230" y="186"/>
                  </a:lnTo>
                  <a:lnTo>
                    <a:pt x="2224" y="192"/>
                  </a:lnTo>
                  <a:lnTo>
                    <a:pt x="2224" y="192"/>
                  </a:lnTo>
                  <a:lnTo>
                    <a:pt x="2218" y="192"/>
                  </a:lnTo>
                  <a:lnTo>
                    <a:pt x="2212" y="198"/>
                  </a:lnTo>
                  <a:lnTo>
                    <a:pt x="2194" y="204"/>
                  </a:lnTo>
                  <a:lnTo>
                    <a:pt x="2170" y="210"/>
                  </a:lnTo>
                  <a:lnTo>
                    <a:pt x="2146" y="228"/>
                  </a:lnTo>
                  <a:lnTo>
                    <a:pt x="2122" y="240"/>
                  </a:lnTo>
                  <a:lnTo>
                    <a:pt x="2116" y="240"/>
                  </a:lnTo>
                  <a:lnTo>
                    <a:pt x="2110" y="240"/>
                  </a:lnTo>
                  <a:lnTo>
                    <a:pt x="2110" y="240"/>
                  </a:lnTo>
                  <a:lnTo>
                    <a:pt x="2104" y="240"/>
                  </a:lnTo>
                  <a:lnTo>
                    <a:pt x="2098" y="246"/>
                  </a:lnTo>
                  <a:lnTo>
                    <a:pt x="2092" y="246"/>
                  </a:lnTo>
                  <a:lnTo>
                    <a:pt x="2086" y="246"/>
                  </a:lnTo>
                  <a:lnTo>
                    <a:pt x="2080" y="252"/>
                  </a:lnTo>
                  <a:lnTo>
                    <a:pt x="2080" y="258"/>
                  </a:lnTo>
                  <a:lnTo>
                    <a:pt x="2074" y="258"/>
                  </a:lnTo>
                  <a:lnTo>
                    <a:pt x="2074" y="258"/>
                  </a:lnTo>
                  <a:lnTo>
                    <a:pt x="2074" y="264"/>
                  </a:lnTo>
                  <a:lnTo>
                    <a:pt x="2074" y="264"/>
                  </a:lnTo>
                  <a:lnTo>
                    <a:pt x="2074" y="270"/>
                  </a:lnTo>
                  <a:lnTo>
                    <a:pt x="2074" y="276"/>
                  </a:lnTo>
                  <a:lnTo>
                    <a:pt x="2069" y="288"/>
                  </a:lnTo>
                  <a:lnTo>
                    <a:pt x="2057" y="300"/>
                  </a:lnTo>
                  <a:lnTo>
                    <a:pt x="2057" y="300"/>
                  </a:lnTo>
                  <a:lnTo>
                    <a:pt x="2051" y="300"/>
                  </a:lnTo>
                  <a:lnTo>
                    <a:pt x="2045" y="300"/>
                  </a:lnTo>
                  <a:lnTo>
                    <a:pt x="2039" y="306"/>
                  </a:lnTo>
                  <a:lnTo>
                    <a:pt x="2033" y="306"/>
                  </a:lnTo>
                  <a:lnTo>
                    <a:pt x="2033" y="312"/>
                  </a:lnTo>
                  <a:lnTo>
                    <a:pt x="2027" y="312"/>
                  </a:lnTo>
                  <a:lnTo>
                    <a:pt x="2027" y="318"/>
                  </a:lnTo>
                  <a:lnTo>
                    <a:pt x="2027" y="318"/>
                  </a:lnTo>
                  <a:lnTo>
                    <a:pt x="2021" y="324"/>
                  </a:lnTo>
                  <a:lnTo>
                    <a:pt x="2021" y="324"/>
                  </a:lnTo>
                  <a:lnTo>
                    <a:pt x="2015" y="330"/>
                  </a:lnTo>
                  <a:lnTo>
                    <a:pt x="2015" y="330"/>
                  </a:lnTo>
                  <a:lnTo>
                    <a:pt x="2009" y="336"/>
                  </a:lnTo>
                  <a:lnTo>
                    <a:pt x="1997" y="336"/>
                  </a:lnTo>
                  <a:lnTo>
                    <a:pt x="1991" y="342"/>
                  </a:lnTo>
                  <a:lnTo>
                    <a:pt x="1985" y="342"/>
                  </a:lnTo>
                  <a:lnTo>
                    <a:pt x="1979" y="342"/>
                  </a:lnTo>
                  <a:lnTo>
                    <a:pt x="1961" y="336"/>
                  </a:lnTo>
                  <a:lnTo>
                    <a:pt x="1925" y="336"/>
                  </a:lnTo>
                  <a:lnTo>
                    <a:pt x="1919" y="336"/>
                  </a:lnTo>
                  <a:lnTo>
                    <a:pt x="1913" y="336"/>
                  </a:lnTo>
                  <a:lnTo>
                    <a:pt x="1895" y="330"/>
                  </a:lnTo>
                  <a:lnTo>
                    <a:pt x="1889" y="330"/>
                  </a:lnTo>
                  <a:lnTo>
                    <a:pt x="1883" y="330"/>
                  </a:lnTo>
                  <a:lnTo>
                    <a:pt x="1877" y="330"/>
                  </a:lnTo>
                  <a:lnTo>
                    <a:pt x="1877" y="330"/>
                  </a:lnTo>
                  <a:lnTo>
                    <a:pt x="1871" y="336"/>
                  </a:lnTo>
                  <a:lnTo>
                    <a:pt x="1871" y="336"/>
                  </a:lnTo>
                  <a:lnTo>
                    <a:pt x="1865" y="342"/>
                  </a:lnTo>
                  <a:lnTo>
                    <a:pt x="1865" y="342"/>
                  </a:lnTo>
                  <a:lnTo>
                    <a:pt x="1859" y="348"/>
                  </a:lnTo>
                  <a:lnTo>
                    <a:pt x="1859" y="348"/>
                  </a:lnTo>
                  <a:lnTo>
                    <a:pt x="1853" y="354"/>
                  </a:lnTo>
                  <a:lnTo>
                    <a:pt x="1847" y="354"/>
                  </a:lnTo>
                  <a:lnTo>
                    <a:pt x="1835" y="360"/>
                  </a:lnTo>
                  <a:lnTo>
                    <a:pt x="1829" y="360"/>
                  </a:lnTo>
                  <a:lnTo>
                    <a:pt x="1823" y="360"/>
                  </a:lnTo>
                  <a:lnTo>
                    <a:pt x="1817" y="360"/>
                  </a:lnTo>
                  <a:lnTo>
                    <a:pt x="1776" y="342"/>
                  </a:lnTo>
                  <a:lnTo>
                    <a:pt x="1770" y="342"/>
                  </a:lnTo>
                  <a:lnTo>
                    <a:pt x="1764" y="342"/>
                  </a:lnTo>
                  <a:lnTo>
                    <a:pt x="1758" y="342"/>
                  </a:lnTo>
                  <a:lnTo>
                    <a:pt x="1746" y="342"/>
                  </a:lnTo>
                  <a:lnTo>
                    <a:pt x="1746" y="342"/>
                  </a:lnTo>
                  <a:lnTo>
                    <a:pt x="1740" y="342"/>
                  </a:lnTo>
                  <a:lnTo>
                    <a:pt x="1734" y="342"/>
                  </a:lnTo>
                  <a:lnTo>
                    <a:pt x="1728" y="348"/>
                  </a:lnTo>
                  <a:lnTo>
                    <a:pt x="1722" y="348"/>
                  </a:lnTo>
                  <a:lnTo>
                    <a:pt x="1716" y="354"/>
                  </a:lnTo>
                  <a:lnTo>
                    <a:pt x="1704" y="366"/>
                  </a:lnTo>
                  <a:lnTo>
                    <a:pt x="1698" y="378"/>
                  </a:lnTo>
                  <a:lnTo>
                    <a:pt x="1674" y="402"/>
                  </a:lnTo>
                  <a:lnTo>
                    <a:pt x="1656" y="425"/>
                  </a:lnTo>
                  <a:lnTo>
                    <a:pt x="1632" y="461"/>
                  </a:lnTo>
                  <a:lnTo>
                    <a:pt x="1614" y="509"/>
                  </a:lnTo>
                  <a:lnTo>
                    <a:pt x="1614" y="563"/>
                  </a:lnTo>
                  <a:lnTo>
                    <a:pt x="1614" y="569"/>
                  </a:lnTo>
                  <a:lnTo>
                    <a:pt x="1614" y="575"/>
                  </a:lnTo>
                  <a:lnTo>
                    <a:pt x="1614" y="581"/>
                  </a:lnTo>
                  <a:lnTo>
                    <a:pt x="1614" y="587"/>
                  </a:lnTo>
                  <a:lnTo>
                    <a:pt x="1614" y="593"/>
                  </a:lnTo>
                  <a:lnTo>
                    <a:pt x="1614" y="599"/>
                  </a:lnTo>
                  <a:lnTo>
                    <a:pt x="1614" y="605"/>
                  </a:lnTo>
                  <a:lnTo>
                    <a:pt x="1614" y="617"/>
                  </a:lnTo>
                  <a:lnTo>
                    <a:pt x="1620" y="641"/>
                  </a:lnTo>
                  <a:lnTo>
                    <a:pt x="1626" y="641"/>
                  </a:lnTo>
                  <a:lnTo>
                    <a:pt x="1632" y="647"/>
                  </a:lnTo>
                  <a:lnTo>
                    <a:pt x="1632" y="659"/>
                  </a:lnTo>
                  <a:lnTo>
                    <a:pt x="1638" y="659"/>
                  </a:lnTo>
                  <a:lnTo>
                    <a:pt x="1638" y="665"/>
                  </a:lnTo>
                  <a:lnTo>
                    <a:pt x="1638" y="665"/>
                  </a:lnTo>
                  <a:lnTo>
                    <a:pt x="1638" y="671"/>
                  </a:lnTo>
                  <a:lnTo>
                    <a:pt x="1632" y="671"/>
                  </a:lnTo>
                  <a:lnTo>
                    <a:pt x="1632" y="677"/>
                  </a:lnTo>
                  <a:lnTo>
                    <a:pt x="1632" y="677"/>
                  </a:lnTo>
                  <a:lnTo>
                    <a:pt x="1626" y="677"/>
                  </a:lnTo>
                  <a:lnTo>
                    <a:pt x="1620" y="683"/>
                  </a:lnTo>
                  <a:lnTo>
                    <a:pt x="1596" y="689"/>
                  </a:lnTo>
                  <a:lnTo>
                    <a:pt x="1572" y="689"/>
                  </a:lnTo>
                  <a:lnTo>
                    <a:pt x="1548" y="689"/>
                  </a:lnTo>
                  <a:lnTo>
                    <a:pt x="1542" y="689"/>
                  </a:lnTo>
                  <a:lnTo>
                    <a:pt x="1536" y="689"/>
                  </a:lnTo>
                  <a:lnTo>
                    <a:pt x="1518" y="683"/>
                  </a:lnTo>
                  <a:lnTo>
                    <a:pt x="1495" y="671"/>
                  </a:lnTo>
                  <a:lnTo>
                    <a:pt x="1465" y="629"/>
                  </a:lnTo>
                  <a:lnTo>
                    <a:pt x="1435" y="599"/>
                  </a:lnTo>
                  <a:lnTo>
                    <a:pt x="1405" y="581"/>
                  </a:lnTo>
                  <a:lnTo>
                    <a:pt x="1375" y="563"/>
                  </a:lnTo>
                  <a:lnTo>
                    <a:pt x="1333" y="587"/>
                  </a:lnTo>
                  <a:lnTo>
                    <a:pt x="1303" y="653"/>
                  </a:lnTo>
                  <a:lnTo>
                    <a:pt x="1261" y="665"/>
                  </a:lnTo>
                  <a:lnTo>
                    <a:pt x="1219" y="653"/>
                  </a:lnTo>
                  <a:lnTo>
                    <a:pt x="1184" y="671"/>
                  </a:lnTo>
                  <a:lnTo>
                    <a:pt x="1136" y="671"/>
                  </a:lnTo>
                  <a:lnTo>
                    <a:pt x="1106" y="671"/>
                  </a:lnTo>
                  <a:lnTo>
                    <a:pt x="1076" y="707"/>
                  </a:lnTo>
                  <a:lnTo>
                    <a:pt x="1016" y="731"/>
                  </a:lnTo>
                  <a:lnTo>
                    <a:pt x="944" y="761"/>
                  </a:lnTo>
                  <a:lnTo>
                    <a:pt x="921" y="773"/>
                  </a:lnTo>
                  <a:lnTo>
                    <a:pt x="867" y="773"/>
                  </a:lnTo>
                  <a:lnTo>
                    <a:pt x="813" y="743"/>
                  </a:lnTo>
                  <a:lnTo>
                    <a:pt x="783" y="719"/>
                  </a:lnTo>
                  <a:lnTo>
                    <a:pt x="741" y="713"/>
                  </a:lnTo>
                  <a:lnTo>
                    <a:pt x="693" y="701"/>
                  </a:lnTo>
                  <a:lnTo>
                    <a:pt x="628" y="701"/>
                  </a:lnTo>
                  <a:lnTo>
                    <a:pt x="616" y="701"/>
                  </a:lnTo>
                  <a:lnTo>
                    <a:pt x="598" y="695"/>
                  </a:lnTo>
                  <a:lnTo>
                    <a:pt x="580" y="695"/>
                  </a:lnTo>
                  <a:lnTo>
                    <a:pt x="568" y="695"/>
                  </a:lnTo>
                  <a:lnTo>
                    <a:pt x="568" y="695"/>
                  </a:lnTo>
                  <a:lnTo>
                    <a:pt x="562" y="701"/>
                  </a:lnTo>
                  <a:lnTo>
                    <a:pt x="556" y="701"/>
                  </a:lnTo>
                  <a:lnTo>
                    <a:pt x="556" y="701"/>
                  </a:lnTo>
                  <a:lnTo>
                    <a:pt x="556" y="701"/>
                  </a:lnTo>
                  <a:lnTo>
                    <a:pt x="550" y="707"/>
                  </a:lnTo>
                  <a:lnTo>
                    <a:pt x="544" y="713"/>
                  </a:lnTo>
                  <a:lnTo>
                    <a:pt x="520" y="731"/>
                  </a:lnTo>
                  <a:lnTo>
                    <a:pt x="496" y="749"/>
                  </a:lnTo>
                  <a:lnTo>
                    <a:pt x="460" y="785"/>
                  </a:lnTo>
                  <a:lnTo>
                    <a:pt x="454" y="791"/>
                  </a:lnTo>
                  <a:lnTo>
                    <a:pt x="436" y="809"/>
                  </a:lnTo>
                  <a:lnTo>
                    <a:pt x="424" y="815"/>
                  </a:lnTo>
                  <a:lnTo>
                    <a:pt x="418" y="821"/>
                  </a:lnTo>
                  <a:lnTo>
                    <a:pt x="412" y="821"/>
                  </a:lnTo>
                  <a:lnTo>
                    <a:pt x="406" y="821"/>
                  </a:lnTo>
                  <a:lnTo>
                    <a:pt x="400" y="821"/>
                  </a:lnTo>
                  <a:lnTo>
                    <a:pt x="394" y="821"/>
                  </a:lnTo>
                  <a:lnTo>
                    <a:pt x="388" y="821"/>
                  </a:lnTo>
                  <a:lnTo>
                    <a:pt x="382" y="821"/>
                  </a:lnTo>
                  <a:lnTo>
                    <a:pt x="370" y="821"/>
                  </a:lnTo>
                  <a:lnTo>
                    <a:pt x="358" y="821"/>
                  </a:lnTo>
                  <a:lnTo>
                    <a:pt x="352" y="821"/>
                  </a:lnTo>
                  <a:lnTo>
                    <a:pt x="335" y="827"/>
                  </a:lnTo>
                  <a:lnTo>
                    <a:pt x="329" y="827"/>
                  </a:lnTo>
                  <a:lnTo>
                    <a:pt x="233" y="839"/>
                  </a:lnTo>
                  <a:lnTo>
                    <a:pt x="227" y="845"/>
                  </a:lnTo>
                  <a:lnTo>
                    <a:pt x="209" y="851"/>
                  </a:lnTo>
                  <a:lnTo>
                    <a:pt x="197" y="851"/>
                  </a:lnTo>
                  <a:lnTo>
                    <a:pt x="185" y="857"/>
                  </a:lnTo>
                  <a:lnTo>
                    <a:pt x="179" y="857"/>
                  </a:lnTo>
                  <a:lnTo>
                    <a:pt x="173" y="857"/>
                  </a:lnTo>
                  <a:lnTo>
                    <a:pt x="167" y="857"/>
                  </a:lnTo>
                  <a:lnTo>
                    <a:pt x="149" y="851"/>
                  </a:lnTo>
                  <a:lnTo>
                    <a:pt x="137" y="851"/>
                  </a:lnTo>
                  <a:lnTo>
                    <a:pt x="125" y="851"/>
                  </a:lnTo>
                  <a:lnTo>
                    <a:pt x="119" y="857"/>
                  </a:lnTo>
                  <a:lnTo>
                    <a:pt x="113" y="857"/>
                  </a:lnTo>
                  <a:lnTo>
                    <a:pt x="107" y="857"/>
                  </a:lnTo>
                  <a:lnTo>
                    <a:pt x="107" y="857"/>
                  </a:lnTo>
                  <a:lnTo>
                    <a:pt x="101" y="863"/>
                  </a:lnTo>
                  <a:lnTo>
                    <a:pt x="101" y="863"/>
                  </a:lnTo>
                  <a:lnTo>
                    <a:pt x="101" y="869"/>
                  </a:lnTo>
                  <a:lnTo>
                    <a:pt x="101" y="875"/>
                  </a:lnTo>
                  <a:lnTo>
                    <a:pt x="95" y="875"/>
                  </a:lnTo>
                  <a:lnTo>
                    <a:pt x="95" y="881"/>
                  </a:lnTo>
                  <a:lnTo>
                    <a:pt x="89" y="881"/>
                  </a:lnTo>
                  <a:lnTo>
                    <a:pt x="83" y="887"/>
                  </a:lnTo>
                  <a:lnTo>
                    <a:pt x="77" y="887"/>
                  </a:lnTo>
                  <a:lnTo>
                    <a:pt x="60" y="893"/>
                  </a:lnTo>
                  <a:lnTo>
                    <a:pt x="54" y="899"/>
                  </a:lnTo>
                  <a:lnTo>
                    <a:pt x="48" y="899"/>
                  </a:lnTo>
                  <a:lnTo>
                    <a:pt x="48" y="905"/>
                  </a:lnTo>
                  <a:lnTo>
                    <a:pt x="0" y="953"/>
                  </a:lnTo>
                  <a:lnTo>
                    <a:pt x="2780" y="953"/>
                  </a:lnTo>
                  <a:lnTo>
                    <a:pt x="2780" y="24"/>
                  </a:lnTo>
                  <a:lnTo>
                    <a:pt x="2780" y="24"/>
                  </a:lnTo>
                  <a:lnTo>
                    <a:pt x="2780" y="24"/>
                  </a:lnTo>
                </a:path>
              </a:pathLst>
            </a:custGeom>
            <a:gradFill rotWithShape="0">
              <a:gsLst>
                <a:gs pos="0">
                  <a:schemeClr val="bg1"/>
                </a:gs>
                <a:gs pos="100000">
                  <a:schemeClr val="bg2"/>
                </a:gs>
              </a:gsLst>
              <a:lin ang="2700000" scaled="1"/>
            </a:gradFill>
            <a:ln w="9525">
              <a:noFill/>
              <a:prstDash val="solid"/>
              <a:round/>
              <a:headEnd/>
              <a:tailEnd/>
            </a:ln>
          </p:spPr>
          <p:txBody>
            <a:bodyPr/>
            <a:lstStyle/>
            <a:p>
              <a:endParaRPr lang="en-US"/>
            </a:p>
          </p:txBody>
        </p:sp>
        <p:sp>
          <p:nvSpPr>
            <p:cNvPr id="98308" name="Freeform 4"/>
            <p:cNvSpPr>
              <a:spLocks/>
            </p:cNvSpPr>
            <p:nvPr/>
          </p:nvSpPr>
          <p:spPr bwMode="ltGray">
            <a:xfrm>
              <a:off x="4602" y="4014"/>
              <a:ext cx="12" cy="18"/>
            </a:xfrm>
            <a:custGeom>
              <a:avLst/>
              <a:gdLst/>
              <a:ahLst/>
              <a:cxnLst>
                <a:cxn ang="0">
                  <a:pos x="12" y="18"/>
                </a:cxn>
                <a:cxn ang="0">
                  <a:pos x="12" y="12"/>
                </a:cxn>
                <a:cxn ang="0">
                  <a:pos x="6" y="6"/>
                </a:cxn>
                <a:cxn ang="0">
                  <a:pos x="6" y="6"/>
                </a:cxn>
                <a:cxn ang="0">
                  <a:pos x="0" y="0"/>
                </a:cxn>
                <a:cxn ang="0">
                  <a:pos x="12" y="18"/>
                </a:cxn>
                <a:cxn ang="0">
                  <a:pos x="12" y="18"/>
                </a:cxn>
                <a:cxn ang="0">
                  <a:pos x="12" y="18"/>
                </a:cxn>
              </a:cxnLst>
              <a:rect l="0" t="0" r="r" b="b"/>
              <a:pathLst>
                <a:path w="12" h="18">
                  <a:moveTo>
                    <a:pt x="12" y="18"/>
                  </a:moveTo>
                  <a:lnTo>
                    <a:pt x="12" y="12"/>
                  </a:lnTo>
                  <a:lnTo>
                    <a:pt x="6" y="6"/>
                  </a:lnTo>
                  <a:lnTo>
                    <a:pt x="6" y="6"/>
                  </a:lnTo>
                  <a:lnTo>
                    <a:pt x="0" y="0"/>
                  </a:lnTo>
                  <a:lnTo>
                    <a:pt x="12" y="18"/>
                  </a:lnTo>
                  <a:lnTo>
                    <a:pt x="12" y="18"/>
                  </a:lnTo>
                  <a:lnTo>
                    <a:pt x="12" y="18"/>
                  </a:lnTo>
                </a:path>
              </a:pathLst>
            </a:custGeom>
            <a:gradFill rotWithShape="0">
              <a:gsLst>
                <a:gs pos="0">
                  <a:schemeClr val="bg2">
                    <a:gamma/>
                    <a:shade val="90980"/>
                    <a:invGamma/>
                  </a:schemeClr>
                </a:gs>
                <a:gs pos="100000">
                  <a:schemeClr val="bg2"/>
                </a:gs>
              </a:gsLst>
              <a:lin ang="2700000" scaled="1"/>
            </a:gradFill>
            <a:ln w="9525">
              <a:noFill/>
              <a:prstDash val="solid"/>
              <a:round/>
              <a:headEnd/>
              <a:tailEnd/>
            </a:ln>
          </p:spPr>
          <p:txBody>
            <a:bodyPr/>
            <a:lstStyle/>
            <a:p>
              <a:endParaRPr lang="en-US"/>
            </a:p>
          </p:txBody>
        </p:sp>
        <p:sp>
          <p:nvSpPr>
            <p:cNvPr id="98309" name="Freeform 5"/>
            <p:cNvSpPr>
              <a:spLocks/>
            </p:cNvSpPr>
            <p:nvPr/>
          </p:nvSpPr>
          <p:spPr bwMode="ltGray">
            <a:xfrm>
              <a:off x="4596" y="3996"/>
              <a:ext cx="6" cy="18"/>
            </a:xfrm>
            <a:custGeom>
              <a:avLst/>
              <a:gdLst/>
              <a:ahLst/>
              <a:cxnLst>
                <a:cxn ang="0">
                  <a:pos x="0" y="12"/>
                </a:cxn>
                <a:cxn ang="0">
                  <a:pos x="6" y="18"/>
                </a:cxn>
                <a:cxn ang="0">
                  <a:pos x="0" y="0"/>
                </a:cxn>
                <a:cxn ang="0">
                  <a:pos x="0" y="12"/>
                </a:cxn>
                <a:cxn ang="0">
                  <a:pos x="0" y="12"/>
                </a:cxn>
                <a:cxn ang="0">
                  <a:pos x="0" y="12"/>
                </a:cxn>
              </a:cxnLst>
              <a:rect l="0" t="0" r="r" b="b"/>
              <a:pathLst>
                <a:path w="6" h="18">
                  <a:moveTo>
                    <a:pt x="0" y="12"/>
                  </a:moveTo>
                  <a:lnTo>
                    <a:pt x="6" y="18"/>
                  </a:lnTo>
                  <a:lnTo>
                    <a:pt x="0" y="0"/>
                  </a:lnTo>
                  <a:lnTo>
                    <a:pt x="0" y="12"/>
                  </a:lnTo>
                  <a:lnTo>
                    <a:pt x="0" y="12"/>
                  </a:lnTo>
                  <a:lnTo>
                    <a:pt x="0" y="12"/>
                  </a:lnTo>
                </a:path>
              </a:pathLst>
            </a:custGeom>
            <a:gradFill rotWithShape="0">
              <a:gsLst>
                <a:gs pos="0">
                  <a:schemeClr val="bg2">
                    <a:gamma/>
                    <a:shade val="90980"/>
                    <a:invGamma/>
                  </a:schemeClr>
                </a:gs>
                <a:gs pos="100000">
                  <a:schemeClr val="bg2"/>
                </a:gs>
              </a:gsLst>
              <a:lin ang="2700000" scaled="1"/>
            </a:gradFill>
            <a:ln w="9525">
              <a:noFill/>
              <a:prstDash val="solid"/>
              <a:round/>
              <a:headEnd/>
              <a:tailEnd/>
            </a:ln>
          </p:spPr>
          <p:txBody>
            <a:bodyPr/>
            <a:lstStyle/>
            <a:p>
              <a:endParaRPr lang="en-US"/>
            </a:p>
          </p:txBody>
        </p:sp>
        <p:sp>
          <p:nvSpPr>
            <p:cNvPr id="98310" name="Freeform 6"/>
            <p:cNvSpPr>
              <a:spLocks/>
            </p:cNvSpPr>
            <p:nvPr/>
          </p:nvSpPr>
          <p:spPr bwMode="ltGray">
            <a:xfrm>
              <a:off x="5180" y="3577"/>
              <a:ext cx="304" cy="741"/>
            </a:xfrm>
            <a:custGeom>
              <a:avLst/>
              <a:gdLst/>
              <a:ahLst/>
              <a:cxnLst>
                <a:cxn ang="0">
                  <a:pos x="280" y="42"/>
                </a:cxn>
                <a:cxn ang="0">
                  <a:pos x="274" y="42"/>
                </a:cxn>
                <a:cxn ang="0">
                  <a:pos x="268" y="42"/>
                </a:cxn>
                <a:cxn ang="0">
                  <a:pos x="256" y="42"/>
                </a:cxn>
                <a:cxn ang="0">
                  <a:pos x="238" y="48"/>
                </a:cxn>
                <a:cxn ang="0">
                  <a:pos x="214" y="12"/>
                </a:cxn>
                <a:cxn ang="0">
                  <a:pos x="196" y="0"/>
                </a:cxn>
                <a:cxn ang="0">
                  <a:pos x="196" y="0"/>
                </a:cxn>
                <a:cxn ang="0">
                  <a:pos x="164" y="167"/>
                </a:cxn>
                <a:cxn ang="0">
                  <a:pos x="144" y="217"/>
                </a:cxn>
                <a:cxn ang="0">
                  <a:pos x="110" y="281"/>
                </a:cxn>
                <a:cxn ang="0">
                  <a:pos x="96" y="327"/>
                </a:cxn>
                <a:cxn ang="0">
                  <a:pos x="124" y="405"/>
                </a:cxn>
                <a:cxn ang="0">
                  <a:pos x="100" y="463"/>
                </a:cxn>
                <a:cxn ang="0">
                  <a:pos x="68" y="503"/>
                </a:cxn>
                <a:cxn ang="0">
                  <a:pos x="30" y="539"/>
                </a:cxn>
                <a:cxn ang="0">
                  <a:pos x="24" y="613"/>
                </a:cxn>
                <a:cxn ang="0">
                  <a:pos x="0" y="741"/>
                </a:cxn>
                <a:cxn ang="0">
                  <a:pos x="202" y="741"/>
                </a:cxn>
                <a:cxn ang="0">
                  <a:pos x="180" y="639"/>
                </a:cxn>
                <a:cxn ang="0">
                  <a:pos x="192" y="589"/>
                </a:cxn>
                <a:cxn ang="0">
                  <a:pos x="178" y="539"/>
                </a:cxn>
                <a:cxn ang="0">
                  <a:pos x="190" y="499"/>
                </a:cxn>
                <a:cxn ang="0">
                  <a:pos x="184" y="465"/>
                </a:cxn>
                <a:cxn ang="0">
                  <a:pos x="192" y="391"/>
                </a:cxn>
                <a:cxn ang="0">
                  <a:pos x="216" y="313"/>
                </a:cxn>
                <a:cxn ang="0">
                  <a:pos x="238" y="249"/>
                </a:cxn>
                <a:cxn ang="0">
                  <a:pos x="268" y="185"/>
                </a:cxn>
                <a:cxn ang="0">
                  <a:pos x="284" y="159"/>
                </a:cxn>
                <a:cxn ang="0">
                  <a:pos x="304" y="12"/>
                </a:cxn>
                <a:cxn ang="0">
                  <a:pos x="298" y="24"/>
                </a:cxn>
                <a:cxn ang="0">
                  <a:pos x="292" y="30"/>
                </a:cxn>
                <a:cxn ang="0">
                  <a:pos x="292" y="36"/>
                </a:cxn>
                <a:cxn ang="0">
                  <a:pos x="286" y="36"/>
                </a:cxn>
                <a:cxn ang="0">
                  <a:pos x="286" y="42"/>
                </a:cxn>
                <a:cxn ang="0">
                  <a:pos x="280" y="42"/>
                </a:cxn>
                <a:cxn ang="0">
                  <a:pos x="280" y="42"/>
                </a:cxn>
                <a:cxn ang="0">
                  <a:pos x="280" y="42"/>
                </a:cxn>
              </a:cxnLst>
              <a:rect l="0" t="0" r="r" b="b"/>
              <a:pathLst>
                <a:path w="304" h="741">
                  <a:moveTo>
                    <a:pt x="280" y="42"/>
                  </a:moveTo>
                  <a:lnTo>
                    <a:pt x="274" y="42"/>
                  </a:lnTo>
                  <a:lnTo>
                    <a:pt x="268" y="42"/>
                  </a:lnTo>
                  <a:lnTo>
                    <a:pt x="256" y="42"/>
                  </a:lnTo>
                  <a:lnTo>
                    <a:pt x="238" y="48"/>
                  </a:lnTo>
                  <a:lnTo>
                    <a:pt x="214" y="12"/>
                  </a:lnTo>
                  <a:lnTo>
                    <a:pt x="196" y="0"/>
                  </a:lnTo>
                  <a:lnTo>
                    <a:pt x="196" y="0"/>
                  </a:lnTo>
                  <a:lnTo>
                    <a:pt x="164" y="167"/>
                  </a:lnTo>
                  <a:lnTo>
                    <a:pt x="144" y="217"/>
                  </a:lnTo>
                  <a:lnTo>
                    <a:pt x="110" y="281"/>
                  </a:lnTo>
                  <a:lnTo>
                    <a:pt x="96" y="327"/>
                  </a:lnTo>
                  <a:lnTo>
                    <a:pt x="124" y="405"/>
                  </a:lnTo>
                  <a:lnTo>
                    <a:pt x="100" y="463"/>
                  </a:lnTo>
                  <a:lnTo>
                    <a:pt x="68" y="503"/>
                  </a:lnTo>
                  <a:lnTo>
                    <a:pt x="30" y="539"/>
                  </a:lnTo>
                  <a:lnTo>
                    <a:pt x="24" y="613"/>
                  </a:lnTo>
                  <a:lnTo>
                    <a:pt x="0" y="741"/>
                  </a:lnTo>
                  <a:lnTo>
                    <a:pt x="202" y="741"/>
                  </a:lnTo>
                  <a:lnTo>
                    <a:pt x="180" y="639"/>
                  </a:lnTo>
                  <a:lnTo>
                    <a:pt x="192" y="589"/>
                  </a:lnTo>
                  <a:lnTo>
                    <a:pt x="178" y="539"/>
                  </a:lnTo>
                  <a:lnTo>
                    <a:pt x="190" y="499"/>
                  </a:lnTo>
                  <a:lnTo>
                    <a:pt x="184" y="465"/>
                  </a:lnTo>
                  <a:lnTo>
                    <a:pt x="192" y="391"/>
                  </a:lnTo>
                  <a:lnTo>
                    <a:pt x="216" y="313"/>
                  </a:lnTo>
                  <a:lnTo>
                    <a:pt x="238" y="249"/>
                  </a:lnTo>
                  <a:lnTo>
                    <a:pt x="268" y="185"/>
                  </a:lnTo>
                  <a:lnTo>
                    <a:pt x="284" y="159"/>
                  </a:lnTo>
                  <a:lnTo>
                    <a:pt x="304" y="12"/>
                  </a:lnTo>
                  <a:lnTo>
                    <a:pt x="298" y="24"/>
                  </a:lnTo>
                  <a:lnTo>
                    <a:pt x="292" y="30"/>
                  </a:lnTo>
                  <a:lnTo>
                    <a:pt x="292" y="36"/>
                  </a:lnTo>
                  <a:lnTo>
                    <a:pt x="286" y="36"/>
                  </a:lnTo>
                  <a:lnTo>
                    <a:pt x="286" y="42"/>
                  </a:lnTo>
                  <a:lnTo>
                    <a:pt x="280" y="42"/>
                  </a:lnTo>
                  <a:lnTo>
                    <a:pt x="280" y="42"/>
                  </a:lnTo>
                  <a:lnTo>
                    <a:pt x="280" y="42"/>
                  </a:lnTo>
                </a:path>
              </a:pathLst>
            </a:custGeom>
            <a:gradFill rotWithShape="0">
              <a:gsLst>
                <a:gs pos="0">
                  <a:schemeClr val="bg2">
                    <a:gamma/>
                    <a:shade val="90980"/>
                    <a:invGamma/>
                  </a:schemeClr>
                </a:gs>
                <a:gs pos="100000">
                  <a:schemeClr val="bg2"/>
                </a:gs>
              </a:gsLst>
              <a:lin ang="2700000" scaled="1"/>
            </a:gradFill>
            <a:ln w="9525">
              <a:noFill/>
              <a:prstDash val="solid"/>
              <a:round/>
              <a:headEnd/>
              <a:tailEnd/>
            </a:ln>
          </p:spPr>
          <p:txBody>
            <a:bodyPr/>
            <a:lstStyle/>
            <a:p>
              <a:endParaRPr lang="en-US"/>
            </a:p>
          </p:txBody>
        </p:sp>
        <p:sp>
          <p:nvSpPr>
            <p:cNvPr id="98311" name="Freeform 7"/>
            <p:cNvSpPr>
              <a:spLocks/>
            </p:cNvSpPr>
            <p:nvPr/>
          </p:nvSpPr>
          <p:spPr bwMode="ltGray">
            <a:xfrm>
              <a:off x="4918" y="3553"/>
              <a:ext cx="314" cy="767"/>
            </a:xfrm>
            <a:custGeom>
              <a:avLst/>
              <a:gdLst/>
              <a:ahLst/>
              <a:cxnLst>
                <a:cxn ang="0">
                  <a:pos x="284" y="6"/>
                </a:cxn>
                <a:cxn ang="0">
                  <a:pos x="278" y="6"/>
                </a:cxn>
                <a:cxn ang="0">
                  <a:pos x="272" y="12"/>
                </a:cxn>
                <a:cxn ang="0">
                  <a:pos x="254" y="18"/>
                </a:cxn>
                <a:cxn ang="0">
                  <a:pos x="230" y="24"/>
                </a:cxn>
                <a:cxn ang="0">
                  <a:pos x="206" y="42"/>
                </a:cxn>
                <a:cxn ang="0">
                  <a:pos x="188" y="48"/>
                </a:cxn>
                <a:cxn ang="0">
                  <a:pos x="176" y="54"/>
                </a:cxn>
                <a:cxn ang="0">
                  <a:pos x="170" y="54"/>
                </a:cxn>
                <a:cxn ang="0">
                  <a:pos x="150" y="169"/>
                </a:cxn>
                <a:cxn ang="0">
                  <a:pos x="110" y="225"/>
                </a:cxn>
                <a:cxn ang="0">
                  <a:pos x="54" y="383"/>
                </a:cxn>
                <a:cxn ang="0">
                  <a:pos x="82" y="555"/>
                </a:cxn>
                <a:cxn ang="0">
                  <a:pos x="40" y="679"/>
                </a:cxn>
                <a:cxn ang="0">
                  <a:pos x="0" y="767"/>
                </a:cxn>
                <a:cxn ang="0">
                  <a:pos x="108" y="767"/>
                </a:cxn>
                <a:cxn ang="0">
                  <a:pos x="120" y="611"/>
                </a:cxn>
                <a:cxn ang="0">
                  <a:pos x="148" y="499"/>
                </a:cxn>
                <a:cxn ang="0">
                  <a:pos x="160" y="367"/>
                </a:cxn>
                <a:cxn ang="0">
                  <a:pos x="218" y="327"/>
                </a:cxn>
                <a:cxn ang="0">
                  <a:pos x="238" y="221"/>
                </a:cxn>
                <a:cxn ang="0">
                  <a:pos x="296" y="135"/>
                </a:cxn>
                <a:cxn ang="0">
                  <a:pos x="314" y="0"/>
                </a:cxn>
                <a:cxn ang="0">
                  <a:pos x="302" y="0"/>
                </a:cxn>
                <a:cxn ang="0">
                  <a:pos x="296" y="0"/>
                </a:cxn>
                <a:cxn ang="0">
                  <a:pos x="290" y="0"/>
                </a:cxn>
                <a:cxn ang="0">
                  <a:pos x="284" y="6"/>
                </a:cxn>
                <a:cxn ang="0">
                  <a:pos x="284" y="6"/>
                </a:cxn>
                <a:cxn ang="0">
                  <a:pos x="284" y="6"/>
                </a:cxn>
                <a:cxn ang="0">
                  <a:pos x="284" y="6"/>
                </a:cxn>
              </a:cxnLst>
              <a:rect l="0" t="0" r="r" b="b"/>
              <a:pathLst>
                <a:path w="314" h="767">
                  <a:moveTo>
                    <a:pt x="284" y="6"/>
                  </a:moveTo>
                  <a:lnTo>
                    <a:pt x="278" y="6"/>
                  </a:lnTo>
                  <a:lnTo>
                    <a:pt x="272" y="12"/>
                  </a:lnTo>
                  <a:lnTo>
                    <a:pt x="254" y="18"/>
                  </a:lnTo>
                  <a:lnTo>
                    <a:pt x="230" y="24"/>
                  </a:lnTo>
                  <a:lnTo>
                    <a:pt x="206" y="42"/>
                  </a:lnTo>
                  <a:lnTo>
                    <a:pt x="188" y="48"/>
                  </a:lnTo>
                  <a:lnTo>
                    <a:pt x="176" y="54"/>
                  </a:lnTo>
                  <a:lnTo>
                    <a:pt x="170" y="54"/>
                  </a:lnTo>
                  <a:lnTo>
                    <a:pt x="150" y="169"/>
                  </a:lnTo>
                  <a:lnTo>
                    <a:pt x="110" y="225"/>
                  </a:lnTo>
                  <a:lnTo>
                    <a:pt x="54" y="383"/>
                  </a:lnTo>
                  <a:lnTo>
                    <a:pt x="82" y="555"/>
                  </a:lnTo>
                  <a:lnTo>
                    <a:pt x="40" y="679"/>
                  </a:lnTo>
                  <a:lnTo>
                    <a:pt x="0" y="767"/>
                  </a:lnTo>
                  <a:lnTo>
                    <a:pt x="108" y="767"/>
                  </a:lnTo>
                  <a:lnTo>
                    <a:pt x="120" y="611"/>
                  </a:lnTo>
                  <a:lnTo>
                    <a:pt x="148" y="499"/>
                  </a:lnTo>
                  <a:lnTo>
                    <a:pt x="160" y="367"/>
                  </a:lnTo>
                  <a:lnTo>
                    <a:pt x="218" y="327"/>
                  </a:lnTo>
                  <a:lnTo>
                    <a:pt x="238" y="221"/>
                  </a:lnTo>
                  <a:lnTo>
                    <a:pt x="296" y="135"/>
                  </a:lnTo>
                  <a:lnTo>
                    <a:pt x="314" y="0"/>
                  </a:lnTo>
                  <a:lnTo>
                    <a:pt x="302" y="0"/>
                  </a:lnTo>
                  <a:lnTo>
                    <a:pt x="296" y="0"/>
                  </a:lnTo>
                  <a:lnTo>
                    <a:pt x="290" y="0"/>
                  </a:lnTo>
                  <a:lnTo>
                    <a:pt x="284" y="6"/>
                  </a:lnTo>
                  <a:lnTo>
                    <a:pt x="284" y="6"/>
                  </a:lnTo>
                  <a:lnTo>
                    <a:pt x="284" y="6"/>
                  </a:lnTo>
                  <a:lnTo>
                    <a:pt x="284" y="6"/>
                  </a:lnTo>
                </a:path>
              </a:pathLst>
            </a:custGeom>
            <a:gradFill rotWithShape="0">
              <a:gsLst>
                <a:gs pos="0">
                  <a:schemeClr val="bg2">
                    <a:gamma/>
                    <a:shade val="90980"/>
                    <a:invGamma/>
                  </a:schemeClr>
                </a:gs>
                <a:gs pos="100000">
                  <a:schemeClr val="bg2"/>
                </a:gs>
              </a:gsLst>
              <a:lin ang="2700000" scaled="1"/>
            </a:gradFill>
            <a:ln w="9525">
              <a:noFill/>
              <a:prstDash val="solid"/>
              <a:round/>
              <a:headEnd/>
              <a:tailEnd/>
            </a:ln>
          </p:spPr>
          <p:txBody>
            <a:bodyPr/>
            <a:lstStyle/>
            <a:p>
              <a:endParaRPr lang="en-US"/>
            </a:p>
          </p:txBody>
        </p:sp>
        <p:sp>
          <p:nvSpPr>
            <p:cNvPr id="98312" name="Freeform 8"/>
            <p:cNvSpPr>
              <a:spLocks/>
            </p:cNvSpPr>
            <p:nvPr/>
          </p:nvSpPr>
          <p:spPr bwMode="ltGray">
            <a:xfrm>
              <a:off x="4700" y="3697"/>
              <a:ext cx="275" cy="623"/>
            </a:xfrm>
            <a:custGeom>
              <a:avLst/>
              <a:gdLst/>
              <a:ahLst/>
              <a:cxnLst>
                <a:cxn ang="0">
                  <a:pos x="257" y="12"/>
                </a:cxn>
                <a:cxn ang="0">
                  <a:pos x="239" y="6"/>
                </a:cxn>
                <a:cxn ang="0">
                  <a:pos x="203" y="6"/>
                </a:cxn>
                <a:cxn ang="0">
                  <a:pos x="203" y="6"/>
                </a:cxn>
                <a:cxn ang="0">
                  <a:pos x="197" y="6"/>
                </a:cxn>
                <a:cxn ang="0">
                  <a:pos x="185" y="0"/>
                </a:cxn>
                <a:cxn ang="0">
                  <a:pos x="173" y="0"/>
                </a:cxn>
                <a:cxn ang="0">
                  <a:pos x="166" y="0"/>
                </a:cxn>
                <a:cxn ang="0">
                  <a:pos x="160" y="0"/>
                </a:cxn>
                <a:cxn ang="0">
                  <a:pos x="144" y="117"/>
                </a:cxn>
                <a:cxn ang="0">
                  <a:pos x="128" y="185"/>
                </a:cxn>
                <a:cxn ang="0">
                  <a:pos x="58" y="299"/>
                </a:cxn>
                <a:cxn ang="0">
                  <a:pos x="54" y="441"/>
                </a:cxn>
                <a:cxn ang="0">
                  <a:pos x="24" y="523"/>
                </a:cxn>
                <a:cxn ang="0">
                  <a:pos x="0" y="623"/>
                </a:cxn>
                <a:cxn ang="0">
                  <a:pos x="78" y="623"/>
                </a:cxn>
                <a:cxn ang="0">
                  <a:pos x="92" y="555"/>
                </a:cxn>
                <a:cxn ang="0">
                  <a:pos x="134" y="447"/>
                </a:cxn>
                <a:cxn ang="0">
                  <a:pos x="158" y="315"/>
                </a:cxn>
                <a:cxn ang="0">
                  <a:pos x="184" y="257"/>
                </a:cxn>
                <a:cxn ang="0">
                  <a:pos x="216" y="211"/>
                </a:cxn>
                <a:cxn ang="0">
                  <a:pos x="222" y="145"/>
                </a:cxn>
                <a:cxn ang="0">
                  <a:pos x="240" y="111"/>
                </a:cxn>
                <a:cxn ang="0">
                  <a:pos x="262" y="79"/>
                </a:cxn>
                <a:cxn ang="0">
                  <a:pos x="275" y="6"/>
                </a:cxn>
                <a:cxn ang="0">
                  <a:pos x="263" y="12"/>
                </a:cxn>
                <a:cxn ang="0">
                  <a:pos x="257" y="12"/>
                </a:cxn>
                <a:cxn ang="0">
                  <a:pos x="257" y="12"/>
                </a:cxn>
                <a:cxn ang="0">
                  <a:pos x="257" y="12"/>
                </a:cxn>
              </a:cxnLst>
              <a:rect l="0" t="0" r="r" b="b"/>
              <a:pathLst>
                <a:path w="275" h="623">
                  <a:moveTo>
                    <a:pt x="257" y="12"/>
                  </a:moveTo>
                  <a:lnTo>
                    <a:pt x="239" y="6"/>
                  </a:lnTo>
                  <a:lnTo>
                    <a:pt x="203" y="6"/>
                  </a:lnTo>
                  <a:lnTo>
                    <a:pt x="203" y="6"/>
                  </a:lnTo>
                  <a:lnTo>
                    <a:pt x="197" y="6"/>
                  </a:lnTo>
                  <a:lnTo>
                    <a:pt x="185" y="0"/>
                  </a:lnTo>
                  <a:lnTo>
                    <a:pt x="173" y="0"/>
                  </a:lnTo>
                  <a:lnTo>
                    <a:pt x="166" y="0"/>
                  </a:lnTo>
                  <a:lnTo>
                    <a:pt x="160" y="0"/>
                  </a:lnTo>
                  <a:lnTo>
                    <a:pt x="144" y="117"/>
                  </a:lnTo>
                  <a:lnTo>
                    <a:pt x="128" y="185"/>
                  </a:lnTo>
                  <a:lnTo>
                    <a:pt x="58" y="299"/>
                  </a:lnTo>
                  <a:lnTo>
                    <a:pt x="54" y="441"/>
                  </a:lnTo>
                  <a:lnTo>
                    <a:pt x="24" y="523"/>
                  </a:lnTo>
                  <a:lnTo>
                    <a:pt x="0" y="623"/>
                  </a:lnTo>
                  <a:lnTo>
                    <a:pt x="78" y="623"/>
                  </a:lnTo>
                  <a:lnTo>
                    <a:pt x="92" y="555"/>
                  </a:lnTo>
                  <a:lnTo>
                    <a:pt x="134" y="447"/>
                  </a:lnTo>
                  <a:lnTo>
                    <a:pt x="158" y="315"/>
                  </a:lnTo>
                  <a:lnTo>
                    <a:pt x="184" y="257"/>
                  </a:lnTo>
                  <a:lnTo>
                    <a:pt x="216" y="211"/>
                  </a:lnTo>
                  <a:lnTo>
                    <a:pt x="222" y="145"/>
                  </a:lnTo>
                  <a:lnTo>
                    <a:pt x="240" y="111"/>
                  </a:lnTo>
                  <a:lnTo>
                    <a:pt x="262" y="79"/>
                  </a:lnTo>
                  <a:lnTo>
                    <a:pt x="275" y="6"/>
                  </a:lnTo>
                  <a:lnTo>
                    <a:pt x="263" y="12"/>
                  </a:lnTo>
                  <a:lnTo>
                    <a:pt x="257" y="12"/>
                  </a:lnTo>
                  <a:lnTo>
                    <a:pt x="257" y="12"/>
                  </a:lnTo>
                  <a:lnTo>
                    <a:pt x="257" y="12"/>
                  </a:lnTo>
                </a:path>
              </a:pathLst>
            </a:custGeom>
            <a:gradFill rotWithShape="0">
              <a:gsLst>
                <a:gs pos="0">
                  <a:schemeClr val="bg2">
                    <a:gamma/>
                    <a:shade val="90980"/>
                    <a:invGamma/>
                  </a:schemeClr>
                </a:gs>
                <a:gs pos="100000">
                  <a:schemeClr val="bg2"/>
                </a:gs>
              </a:gsLst>
              <a:lin ang="2700000" scaled="1"/>
            </a:gradFill>
            <a:ln w="9525">
              <a:noFill/>
              <a:prstDash val="solid"/>
              <a:round/>
              <a:headEnd/>
              <a:tailEnd/>
            </a:ln>
          </p:spPr>
          <p:txBody>
            <a:bodyPr/>
            <a:lstStyle/>
            <a:p>
              <a:endParaRPr lang="en-US"/>
            </a:p>
          </p:txBody>
        </p:sp>
        <p:sp>
          <p:nvSpPr>
            <p:cNvPr id="98313" name="Freeform 9"/>
            <p:cNvSpPr>
              <a:spLocks/>
            </p:cNvSpPr>
            <p:nvPr/>
          </p:nvSpPr>
          <p:spPr bwMode="ltGray">
            <a:xfrm>
              <a:off x="4522" y="3709"/>
              <a:ext cx="213" cy="611"/>
            </a:xfrm>
            <a:custGeom>
              <a:avLst/>
              <a:gdLst/>
              <a:ahLst/>
              <a:cxnLst>
                <a:cxn ang="0">
                  <a:pos x="171" y="12"/>
                </a:cxn>
                <a:cxn ang="0">
                  <a:pos x="159" y="24"/>
                </a:cxn>
                <a:cxn ang="0">
                  <a:pos x="153" y="36"/>
                </a:cxn>
                <a:cxn ang="0">
                  <a:pos x="128" y="60"/>
                </a:cxn>
                <a:cxn ang="0">
                  <a:pos x="110" y="83"/>
                </a:cxn>
                <a:cxn ang="0">
                  <a:pos x="86" y="119"/>
                </a:cxn>
                <a:cxn ang="0">
                  <a:pos x="68" y="167"/>
                </a:cxn>
                <a:cxn ang="0">
                  <a:pos x="68" y="221"/>
                </a:cxn>
                <a:cxn ang="0">
                  <a:pos x="68" y="227"/>
                </a:cxn>
                <a:cxn ang="0">
                  <a:pos x="68" y="233"/>
                </a:cxn>
                <a:cxn ang="0">
                  <a:pos x="68" y="239"/>
                </a:cxn>
                <a:cxn ang="0">
                  <a:pos x="68" y="245"/>
                </a:cxn>
                <a:cxn ang="0">
                  <a:pos x="68" y="251"/>
                </a:cxn>
                <a:cxn ang="0">
                  <a:pos x="68" y="251"/>
                </a:cxn>
                <a:cxn ang="0">
                  <a:pos x="68" y="257"/>
                </a:cxn>
                <a:cxn ang="0">
                  <a:pos x="68" y="269"/>
                </a:cxn>
                <a:cxn ang="0">
                  <a:pos x="74" y="287"/>
                </a:cxn>
                <a:cxn ang="0">
                  <a:pos x="80" y="305"/>
                </a:cxn>
                <a:cxn ang="0">
                  <a:pos x="86" y="311"/>
                </a:cxn>
                <a:cxn ang="0">
                  <a:pos x="86" y="311"/>
                </a:cxn>
                <a:cxn ang="0">
                  <a:pos x="92" y="317"/>
                </a:cxn>
                <a:cxn ang="0">
                  <a:pos x="92" y="323"/>
                </a:cxn>
                <a:cxn ang="0">
                  <a:pos x="92" y="323"/>
                </a:cxn>
                <a:cxn ang="0">
                  <a:pos x="24" y="437"/>
                </a:cxn>
                <a:cxn ang="0">
                  <a:pos x="18" y="471"/>
                </a:cxn>
                <a:cxn ang="0">
                  <a:pos x="0" y="547"/>
                </a:cxn>
                <a:cxn ang="0">
                  <a:pos x="50" y="611"/>
                </a:cxn>
                <a:cxn ang="0">
                  <a:pos x="114" y="611"/>
                </a:cxn>
                <a:cxn ang="0">
                  <a:pos x="104" y="555"/>
                </a:cxn>
                <a:cxn ang="0">
                  <a:pos x="120" y="515"/>
                </a:cxn>
                <a:cxn ang="0">
                  <a:pos x="150" y="449"/>
                </a:cxn>
                <a:cxn ang="0">
                  <a:pos x="166" y="377"/>
                </a:cxn>
                <a:cxn ang="0">
                  <a:pos x="156" y="295"/>
                </a:cxn>
                <a:cxn ang="0">
                  <a:pos x="170" y="203"/>
                </a:cxn>
                <a:cxn ang="0">
                  <a:pos x="212" y="95"/>
                </a:cxn>
                <a:cxn ang="0">
                  <a:pos x="213" y="0"/>
                </a:cxn>
                <a:cxn ang="0">
                  <a:pos x="207" y="0"/>
                </a:cxn>
                <a:cxn ang="0">
                  <a:pos x="201" y="0"/>
                </a:cxn>
                <a:cxn ang="0">
                  <a:pos x="195" y="0"/>
                </a:cxn>
                <a:cxn ang="0">
                  <a:pos x="189" y="0"/>
                </a:cxn>
                <a:cxn ang="0">
                  <a:pos x="183" y="6"/>
                </a:cxn>
                <a:cxn ang="0">
                  <a:pos x="177" y="6"/>
                </a:cxn>
                <a:cxn ang="0">
                  <a:pos x="171" y="12"/>
                </a:cxn>
                <a:cxn ang="0">
                  <a:pos x="171" y="12"/>
                </a:cxn>
                <a:cxn ang="0">
                  <a:pos x="171" y="12"/>
                </a:cxn>
              </a:cxnLst>
              <a:rect l="0" t="0" r="r" b="b"/>
              <a:pathLst>
                <a:path w="213" h="611">
                  <a:moveTo>
                    <a:pt x="171" y="12"/>
                  </a:moveTo>
                  <a:lnTo>
                    <a:pt x="159" y="24"/>
                  </a:lnTo>
                  <a:lnTo>
                    <a:pt x="153" y="36"/>
                  </a:lnTo>
                  <a:lnTo>
                    <a:pt x="128" y="60"/>
                  </a:lnTo>
                  <a:lnTo>
                    <a:pt x="110" y="83"/>
                  </a:lnTo>
                  <a:lnTo>
                    <a:pt x="86" y="119"/>
                  </a:lnTo>
                  <a:lnTo>
                    <a:pt x="68" y="167"/>
                  </a:lnTo>
                  <a:lnTo>
                    <a:pt x="68" y="221"/>
                  </a:lnTo>
                  <a:lnTo>
                    <a:pt x="68" y="227"/>
                  </a:lnTo>
                  <a:lnTo>
                    <a:pt x="68" y="233"/>
                  </a:lnTo>
                  <a:lnTo>
                    <a:pt x="68" y="239"/>
                  </a:lnTo>
                  <a:lnTo>
                    <a:pt x="68" y="245"/>
                  </a:lnTo>
                  <a:lnTo>
                    <a:pt x="68" y="251"/>
                  </a:lnTo>
                  <a:lnTo>
                    <a:pt x="68" y="251"/>
                  </a:lnTo>
                  <a:lnTo>
                    <a:pt x="68" y="257"/>
                  </a:lnTo>
                  <a:lnTo>
                    <a:pt x="68" y="269"/>
                  </a:lnTo>
                  <a:lnTo>
                    <a:pt x="74" y="287"/>
                  </a:lnTo>
                  <a:lnTo>
                    <a:pt x="80" y="305"/>
                  </a:lnTo>
                  <a:lnTo>
                    <a:pt x="86" y="311"/>
                  </a:lnTo>
                  <a:lnTo>
                    <a:pt x="86" y="311"/>
                  </a:lnTo>
                  <a:lnTo>
                    <a:pt x="92" y="317"/>
                  </a:lnTo>
                  <a:lnTo>
                    <a:pt x="92" y="323"/>
                  </a:lnTo>
                  <a:lnTo>
                    <a:pt x="92" y="323"/>
                  </a:lnTo>
                  <a:lnTo>
                    <a:pt x="24" y="437"/>
                  </a:lnTo>
                  <a:lnTo>
                    <a:pt x="18" y="471"/>
                  </a:lnTo>
                  <a:lnTo>
                    <a:pt x="0" y="547"/>
                  </a:lnTo>
                  <a:lnTo>
                    <a:pt x="50" y="611"/>
                  </a:lnTo>
                  <a:lnTo>
                    <a:pt x="114" y="611"/>
                  </a:lnTo>
                  <a:lnTo>
                    <a:pt x="104" y="555"/>
                  </a:lnTo>
                  <a:lnTo>
                    <a:pt x="120" y="515"/>
                  </a:lnTo>
                  <a:lnTo>
                    <a:pt x="150" y="449"/>
                  </a:lnTo>
                  <a:lnTo>
                    <a:pt x="166" y="377"/>
                  </a:lnTo>
                  <a:lnTo>
                    <a:pt x="156" y="295"/>
                  </a:lnTo>
                  <a:lnTo>
                    <a:pt x="170" y="203"/>
                  </a:lnTo>
                  <a:lnTo>
                    <a:pt x="212" y="95"/>
                  </a:lnTo>
                  <a:lnTo>
                    <a:pt x="213" y="0"/>
                  </a:lnTo>
                  <a:lnTo>
                    <a:pt x="207" y="0"/>
                  </a:lnTo>
                  <a:lnTo>
                    <a:pt x="201" y="0"/>
                  </a:lnTo>
                  <a:lnTo>
                    <a:pt x="195" y="0"/>
                  </a:lnTo>
                  <a:lnTo>
                    <a:pt x="189" y="0"/>
                  </a:lnTo>
                  <a:lnTo>
                    <a:pt x="183" y="6"/>
                  </a:lnTo>
                  <a:lnTo>
                    <a:pt x="177" y="6"/>
                  </a:lnTo>
                  <a:lnTo>
                    <a:pt x="171" y="12"/>
                  </a:lnTo>
                  <a:lnTo>
                    <a:pt x="171" y="12"/>
                  </a:lnTo>
                  <a:lnTo>
                    <a:pt x="171" y="12"/>
                  </a:lnTo>
                </a:path>
              </a:pathLst>
            </a:custGeom>
            <a:gradFill rotWithShape="0">
              <a:gsLst>
                <a:gs pos="0">
                  <a:schemeClr val="bg2">
                    <a:gamma/>
                    <a:shade val="90980"/>
                    <a:invGamma/>
                  </a:schemeClr>
                </a:gs>
                <a:gs pos="100000">
                  <a:schemeClr val="bg2"/>
                </a:gs>
              </a:gsLst>
              <a:lin ang="2700000" scaled="1"/>
            </a:gradFill>
            <a:ln w="9525">
              <a:noFill/>
              <a:prstDash val="solid"/>
              <a:round/>
              <a:headEnd/>
              <a:tailEnd/>
            </a:ln>
          </p:spPr>
          <p:txBody>
            <a:bodyPr/>
            <a:lstStyle/>
            <a:p>
              <a:endParaRPr lang="en-US"/>
            </a:p>
          </p:txBody>
        </p:sp>
        <p:sp>
          <p:nvSpPr>
            <p:cNvPr id="98314" name="Freeform 10"/>
            <p:cNvSpPr>
              <a:spLocks/>
            </p:cNvSpPr>
            <p:nvPr/>
          </p:nvSpPr>
          <p:spPr bwMode="ltGray">
            <a:xfrm>
              <a:off x="4292" y="3936"/>
              <a:ext cx="167" cy="384"/>
            </a:xfrm>
            <a:custGeom>
              <a:avLst/>
              <a:gdLst/>
              <a:ahLst/>
              <a:cxnLst>
                <a:cxn ang="0">
                  <a:pos x="149" y="60"/>
                </a:cxn>
                <a:cxn ang="0">
                  <a:pos x="119" y="30"/>
                </a:cxn>
                <a:cxn ang="0">
                  <a:pos x="89" y="12"/>
                </a:cxn>
                <a:cxn ang="0">
                  <a:pos x="59" y="0"/>
                </a:cxn>
                <a:cxn ang="0">
                  <a:pos x="54" y="70"/>
                </a:cxn>
                <a:cxn ang="0">
                  <a:pos x="46" y="112"/>
                </a:cxn>
                <a:cxn ang="0">
                  <a:pos x="52" y="168"/>
                </a:cxn>
                <a:cxn ang="0">
                  <a:pos x="24" y="194"/>
                </a:cxn>
                <a:cxn ang="0">
                  <a:pos x="16" y="258"/>
                </a:cxn>
                <a:cxn ang="0">
                  <a:pos x="2" y="300"/>
                </a:cxn>
                <a:cxn ang="0">
                  <a:pos x="0" y="352"/>
                </a:cxn>
                <a:cxn ang="0">
                  <a:pos x="47" y="384"/>
                </a:cxn>
                <a:cxn ang="0">
                  <a:pos x="149" y="384"/>
                </a:cxn>
                <a:cxn ang="0">
                  <a:pos x="134" y="350"/>
                </a:cxn>
                <a:cxn ang="0">
                  <a:pos x="104" y="324"/>
                </a:cxn>
                <a:cxn ang="0">
                  <a:pos x="138" y="274"/>
                </a:cxn>
                <a:cxn ang="0">
                  <a:pos x="122" y="220"/>
                </a:cxn>
                <a:cxn ang="0">
                  <a:pos x="132" y="186"/>
                </a:cxn>
                <a:cxn ang="0">
                  <a:pos x="140" y="154"/>
                </a:cxn>
                <a:cxn ang="0">
                  <a:pos x="167" y="90"/>
                </a:cxn>
                <a:cxn ang="0">
                  <a:pos x="149" y="60"/>
                </a:cxn>
                <a:cxn ang="0">
                  <a:pos x="149" y="60"/>
                </a:cxn>
                <a:cxn ang="0">
                  <a:pos x="149" y="60"/>
                </a:cxn>
              </a:cxnLst>
              <a:rect l="0" t="0" r="r" b="b"/>
              <a:pathLst>
                <a:path w="167" h="384">
                  <a:moveTo>
                    <a:pt x="149" y="60"/>
                  </a:moveTo>
                  <a:lnTo>
                    <a:pt x="119" y="30"/>
                  </a:lnTo>
                  <a:lnTo>
                    <a:pt x="89" y="12"/>
                  </a:lnTo>
                  <a:lnTo>
                    <a:pt x="59" y="0"/>
                  </a:lnTo>
                  <a:lnTo>
                    <a:pt x="54" y="70"/>
                  </a:lnTo>
                  <a:lnTo>
                    <a:pt x="46" y="112"/>
                  </a:lnTo>
                  <a:lnTo>
                    <a:pt x="52" y="168"/>
                  </a:lnTo>
                  <a:lnTo>
                    <a:pt x="24" y="194"/>
                  </a:lnTo>
                  <a:lnTo>
                    <a:pt x="16" y="258"/>
                  </a:lnTo>
                  <a:lnTo>
                    <a:pt x="2" y="300"/>
                  </a:lnTo>
                  <a:lnTo>
                    <a:pt x="0" y="352"/>
                  </a:lnTo>
                  <a:lnTo>
                    <a:pt x="47" y="384"/>
                  </a:lnTo>
                  <a:lnTo>
                    <a:pt x="149" y="384"/>
                  </a:lnTo>
                  <a:lnTo>
                    <a:pt x="134" y="350"/>
                  </a:lnTo>
                  <a:lnTo>
                    <a:pt x="104" y="324"/>
                  </a:lnTo>
                  <a:lnTo>
                    <a:pt x="138" y="274"/>
                  </a:lnTo>
                  <a:lnTo>
                    <a:pt x="122" y="220"/>
                  </a:lnTo>
                  <a:lnTo>
                    <a:pt x="132" y="186"/>
                  </a:lnTo>
                  <a:lnTo>
                    <a:pt x="140" y="154"/>
                  </a:lnTo>
                  <a:lnTo>
                    <a:pt x="167" y="90"/>
                  </a:lnTo>
                  <a:lnTo>
                    <a:pt x="149" y="60"/>
                  </a:lnTo>
                  <a:lnTo>
                    <a:pt x="149" y="60"/>
                  </a:lnTo>
                  <a:lnTo>
                    <a:pt x="149" y="60"/>
                  </a:lnTo>
                </a:path>
              </a:pathLst>
            </a:custGeom>
            <a:gradFill rotWithShape="0">
              <a:gsLst>
                <a:gs pos="0">
                  <a:schemeClr val="bg2">
                    <a:gamma/>
                    <a:shade val="90980"/>
                    <a:invGamma/>
                  </a:schemeClr>
                </a:gs>
                <a:gs pos="100000">
                  <a:schemeClr val="bg2"/>
                </a:gs>
              </a:gsLst>
              <a:lin ang="2700000" scaled="1"/>
            </a:gradFill>
            <a:ln w="9525">
              <a:noFill/>
              <a:prstDash val="solid"/>
              <a:round/>
              <a:headEnd/>
              <a:tailEnd/>
            </a:ln>
          </p:spPr>
          <p:txBody>
            <a:bodyPr/>
            <a:lstStyle/>
            <a:p>
              <a:endParaRPr lang="en-US"/>
            </a:p>
          </p:txBody>
        </p:sp>
        <p:sp>
          <p:nvSpPr>
            <p:cNvPr id="98315" name="Freeform 11"/>
            <p:cNvSpPr>
              <a:spLocks/>
            </p:cNvSpPr>
            <p:nvPr/>
          </p:nvSpPr>
          <p:spPr bwMode="ltGray">
            <a:xfrm>
              <a:off x="4100" y="4020"/>
              <a:ext cx="166" cy="300"/>
            </a:xfrm>
            <a:custGeom>
              <a:avLst/>
              <a:gdLst/>
              <a:ahLst/>
              <a:cxnLst>
                <a:cxn ang="0">
                  <a:pos x="136" y="12"/>
                </a:cxn>
                <a:cxn ang="0">
                  <a:pos x="100" y="0"/>
                </a:cxn>
                <a:cxn ang="0">
                  <a:pos x="78" y="64"/>
                </a:cxn>
                <a:cxn ang="0">
                  <a:pos x="70" y="126"/>
                </a:cxn>
                <a:cxn ang="0">
                  <a:pos x="46" y="184"/>
                </a:cxn>
                <a:cxn ang="0">
                  <a:pos x="58" y="232"/>
                </a:cxn>
                <a:cxn ang="0">
                  <a:pos x="38" y="268"/>
                </a:cxn>
                <a:cxn ang="0">
                  <a:pos x="0" y="300"/>
                </a:cxn>
                <a:cxn ang="0">
                  <a:pos x="160" y="300"/>
                </a:cxn>
                <a:cxn ang="0">
                  <a:pos x="136" y="272"/>
                </a:cxn>
                <a:cxn ang="0">
                  <a:pos x="98" y="234"/>
                </a:cxn>
                <a:cxn ang="0">
                  <a:pos x="130" y="188"/>
                </a:cxn>
                <a:cxn ang="0">
                  <a:pos x="138" y="134"/>
                </a:cxn>
                <a:cxn ang="0">
                  <a:pos x="144" y="94"/>
                </a:cxn>
                <a:cxn ang="0">
                  <a:pos x="164" y="60"/>
                </a:cxn>
                <a:cxn ang="0">
                  <a:pos x="166" y="0"/>
                </a:cxn>
                <a:cxn ang="0">
                  <a:pos x="136" y="12"/>
                </a:cxn>
                <a:cxn ang="0">
                  <a:pos x="136" y="12"/>
                </a:cxn>
                <a:cxn ang="0">
                  <a:pos x="136" y="12"/>
                </a:cxn>
              </a:cxnLst>
              <a:rect l="0" t="0" r="r" b="b"/>
              <a:pathLst>
                <a:path w="166" h="300">
                  <a:moveTo>
                    <a:pt x="136" y="12"/>
                  </a:moveTo>
                  <a:lnTo>
                    <a:pt x="100" y="0"/>
                  </a:lnTo>
                  <a:lnTo>
                    <a:pt x="78" y="64"/>
                  </a:lnTo>
                  <a:lnTo>
                    <a:pt x="70" y="126"/>
                  </a:lnTo>
                  <a:lnTo>
                    <a:pt x="46" y="184"/>
                  </a:lnTo>
                  <a:lnTo>
                    <a:pt x="58" y="232"/>
                  </a:lnTo>
                  <a:lnTo>
                    <a:pt x="38" y="268"/>
                  </a:lnTo>
                  <a:lnTo>
                    <a:pt x="0" y="300"/>
                  </a:lnTo>
                  <a:lnTo>
                    <a:pt x="160" y="300"/>
                  </a:lnTo>
                  <a:lnTo>
                    <a:pt x="136" y="272"/>
                  </a:lnTo>
                  <a:lnTo>
                    <a:pt x="98" y="234"/>
                  </a:lnTo>
                  <a:lnTo>
                    <a:pt x="130" y="188"/>
                  </a:lnTo>
                  <a:lnTo>
                    <a:pt x="138" y="134"/>
                  </a:lnTo>
                  <a:lnTo>
                    <a:pt x="144" y="94"/>
                  </a:lnTo>
                  <a:lnTo>
                    <a:pt x="164" y="60"/>
                  </a:lnTo>
                  <a:lnTo>
                    <a:pt x="166" y="0"/>
                  </a:lnTo>
                  <a:lnTo>
                    <a:pt x="136" y="12"/>
                  </a:lnTo>
                  <a:lnTo>
                    <a:pt x="136" y="12"/>
                  </a:lnTo>
                  <a:lnTo>
                    <a:pt x="136" y="12"/>
                  </a:lnTo>
                </a:path>
              </a:pathLst>
            </a:custGeom>
            <a:gradFill rotWithShape="0">
              <a:gsLst>
                <a:gs pos="0">
                  <a:schemeClr val="bg2">
                    <a:gamma/>
                    <a:shade val="90980"/>
                    <a:invGamma/>
                  </a:schemeClr>
                </a:gs>
                <a:gs pos="100000">
                  <a:schemeClr val="bg2"/>
                </a:gs>
              </a:gsLst>
              <a:lin ang="2700000" scaled="1"/>
            </a:gradFill>
            <a:ln w="9525">
              <a:noFill/>
              <a:prstDash val="solid"/>
              <a:round/>
              <a:headEnd/>
              <a:tailEnd/>
            </a:ln>
          </p:spPr>
          <p:txBody>
            <a:bodyPr/>
            <a:lstStyle/>
            <a:p>
              <a:endParaRPr lang="en-US"/>
            </a:p>
          </p:txBody>
        </p:sp>
        <p:sp>
          <p:nvSpPr>
            <p:cNvPr id="98316" name="Freeform 12"/>
            <p:cNvSpPr>
              <a:spLocks/>
            </p:cNvSpPr>
            <p:nvPr/>
          </p:nvSpPr>
          <p:spPr bwMode="ltGray">
            <a:xfrm>
              <a:off x="3910" y="4038"/>
              <a:ext cx="237" cy="282"/>
            </a:xfrm>
            <a:custGeom>
              <a:avLst/>
              <a:gdLst/>
              <a:ahLst/>
              <a:cxnLst>
                <a:cxn ang="0">
                  <a:pos x="201" y="0"/>
                </a:cxn>
                <a:cxn ang="0">
                  <a:pos x="183" y="0"/>
                </a:cxn>
                <a:cxn ang="0">
                  <a:pos x="158" y="50"/>
                </a:cxn>
                <a:cxn ang="0">
                  <a:pos x="148" y="92"/>
                </a:cxn>
                <a:cxn ang="0">
                  <a:pos x="120" y="144"/>
                </a:cxn>
                <a:cxn ang="0">
                  <a:pos x="82" y="182"/>
                </a:cxn>
                <a:cxn ang="0">
                  <a:pos x="60" y="232"/>
                </a:cxn>
                <a:cxn ang="0">
                  <a:pos x="0" y="282"/>
                </a:cxn>
                <a:cxn ang="0">
                  <a:pos x="128" y="282"/>
                </a:cxn>
                <a:cxn ang="0">
                  <a:pos x="154" y="254"/>
                </a:cxn>
                <a:cxn ang="0">
                  <a:pos x="158" y="196"/>
                </a:cxn>
                <a:cxn ang="0">
                  <a:pos x="188" y="148"/>
                </a:cxn>
                <a:cxn ang="0">
                  <a:pos x="196" y="70"/>
                </a:cxn>
                <a:cxn ang="0">
                  <a:pos x="237" y="0"/>
                </a:cxn>
                <a:cxn ang="0">
                  <a:pos x="201" y="0"/>
                </a:cxn>
                <a:cxn ang="0">
                  <a:pos x="201" y="0"/>
                </a:cxn>
                <a:cxn ang="0">
                  <a:pos x="201" y="0"/>
                </a:cxn>
              </a:cxnLst>
              <a:rect l="0" t="0" r="r" b="b"/>
              <a:pathLst>
                <a:path w="237" h="282">
                  <a:moveTo>
                    <a:pt x="201" y="0"/>
                  </a:moveTo>
                  <a:lnTo>
                    <a:pt x="183" y="0"/>
                  </a:lnTo>
                  <a:lnTo>
                    <a:pt x="158" y="50"/>
                  </a:lnTo>
                  <a:lnTo>
                    <a:pt x="148" y="92"/>
                  </a:lnTo>
                  <a:lnTo>
                    <a:pt x="120" y="144"/>
                  </a:lnTo>
                  <a:lnTo>
                    <a:pt x="82" y="182"/>
                  </a:lnTo>
                  <a:lnTo>
                    <a:pt x="60" y="232"/>
                  </a:lnTo>
                  <a:lnTo>
                    <a:pt x="0" y="282"/>
                  </a:lnTo>
                  <a:lnTo>
                    <a:pt x="128" y="282"/>
                  </a:lnTo>
                  <a:lnTo>
                    <a:pt x="154" y="254"/>
                  </a:lnTo>
                  <a:lnTo>
                    <a:pt x="158" y="196"/>
                  </a:lnTo>
                  <a:lnTo>
                    <a:pt x="188" y="148"/>
                  </a:lnTo>
                  <a:lnTo>
                    <a:pt x="196" y="70"/>
                  </a:lnTo>
                  <a:lnTo>
                    <a:pt x="237" y="0"/>
                  </a:lnTo>
                  <a:lnTo>
                    <a:pt x="201" y="0"/>
                  </a:lnTo>
                  <a:lnTo>
                    <a:pt x="201" y="0"/>
                  </a:lnTo>
                  <a:lnTo>
                    <a:pt x="201" y="0"/>
                  </a:lnTo>
                </a:path>
              </a:pathLst>
            </a:custGeom>
            <a:gradFill rotWithShape="0">
              <a:gsLst>
                <a:gs pos="0">
                  <a:schemeClr val="bg2">
                    <a:gamma/>
                    <a:shade val="90980"/>
                    <a:invGamma/>
                  </a:schemeClr>
                </a:gs>
                <a:gs pos="100000">
                  <a:schemeClr val="bg2"/>
                </a:gs>
              </a:gsLst>
              <a:lin ang="2700000" scaled="1"/>
            </a:gradFill>
            <a:ln w="9525">
              <a:noFill/>
              <a:prstDash val="solid"/>
              <a:round/>
              <a:headEnd/>
              <a:tailEnd/>
            </a:ln>
          </p:spPr>
          <p:txBody>
            <a:bodyPr/>
            <a:lstStyle/>
            <a:p>
              <a:endParaRPr lang="en-US"/>
            </a:p>
          </p:txBody>
        </p:sp>
        <p:sp>
          <p:nvSpPr>
            <p:cNvPr id="98317" name="Freeform 13"/>
            <p:cNvSpPr>
              <a:spLocks/>
            </p:cNvSpPr>
            <p:nvPr/>
          </p:nvSpPr>
          <p:spPr bwMode="ltGray">
            <a:xfrm>
              <a:off x="3674" y="4086"/>
              <a:ext cx="196" cy="234"/>
            </a:xfrm>
            <a:custGeom>
              <a:avLst/>
              <a:gdLst/>
              <a:ahLst/>
              <a:cxnLst>
                <a:cxn ang="0">
                  <a:pos x="167" y="54"/>
                </a:cxn>
                <a:cxn ang="0">
                  <a:pos x="113" y="24"/>
                </a:cxn>
                <a:cxn ang="0">
                  <a:pos x="83" y="0"/>
                </a:cxn>
                <a:cxn ang="0">
                  <a:pos x="80" y="62"/>
                </a:cxn>
                <a:cxn ang="0">
                  <a:pos x="58" y="100"/>
                </a:cxn>
                <a:cxn ang="0">
                  <a:pos x="54" y="160"/>
                </a:cxn>
                <a:cxn ang="0">
                  <a:pos x="36" y="202"/>
                </a:cxn>
                <a:cxn ang="0">
                  <a:pos x="0" y="234"/>
                </a:cxn>
                <a:cxn ang="0">
                  <a:pos x="146" y="234"/>
                </a:cxn>
                <a:cxn ang="0">
                  <a:pos x="170" y="198"/>
                </a:cxn>
                <a:cxn ang="0">
                  <a:pos x="158" y="138"/>
                </a:cxn>
                <a:cxn ang="0">
                  <a:pos x="196" y="100"/>
                </a:cxn>
                <a:cxn ang="0">
                  <a:pos x="191" y="54"/>
                </a:cxn>
                <a:cxn ang="0">
                  <a:pos x="167" y="54"/>
                </a:cxn>
                <a:cxn ang="0">
                  <a:pos x="167" y="54"/>
                </a:cxn>
                <a:cxn ang="0">
                  <a:pos x="167" y="54"/>
                </a:cxn>
              </a:cxnLst>
              <a:rect l="0" t="0" r="r" b="b"/>
              <a:pathLst>
                <a:path w="196" h="234">
                  <a:moveTo>
                    <a:pt x="167" y="54"/>
                  </a:moveTo>
                  <a:lnTo>
                    <a:pt x="113" y="24"/>
                  </a:lnTo>
                  <a:lnTo>
                    <a:pt x="83" y="0"/>
                  </a:lnTo>
                  <a:lnTo>
                    <a:pt x="80" y="62"/>
                  </a:lnTo>
                  <a:lnTo>
                    <a:pt x="58" y="100"/>
                  </a:lnTo>
                  <a:lnTo>
                    <a:pt x="54" y="160"/>
                  </a:lnTo>
                  <a:lnTo>
                    <a:pt x="36" y="202"/>
                  </a:lnTo>
                  <a:lnTo>
                    <a:pt x="0" y="234"/>
                  </a:lnTo>
                  <a:lnTo>
                    <a:pt x="146" y="234"/>
                  </a:lnTo>
                  <a:lnTo>
                    <a:pt x="170" y="198"/>
                  </a:lnTo>
                  <a:lnTo>
                    <a:pt x="158" y="138"/>
                  </a:lnTo>
                  <a:lnTo>
                    <a:pt x="196" y="100"/>
                  </a:lnTo>
                  <a:lnTo>
                    <a:pt x="191" y="54"/>
                  </a:lnTo>
                  <a:lnTo>
                    <a:pt x="167" y="54"/>
                  </a:lnTo>
                  <a:lnTo>
                    <a:pt x="167" y="54"/>
                  </a:lnTo>
                  <a:lnTo>
                    <a:pt x="167" y="54"/>
                  </a:lnTo>
                </a:path>
              </a:pathLst>
            </a:custGeom>
            <a:gradFill rotWithShape="0">
              <a:gsLst>
                <a:gs pos="0">
                  <a:schemeClr val="bg2">
                    <a:gamma/>
                    <a:shade val="90980"/>
                    <a:invGamma/>
                  </a:schemeClr>
                </a:gs>
                <a:gs pos="100000">
                  <a:schemeClr val="bg2"/>
                </a:gs>
              </a:gsLst>
              <a:lin ang="2700000" scaled="1"/>
            </a:gradFill>
            <a:ln w="9525">
              <a:noFill/>
              <a:prstDash val="solid"/>
              <a:round/>
              <a:headEnd/>
              <a:tailEnd/>
            </a:ln>
          </p:spPr>
          <p:txBody>
            <a:bodyPr/>
            <a:lstStyle/>
            <a:p>
              <a:endParaRPr lang="en-US"/>
            </a:p>
          </p:txBody>
        </p:sp>
        <p:sp>
          <p:nvSpPr>
            <p:cNvPr id="98318" name="Freeform 14"/>
            <p:cNvSpPr>
              <a:spLocks/>
            </p:cNvSpPr>
            <p:nvPr/>
          </p:nvSpPr>
          <p:spPr bwMode="ltGray">
            <a:xfrm>
              <a:off x="3476" y="4068"/>
              <a:ext cx="190" cy="252"/>
            </a:xfrm>
            <a:custGeom>
              <a:avLst/>
              <a:gdLst/>
              <a:ahLst/>
              <a:cxnLst>
                <a:cxn ang="0">
                  <a:pos x="190" y="0"/>
                </a:cxn>
                <a:cxn ang="0">
                  <a:pos x="166" y="0"/>
                </a:cxn>
                <a:cxn ang="0">
                  <a:pos x="158" y="38"/>
                </a:cxn>
                <a:cxn ang="0">
                  <a:pos x="138" y="120"/>
                </a:cxn>
                <a:cxn ang="0">
                  <a:pos x="94" y="180"/>
                </a:cxn>
                <a:cxn ang="0">
                  <a:pos x="62" y="234"/>
                </a:cxn>
                <a:cxn ang="0">
                  <a:pos x="0" y="252"/>
                </a:cxn>
                <a:cxn ang="0">
                  <a:pos x="128" y="252"/>
                </a:cxn>
                <a:cxn ang="0">
                  <a:pos x="142" y="188"/>
                </a:cxn>
                <a:cxn ang="0">
                  <a:pos x="186" y="90"/>
                </a:cxn>
                <a:cxn ang="0">
                  <a:pos x="190" y="38"/>
                </a:cxn>
                <a:cxn ang="0">
                  <a:pos x="190" y="0"/>
                </a:cxn>
                <a:cxn ang="0">
                  <a:pos x="190" y="0"/>
                </a:cxn>
                <a:cxn ang="0">
                  <a:pos x="190" y="0"/>
                </a:cxn>
                <a:cxn ang="0">
                  <a:pos x="190" y="0"/>
                </a:cxn>
              </a:cxnLst>
              <a:rect l="0" t="0" r="r" b="b"/>
              <a:pathLst>
                <a:path w="190" h="252">
                  <a:moveTo>
                    <a:pt x="190" y="0"/>
                  </a:moveTo>
                  <a:lnTo>
                    <a:pt x="166" y="0"/>
                  </a:lnTo>
                  <a:lnTo>
                    <a:pt x="158" y="38"/>
                  </a:lnTo>
                  <a:lnTo>
                    <a:pt x="138" y="120"/>
                  </a:lnTo>
                  <a:lnTo>
                    <a:pt x="94" y="180"/>
                  </a:lnTo>
                  <a:lnTo>
                    <a:pt x="62" y="234"/>
                  </a:lnTo>
                  <a:lnTo>
                    <a:pt x="0" y="252"/>
                  </a:lnTo>
                  <a:lnTo>
                    <a:pt x="128" y="252"/>
                  </a:lnTo>
                  <a:lnTo>
                    <a:pt x="142" y="188"/>
                  </a:lnTo>
                  <a:lnTo>
                    <a:pt x="186" y="90"/>
                  </a:lnTo>
                  <a:lnTo>
                    <a:pt x="190" y="38"/>
                  </a:lnTo>
                  <a:lnTo>
                    <a:pt x="190" y="0"/>
                  </a:lnTo>
                  <a:lnTo>
                    <a:pt x="190" y="0"/>
                  </a:lnTo>
                  <a:lnTo>
                    <a:pt x="190" y="0"/>
                  </a:lnTo>
                  <a:lnTo>
                    <a:pt x="190" y="0"/>
                  </a:lnTo>
                </a:path>
              </a:pathLst>
            </a:custGeom>
            <a:gradFill rotWithShape="0">
              <a:gsLst>
                <a:gs pos="0">
                  <a:schemeClr val="bg2">
                    <a:gamma/>
                    <a:shade val="90980"/>
                    <a:invGamma/>
                  </a:schemeClr>
                </a:gs>
                <a:gs pos="100000">
                  <a:schemeClr val="bg2"/>
                </a:gs>
              </a:gsLst>
              <a:lin ang="2700000" scaled="1"/>
            </a:gradFill>
            <a:ln w="9525">
              <a:noFill/>
              <a:prstDash val="solid"/>
              <a:round/>
              <a:headEnd/>
              <a:tailEnd/>
            </a:ln>
          </p:spPr>
          <p:txBody>
            <a:bodyPr/>
            <a:lstStyle/>
            <a:p>
              <a:endParaRPr lang="en-US"/>
            </a:p>
          </p:txBody>
        </p:sp>
        <p:sp>
          <p:nvSpPr>
            <p:cNvPr id="98319" name="Freeform 15"/>
            <p:cNvSpPr>
              <a:spLocks/>
            </p:cNvSpPr>
            <p:nvPr/>
          </p:nvSpPr>
          <p:spPr bwMode="ltGray">
            <a:xfrm>
              <a:off x="3170" y="4188"/>
              <a:ext cx="230" cy="132"/>
            </a:xfrm>
            <a:custGeom>
              <a:avLst/>
              <a:gdLst/>
              <a:ahLst/>
              <a:cxnLst>
                <a:cxn ang="0">
                  <a:pos x="197" y="0"/>
                </a:cxn>
                <a:cxn ang="0">
                  <a:pos x="191" y="0"/>
                </a:cxn>
                <a:cxn ang="0">
                  <a:pos x="185" y="0"/>
                </a:cxn>
                <a:cxn ang="0">
                  <a:pos x="173" y="0"/>
                </a:cxn>
                <a:cxn ang="0">
                  <a:pos x="161" y="0"/>
                </a:cxn>
                <a:cxn ang="0">
                  <a:pos x="155" y="0"/>
                </a:cxn>
                <a:cxn ang="0">
                  <a:pos x="138" y="6"/>
                </a:cxn>
                <a:cxn ang="0">
                  <a:pos x="132" y="6"/>
                </a:cxn>
                <a:cxn ang="0">
                  <a:pos x="35" y="18"/>
                </a:cxn>
                <a:cxn ang="0">
                  <a:pos x="11" y="30"/>
                </a:cxn>
                <a:cxn ang="0">
                  <a:pos x="23" y="54"/>
                </a:cxn>
                <a:cxn ang="0">
                  <a:pos x="0" y="100"/>
                </a:cxn>
                <a:cxn ang="0">
                  <a:pos x="0" y="132"/>
                </a:cxn>
                <a:cxn ang="0">
                  <a:pos x="162" y="132"/>
                </a:cxn>
                <a:cxn ang="0">
                  <a:pos x="204" y="88"/>
                </a:cxn>
                <a:cxn ang="0">
                  <a:pos x="230" y="46"/>
                </a:cxn>
                <a:cxn ang="0">
                  <a:pos x="214" y="24"/>
                </a:cxn>
                <a:cxn ang="0">
                  <a:pos x="215" y="0"/>
                </a:cxn>
                <a:cxn ang="0">
                  <a:pos x="209" y="0"/>
                </a:cxn>
                <a:cxn ang="0">
                  <a:pos x="203" y="0"/>
                </a:cxn>
                <a:cxn ang="0">
                  <a:pos x="203" y="0"/>
                </a:cxn>
                <a:cxn ang="0">
                  <a:pos x="197" y="0"/>
                </a:cxn>
                <a:cxn ang="0">
                  <a:pos x="197" y="0"/>
                </a:cxn>
                <a:cxn ang="0">
                  <a:pos x="197" y="0"/>
                </a:cxn>
              </a:cxnLst>
              <a:rect l="0" t="0" r="r" b="b"/>
              <a:pathLst>
                <a:path w="230" h="132">
                  <a:moveTo>
                    <a:pt x="197" y="0"/>
                  </a:moveTo>
                  <a:lnTo>
                    <a:pt x="191" y="0"/>
                  </a:lnTo>
                  <a:lnTo>
                    <a:pt x="185" y="0"/>
                  </a:lnTo>
                  <a:lnTo>
                    <a:pt x="173" y="0"/>
                  </a:lnTo>
                  <a:lnTo>
                    <a:pt x="161" y="0"/>
                  </a:lnTo>
                  <a:lnTo>
                    <a:pt x="155" y="0"/>
                  </a:lnTo>
                  <a:lnTo>
                    <a:pt x="138" y="6"/>
                  </a:lnTo>
                  <a:lnTo>
                    <a:pt x="132" y="6"/>
                  </a:lnTo>
                  <a:lnTo>
                    <a:pt x="35" y="18"/>
                  </a:lnTo>
                  <a:lnTo>
                    <a:pt x="11" y="30"/>
                  </a:lnTo>
                  <a:lnTo>
                    <a:pt x="23" y="54"/>
                  </a:lnTo>
                  <a:lnTo>
                    <a:pt x="0" y="100"/>
                  </a:lnTo>
                  <a:lnTo>
                    <a:pt x="0" y="132"/>
                  </a:lnTo>
                  <a:lnTo>
                    <a:pt x="162" y="132"/>
                  </a:lnTo>
                  <a:lnTo>
                    <a:pt x="204" y="88"/>
                  </a:lnTo>
                  <a:lnTo>
                    <a:pt x="230" y="46"/>
                  </a:lnTo>
                  <a:lnTo>
                    <a:pt x="214" y="24"/>
                  </a:lnTo>
                  <a:lnTo>
                    <a:pt x="215" y="0"/>
                  </a:lnTo>
                  <a:lnTo>
                    <a:pt x="209" y="0"/>
                  </a:lnTo>
                  <a:lnTo>
                    <a:pt x="203" y="0"/>
                  </a:lnTo>
                  <a:lnTo>
                    <a:pt x="203" y="0"/>
                  </a:lnTo>
                  <a:lnTo>
                    <a:pt x="197" y="0"/>
                  </a:lnTo>
                  <a:lnTo>
                    <a:pt x="197" y="0"/>
                  </a:lnTo>
                  <a:lnTo>
                    <a:pt x="197" y="0"/>
                  </a:lnTo>
                </a:path>
              </a:pathLst>
            </a:custGeom>
            <a:gradFill rotWithShape="0">
              <a:gsLst>
                <a:gs pos="0">
                  <a:schemeClr val="bg2">
                    <a:gamma/>
                    <a:shade val="90980"/>
                    <a:invGamma/>
                  </a:schemeClr>
                </a:gs>
                <a:gs pos="100000">
                  <a:schemeClr val="bg2"/>
                </a:gs>
              </a:gsLst>
              <a:lin ang="2700000" scaled="1"/>
            </a:gradFill>
            <a:ln w="9525">
              <a:noFill/>
              <a:prstDash val="solid"/>
              <a:round/>
              <a:headEnd/>
              <a:tailEnd/>
            </a:ln>
          </p:spPr>
          <p:txBody>
            <a:bodyPr/>
            <a:lstStyle/>
            <a:p>
              <a:endParaRPr lang="en-US"/>
            </a:p>
          </p:txBody>
        </p:sp>
        <p:sp>
          <p:nvSpPr>
            <p:cNvPr id="98320" name="Freeform 16"/>
            <p:cNvSpPr>
              <a:spLocks/>
            </p:cNvSpPr>
            <p:nvPr/>
          </p:nvSpPr>
          <p:spPr bwMode="ltGray">
            <a:xfrm>
              <a:off x="3044" y="4218"/>
              <a:ext cx="89" cy="102"/>
            </a:xfrm>
            <a:custGeom>
              <a:avLst/>
              <a:gdLst/>
              <a:ahLst/>
              <a:cxnLst>
                <a:cxn ang="0">
                  <a:pos x="71" y="0"/>
                </a:cxn>
                <a:cxn ang="0">
                  <a:pos x="66" y="48"/>
                </a:cxn>
                <a:cxn ang="0">
                  <a:pos x="30" y="72"/>
                </a:cxn>
                <a:cxn ang="0">
                  <a:pos x="0" y="102"/>
                </a:cxn>
                <a:cxn ang="0">
                  <a:pos x="66" y="102"/>
                </a:cxn>
                <a:cxn ang="0">
                  <a:pos x="88" y="56"/>
                </a:cxn>
                <a:cxn ang="0">
                  <a:pos x="89" y="6"/>
                </a:cxn>
                <a:cxn ang="0">
                  <a:pos x="71" y="0"/>
                </a:cxn>
                <a:cxn ang="0">
                  <a:pos x="71" y="0"/>
                </a:cxn>
                <a:cxn ang="0">
                  <a:pos x="71" y="0"/>
                </a:cxn>
              </a:cxnLst>
              <a:rect l="0" t="0" r="r" b="b"/>
              <a:pathLst>
                <a:path w="89" h="102">
                  <a:moveTo>
                    <a:pt x="71" y="0"/>
                  </a:moveTo>
                  <a:lnTo>
                    <a:pt x="66" y="48"/>
                  </a:lnTo>
                  <a:lnTo>
                    <a:pt x="30" y="72"/>
                  </a:lnTo>
                  <a:lnTo>
                    <a:pt x="0" y="102"/>
                  </a:lnTo>
                  <a:lnTo>
                    <a:pt x="66" y="102"/>
                  </a:lnTo>
                  <a:lnTo>
                    <a:pt x="88" y="56"/>
                  </a:lnTo>
                  <a:lnTo>
                    <a:pt x="89" y="6"/>
                  </a:lnTo>
                  <a:lnTo>
                    <a:pt x="71" y="0"/>
                  </a:lnTo>
                  <a:lnTo>
                    <a:pt x="71" y="0"/>
                  </a:lnTo>
                  <a:lnTo>
                    <a:pt x="71" y="0"/>
                  </a:lnTo>
                </a:path>
              </a:pathLst>
            </a:custGeom>
            <a:gradFill rotWithShape="0">
              <a:gsLst>
                <a:gs pos="0">
                  <a:schemeClr val="bg2">
                    <a:gamma/>
                    <a:shade val="90980"/>
                    <a:invGamma/>
                  </a:schemeClr>
                </a:gs>
                <a:gs pos="100000">
                  <a:schemeClr val="bg2"/>
                </a:gs>
              </a:gsLst>
              <a:lin ang="2700000" scaled="1"/>
            </a:gradFill>
            <a:ln w="9525">
              <a:noFill/>
              <a:prstDash val="solid"/>
              <a:round/>
              <a:headEnd/>
              <a:tailEnd/>
            </a:ln>
          </p:spPr>
          <p:txBody>
            <a:bodyPr/>
            <a:lstStyle/>
            <a:p>
              <a:endParaRPr lang="en-US"/>
            </a:p>
          </p:txBody>
        </p:sp>
        <p:sp>
          <p:nvSpPr>
            <p:cNvPr id="98321" name="Freeform 17"/>
            <p:cNvSpPr>
              <a:spLocks/>
            </p:cNvSpPr>
            <p:nvPr/>
          </p:nvSpPr>
          <p:spPr bwMode="ltGray">
            <a:xfrm>
              <a:off x="5482" y="3367"/>
              <a:ext cx="278" cy="953"/>
            </a:xfrm>
            <a:custGeom>
              <a:avLst/>
              <a:gdLst/>
              <a:ahLst/>
              <a:cxnLst>
                <a:cxn ang="0">
                  <a:pos x="278" y="24"/>
                </a:cxn>
                <a:cxn ang="0">
                  <a:pos x="272" y="24"/>
                </a:cxn>
                <a:cxn ang="0">
                  <a:pos x="272" y="18"/>
                </a:cxn>
                <a:cxn ang="0">
                  <a:pos x="266" y="18"/>
                </a:cxn>
                <a:cxn ang="0">
                  <a:pos x="254" y="12"/>
                </a:cxn>
                <a:cxn ang="0">
                  <a:pos x="236" y="6"/>
                </a:cxn>
                <a:cxn ang="0">
                  <a:pos x="212" y="0"/>
                </a:cxn>
                <a:cxn ang="0">
                  <a:pos x="206" y="6"/>
                </a:cxn>
                <a:cxn ang="0">
                  <a:pos x="198" y="129"/>
                </a:cxn>
                <a:cxn ang="0">
                  <a:pos x="184" y="209"/>
                </a:cxn>
                <a:cxn ang="0">
                  <a:pos x="182" y="249"/>
                </a:cxn>
                <a:cxn ang="0">
                  <a:pos x="200" y="339"/>
                </a:cxn>
                <a:cxn ang="0">
                  <a:pos x="186" y="481"/>
                </a:cxn>
                <a:cxn ang="0">
                  <a:pos x="176" y="521"/>
                </a:cxn>
                <a:cxn ang="0">
                  <a:pos x="156" y="601"/>
                </a:cxn>
                <a:cxn ang="0">
                  <a:pos x="172" y="681"/>
                </a:cxn>
                <a:cxn ang="0">
                  <a:pos x="138" y="765"/>
                </a:cxn>
                <a:cxn ang="0">
                  <a:pos x="96" y="847"/>
                </a:cxn>
                <a:cxn ang="0">
                  <a:pos x="50" y="899"/>
                </a:cxn>
                <a:cxn ang="0">
                  <a:pos x="0" y="953"/>
                </a:cxn>
                <a:cxn ang="0">
                  <a:pos x="278" y="953"/>
                </a:cxn>
                <a:cxn ang="0">
                  <a:pos x="278" y="24"/>
                </a:cxn>
                <a:cxn ang="0">
                  <a:pos x="278" y="24"/>
                </a:cxn>
                <a:cxn ang="0">
                  <a:pos x="278" y="24"/>
                </a:cxn>
              </a:cxnLst>
              <a:rect l="0" t="0" r="r" b="b"/>
              <a:pathLst>
                <a:path w="278" h="953">
                  <a:moveTo>
                    <a:pt x="278" y="24"/>
                  </a:moveTo>
                  <a:lnTo>
                    <a:pt x="272" y="24"/>
                  </a:lnTo>
                  <a:lnTo>
                    <a:pt x="272" y="18"/>
                  </a:lnTo>
                  <a:lnTo>
                    <a:pt x="266" y="18"/>
                  </a:lnTo>
                  <a:lnTo>
                    <a:pt x="254" y="12"/>
                  </a:lnTo>
                  <a:lnTo>
                    <a:pt x="236" y="6"/>
                  </a:lnTo>
                  <a:lnTo>
                    <a:pt x="212" y="0"/>
                  </a:lnTo>
                  <a:lnTo>
                    <a:pt x="206" y="6"/>
                  </a:lnTo>
                  <a:lnTo>
                    <a:pt x="198" y="129"/>
                  </a:lnTo>
                  <a:lnTo>
                    <a:pt x="184" y="209"/>
                  </a:lnTo>
                  <a:lnTo>
                    <a:pt x="182" y="249"/>
                  </a:lnTo>
                  <a:lnTo>
                    <a:pt x="200" y="339"/>
                  </a:lnTo>
                  <a:lnTo>
                    <a:pt x="186" y="481"/>
                  </a:lnTo>
                  <a:lnTo>
                    <a:pt x="176" y="521"/>
                  </a:lnTo>
                  <a:lnTo>
                    <a:pt x="156" y="601"/>
                  </a:lnTo>
                  <a:lnTo>
                    <a:pt x="172" y="681"/>
                  </a:lnTo>
                  <a:lnTo>
                    <a:pt x="138" y="765"/>
                  </a:lnTo>
                  <a:lnTo>
                    <a:pt x="96" y="847"/>
                  </a:lnTo>
                  <a:lnTo>
                    <a:pt x="50" y="899"/>
                  </a:lnTo>
                  <a:lnTo>
                    <a:pt x="0" y="953"/>
                  </a:lnTo>
                  <a:lnTo>
                    <a:pt x="278" y="953"/>
                  </a:lnTo>
                  <a:lnTo>
                    <a:pt x="278" y="24"/>
                  </a:lnTo>
                  <a:lnTo>
                    <a:pt x="278" y="24"/>
                  </a:lnTo>
                  <a:lnTo>
                    <a:pt x="278" y="24"/>
                  </a:lnTo>
                </a:path>
              </a:pathLst>
            </a:custGeom>
            <a:gradFill rotWithShape="0">
              <a:gsLst>
                <a:gs pos="0">
                  <a:schemeClr val="bg2">
                    <a:gamma/>
                    <a:shade val="90980"/>
                    <a:invGamma/>
                  </a:schemeClr>
                </a:gs>
                <a:gs pos="100000">
                  <a:schemeClr val="bg2"/>
                </a:gs>
              </a:gsLst>
              <a:lin ang="2700000" scaled="1"/>
            </a:gradFill>
            <a:ln w="9525">
              <a:noFill/>
              <a:prstDash val="solid"/>
              <a:round/>
              <a:headEnd/>
              <a:tailEnd/>
            </a:ln>
          </p:spPr>
          <p:txBody>
            <a:bodyPr/>
            <a:lstStyle/>
            <a:p>
              <a:endParaRPr lang="en-US"/>
            </a:p>
          </p:txBody>
        </p:sp>
      </p:grpSp>
      <p:sp>
        <p:nvSpPr>
          <p:cNvPr id="98322" name="Rectangle 18"/>
          <p:cNvSpPr>
            <a:spLocks noGrp="1" noChangeArrowheads="1"/>
          </p:cNvSpPr>
          <p:nvPr>
            <p:ph type="ctrTitle" sz="quarter"/>
          </p:nvPr>
        </p:nvSpPr>
        <p:spPr>
          <a:xfrm>
            <a:off x="685800" y="1600200"/>
            <a:ext cx="7772400" cy="1828800"/>
          </a:xfrm>
        </p:spPr>
        <p:txBody>
          <a:bodyPr anchor="b"/>
          <a:lstStyle>
            <a:lvl1pPr>
              <a:defRPr sz="5700"/>
            </a:lvl1pPr>
          </a:lstStyle>
          <a:p>
            <a:r>
              <a:rPr lang="en-US"/>
              <a:t>Click to edit Master title style</a:t>
            </a:r>
          </a:p>
        </p:txBody>
      </p:sp>
      <p:sp>
        <p:nvSpPr>
          <p:cNvPr id="98323" name="Rectangle 19"/>
          <p:cNvSpPr>
            <a:spLocks noGrp="1" noChangeArrowheads="1"/>
          </p:cNvSpPr>
          <p:nvPr>
            <p:ph type="subTitle" sz="quarter" idx="1"/>
          </p:nvPr>
        </p:nvSpPr>
        <p:spPr>
          <a:xfrm>
            <a:off x="1371600" y="3733800"/>
            <a:ext cx="6400800" cy="1752600"/>
          </a:xfrm>
        </p:spPr>
        <p:txBody>
          <a:bodyPr/>
          <a:lstStyle>
            <a:lvl1pPr marL="0" indent="0" algn="ctr">
              <a:buFont typeface="Wingdings" pitchFamily="2" charset="2"/>
              <a:buNone/>
              <a:defRPr sz="3600"/>
            </a:lvl1pPr>
          </a:lstStyle>
          <a:p>
            <a:r>
              <a:rPr lang="en-US"/>
              <a:t>Click to edit Master subtitle style</a:t>
            </a:r>
          </a:p>
        </p:txBody>
      </p:sp>
      <p:sp>
        <p:nvSpPr>
          <p:cNvPr id="98324" name="Rectangle 20"/>
          <p:cNvSpPr>
            <a:spLocks noGrp="1" noChangeArrowheads="1"/>
          </p:cNvSpPr>
          <p:nvPr>
            <p:ph type="dt" sz="quarter" idx="2"/>
          </p:nvPr>
        </p:nvSpPr>
        <p:spPr/>
        <p:txBody>
          <a:bodyPr/>
          <a:lstStyle>
            <a:lvl1pPr>
              <a:defRPr/>
            </a:lvl1pPr>
          </a:lstStyle>
          <a:p>
            <a:endParaRPr lang="en-US"/>
          </a:p>
        </p:txBody>
      </p:sp>
      <p:sp>
        <p:nvSpPr>
          <p:cNvPr id="98325" name="Rectangle 21"/>
          <p:cNvSpPr>
            <a:spLocks noGrp="1" noChangeArrowheads="1"/>
          </p:cNvSpPr>
          <p:nvPr>
            <p:ph type="ftr" sz="quarter" idx="3"/>
          </p:nvPr>
        </p:nvSpPr>
        <p:spPr/>
        <p:txBody>
          <a:bodyPr/>
          <a:lstStyle>
            <a:lvl1pPr>
              <a:defRPr/>
            </a:lvl1pPr>
          </a:lstStyle>
          <a:p>
            <a:endParaRPr lang="en-US"/>
          </a:p>
        </p:txBody>
      </p:sp>
      <p:sp>
        <p:nvSpPr>
          <p:cNvPr id="98326" name="Rectangle 22"/>
          <p:cNvSpPr>
            <a:spLocks noGrp="1" noChangeArrowheads="1"/>
          </p:cNvSpPr>
          <p:nvPr>
            <p:ph type="sldNum" sz="quarter" idx="4"/>
          </p:nvPr>
        </p:nvSpPr>
        <p:spPr/>
        <p:txBody>
          <a:bodyPr/>
          <a:lstStyle>
            <a:lvl1pPr>
              <a:defRPr/>
            </a:lvl1pPr>
          </a:lstStyle>
          <a:p>
            <a:fld id="{C73DC0F8-2F3D-4B4F-995D-688669EB2099}"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BDF715C7-7BBF-4F22-8387-180AF98FD8A4}"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72300" y="277813"/>
            <a:ext cx="2171700" cy="658018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7813"/>
            <a:ext cx="6362700" cy="658018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9C1FA0A-98E7-4BD6-B092-BE9805DD8E83}"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2E74412D-CCB2-44C9-A5C8-A560CE83700F}"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282B8E84-1C1C-452A-888D-41A9DAACA2F9}"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2672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76800" y="1600200"/>
            <a:ext cx="42672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0078BA85-B772-443D-890F-35A0FEB67421}"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31E1E2F1-72EB-4FCE-A693-D2027C33294C}"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5D55667F-CFEC-4754-9918-EE0DE768A492}"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935A8E22-F8B0-4518-9693-4269A0C21659}"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D000FC6B-3AD2-4EBE-990E-2746119CA309}"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D5F9F8AB-1755-4F92-B692-83E47BE66783}"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1">
                <a:gamma/>
                <a:tint val="63529"/>
                <a:invGamma/>
              </a:schemeClr>
            </a:gs>
          </a:gsLst>
          <a:lin ang="5400000" scaled="1"/>
        </a:gradFill>
        <a:effectLst/>
      </p:bgPr>
    </p:bg>
    <p:spTree>
      <p:nvGrpSpPr>
        <p:cNvPr id="1" name=""/>
        <p:cNvGrpSpPr/>
        <p:nvPr/>
      </p:nvGrpSpPr>
      <p:grpSpPr>
        <a:xfrm>
          <a:off x="0" y="0"/>
          <a:ext cx="0" cy="0"/>
          <a:chOff x="0" y="0"/>
          <a:chExt cx="0" cy="0"/>
        </a:xfrm>
      </p:grpSpPr>
      <p:grpSp>
        <p:nvGrpSpPr>
          <p:cNvPr id="97282" name="Group 2"/>
          <p:cNvGrpSpPr>
            <a:grpSpLocks/>
          </p:cNvGrpSpPr>
          <p:nvPr/>
        </p:nvGrpSpPr>
        <p:grpSpPr bwMode="auto">
          <a:xfrm>
            <a:off x="4716463" y="5345113"/>
            <a:ext cx="4427537" cy="1512887"/>
            <a:chOff x="2971" y="3367"/>
            <a:chExt cx="2789" cy="953"/>
          </a:xfrm>
        </p:grpSpPr>
        <p:sp>
          <p:nvSpPr>
            <p:cNvPr id="97283" name="Freeform 3"/>
            <p:cNvSpPr>
              <a:spLocks/>
            </p:cNvSpPr>
            <p:nvPr/>
          </p:nvSpPr>
          <p:spPr bwMode="ltGray">
            <a:xfrm>
              <a:off x="2971" y="3367"/>
              <a:ext cx="2789" cy="953"/>
            </a:xfrm>
            <a:custGeom>
              <a:avLst/>
              <a:gdLst/>
              <a:ahLst/>
              <a:cxnLst>
                <a:cxn ang="0">
                  <a:pos x="2768" y="18"/>
                </a:cxn>
                <a:cxn ang="0">
                  <a:pos x="2678" y="24"/>
                </a:cxn>
                <a:cxn ang="0">
                  <a:pos x="2613" y="102"/>
                </a:cxn>
                <a:cxn ang="0">
                  <a:pos x="2511" y="156"/>
                </a:cxn>
                <a:cxn ang="0">
                  <a:pos x="2505" y="222"/>
                </a:cxn>
                <a:cxn ang="0">
                  <a:pos x="2487" y="246"/>
                </a:cxn>
                <a:cxn ang="0">
                  <a:pos x="2469" y="252"/>
                </a:cxn>
                <a:cxn ang="0">
                  <a:pos x="2397" y="210"/>
                </a:cxn>
                <a:cxn ang="0">
                  <a:pos x="2260" y="192"/>
                </a:cxn>
                <a:cxn ang="0">
                  <a:pos x="2236" y="186"/>
                </a:cxn>
                <a:cxn ang="0">
                  <a:pos x="2218" y="192"/>
                </a:cxn>
                <a:cxn ang="0">
                  <a:pos x="2146" y="228"/>
                </a:cxn>
                <a:cxn ang="0">
                  <a:pos x="2110" y="240"/>
                </a:cxn>
                <a:cxn ang="0">
                  <a:pos x="2086" y="246"/>
                </a:cxn>
                <a:cxn ang="0">
                  <a:pos x="2074" y="258"/>
                </a:cxn>
                <a:cxn ang="0">
                  <a:pos x="2074" y="276"/>
                </a:cxn>
                <a:cxn ang="0">
                  <a:pos x="2051" y="300"/>
                </a:cxn>
                <a:cxn ang="0">
                  <a:pos x="2033" y="312"/>
                </a:cxn>
                <a:cxn ang="0">
                  <a:pos x="2021" y="324"/>
                </a:cxn>
                <a:cxn ang="0">
                  <a:pos x="2009" y="336"/>
                </a:cxn>
                <a:cxn ang="0">
                  <a:pos x="1979" y="342"/>
                </a:cxn>
                <a:cxn ang="0">
                  <a:pos x="1913" y="336"/>
                </a:cxn>
                <a:cxn ang="0">
                  <a:pos x="1877" y="330"/>
                </a:cxn>
                <a:cxn ang="0">
                  <a:pos x="1865" y="342"/>
                </a:cxn>
                <a:cxn ang="0">
                  <a:pos x="1853" y="354"/>
                </a:cxn>
                <a:cxn ang="0">
                  <a:pos x="1823" y="360"/>
                </a:cxn>
                <a:cxn ang="0">
                  <a:pos x="1764" y="342"/>
                </a:cxn>
                <a:cxn ang="0">
                  <a:pos x="1740" y="342"/>
                </a:cxn>
                <a:cxn ang="0">
                  <a:pos x="1716" y="354"/>
                </a:cxn>
                <a:cxn ang="0">
                  <a:pos x="1656" y="425"/>
                </a:cxn>
                <a:cxn ang="0">
                  <a:pos x="1614" y="569"/>
                </a:cxn>
                <a:cxn ang="0">
                  <a:pos x="1614" y="593"/>
                </a:cxn>
                <a:cxn ang="0">
                  <a:pos x="1620" y="641"/>
                </a:cxn>
                <a:cxn ang="0">
                  <a:pos x="1638" y="659"/>
                </a:cxn>
                <a:cxn ang="0">
                  <a:pos x="1632" y="671"/>
                </a:cxn>
                <a:cxn ang="0">
                  <a:pos x="1620" y="683"/>
                </a:cxn>
                <a:cxn ang="0">
                  <a:pos x="1542" y="689"/>
                </a:cxn>
                <a:cxn ang="0">
                  <a:pos x="1465" y="629"/>
                </a:cxn>
                <a:cxn ang="0">
                  <a:pos x="1333" y="587"/>
                </a:cxn>
                <a:cxn ang="0">
                  <a:pos x="1184" y="671"/>
                </a:cxn>
                <a:cxn ang="0">
                  <a:pos x="1016" y="731"/>
                </a:cxn>
                <a:cxn ang="0">
                  <a:pos x="813" y="743"/>
                </a:cxn>
                <a:cxn ang="0">
                  <a:pos x="628" y="701"/>
                </a:cxn>
                <a:cxn ang="0">
                  <a:pos x="568" y="695"/>
                </a:cxn>
                <a:cxn ang="0">
                  <a:pos x="556" y="701"/>
                </a:cxn>
                <a:cxn ang="0">
                  <a:pos x="520" y="731"/>
                </a:cxn>
                <a:cxn ang="0">
                  <a:pos x="436" y="809"/>
                </a:cxn>
                <a:cxn ang="0">
                  <a:pos x="406" y="821"/>
                </a:cxn>
                <a:cxn ang="0">
                  <a:pos x="382" y="821"/>
                </a:cxn>
                <a:cxn ang="0">
                  <a:pos x="335" y="827"/>
                </a:cxn>
                <a:cxn ang="0">
                  <a:pos x="209" y="851"/>
                </a:cxn>
                <a:cxn ang="0">
                  <a:pos x="173" y="857"/>
                </a:cxn>
                <a:cxn ang="0">
                  <a:pos x="125" y="851"/>
                </a:cxn>
                <a:cxn ang="0">
                  <a:pos x="107" y="857"/>
                </a:cxn>
                <a:cxn ang="0">
                  <a:pos x="101" y="875"/>
                </a:cxn>
                <a:cxn ang="0">
                  <a:pos x="83" y="887"/>
                </a:cxn>
                <a:cxn ang="0">
                  <a:pos x="48" y="899"/>
                </a:cxn>
                <a:cxn ang="0">
                  <a:pos x="2780" y="24"/>
                </a:cxn>
              </a:cxnLst>
              <a:rect l="0" t="0" r="r" b="b"/>
              <a:pathLst>
                <a:path w="2780" h="953">
                  <a:moveTo>
                    <a:pt x="2780" y="24"/>
                  </a:moveTo>
                  <a:lnTo>
                    <a:pt x="2774" y="24"/>
                  </a:lnTo>
                  <a:lnTo>
                    <a:pt x="2774" y="18"/>
                  </a:lnTo>
                  <a:lnTo>
                    <a:pt x="2768" y="18"/>
                  </a:lnTo>
                  <a:lnTo>
                    <a:pt x="2756" y="12"/>
                  </a:lnTo>
                  <a:lnTo>
                    <a:pt x="2738" y="6"/>
                  </a:lnTo>
                  <a:lnTo>
                    <a:pt x="2714" y="0"/>
                  </a:lnTo>
                  <a:lnTo>
                    <a:pt x="2678" y="24"/>
                  </a:lnTo>
                  <a:lnTo>
                    <a:pt x="2643" y="54"/>
                  </a:lnTo>
                  <a:lnTo>
                    <a:pt x="2619" y="90"/>
                  </a:lnTo>
                  <a:lnTo>
                    <a:pt x="2613" y="96"/>
                  </a:lnTo>
                  <a:lnTo>
                    <a:pt x="2613" y="102"/>
                  </a:lnTo>
                  <a:lnTo>
                    <a:pt x="2601" y="108"/>
                  </a:lnTo>
                  <a:lnTo>
                    <a:pt x="2583" y="120"/>
                  </a:lnTo>
                  <a:lnTo>
                    <a:pt x="2541" y="132"/>
                  </a:lnTo>
                  <a:lnTo>
                    <a:pt x="2511" y="156"/>
                  </a:lnTo>
                  <a:lnTo>
                    <a:pt x="2511" y="204"/>
                  </a:lnTo>
                  <a:lnTo>
                    <a:pt x="2511" y="210"/>
                  </a:lnTo>
                  <a:lnTo>
                    <a:pt x="2505" y="216"/>
                  </a:lnTo>
                  <a:lnTo>
                    <a:pt x="2505" y="222"/>
                  </a:lnTo>
                  <a:lnTo>
                    <a:pt x="2499" y="228"/>
                  </a:lnTo>
                  <a:lnTo>
                    <a:pt x="2499" y="240"/>
                  </a:lnTo>
                  <a:lnTo>
                    <a:pt x="2493" y="246"/>
                  </a:lnTo>
                  <a:lnTo>
                    <a:pt x="2487" y="246"/>
                  </a:lnTo>
                  <a:lnTo>
                    <a:pt x="2487" y="252"/>
                  </a:lnTo>
                  <a:lnTo>
                    <a:pt x="2481" y="252"/>
                  </a:lnTo>
                  <a:lnTo>
                    <a:pt x="2475" y="252"/>
                  </a:lnTo>
                  <a:lnTo>
                    <a:pt x="2469" y="252"/>
                  </a:lnTo>
                  <a:lnTo>
                    <a:pt x="2457" y="252"/>
                  </a:lnTo>
                  <a:lnTo>
                    <a:pt x="2439" y="258"/>
                  </a:lnTo>
                  <a:lnTo>
                    <a:pt x="2415" y="222"/>
                  </a:lnTo>
                  <a:lnTo>
                    <a:pt x="2397" y="210"/>
                  </a:lnTo>
                  <a:lnTo>
                    <a:pt x="2373" y="216"/>
                  </a:lnTo>
                  <a:lnTo>
                    <a:pt x="2332" y="216"/>
                  </a:lnTo>
                  <a:lnTo>
                    <a:pt x="2296" y="204"/>
                  </a:lnTo>
                  <a:lnTo>
                    <a:pt x="2260" y="192"/>
                  </a:lnTo>
                  <a:lnTo>
                    <a:pt x="2260" y="192"/>
                  </a:lnTo>
                  <a:lnTo>
                    <a:pt x="2248" y="186"/>
                  </a:lnTo>
                  <a:lnTo>
                    <a:pt x="2242" y="186"/>
                  </a:lnTo>
                  <a:lnTo>
                    <a:pt x="2236" y="186"/>
                  </a:lnTo>
                  <a:lnTo>
                    <a:pt x="2230" y="186"/>
                  </a:lnTo>
                  <a:lnTo>
                    <a:pt x="2224" y="192"/>
                  </a:lnTo>
                  <a:lnTo>
                    <a:pt x="2224" y="192"/>
                  </a:lnTo>
                  <a:lnTo>
                    <a:pt x="2218" y="192"/>
                  </a:lnTo>
                  <a:lnTo>
                    <a:pt x="2212" y="198"/>
                  </a:lnTo>
                  <a:lnTo>
                    <a:pt x="2194" y="204"/>
                  </a:lnTo>
                  <a:lnTo>
                    <a:pt x="2170" y="210"/>
                  </a:lnTo>
                  <a:lnTo>
                    <a:pt x="2146" y="228"/>
                  </a:lnTo>
                  <a:lnTo>
                    <a:pt x="2122" y="240"/>
                  </a:lnTo>
                  <a:lnTo>
                    <a:pt x="2116" y="240"/>
                  </a:lnTo>
                  <a:lnTo>
                    <a:pt x="2110" y="240"/>
                  </a:lnTo>
                  <a:lnTo>
                    <a:pt x="2110" y="240"/>
                  </a:lnTo>
                  <a:lnTo>
                    <a:pt x="2104" y="240"/>
                  </a:lnTo>
                  <a:lnTo>
                    <a:pt x="2098" y="246"/>
                  </a:lnTo>
                  <a:lnTo>
                    <a:pt x="2092" y="246"/>
                  </a:lnTo>
                  <a:lnTo>
                    <a:pt x="2086" y="246"/>
                  </a:lnTo>
                  <a:lnTo>
                    <a:pt x="2080" y="252"/>
                  </a:lnTo>
                  <a:lnTo>
                    <a:pt x="2080" y="258"/>
                  </a:lnTo>
                  <a:lnTo>
                    <a:pt x="2074" y="258"/>
                  </a:lnTo>
                  <a:lnTo>
                    <a:pt x="2074" y="258"/>
                  </a:lnTo>
                  <a:lnTo>
                    <a:pt x="2074" y="264"/>
                  </a:lnTo>
                  <a:lnTo>
                    <a:pt x="2074" y="264"/>
                  </a:lnTo>
                  <a:lnTo>
                    <a:pt x="2074" y="270"/>
                  </a:lnTo>
                  <a:lnTo>
                    <a:pt x="2074" y="276"/>
                  </a:lnTo>
                  <a:lnTo>
                    <a:pt x="2069" y="288"/>
                  </a:lnTo>
                  <a:lnTo>
                    <a:pt x="2057" y="300"/>
                  </a:lnTo>
                  <a:lnTo>
                    <a:pt x="2057" y="300"/>
                  </a:lnTo>
                  <a:lnTo>
                    <a:pt x="2051" y="300"/>
                  </a:lnTo>
                  <a:lnTo>
                    <a:pt x="2045" y="300"/>
                  </a:lnTo>
                  <a:lnTo>
                    <a:pt x="2039" y="306"/>
                  </a:lnTo>
                  <a:lnTo>
                    <a:pt x="2033" y="306"/>
                  </a:lnTo>
                  <a:lnTo>
                    <a:pt x="2033" y="312"/>
                  </a:lnTo>
                  <a:lnTo>
                    <a:pt x="2027" y="312"/>
                  </a:lnTo>
                  <a:lnTo>
                    <a:pt x="2027" y="318"/>
                  </a:lnTo>
                  <a:lnTo>
                    <a:pt x="2027" y="318"/>
                  </a:lnTo>
                  <a:lnTo>
                    <a:pt x="2021" y="324"/>
                  </a:lnTo>
                  <a:lnTo>
                    <a:pt x="2021" y="324"/>
                  </a:lnTo>
                  <a:lnTo>
                    <a:pt x="2015" y="330"/>
                  </a:lnTo>
                  <a:lnTo>
                    <a:pt x="2015" y="330"/>
                  </a:lnTo>
                  <a:lnTo>
                    <a:pt x="2009" y="336"/>
                  </a:lnTo>
                  <a:lnTo>
                    <a:pt x="1997" y="336"/>
                  </a:lnTo>
                  <a:lnTo>
                    <a:pt x="1991" y="342"/>
                  </a:lnTo>
                  <a:lnTo>
                    <a:pt x="1985" y="342"/>
                  </a:lnTo>
                  <a:lnTo>
                    <a:pt x="1979" y="342"/>
                  </a:lnTo>
                  <a:lnTo>
                    <a:pt x="1961" y="336"/>
                  </a:lnTo>
                  <a:lnTo>
                    <a:pt x="1925" y="336"/>
                  </a:lnTo>
                  <a:lnTo>
                    <a:pt x="1919" y="336"/>
                  </a:lnTo>
                  <a:lnTo>
                    <a:pt x="1913" y="336"/>
                  </a:lnTo>
                  <a:lnTo>
                    <a:pt x="1895" y="330"/>
                  </a:lnTo>
                  <a:lnTo>
                    <a:pt x="1889" y="330"/>
                  </a:lnTo>
                  <a:lnTo>
                    <a:pt x="1883" y="330"/>
                  </a:lnTo>
                  <a:lnTo>
                    <a:pt x="1877" y="330"/>
                  </a:lnTo>
                  <a:lnTo>
                    <a:pt x="1877" y="330"/>
                  </a:lnTo>
                  <a:lnTo>
                    <a:pt x="1871" y="336"/>
                  </a:lnTo>
                  <a:lnTo>
                    <a:pt x="1871" y="336"/>
                  </a:lnTo>
                  <a:lnTo>
                    <a:pt x="1865" y="342"/>
                  </a:lnTo>
                  <a:lnTo>
                    <a:pt x="1865" y="342"/>
                  </a:lnTo>
                  <a:lnTo>
                    <a:pt x="1859" y="348"/>
                  </a:lnTo>
                  <a:lnTo>
                    <a:pt x="1859" y="348"/>
                  </a:lnTo>
                  <a:lnTo>
                    <a:pt x="1853" y="354"/>
                  </a:lnTo>
                  <a:lnTo>
                    <a:pt x="1847" y="354"/>
                  </a:lnTo>
                  <a:lnTo>
                    <a:pt x="1835" y="360"/>
                  </a:lnTo>
                  <a:lnTo>
                    <a:pt x="1829" y="360"/>
                  </a:lnTo>
                  <a:lnTo>
                    <a:pt x="1823" y="360"/>
                  </a:lnTo>
                  <a:lnTo>
                    <a:pt x="1817" y="360"/>
                  </a:lnTo>
                  <a:lnTo>
                    <a:pt x="1776" y="342"/>
                  </a:lnTo>
                  <a:lnTo>
                    <a:pt x="1770" y="342"/>
                  </a:lnTo>
                  <a:lnTo>
                    <a:pt x="1764" y="342"/>
                  </a:lnTo>
                  <a:lnTo>
                    <a:pt x="1758" y="342"/>
                  </a:lnTo>
                  <a:lnTo>
                    <a:pt x="1746" y="342"/>
                  </a:lnTo>
                  <a:lnTo>
                    <a:pt x="1746" y="342"/>
                  </a:lnTo>
                  <a:lnTo>
                    <a:pt x="1740" y="342"/>
                  </a:lnTo>
                  <a:lnTo>
                    <a:pt x="1734" y="342"/>
                  </a:lnTo>
                  <a:lnTo>
                    <a:pt x="1728" y="348"/>
                  </a:lnTo>
                  <a:lnTo>
                    <a:pt x="1722" y="348"/>
                  </a:lnTo>
                  <a:lnTo>
                    <a:pt x="1716" y="354"/>
                  </a:lnTo>
                  <a:lnTo>
                    <a:pt x="1704" y="366"/>
                  </a:lnTo>
                  <a:lnTo>
                    <a:pt x="1698" y="378"/>
                  </a:lnTo>
                  <a:lnTo>
                    <a:pt x="1674" y="402"/>
                  </a:lnTo>
                  <a:lnTo>
                    <a:pt x="1656" y="425"/>
                  </a:lnTo>
                  <a:lnTo>
                    <a:pt x="1632" y="461"/>
                  </a:lnTo>
                  <a:lnTo>
                    <a:pt x="1614" y="509"/>
                  </a:lnTo>
                  <a:lnTo>
                    <a:pt x="1614" y="563"/>
                  </a:lnTo>
                  <a:lnTo>
                    <a:pt x="1614" y="569"/>
                  </a:lnTo>
                  <a:lnTo>
                    <a:pt x="1614" y="575"/>
                  </a:lnTo>
                  <a:lnTo>
                    <a:pt x="1614" y="581"/>
                  </a:lnTo>
                  <a:lnTo>
                    <a:pt x="1614" y="587"/>
                  </a:lnTo>
                  <a:lnTo>
                    <a:pt x="1614" y="593"/>
                  </a:lnTo>
                  <a:lnTo>
                    <a:pt x="1614" y="599"/>
                  </a:lnTo>
                  <a:lnTo>
                    <a:pt x="1614" y="605"/>
                  </a:lnTo>
                  <a:lnTo>
                    <a:pt x="1614" y="617"/>
                  </a:lnTo>
                  <a:lnTo>
                    <a:pt x="1620" y="641"/>
                  </a:lnTo>
                  <a:lnTo>
                    <a:pt x="1626" y="641"/>
                  </a:lnTo>
                  <a:lnTo>
                    <a:pt x="1632" y="647"/>
                  </a:lnTo>
                  <a:lnTo>
                    <a:pt x="1632" y="659"/>
                  </a:lnTo>
                  <a:lnTo>
                    <a:pt x="1638" y="659"/>
                  </a:lnTo>
                  <a:lnTo>
                    <a:pt x="1638" y="665"/>
                  </a:lnTo>
                  <a:lnTo>
                    <a:pt x="1638" y="665"/>
                  </a:lnTo>
                  <a:lnTo>
                    <a:pt x="1638" y="671"/>
                  </a:lnTo>
                  <a:lnTo>
                    <a:pt x="1632" y="671"/>
                  </a:lnTo>
                  <a:lnTo>
                    <a:pt x="1632" y="677"/>
                  </a:lnTo>
                  <a:lnTo>
                    <a:pt x="1632" y="677"/>
                  </a:lnTo>
                  <a:lnTo>
                    <a:pt x="1626" y="677"/>
                  </a:lnTo>
                  <a:lnTo>
                    <a:pt x="1620" y="683"/>
                  </a:lnTo>
                  <a:lnTo>
                    <a:pt x="1596" y="689"/>
                  </a:lnTo>
                  <a:lnTo>
                    <a:pt x="1572" y="689"/>
                  </a:lnTo>
                  <a:lnTo>
                    <a:pt x="1548" y="689"/>
                  </a:lnTo>
                  <a:lnTo>
                    <a:pt x="1542" y="689"/>
                  </a:lnTo>
                  <a:lnTo>
                    <a:pt x="1536" y="689"/>
                  </a:lnTo>
                  <a:lnTo>
                    <a:pt x="1518" y="683"/>
                  </a:lnTo>
                  <a:lnTo>
                    <a:pt x="1495" y="671"/>
                  </a:lnTo>
                  <a:lnTo>
                    <a:pt x="1465" y="629"/>
                  </a:lnTo>
                  <a:lnTo>
                    <a:pt x="1435" y="599"/>
                  </a:lnTo>
                  <a:lnTo>
                    <a:pt x="1405" y="581"/>
                  </a:lnTo>
                  <a:lnTo>
                    <a:pt x="1375" y="563"/>
                  </a:lnTo>
                  <a:lnTo>
                    <a:pt x="1333" y="587"/>
                  </a:lnTo>
                  <a:lnTo>
                    <a:pt x="1303" y="653"/>
                  </a:lnTo>
                  <a:lnTo>
                    <a:pt x="1261" y="665"/>
                  </a:lnTo>
                  <a:lnTo>
                    <a:pt x="1219" y="653"/>
                  </a:lnTo>
                  <a:lnTo>
                    <a:pt x="1184" y="671"/>
                  </a:lnTo>
                  <a:lnTo>
                    <a:pt x="1136" y="671"/>
                  </a:lnTo>
                  <a:lnTo>
                    <a:pt x="1106" y="671"/>
                  </a:lnTo>
                  <a:lnTo>
                    <a:pt x="1076" y="707"/>
                  </a:lnTo>
                  <a:lnTo>
                    <a:pt x="1016" y="731"/>
                  </a:lnTo>
                  <a:lnTo>
                    <a:pt x="944" y="761"/>
                  </a:lnTo>
                  <a:lnTo>
                    <a:pt x="921" y="773"/>
                  </a:lnTo>
                  <a:lnTo>
                    <a:pt x="867" y="773"/>
                  </a:lnTo>
                  <a:lnTo>
                    <a:pt x="813" y="743"/>
                  </a:lnTo>
                  <a:lnTo>
                    <a:pt x="783" y="719"/>
                  </a:lnTo>
                  <a:lnTo>
                    <a:pt x="741" y="713"/>
                  </a:lnTo>
                  <a:lnTo>
                    <a:pt x="693" y="701"/>
                  </a:lnTo>
                  <a:lnTo>
                    <a:pt x="628" y="701"/>
                  </a:lnTo>
                  <a:lnTo>
                    <a:pt x="616" y="701"/>
                  </a:lnTo>
                  <a:lnTo>
                    <a:pt x="598" y="695"/>
                  </a:lnTo>
                  <a:lnTo>
                    <a:pt x="580" y="695"/>
                  </a:lnTo>
                  <a:lnTo>
                    <a:pt x="568" y="695"/>
                  </a:lnTo>
                  <a:lnTo>
                    <a:pt x="568" y="695"/>
                  </a:lnTo>
                  <a:lnTo>
                    <a:pt x="562" y="701"/>
                  </a:lnTo>
                  <a:lnTo>
                    <a:pt x="556" y="701"/>
                  </a:lnTo>
                  <a:lnTo>
                    <a:pt x="556" y="701"/>
                  </a:lnTo>
                  <a:lnTo>
                    <a:pt x="556" y="701"/>
                  </a:lnTo>
                  <a:lnTo>
                    <a:pt x="550" y="707"/>
                  </a:lnTo>
                  <a:lnTo>
                    <a:pt x="544" y="713"/>
                  </a:lnTo>
                  <a:lnTo>
                    <a:pt x="520" y="731"/>
                  </a:lnTo>
                  <a:lnTo>
                    <a:pt x="496" y="749"/>
                  </a:lnTo>
                  <a:lnTo>
                    <a:pt x="460" y="785"/>
                  </a:lnTo>
                  <a:lnTo>
                    <a:pt x="454" y="791"/>
                  </a:lnTo>
                  <a:lnTo>
                    <a:pt x="436" y="809"/>
                  </a:lnTo>
                  <a:lnTo>
                    <a:pt x="424" y="815"/>
                  </a:lnTo>
                  <a:lnTo>
                    <a:pt x="418" y="821"/>
                  </a:lnTo>
                  <a:lnTo>
                    <a:pt x="412" y="821"/>
                  </a:lnTo>
                  <a:lnTo>
                    <a:pt x="406" y="821"/>
                  </a:lnTo>
                  <a:lnTo>
                    <a:pt x="400" y="821"/>
                  </a:lnTo>
                  <a:lnTo>
                    <a:pt x="394" y="821"/>
                  </a:lnTo>
                  <a:lnTo>
                    <a:pt x="388" y="821"/>
                  </a:lnTo>
                  <a:lnTo>
                    <a:pt x="382" y="821"/>
                  </a:lnTo>
                  <a:lnTo>
                    <a:pt x="370" y="821"/>
                  </a:lnTo>
                  <a:lnTo>
                    <a:pt x="358" y="821"/>
                  </a:lnTo>
                  <a:lnTo>
                    <a:pt x="352" y="821"/>
                  </a:lnTo>
                  <a:lnTo>
                    <a:pt x="335" y="827"/>
                  </a:lnTo>
                  <a:lnTo>
                    <a:pt x="329" y="827"/>
                  </a:lnTo>
                  <a:lnTo>
                    <a:pt x="233" y="839"/>
                  </a:lnTo>
                  <a:lnTo>
                    <a:pt x="227" y="845"/>
                  </a:lnTo>
                  <a:lnTo>
                    <a:pt x="209" y="851"/>
                  </a:lnTo>
                  <a:lnTo>
                    <a:pt x="197" y="851"/>
                  </a:lnTo>
                  <a:lnTo>
                    <a:pt x="185" y="857"/>
                  </a:lnTo>
                  <a:lnTo>
                    <a:pt x="179" y="857"/>
                  </a:lnTo>
                  <a:lnTo>
                    <a:pt x="173" y="857"/>
                  </a:lnTo>
                  <a:lnTo>
                    <a:pt x="167" y="857"/>
                  </a:lnTo>
                  <a:lnTo>
                    <a:pt x="149" y="851"/>
                  </a:lnTo>
                  <a:lnTo>
                    <a:pt x="137" y="851"/>
                  </a:lnTo>
                  <a:lnTo>
                    <a:pt x="125" y="851"/>
                  </a:lnTo>
                  <a:lnTo>
                    <a:pt x="119" y="857"/>
                  </a:lnTo>
                  <a:lnTo>
                    <a:pt x="113" y="857"/>
                  </a:lnTo>
                  <a:lnTo>
                    <a:pt x="107" y="857"/>
                  </a:lnTo>
                  <a:lnTo>
                    <a:pt x="107" y="857"/>
                  </a:lnTo>
                  <a:lnTo>
                    <a:pt x="101" y="863"/>
                  </a:lnTo>
                  <a:lnTo>
                    <a:pt x="101" y="863"/>
                  </a:lnTo>
                  <a:lnTo>
                    <a:pt x="101" y="869"/>
                  </a:lnTo>
                  <a:lnTo>
                    <a:pt x="101" y="875"/>
                  </a:lnTo>
                  <a:lnTo>
                    <a:pt x="95" y="875"/>
                  </a:lnTo>
                  <a:lnTo>
                    <a:pt x="95" y="881"/>
                  </a:lnTo>
                  <a:lnTo>
                    <a:pt x="89" y="881"/>
                  </a:lnTo>
                  <a:lnTo>
                    <a:pt x="83" y="887"/>
                  </a:lnTo>
                  <a:lnTo>
                    <a:pt x="77" y="887"/>
                  </a:lnTo>
                  <a:lnTo>
                    <a:pt x="60" y="893"/>
                  </a:lnTo>
                  <a:lnTo>
                    <a:pt x="54" y="899"/>
                  </a:lnTo>
                  <a:lnTo>
                    <a:pt x="48" y="899"/>
                  </a:lnTo>
                  <a:lnTo>
                    <a:pt x="48" y="905"/>
                  </a:lnTo>
                  <a:lnTo>
                    <a:pt x="0" y="953"/>
                  </a:lnTo>
                  <a:lnTo>
                    <a:pt x="2780" y="953"/>
                  </a:lnTo>
                  <a:lnTo>
                    <a:pt x="2780" y="24"/>
                  </a:lnTo>
                  <a:lnTo>
                    <a:pt x="2780" y="24"/>
                  </a:lnTo>
                  <a:lnTo>
                    <a:pt x="2780" y="24"/>
                  </a:lnTo>
                </a:path>
              </a:pathLst>
            </a:custGeom>
            <a:gradFill rotWithShape="0">
              <a:gsLst>
                <a:gs pos="0">
                  <a:schemeClr val="bg1"/>
                </a:gs>
                <a:gs pos="100000">
                  <a:schemeClr val="bg2"/>
                </a:gs>
              </a:gsLst>
              <a:lin ang="2700000" scaled="1"/>
            </a:gradFill>
            <a:ln w="9525">
              <a:noFill/>
              <a:prstDash val="solid"/>
              <a:round/>
              <a:headEnd/>
              <a:tailEnd/>
            </a:ln>
          </p:spPr>
          <p:txBody>
            <a:bodyPr/>
            <a:lstStyle/>
            <a:p>
              <a:endParaRPr lang="en-US"/>
            </a:p>
          </p:txBody>
        </p:sp>
        <p:sp>
          <p:nvSpPr>
            <p:cNvPr id="97284" name="Freeform 4"/>
            <p:cNvSpPr>
              <a:spLocks/>
            </p:cNvSpPr>
            <p:nvPr/>
          </p:nvSpPr>
          <p:spPr bwMode="ltGray">
            <a:xfrm>
              <a:off x="4602" y="4014"/>
              <a:ext cx="12" cy="18"/>
            </a:xfrm>
            <a:custGeom>
              <a:avLst/>
              <a:gdLst/>
              <a:ahLst/>
              <a:cxnLst>
                <a:cxn ang="0">
                  <a:pos x="12" y="18"/>
                </a:cxn>
                <a:cxn ang="0">
                  <a:pos x="12" y="12"/>
                </a:cxn>
                <a:cxn ang="0">
                  <a:pos x="6" y="6"/>
                </a:cxn>
                <a:cxn ang="0">
                  <a:pos x="6" y="6"/>
                </a:cxn>
                <a:cxn ang="0">
                  <a:pos x="0" y="0"/>
                </a:cxn>
                <a:cxn ang="0">
                  <a:pos x="12" y="18"/>
                </a:cxn>
                <a:cxn ang="0">
                  <a:pos x="12" y="18"/>
                </a:cxn>
                <a:cxn ang="0">
                  <a:pos x="12" y="18"/>
                </a:cxn>
              </a:cxnLst>
              <a:rect l="0" t="0" r="r" b="b"/>
              <a:pathLst>
                <a:path w="12" h="18">
                  <a:moveTo>
                    <a:pt x="12" y="18"/>
                  </a:moveTo>
                  <a:lnTo>
                    <a:pt x="12" y="12"/>
                  </a:lnTo>
                  <a:lnTo>
                    <a:pt x="6" y="6"/>
                  </a:lnTo>
                  <a:lnTo>
                    <a:pt x="6" y="6"/>
                  </a:lnTo>
                  <a:lnTo>
                    <a:pt x="0" y="0"/>
                  </a:lnTo>
                  <a:lnTo>
                    <a:pt x="12" y="18"/>
                  </a:lnTo>
                  <a:lnTo>
                    <a:pt x="12" y="18"/>
                  </a:lnTo>
                  <a:lnTo>
                    <a:pt x="12" y="18"/>
                  </a:lnTo>
                </a:path>
              </a:pathLst>
            </a:custGeom>
            <a:gradFill rotWithShape="0">
              <a:gsLst>
                <a:gs pos="0">
                  <a:schemeClr val="bg2">
                    <a:gamma/>
                    <a:shade val="90980"/>
                    <a:invGamma/>
                  </a:schemeClr>
                </a:gs>
                <a:gs pos="100000">
                  <a:schemeClr val="bg2"/>
                </a:gs>
              </a:gsLst>
              <a:lin ang="2700000" scaled="1"/>
            </a:gradFill>
            <a:ln w="9525">
              <a:noFill/>
              <a:prstDash val="solid"/>
              <a:round/>
              <a:headEnd/>
              <a:tailEnd/>
            </a:ln>
          </p:spPr>
          <p:txBody>
            <a:bodyPr/>
            <a:lstStyle/>
            <a:p>
              <a:endParaRPr lang="en-US"/>
            </a:p>
          </p:txBody>
        </p:sp>
        <p:sp>
          <p:nvSpPr>
            <p:cNvPr id="97285" name="Freeform 5"/>
            <p:cNvSpPr>
              <a:spLocks/>
            </p:cNvSpPr>
            <p:nvPr/>
          </p:nvSpPr>
          <p:spPr bwMode="ltGray">
            <a:xfrm>
              <a:off x="4596" y="3996"/>
              <a:ext cx="6" cy="18"/>
            </a:xfrm>
            <a:custGeom>
              <a:avLst/>
              <a:gdLst/>
              <a:ahLst/>
              <a:cxnLst>
                <a:cxn ang="0">
                  <a:pos x="0" y="12"/>
                </a:cxn>
                <a:cxn ang="0">
                  <a:pos x="6" y="18"/>
                </a:cxn>
                <a:cxn ang="0">
                  <a:pos x="0" y="0"/>
                </a:cxn>
                <a:cxn ang="0">
                  <a:pos x="0" y="12"/>
                </a:cxn>
                <a:cxn ang="0">
                  <a:pos x="0" y="12"/>
                </a:cxn>
                <a:cxn ang="0">
                  <a:pos x="0" y="12"/>
                </a:cxn>
              </a:cxnLst>
              <a:rect l="0" t="0" r="r" b="b"/>
              <a:pathLst>
                <a:path w="6" h="18">
                  <a:moveTo>
                    <a:pt x="0" y="12"/>
                  </a:moveTo>
                  <a:lnTo>
                    <a:pt x="6" y="18"/>
                  </a:lnTo>
                  <a:lnTo>
                    <a:pt x="0" y="0"/>
                  </a:lnTo>
                  <a:lnTo>
                    <a:pt x="0" y="12"/>
                  </a:lnTo>
                  <a:lnTo>
                    <a:pt x="0" y="12"/>
                  </a:lnTo>
                  <a:lnTo>
                    <a:pt x="0" y="12"/>
                  </a:lnTo>
                </a:path>
              </a:pathLst>
            </a:custGeom>
            <a:gradFill rotWithShape="0">
              <a:gsLst>
                <a:gs pos="0">
                  <a:schemeClr val="bg2">
                    <a:gamma/>
                    <a:shade val="90980"/>
                    <a:invGamma/>
                  </a:schemeClr>
                </a:gs>
                <a:gs pos="100000">
                  <a:schemeClr val="bg2"/>
                </a:gs>
              </a:gsLst>
              <a:lin ang="2700000" scaled="1"/>
            </a:gradFill>
            <a:ln w="9525">
              <a:noFill/>
              <a:prstDash val="solid"/>
              <a:round/>
              <a:headEnd/>
              <a:tailEnd/>
            </a:ln>
          </p:spPr>
          <p:txBody>
            <a:bodyPr/>
            <a:lstStyle/>
            <a:p>
              <a:endParaRPr lang="en-US"/>
            </a:p>
          </p:txBody>
        </p:sp>
        <p:sp>
          <p:nvSpPr>
            <p:cNvPr id="97286" name="Freeform 6"/>
            <p:cNvSpPr>
              <a:spLocks/>
            </p:cNvSpPr>
            <p:nvPr/>
          </p:nvSpPr>
          <p:spPr bwMode="ltGray">
            <a:xfrm>
              <a:off x="5180" y="3577"/>
              <a:ext cx="304" cy="741"/>
            </a:xfrm>
            <a:custGeom>
              <a:avLst/>
              <a:gdLst/>
              <a:ahLst/>
              <a:cxnLst>
                <a:cxn ang="0">
                  <a:pos x="280" y="42"/>
                </a:cxn>
                <a:cxn ang="0">
                  <a:pos x="274" y="42"/>
                </a:cxn>
                <a:cxn ang="0">
                  <a:pos x="268" y="42"/>
                </a:cxn>
                <a:cxn ang="0">
                  <a:pos x="256" y="42"/>
                </a:cxn>
                <a:cxn ang="0">
                  <a:pos x="238" y="48"/>
                </a:cxn>
                <a:cxn ang="0">
                  <a:pos x="214" y="12"/>
                </a:cxn>
                <a:cxn ang="0">
                  <a:pos x="196" y="0"/>
                </a:cxn>
                <a:cxn ang="0">
                  <a:pos x="196" y="0"/>
                </a:cxn>
                <a:cxn ang="0">
                  <a:pos x="164" y="167"/>
                </a:cxn>
                <a:cxn ang="0">
                  <a:pos x="144" y="217"/>
                </a:cxn>
                <a:cxn ang="0">
                  <a:pos x="110" y="281"/>
                </a:cxn>
                <a:cxn ang="0">
                  <a:pos x="96" y="327"/>
                </a:cxn>
                <a:cxn ang="0">
                  <a:pos x="124" y="405"/>
                </a:cxn>
                <a:cxn ang="0">
                  <a:pos x="100" y="463"/>
                </a:cxn>
                <a:cxn ang="0">
                  <a:pos x="68" y="503"/>
                </a:cxn>
                <a:cxn ang="0">
                  <a:pos x="30" y="539"/>
                </a:cxn>
                <a:cxn ang="0">
                  <a:pos x="24" y="613"/>
                </a:cxn>
                <a:cxn ang="0">
                  <a:pos x="0" y="741"/>
                </a:cxn>
                <a:cxn ang="0">
                  <a:pos x="202" y="741"/>
                </a:cxn>
                <a:cxn ang="0">
                  <a:pos x="180" y="639"/>
                </a:cxn>
                <a:cxn ang="0">
                  <a:pos x="192" y="589"/>
                </a:cxn>
                <a:cxn ang="0">
                  <a:pos x="178" y="539"/>
                </a:cxn>
                <a:cxn ang="0">
                  <a:pos x="190" y="499"/>
                </a:cxn>
                <a:cxn ang="0">
                  <a:pos x="184" y="465"/>
                </a:cxn>
                <a:cxn ang="0">
                  <a:pos x="192" y="391"/>
                </a:cxn>
                <a:cxn ang="0">
                  <a:pos x="216" y="313"/>
                </a:cxn>
                <a:cxn ang="0">
                  <a:pos x="238" y="249"/>
                </a:cxn>
                <a:cxn ang="0">
                  <a:pos x="268" y="185"/>
                </a:cxn>
                <a:cxn ang="0">
                  <a:pos x="284" y="159"/>
                </a:cxn>
                <a:cxn ang="0">
                  <a:pos x="304" y="12"/>
                </a:cxn>
                <a:cxn ang="0">
                  <a:pos x="298" y="24"/>
                </a:cxn>
                <a:cxn ang="0">
                  <a:pos x="292" y="30"/>
                </a:cxn>
                <a:cxn ang="0">
                  <a:pos x="292" y="36"/>
                </a:cxn>
                <a:cxn ang="0">
                  <a:pos x="286" y="36"/>
                </a:cxn>
                <a:cxn ang="0">
                  <a:pos x="286" y="42"/>
                </a:cxn>
                <a:cxn ang="0">
                  <a:pos x="280" y="42"/>
                </a:cxn>
                <a:cxn ang="0">
                  <a:pos x="280" y="42"/>
                </a:cxn>
                <a:cxn ang="0">
                  <a:pos x="280" y="42"/>
                </a:cxn>
              </a:cxnLst>
              <a:rect l="0" t="0" r="r" b="b"/>
              <a:pathLst>
                <a:path w="304" h="741">
                  <a:moveTo>
                    <a:pt x="280" y="42"/>
                  </a:moveTo>
                  <a:lnTo>
                    <a:pt x="274" y="42"/>
                  </a:lnTo>
                  <a:lnTo>
                    <a:pt x="268" y="42"/>
                  </a:lnTo>
                  <a:lnTo>
                    <a:pt x="256" y="42"/>
                  </a:lnTo>
                  <a:lnTo>
                    <a:pt x="238" y="48"/>
                  </a:lnTo>
                  <a:lnTo>
                    <a:pt x="214" y="12"/>
                  </a:lnTo>
                  <a:lnTo>
                    <a:pt x="196" y="0"/>
                  </a:lnTo>
                  <a:lnTo>
                    <a:pt x="196" y="0"/>
                  </a:lnTo>
                  <a:lnTo>
                    <a:pt x="164" y="167"/>
                  </a:lnTo>
                  <a:lnTo>
                    <a:pt x="144" y="217"/>
                  </a:lnTo>
                  <a:lnTo>
                    <a:pt x="110" y="281"/>
                  </a:lnTo>
                  <a:lnTo>
                    <a:pt x="96" y="327"/>
                  </a:lnTo>
                  <a:lnTo>
                    <a:pt x="124" y="405"/>
                  </a:lnTo>
                  <a:lnTo>
                    <a:pt x="100" y="463"/>
                  </a:lnTo>
                  <a:lnTo>
                    <a:pt x="68" y="503"/>
                  </a:lnTo>
                  <a:lnTo>
                    <a:pt x="30" y="539"/>
                  </a:lnTo>
                  <a:lnTo>
                    <a:pt x="24" y="613"/>
                  </a:lnTo>
                  <a:lnTo>
                    <a:pt x="0" y="741"/>
                  </a:lnTo>
                  <a:lnTo>
                    <a:pt x="202" y="741"/>
                  </a:lnTo>
                  <a:lnTo>
                    <a:pt x="180" y="639"/>
                  </a:lnTo>
                  <a:lnTo>
                    <a:pt x="192" y="589"/>
                  </a:lnTo>
                  <a:lnTo>
                    <a:pt x="178" y="539"/>
                  </a:lnTo>
                  <a:lnTo>
                    <a:pt x="190" y="499"/>
                  </a:lnTo>
                  <a:lnTo>
                    <a:pt x="184" y="465"/>
                  </a:lnTo>
                  <a:lnTo>
                    <a:pt x="192" y="391"/>
                  </a:lnTo>
                  <a:lnTo>
                    <a:pt x="216" y="313"/>
                  </a:lnTo>
                  <a:lnTo>
                    <a:pt x="238" y="249"/>
                  </a:lnTo>
                  <a:lnTo>
                    <a:pt x="268" y="185"/>
                  </a:lnTo>
                  <a:lnTo>
                    <a:pt x="284" y="159"/>
                  </a:lnTo>
                  <a:lnTo>
                    <a:pt x="304" y="12"/>
                  </a:lnTo>
                  <a:lnTo>
                    <a:pt x="298" y="24"/>
                  </a:lnTo>
                  <a:lnTo>
                    <a:pt x="292" y="30"/>
                  </a:lnTo>
                  <a:lnTo>
                    <a:pt x="292" y="36"/>
                  </a:lnTo>
                  <a:lnTo>
                    <a:pt x="286" y="36"/>
                  </a:lnTo>
                  <a:lnTo>
                    <a:pt x="286" y="42"/>
                  </a:lnTo>
                  <a:lnTo>
                    <a:pt x="280" y="42"/>
                  </a:lnTo>
                  <a:lnTo>
                    <a:pt x="280" y="42"/>
                  </a:lnTo>
                  <a:lnTo>
                    <a:pt x="280" y="42"/>
                  </a:lnTo>
                </a:path>
              </a:pathLst>
            </a:custGeom>
            <a:gradFill rotWithShape="0">
              <a:gsLst>
                <a:gs pos="0">
                  <a:schemeClr val="bg2">
                    <a:gamma/>
                    <a:shade val="90980"/>
                    <a:invGamma/>
                  </a:schemeClr>
                </a:gs>
                <a:gs pos="100000">
                  <a:schemeClr val="bg2"/>
                </a:gs>
              </a:gsLst>
              <a:lin ang="2700000" scaled="1"/>
            </a:gradFill>
            <a:ln w="9525">
              <a:noFill/>
              <a:prstDash val="solid"/>
              <a:round/>
              <a:headEnd/>
              <a:tailEnd/>
            </a:ln>
          </p:spPr>
          <p:txBody>
            <a:bodyPr/>
            <a:lstStyle/>
            <a:p>
              <a:endParaRPr lang="en-US"/>
            </a:p>
          </p:txBody>
        </p:sp>
        <p:sp>
          <p:nvSpPr>
            <p:cNvPr id="97287" name="Freeform 7"/>
            <p:cNvSpPr>
              <a:spLocks/>
            </p:cNvSpPr>
            <p:nvPr/>
          </p:nvSpPr>
          <p:spPr bwMode="ltGray">
            <a:xfrm>
              <a:off x="4918" y="3553"/>
              <a:ext cx="314" cy="767"/>
            </a:xfrm>
            <a:custGeom>
              <a:avLst/>
              <a:gdLst/>
              <a:ahLst/>
              <a:cxnLst>
                <a:cxn ang="0">
                  <a:pos x="284" y="6"/>
                </a:cxn>
                <a:cxn ang="0">
                  <a:pos x="278" y="6"/>
                </a:cxn>
                <a:cxn ang="0">
                  <a:pos x="272" y="12"/>
                </a:cxn>
                <a:cxn ang="0">
                  <a:pos x="254" y="18"/>
                </a:cxn>
                <a:cxn ang="0">
                  <a:pos x="230" y="24"/>
                </a:cxn>
                <a:cxn ang="0">
                  <a:pos x="206" y="42"/>
                </a:cxn>
                <a:cxn ang="0">
                  <a:pos x="188" y="48"/>
                </a:cxn>
                <a:cxn ang="0">
                  <a:pos x="176" y="54"/>
                </a:cxn>
                <a:cxn ang="0">
                  <a:pos x="170" y="54"/>
                </a:cxn>
                <a:cxn ang="0">
                  <a:pos x="150" y="169"/>
                </a:cxn>
                <a:cxn ang="0">
                  <a:pos x="110" y="225"/>
                </a:cxn>
                <a:cxn ang="0">
                  <a:pos x="54" y="383"/>
                </a:cxn>
                <a:cxn ang="0">
                  <a:pos x="82" y="555"/>
                </a:cxn>
                <a:cxn ang="0">
                  <a:pos x="40" y="679"/>
                </a:cxn>
                <a:cxn ang="0">
                  <a:pos x="0" y="767"/>
                </a:cxn>
                <a:cxn ang="0">
                  <a:pos x="108" y="767"/>
                </a:cxn>
                <a:cxn ang="0">
                  <a:pos x="120" y="611"/>
                </a:cxn>
                <a:cxn ang="0">
                  <a:pos x="148" y="499"/>
                </a:cxn>
                <a:cxn ang="0">
                  <a:pos x="160" y="367"/>
                </a:cxn>
                <a:cxn ang="0">
                  <a:pos x="218" y="327"/>
                </a:cxn>
                <a:cxn ang="0">
                  <a:pos x="238" y="221"/>
                </a:cxn>
                <a:cxn ang="0">
                  <a:pos x="296" y="135"/>
                </a:cxn>
                <a:cxn ang="0">
                  <a:pos x="314" y="0"/>
                </a:cxn>
                <a:cxn ang="0">
                  <a:pos x="302" y="0"/>
                </a:cxn>
                <a:cxn ang="0">
                  <a:pos x="296" y="0"/>
                </a:cxn>
                <a:cxn ang="0">
                  <a:pos x="290" y="0"/>
                </a:cxn>
                <a:cxn ang="0">
                  <a:pos x="284" y="6"/>
                </a:cxn>
                <a:cxn ang="0">
                  <a:pos x="284" y="6"/>
                </a:cxn>
                <a:cxn ang="0">
                  <a:pos x="284" y="6"/>
                </a:cxn>
                <a:cxn ang="0">
                  <a:pos x="284" y="6"/>
                </a:cxn>
              </a:cxnLst>
              <a:rect l="0" t="0" r="r" b="b"/>
              <a:pathLst>
                <a:path w="314" h="767">
                  <a:moveTo>
                    <a:pt x="284" y="6"/>
                  </a:moveTo>
                  <a:lnTo>
                    <a:pt x="278" y="6"/>
                  </a:lnTo>
                  <a:lnTo>
                    <a:pt x="272" y="12"/>
                  </a:lnTo>
                  <a:lnTo>
                    <a:pt x="254" y="18"/>
                  </a:lnTo>
                  <a:lnTo>
                    <a:pt x="230" y="24"/>
                  </a:lnTo>
                  <a:lnTo>
                    <a:pt x="206" y="42"/>
                  </a:lnTo>
                  <a:lnTo>
                    <a:pt x="188" y="48"/>
                  </a:lnTo>
                  <a:lnTo>
                    <a:pt x="176" y="54"/>
                  </a:lnTo>
                  <a:lnTo>
                    <a:pt x="170" y="54"/>
                  </a:lnTo>
                  <a:lnTo>
                    <a:pt x="150" y="169"/>
                  </a:lnTo>
                  <a:lnTo>
                    <a:pt x="110" y="225"/>
                  </a:lnTo>
                  <a:lnTo>
                    <a:pt x="54" y="383"/>
                  </a:lnTo>
                  <a:lnTo>
                    <a:pt x="82" y="555"/>
                  </a:lnTo>
                  <a:lnTo>
                    <a:pt x="40" y="679"/>
                  </a:lnTo>
                  <a:lnTo>
                    <a:pt x="0" y="767"/>
                  </a:lnTo>
                  <a:lnTo>
                    <a:pt x="108" y="767"/>
                  </a:lnTo>
                  <a:lnTo>
                    <a:pt x="120" y="611"/>
                  </a:lnTo>
                  <a:lnTo>
                    <a:pt x="148" y="499"/>
                  </a:lnTo>
                  <a:lnTo>
                    <a:pt x="160" y="367"/>
                  </a:lnTo>
                  <a:lnTo>
                    <a:pt x="218" y="327"/>
                  </a:lnTo>
                  <a:lnTo>
                    <a:pt x="238" y="221"/>
                  </a:lnTo>
                  <a:lnTo>
                    <a:pt x="296" y="135"/>
                  </a:lnTo>
                  <a:lnTo>
                    <a:pt x="314" y="0"/>
                  </a:lnTo>
                  <a:lnTo>
                    <a:pt x="302" y="0"/>
                  </a:lnTo>
                  <a:lnTo>
                    <a:pt x="296" y="0"/>
                  </a:lnTo>
                  <a:lnTo>
                    <a:pt x="290" y="0"/>
                  </a:lnTo>
                  <a:lnTo>
                    <a:pt x="284" y="6"/>
                  </a:lnTo>
                  <a:lnTo>
                    <a:pt x="284" y="6"/>
                  </a:lnTo>
                  <a:lnTo>
                    <a:pt x="284" y="6"/>
                  </a:lnTo>
                  <a:lnTo>
                    <a:pt x="284" y="6"/>
                  </a:lnTo>
                </a:path>
              </a:pathLst>
            </a:custGeom>
            <a:gradFill rotWithShape="0">
              <a:gsLst>
                <a:gs pos="0">
                  <a:schemeClr val="bg2">
                    <a:gamma/>
                    <a:shade val="90980"/>
                    <a:invGamma/>
                  </a:schemeClr>
                </a:gs>
                <a:gs pos="100000">
                  <a:schemeClr val="bg2"/>
                </a:gs>
              </a:gsLst>
              <a:lin ang="2700000" scaled="1"/>
            </a:gradFill>
            <a:ln w="9525">
              <a:noFill/>
              <a:prstDash val="solid"/>
              <a:round/>
              <a:headEnd/>
              <a:tailEnd/>
            </a:ln>
          </p:spPr>
          <p:txBody>
            <a:bodyPr/>
            <a:lstStyle/>
            <a:p>
              <a:endParaRPr lang="en-US"/>
            </a:p>
          </p:txBody>
        </p:sp>
        <p:sp>
          <p:nvSpPr>
            <p:cNvPr id="97288" name="Freeform 8"/>
            <p:cNvSpPr>
              <a:spLocks/>
            </p:cNvSpPr>
            <p:nvPr/>
          </p:nvSpPr>
          <p:spPr bwMode="ltGray">
            <a:xfrm>
              <a:off x="4700" y="3697"/>
              <a:ext cx="275" cy="623"/>
            </a:xfrm>
            <a:custGeom>
              <a:avLst/>
              <a:gdLst/>
              <a:ahLst/>
              <a:cxnLst>
                <a:cxn ang="0">
                  <a:pos x="257" y="12"/>
                </a:cxn>
                <a:cxn ang="0">
                  <a:pos x="239" y="6"/>
                </a:cxn>
                <a:cxn ang="0">
                  <a:pos x="203" y="6"/>
                </a:cxn>
                <a:cxn ang="0">
                  <a:pos x="203" y="6"/>
                </a:cxn>
                <a:cxn ang="0">
                  <a:pos x="197" y="6"/>
                </a:cxn>
                <a:cxn ang="0">
                  <a:pos x="185" y="0"/>
                </a:cxn>
                <a:cxn ang="0">
                  <a:pos x="173" y="0"/>
                </a:cxn>
                <a:cxn ang="0">
                  <a:pos x="166" y="0"/>
                </a:cxn>
                <a:cxn ang="0">
                  <a:pos x="160" y="0"/>
                </a:cxn>
                <a:cxn ang="0">
                  <a:pos x="144" y="117"/>
                </a:cxn>
                <a:cxn ang="0">
                  <a:pos x="128" y="185"/>
                </a:cxn>
                <a:cxn ang="0">
                  <a:pos x="58" y="299"/>
                </a:cxn>
                <a:cxn ang="0">
                  <a:pos x="54" y="441"/>
                </a:cxn>
                <a:cxn ang="0">
                  <a:pos x="24" y="523"/>
                </a:cxn>
                <a:cxn ang="0">
                  <a:pos x="0" y="623"/>
                </a:cxn>
                <a:cxn ang="0">
                  <a:pos x="78" y="623"/>
                </a:cxn>
                <a:cxn ang="0">
                  <a:pos x="92" y="555"/>
                </a:cxn>
                <a:cxn ang="0">
                  <a:pos x="134" y="447"/>
                </a:cxn>
                <a:cxn ang="0">
                  <a:pos x="158" y="315"/>
                </a:cxn>
                <a:cxn ang="0">
                  <a:pos x="184" y="257"/>
                </a:cxn>
                <a:cxn ang="0">
                  <a:pos x="216" y="211"/>
                </a:cxn>
                <a:cxn ang="0">
                  <a:pos x="222" y="145"/>
                </a:cxn>
                <a:cxn ang="0">
                  <a:pos x="240" y="111"/>
                </a:cxn>
                <a:cxn ang="0">
                  <a:pos x="262" y="79"/>
                </a:cxn>
                <a:cxn ang="0">
                  <a:pos x="275" y="6"/>
                </a:cxn>
                <a:cxn ang="0">
                  <a:pos x="263" y="12"/>
                </a:cxn>
                <a:cxn ang="0">
                  <a:pos x="257" y="12"/>
                </a:cxn>
                <a:cxn ang="0">
                  <a:pos x="257" y="12"/>
                </a:cxn>
                <a:cxn ang="0">
                  <a:pos x="257" y="12"/>
                </a:cxn>
              </a:cxnLst>
              <a:rect l="0" t="0" r="r" b="b"/>
              <a:pathLst>
                <a:path w="275" h="623">
                  <a:moveTo>
                    <a:pt x="257" y="12"/>
                  </a:moveTo>
                  <a:lnTo>
                    <a:pt x="239" y="6"/>
                  </a:lnTo>
                  <a:lnTo>
                    <a:pt x="203" y="6"/>
                  </a:lnTo>
                  <a:lnTo>
                    <a:pt x="203" y="6"/>
                  </a:lnTo>
                  <a:lnTo>
                    <a:pt x="197" y="6"/>
                  </a:lnTo>
                  <a:lnTo>
                    <a:pt x="185" y="0"/>
                  </a:lnTo>
                  <a:lnTo>
                    <a:pt x="173" y="0"/>
                  </a:lnTo>
                  <a:lnTo>
                    <a:pt x="166" y="0"/>
                  </a:lnTo>
                  <a:lnTo>
                    <a:pt x="160" y="0"/>
                  </a:lnTo>
                  <a:lnTo>
                    <a:pt x="144" y="117"/>
                  </a:lnTo>
                  <a:lnTo>
                    <a:pt x="128" y="185"/>
                  </a:lnTo>
                  <a:lnTo>
                    <a:pt x="58" y="299"/>
                  </a:lnTo>
                  <a:lnTo>
                    <a:pt x="54" y="441"/>
                  </a:lnTo>
                  <a:lnTo>
                    <a:pt x="24" y="523"/>
                  </a:lnTo>
                  <a:lnTo>
                    <a:pt x="0" y="623"/>
                  </a:lnTo>
                  <a:lnTo>
                    <a:pt x="78" y="623"/>
                  </a:lnTo>
                  <a:lnTo>
                    <a:pt x="92" y="555"/>
                  </a:lnTo>
                  <a:lnTo>
                    <a:pt x="134" y="447"/>
                  </a:lnTo>
                  <a:lnTo>
                    <a:pt x="158" y="315"/>
                  </a:lnTo>
                  <a:lnTo>
                    <a:pt x="184" y="257"/>
                  </a:lnTo>
                  <a:lnTo>
                    <a:pt x="216" y="211"/>
                  </a:lnTo>
                  <a:lnTo>
                    <a:pt x="222" y="145"/>
                  </a:lnTo>
                  <a:lnTo>
                    <a:pt x="240" y="111"/>
                  </a:lnTo>
                  <a:lnTo>
                    <a:pt x="262" y="79"/>
                  </a:lnTo>
                  <a:lnTo>
                    <a:pt x="275" y="6"/>
                  </a:lnTo>
                  <a:lnTo>
                    <a:pt x="263" y="12"/>
                  </a:lnTo>
                  <a:lnTo>
                    <a:pt x="257" y="12"/>
                  </a:lnTo>
                  <a:lnTo>
                    <a:pt x="257" y="12"/>
                  </a:lnTo>
                  <a:lnTo>
                    <a:pt x="257" y="12"/>
                  </a:lnTo>
                </a:path>
              </a:pathLst>
            </a:custGeom>
            <a:gradFill rotWithShape="0">
              <a:gsLst>
                <a:gs pos="0">
                  <a:schemeClr val="bg2">
                    <a:gamma/>
                    <a:shade val="90980"/>
                    <a:invGamma/>
                  </a:schemeClr>
                </a:gs>
                <a:gs pos="100000">
                  <a:schemeClr val="bg2"/>
                </a:gs>
              </a:gsLst>
              <a:lin ang="2700000" scaled="1"/>
            </a:gradFill>
            <a:ln w="9525">
              <a:noFill/>
              <a:prstDash val="solid"/>
              <a:round/>
              <a:headEnd/>
              <a:tailEnd/>
            </a:ln>
          </p:spPr>
          <p:txBody>
            <a:bodyPr/>
            <a:lstStyle/>
            <a:p>
              <a:endParaRPr lang="en-US"/>
            </a:p>
          </p:txBody>
        </p:sp>
        <p:sp>
          <p:nvSpPr>
            <p:cNvPr id="97289" name="Freeform 9"/>
            <p:cNvSpPr>
              <a:spLocks/>
            </p:cNvSpPr>
            <p:nvPr/>
          </p:nvSpPr>
          <p:spPr bwMode="ltGray">
            <a:xfrm>
              <a:off x="4522" y="3709"/>
              <a:ext cx="213" cy="611"/>
            </a:xfrm>
            <a:custGeom>
              <a:avLst/>
              <a:gdLst/>
              <a:ahLst/>
              <a:cxnLst>
                <a:cxn ang="0">
                  <a:pos x="171" y="12"/>
                </a:cxn>
                <a:cxn ang="0">
                  <a:pos x="159" y="24"/>
                </a:cxn>
                <a:cxn ang="0">
                  <a:pos x="153" y="36"/>
                </a:cxn>
                <a:cxn ang="0">
                  <a:pos x="128" y="60"/>
                </a:cxn>
                <a:cxn ang="0">
                  <a:pos x="110" y="83"/>
                </a:cxn>
                <a:cxn ang="0">
                  <a:pos x="86" y="119"/>
                </a:cxn>
                <a:cxn ang="0">
                  <a:pos x="68" y="167"/>
                </a:cxn>
                <a:cxn ang="0">
                  <a:pos x="68" y="221"/>
                </a:cxn>
                <a:cxn ang="0">
                  <a:pos x="68" y="227"/>
                </a:cxn>
                <a:cxn ang="0">
                  <a:pos x="68" y="233"/>
                </a:cxn>
                <a:cxn ang="0">
                  <a:pos x="68" y="239"/>
                </a:cxn>
                <a:cxn ang="0">
                  <a:pos x="68" y="245"/>
                </a:cxn>
                <a:cxn ang="0">
                  <a:pos x="68" y="251"/>
                </a:cxn>
                <a:cxn ang="0">
                  <a:pos x="68" y="251"/>
                </a:cxn>
                <a:cxn ang="0">
                  <a:pos x="68" y="257"/>
                </a:cxn>
                <a:cxn ang="0">
                  <a:pos x="68" y="269"/>
                </a:cxn>
                <a:cxn ang="0">
                  <a:pos x="74" y="287"/>
                </a:cxn>
                <a:cxn ang="0">
                  <a:pos x="80" y="305"/>
                </a:cxn>
                <a:cxn ang="0">
                  <a:pos x="86" y="311"/>
                </a:cxn>
                <a:cxn ang="0">
                  <a:pos x="86" y="311"/>
                </a:cxn>
                <a:cxn ang="0">
                  <a:pos x="92" y="317"/>
                </a:cxn>
                <a:cxn ang="0">
                  <a:pos x="92" y="323"/>
                </a:cxn>
                <a:cxn ang="0">
                  <a:pos x="92" y="323"/>
                </a:cxn>
                <a:cxn ang="0">
                  <a:pos x="24" y="437"/>
                </a:cxn>
                <a:cxn ang="0">
                  <a:pos x="18" y="471"/>
                </a:cxn>
                <a:cxn ang="0">
                  <a:pos x="0" y="547"/>
                </a:cxn>
                <a:cxn ang="0">
                  <a:pos x="50" y="611"/>
                </a:cxn>
                <a:cxn ang="0">
                  <a:pos x="114" y="611"/>
                </a:cxn>
                <a:cxn ang="0">
                  <a:pos x="104" y="555"/>
                </a:cxn>
                <a:cxn ang="0">
                  <a:pos x="120" y="515"/>
                </a:cxn>
                <a:cxn ang="0">
                  <a:pos x="150" y="449"/>
                </a:cxn>
                <a:cxn ang="0">
                  <a:pos x="166" y="377"/>
                </a:cxn>
                <a:cxn ang="0">
                  <a:pos x="156" y="295"/>
                </a:cxn>
                <a:cxn ang="0">
                  <a:pos x="170" y="203"/>
                </a:cxn>
                <a:cxn ang="0">
                  <a:pos x="212" y="95"/>
                </a:cxn>
                <a:cxn ang="0">
                  <a:pos x="213" y="0"/>
                </a:cxn>
                <a:cxn ang="0">
                  <a:pos x="207" y="0"/>
                </a:cxn>
                <a:cxn ang="0">
                  <a:pos x="201" y="0"/>
                </a:cxn>
                <a:cxn ang="0">
                  <a:pos x="195" y="0"/>
                </a:cxn>
                <a:cxn ang="0">
                  <a:pos x="189" y="0"/>
                </a:cxn>
                <a:cxn ang="0">
                  <a:pos x="183" y="6"/>
                </a:cxn>
                <a:cxn ang="0">
                  <a:pos x="177" y="6"/>
                </a:cxn>
                <a:cxn ang="0">
                  <a:pos x="171" y="12"/>
                </a:cxn>
                <a:cxn ang="0">
                  <a:pos x="171" y="12"/>
                </a:cxn>
                <a:cxn ang="0">
                  <a:pos x="171" y="12"/>
                </a:cxn>
              </a:cxnLst>
              <a:rect l="0" t="0" r="r" b="b"/>
              <a:pathLst>
                <a:path w="213" h="611">
                  <a:moveTo>
                    <a:pt x="171" y="12"/>
                  </a:moveTo>
                  <a:lnTo>
                    <a:pt x="159" y="24"/>
                  </a:lnTo>
                  <a:lnTo>
                    <a:pt x="153" y="36"/>
                  </a:lnTo>
                  <a:lnTo>
                    <a:pt x="128" y="60"/>
                  </a:lnTo>
                  <a:lnTo>
                    <a:pt x="110" y="83"/>
                  </a:lnTo>
                  <a:lnTo>
                    <a:pt x="86" y="119"/>
                  </a:lnTo>
                  <a:lnTo>
                    <a:pt x="68" y="167"/>
                  </a:lnTo>
                  <a:lnTo>
                    <a:pt x="68" y="221"/>
                  </a:lnTo>
                  <a:lnTo>
                    <a:pt x="68" y="227"/>
                  </a:lnTo>
                  <a:lnTo>
                    <a:pt x="68" y="233"/>
                  </a:lnTo>
                  <a:lnTo>
                    <a:pt x="68" y="239"/>
                  </a:lnTo>
                  <a:lnTo>
                    <a:pt x="68" y="245"/>
                  </a:lnTo>
                  <a:lnTo>
                    <a:pt x="68" y="251"/>
                  </a:lnTo>
                  <a:lnTo>
                    <a:pt x="68" y="251"/>
                  </a:lnTo>
                  <a:lnTo>
                    <a:pt x="68" y="257"/>
                  </a:lnTo>
                  <a:lnTo>
                    <a:pt x="68" y="269"/>
                  </a:lnTo>
                  <a:lnTo>
                    <a:pt x="74" y="287"/>
                  </a:lnTo>
                  <a:lnTo>
                    <a:pt x="80" y="305"/>
                  </a:lnTo>
                  <a:lnTo>
                    <a:pt x="86" y="311"/>
                  </a:lnTo>
                  <a:lnTo>
                    <a:pt x="86" y="311"/>
                  </a:lnTo>
                  <a:lnTo>
                    <a:pt x="92" y="317"/>
                  </a:lnTo>
                  <a:lnTo>
                    <a:pt x="92" y="323"/>
                  </a:lnTo>
                  <a:lnTo>
                    <a:pt x="92" y="323"/>
                  </a:lnTo>
                  <a:lnTo>
                    <a:pt x="24" y="437"/>
                  </a:lnTo>
                  <a:lnTo>
                    <a:pt x="18" y="471"/>
                  </a:lnTo>
                  <a:lnTo>
                    <a:pt x="0" y="547"/>
                  </a:lnTo>
                  <a:lnTo>
                    <a:pt x="50" y="611"/>
                  </a:lnTo>
                  <a:lnTo>
                    <a:pt x="114" y="611"/>
                  </a:lnTo>
                  <a:lnTo>
                    <a:pt x="104" y="555"/>
                  </a:lnTo>
                  <a:lnTo>
                    <a:pt x="120" y="515"/>
                  </a:lnTo>
                  <a:lnTo>
                    <a:pt x="150" y="449"/>
                  </a:lnTo>
                  <a:lnTo>
                    <a:pt x="166" y="377"/>
                  </a:lnTo>
                  <a:lnTo>
                    <a:pt x="156" y="295"/>
                  </a:lnTo>
                  <a:lnTo>
                    <a:pt x="170" y="203"/>
                  </a:lnTo>
                  <a:lnTo>
                    <a:pt x="212" y="95"/>
                  </a:lnTo>
                  <a:lnTo>
                    <a:pt x="213" y="0"/>
                  </a:lnTo>
                  <a:lnTo>
                    <a:pt x="207" y="0"/>
                  </a:lnTo>
                  <a:lnTo>
                    <a:pt x="201" y="0"/>
                  </a:lnTo>
                  <a:lnTo>
                    <a:pt x="195" y="0"/>
                  </a:lnTo>
                  <a:lnTo>
                    <a:pt x="189" y="0"/>
                  </a:lnTo>
                  <a:lnTo>
                    <a:pt x="183" y="6"/>
                  </a:lnTo>
                  <a:lnTo>
                    <a:pt x="177" y="6"/>
                  </a:lnTo>
                  <a:lnTo>
                    <a:pt x="171" y="12"/>
                  </a:lnTo>
                  <a:lnTo>
                    <a:pt x="171" y="12"/>
                  </a:lnTo>
                  <a:lnTo>
                    <a:pt x="171" y="12"/>
                  </a:lnTo>
                </a:path>
              </a:pathLst>
            </a:custGeom>
            <a:gradFill rotWithShape="0">
              <a:gsLst>
                <a:gs pos="0">
                  <a:schemeClr val="bg2">
                    <a:gamma/>
                    <a:shade val="90980"/>
                    <a:invGamma/>
                  </a:schemeClr>
                </a:gs>
                <a:gs pos="100000">
                  <a:schemeClr val="bg2"/>
                </a:gs>
              </a:gsLst>
              <a:lin ang="2700000" scaled="1"/>
            </a:gradFill>
            <a:ln w="9525">
              <a:noFill/>
              <a:prstDash val="solid"/>
              <a:round/>
              <a:headEnd/>
              <a:tailEnd/>
            </a:ln>
          </p:spPr>
          <p:txBody>
            <a:bodyPr/>
            <a:lstStyle/>
            <a:p>
              <a:endParaRPr lang="en-US"/>
            </a:p>
          </p:txBody>
        </p:sp>
        <p:sp>
          <p:nvSpPr>
            <p:cNvPr id="97290" name="Freeform 10"/>
            <p:cNvSpPr>
              <a:spLocks/>
            </p:cNvSpPr>
            <p:nvPr/>
          </p:nvSpPr>
          <p:spPr bwMode="ltGray">
            <a:xfrm>
              <a:off x="4292" y="3936"/>
              <a:ext cx="167" cy="384"/>
            </a:xfrm>
            <a:custGeom>
              <a:avLst/>
              <a:gdLst/>
              <a:ahLst/>
              <a:cxnLst>
                <a:cxn ang="0">
                  <a:pos x="149" y="60"/>
                </a:cxn>
                <a:cxn ang="0">
                  <a:pos x="119" y="30"/>
                </a:cxn>
                <a:cxn ang="0">
                  <a:pos x="89" y="12"/>
                </a:cxn>
                <a:cxn ang="0">
                  <a:pos x="59" y="0"/>
                </a:cxn>
                <a:cxn ang="0">
                  <a:pos x="54" y="70"/>
                </a:cxn>
                <a:cxn ang="0">
                  <a:pos x="46" y="112"/>
                </a:cxn>
                <a:cxn ang="0">
                  <a:pos x="52" y="168"/>
                </a:cxn>
                <a:cxn ang="0">
                  <a:pos x="24" y="194"/>
                </a:cxn>
                <a:cxn ang="0">
                  <a:pos x="16" y="258"/>
                </a:cxn>
                <a:cxn ang="0">
                  <a:pos x="2" y="300"/>
                </a:cxn>
                <a:cxn ang="0">
                  <a:pos x="0" y="352"/>
                </a:cxn>
                <a:cxn ang="0">
                  <a:pos x="47" y="384"/>
                </a:cxn>
                <a:cxn ang="0">
                  <a:pos x="149" y="384"/>
                </a:cxn>
                <a:cxn ang="0">
                  <a:pos x="134" y="350"/>
                </a:cxn>
                <a:cxn ang="0">
                  <a:pos x="104" y="324"/>
                </a:cxn>
                <a:cxn ang="0">
                  <a:pos x="138" y="274"/>
                </a:cxn>
                <a:cxn ang="0">
                  <a:pos x="122" y="220"/>
                </a:cxn>
                <a:cxn ang="0">
                  <a:pos x="132" y="186"/>
                </a:cxn>
                <a:cxn ang="0">
                  <a:pos x="140" y="154"/>
                </a:cxn>
                <a:cxn ang="0">
                  <a:pos x="167" y="90"/>
                </a:cxn>
                <a:cxn ang="0">
                  <a:pos x="149" y="60"/>
                </a:cxn>
                <a:cxn ang="0">
                  <a:pos x="149" y="60"/>
                </a:cxn>
                <a:cxn ang="0">
                  <a:pos x="149" y="60"/>
                </a:cxn>
              </a:cxnLst>
              <a:rect l="0" t="0" r="r" b="b"/>
              <a:pathLst>
                <a:path w="167" h="384">
                  <a:moveTo>
                    <a:pt x="149" y="60"/>
                  </a:moveTo>
                  <a:lnTo>
                    <a:pt x="119" y="30"/>
                  </a:lnTo>
                  <a:lnTo>
                    <a:pt x="89" y="12"/>
                  </a:lnTo>
                  <a:lnTo>
                    <a:pt x="59" y="0"/>
                  </a:lnTo>
                  <a:lnTo>
                    <a:pt x="54" y="70"/>
                  </a:lnTo>
                  <a:lnTo>
                    <a:pt x="46" y="112"/>
                  </a:lnTo>
                  <a:lnTo>
                    <a:pt x="52" y="168"/>
                  </a:lnTo>
                  <a:lnTo>
                    <a:pt x="24" y="194"/>
                  </a:lnTo>
                  <a:lnTo>
                    <a:pt x="16" y="258"/>
                  </a:lnTo>
                  <a:lnTo>
                    <a:pt x="2" y="300"/>
                  </a:lnTo>
                  <a:lnTo>
                    <a:pt x="0" y="352"/>
                  </a:lnTo>
                  <a:lnTo>
                    <a:pt x="47" y="384"/>
                  </a:lnTo>
                  <a:lnTo>
                    <a:pt x="149" y="384"/>
                  </a:lnTo>
                  <a:lnTo>
                    <a:pt x="134" y="350"/>
                  </a:lnTo>
                  <a:lnTo>
                    <a:pt x="104" y="324"/>
                  </a:lnTo>
                  <a:lnTo>
                    <a:pt x="138" y="274"/>
                  </a:lnTo>
                  <a:lnTo>
                    <a:pt x="122" y="220"/>
                  </a:lnTo>
                  <a:lnTo>
                    <a:pt x="132" y="186"/>
                  </a:lnTo>
                  <a:lnTo>
                    <a:pt x="140" y="154"/>
                  </a:lnTo>
                  <a:lnTo>
                    <a:pt x="167" y="90"/>
                  </a:lnTo>
                  <a:lnTo>
                    <a:pt x="149" y="60"/>
                  </a:lnTo>
                  <a:lnTo>
                    <a:pt x="149" y="60"/>
                  </a:lnTo>
                  <a:lnTo>
                    <a:pt x="149" y="60"/>
                  </a:lnTo>
                </a:path>
              </a:pathLst>
            </a:custGeom>
            <a:gradFill rotWithShape="0">
              <a:gsLst>
                <a:gs pos="0">
                  <a:schemeClr val="bg2">
                    <a:gamma/>
                    <a:shade val="90980"/>
                    <a:invGamma/>
                  </a:schemeClr>
                </a:gs>
                <a:gs pos="100000">
                  <a:schemeClr val="bg2"/>
                </a:gs>
              </a:gsLst>
              <a:lin ang="2700000" scaled="1"/>
            </a:gradFill>
            <a:ln w="9525">
              <a:noFill/>
              <a:prstDash val="solid"/>
              <a:round/>
              <a:headEnd/>
              <a:tailEnd/>
            </a:ln>
          </p:spPr>
          <p:txBody>
            <a:bodyPr/>
            <a:lstStyle/>
            <a:p>
              <a:endParaRPr lang="en-US"/>
            </a:p>
          </p:txBody>
        </p:sp>
        <p:sp>
          <p:nvSpPr>
            <p:cNvPr id="97291" name="Freeform 11"/>
            <p:cNvSpPr>
              <a:spLocks/>
            </p:cNvSpPr>
            <p:nvPr/>
          </p:nvSpPr>
          <p:spPr bwMode="ltGray">
            <a:xfrm>
              <a:off x="4100" y="4020"/>
              <a:ext cx="166" cy="300"/>
            </a:xfrm>
            <a:custGeom>
              <a:avLst/>
              <a:gdLst/>
              <a:ahLst/>
              <a:cxnLst>
                <a:cxn ang="0">
                  <a:pos x="136" y="12"/>
                </a:cxn>
                <a:cxn ang="0">
                  <a:pos x="100" y="0"/>
                </a:cxn>
                <a:cxn ang="0">
                  <a:pos x="78" y="64"/>
                </a:cxn>
                <a:cxn ang="0">
                  <a:pos x="70" y="126"/>
                </a:cxn>
                <a:cxn ang="0">
                  <a:pos x="46" y="184"/>
                </a:cxn>
                <a:cxn ang="0">
                  <a:pos x="58" y="232"/>
                </a:cxn>
                <a:cxn ang="0">
                  <a:pos x="38" y="268"/>
                </a:cxn>
                <a:cxn ang="0">
                  <a:pos x="0" y="300"/>
                </a:cxn>
                <a:cxn ang="0">
                  <a:pos x="160" y="300"/>
                </a:cxn>
                <a:cxn ang="0">
                  <a:pos x="136" y="272"/>
                </a:cxn>
                <a:cxn ang="0">
                  <a:pos x="98" y="234"/>
                </a:cxn>
                <a:cxn ang="0">
                  <a:pos x="130" y="188"/>
                </a:cxn>
                <a:cxn ang="0">
                  <a:pos x="138" y="134"/>
                </a:cxn>
                <a:cxn ang="0">
                  <a:pos x="144" y="94"/>
                </a:cxn>
                <a:cxn ang="0">
                  <a:pos x="164" y="60"/>
                </a:cxn>
                <a:cxn ang="0">
                  <a:pos x="166" y="0"/>
                </a:cxn>
                <a:cxn ang="0">
                  <a:pos x="136" y="12"/>
                </a:cxn>
                <a:cxn ang="0">
                  <a:pos x="136" y="12"/>
                </a:cxn>
                <a:cxn ang="0">
                  <a:pos x="136" y="12"/>
                </a:cxn>
              </a:cxnLst>
              <a:rect l="0" t="0" r="r" b="b"/>
              <a:pathLst>
                <a:path w="166" h="300">
                  <a:moveTo>
                    <a:pt x="136" y="12"/>
                  </a:moveTo>
                  <a:lnTo>
                    <a:pt x="100" y="0"/>
                  </a:lnTo>
                  <a:lnTo>
                    <a:pt x="78" y="64"/>
                  </a:lnTo>
                  <a:lnTo>
                    <a:pt x="70" y="126"/>
                  </a:lnTo>
                  <a:lnTo>
                    <a:pt x="46" y="184"/>
                  </a:lnTo>
                  <a:lnTo>
                    <a:pt x="58" y="232"/>
                  </a:lnTo>
                  <a:lnTo>
                    <a:pt x="38" y="268"/>
                  </a:lnTo>
                  <a:lnTo>
                    <a:pt x="0" y="300"/>
                  </a:lnTo>
                  <a:lnTo>
                    <a:pt x="160" y="300"/>
                  </a:lnTo>
                  <a:lnTo>
                    <a:pt x="136" y="272"/>
                  </a:lnTo>
                  <a:lnTo>
                    <a:pt x="98" y="234"/>
                  </a:lnTo>
                  <a:lnTo>
                    <a:pt x="130" y="188"/>
                  </a:lnTo>
                  <a:lnTo>
                    <a:pt x="138" y="134"/>
                  </a:lnTo>
                  <a:lnTo>
                    <a:pt x="144" y="94"/>
                  </a:lnTo>
                  <a:lnTo>
                    <a:pt x="164" y="60"/>
                  </a:lnTo>
                  <a:lnTo>
                    <a:pt x="166" y="0"/>
                  </a:lnTo>
                  <a:lnTo>
                    <a:pt x="136" y="12"/>
                  </a:lnTo>
                  <a:lnTo>
                    <a:pt x="136" y="12"/>
                  </a:lnTo>
                  <a:lnTo>
                    <a:pt x="136" y="12"/>
                  </a:lnTo>
                </a:path>
              </a:pathLst>
            </a:custGeom>
            <a:gradFill rotWithShape="0">
              <a:gsLst>
                <a:gs pos="0">
                  <a:schemeClr val="bg2">
                    <a:gamma/>
                    <a:shade val="90980"/>
                    <a:invGamma/>
                  </a:schemeClr>
                </a:gs>
                <a:gs pos="100000">
                  <a:schemeClr val="bg2"/>
                </a:gs>
              </a:gsLst>
              <a:lin ang="2700000" scaled="1"/>
            </a:gradFill>
            <a:ln w="9525">
              <a:noFill/>
              <a:prstDash val="solid"/>
              <a:round/>
              <a:headEnd/>
              <a:tailEnd/>
            </a:ln>
          </p:spPr>
          <p:txBody>
            <a:bodyPr/>
            <a:lstStyle/>
            <a:p>
              <a:endParaRPr lang="en-US"/>
            </a:p>
          </p:txBody>
        </p:sp>
        <p:sp>
          <p:nvSpPr>
            <p:cNvPr id="97292" name="Freeform 12"/>
            <p:cNvSpPr>
              <a:spLocks/>
            </p:cNvSpPr>
            <p:nvPr/>
          </p:nvSpPr>
          <p:spPr bwMode="ltGray">
            <a:xfrm>
              <a:off x="3910" y="4038"/>
              <a:ext cx="237" cy="282"/>
            </a:xfrm>
            <a:custGeom>
              <a:avLst/>
              <a:gdLst/>
              <a:ahLst/>
              <a:cxnLst>
                <a:cxn ang="0">
                  <a:pos x="201" y="0"/>
                </a:cxn>
                <a:cxn ang="0">
                  <a:pos x="183" y="0"/>
                </a:cxn>
                <a:cxn ang="0">
                  <a:pos x="158" y="50"/>
                </a:cxn>
                <a:cxn ang="0">
                  <a:pos x="148" y="92"/>
                </a:cxn>
                <a:cxn ang="0">
                  <a:pos x="120" y="144"/>
                </a:cxn>
                <a:cxn ang="0">
                  <a:pos x="82" y="182"/>
                </a:cxn>
                <a:cxn ang="0">
                  <a:pos x="60" y="232"/>
                </a:cxn>
                <a:cxn ang="0">
                  <a:pos x="0" y="282"/>
                </a:cxn>
                <a:cxn ang="0">
                  <a:pos x="128" y="282"/>
                </a:cxn>
                <a:cxn ang="0">
                  <a:pos x="154" y="254"/>
                </a:cxn>
                <a:cxn ang="0">
                  <a:pos x="158" y="196"/>
                </a:cxn>
                <a:cxn ang="0">
                  <a:pos x="188" y="148"/>
                </a:cxn>
                <a:cxn ang="0">
                  <a:pos x="196" y="70"/>
                </a:cxn>
                <a:cxn ang="0">
                  <a:pos x="237" y="0"/>
                </a:cxn>
                <a:cxn ang="0">
                  <a:pos x="201" y="0"/>
                </a:cxn>
                <a:cxn ang="0">
                  <a:pos x="201" y="0"/>
                </a:cxn>
                <a:cxn ang="0">
                  <a:pos x="201" y="0"/>
                </a:cxn>
              </a:cxnLst>
              <a:rect l="0" t="0" r="r" b="b"/>
              <a:pathLst>
                <a:path w="237" h="282">
                  <a:moveTo>
                    <a:pt x="201" y="0"/>
                  </a:moveTo>
                  <a:lnTo>
                    <a:pt x="183" y="0"/>
                  </a:lnTo>
                  <a:lnTo>
                    <a:pt x="158" y="50"/>
                  </a:lnTo>
                  <a:lnTo>
                    <a:pt x="148" y="92"/>
                  </a:lnTo>
                  <a:lnTo>
                    <a:pt x="120" y="144"/>
                  </a:lnTo>
                  <a:lnTo>
                    <a:pt x="82" y="182"/>
                  </a:lnTo>
                  <a:lnTo>
                    <a:pt x="60" y="232"/>
                  </a:lnTo>
                  <a:lnTo>
                    <a:pt x="0" y="282"/>
                  </a:lnTo>
                  <a:lnTo>
                    <a:pt x="128" y="282"/>
                  </a:lnTo>
                  <a:lnTo>
                    <a:pt x="154" y="254"/>
                  </a:lnTo>
                  <a:lnTo>
                    <a:pt x="158" y="196"/>
                  </a:lnTo>
                  <a:lnTo>
                    <a:pt x="188" y="148"/>
                  </a:lnTo>
                  <a:lnTo>
                    <a:pt x="196" y="70"/>
                  </a:lnTo>
                  <a:lnTo>
                    <a:pt x="237" y="0"/>
                  </a:lnTo>
                  <a:lnTo>
                    <a:pt x="201" y="0"/>
                  </a:lnTo>
                  <a:lnTo>
                    <a:pt x="201" y="0"/>
                  </a:lnTo>
                  <a:lnTo>
                    <a:pt x="201" y="0"/>
                  </a:lnTo>
                </a:path>
              </a:pathLst>
            </a:custGeom>
            <a:gradFill rotWithShape="0">
              <a:gsLst>
                <a:gs pos="0">
                  <a:schemeClr val="bg2">
                    <a:gamma/>
                    <a:shade val="90980"/>
                    <a:invGamma/>
                  </a:schemeClr>
                </a:gs>
                <a:gs pos="100000">
                  <a:schemeClr val="bg2"/>
                </a:gs>
              </a:gsLst>
              <a:lin ang="2700000" scaled="1"/>
            </a:gradFill>
            <a:ln w="9525">
              <a:noFill/>
              <a:prstDash val="solid"/>
              <a:round/>
              <a:headEnd/>
              <a:tailEnd/>
            </a:ln>
          </p:spPr>
          <p:txBody>
            <a:bodyPr/>
            <a:lstStyle/>
            <a:p>
              <a:endParaRPr lang="en-US"/>
            </a:p>
          </p:txBody>
        </p:sp>
        <p:sp>
          <p:nvSpPr>
            <p:cNvPr id="97293" name="Freeform 13"/>
            <p:cNvSpPr>
              <a:spLocks/>
            </p:cNvSpPr>
            <p:nvPr/>
          </p:nvSpPr>
          <p:spPr bwMode="ltGray">
            <a:xfrm>
              <a:off x="3674" y="4086"/>
              <a:ext cx="196" cy="234"/>
            </a:xfrm>
            <a:custGeom>
              <a:avLst/>
              <a:gdLst/>
              <a:ahLst/>
              <a:cxnLst>
                <a:cxn ang="0">
                  <a:pos x="167" y="54"/>
                </a:cxn>
                <a:cxn ang="0">
                  <a:pos x="113" y="24"/>
                </a:cxn>
                <a:cxn ang="0">
                  <a:pos x="83" y="0"/>
                </a:cxn>
                <a:cxn ang="0">
                  <a:pos x="80" y="62"/>
                </a:cxn>
                <a:cxn ang="0">
                  <a:pos x="58" y="100"/>
                </a:cxn>
                <a:cxn ang="0">
                  <a:pos x="54" y="160"/>
                </a:cxn>
                <a:cxn ang="0">
                  <a:pos x="36" y="202"/>
                </a:cxn>
                <a:cxn ang="0">
                  <a:pos x="0" y="234"/>
                </a:cxn>
                <a:cxn ang="0">
                  <a:pos x="146" y="234"/>
                </a:cxn>
                <a:cxn ang="0">
                  <a:pos x="170" y="198"/>
                </a:cxn>
                <a:cxn ang="0">
                  <a:pos x="158" y="138"/>
                </a:cxn>
                <a:cxn ang="0">
                  <a:pos x="196" y="100"/>
                </a:cxn>
                <a:cxn ang="0">
                  <a:pos x="191" y="54"/>
                </a:cxn>
                <a:cxn ang="0">
                  <a:pos x="167" y="54"/>
                </a:cxn>
                <a:cxn ang="0">
                  <a:pos x="167" y="54"/>
                </a:cxn>
                <a:cxn ang="0">
                  <a:pos x="167" y="54"/>
                </a:cxn>
              </a:cxnLst>
              <a:rect l="0" t="0" r="r" b="b"/>
              <a:pathLst>
                <a:path w="196" h="234">
                  <a:moveTo>
                    <a:pt x="167" y="54"/>
                  </a:moveTo>
                  <a:lnTo>
                    <a:pt x="113" y="24"/>
                  </a:lnTo>
                  <a:lnTo>
                    <a:pt x="83" y="0"/>
                  </a:lnTo>
                  <a:lnTo>
                    <a:pt x="80" y="62"/>
                  </a:lnTo>
                  <a:lnTo>
                    <a:pt x="58" y="100"/>
                  </a:lnTo>
                  <a:lnTo>
                    <a:pt x="54" y="160"/>
                  </a:lnTo>
                  <a:lnTo>
                    <a:pt x="36" y="202"/>
                  </a:lnTo>
                  <a:lnTo>
                    <a:pt x="0" y="234"/>
                  </a:lnTo>
                  <a:lnTo>
                    <a:pt x="146" y="234"/>
                  </a:lnTo>
                  <a:lnTo>
                    <a:pt x="170" y="198"/>
                  </a:lnTo>
                  <a:lnTo>
                    <a:pt x="158" y="138"/>
                  </a:lnTo>
                  <a:lnTo>
                    <a:pt x="196" y="100"/>
                  </a:lnTo>
                  <a:lnTo>
                    <a:pt x="191" y="54"/>
                  </a:lnTo>
                  <a:lnTo>
                    <a:pt x="167" y="54"/>
                  </a:lnTo>
                  <a:lnTo>
                    <a:pt x="167" y="54"/>
                  </a:lnTo>
                  <a:lnTo>
                    <a:pt x="167" y="54"/>
                  </a:lnTo>
                </a:path>
              </a:pathLst>
            </a:custGeom>
            <a:gradFill rotWithShape="0">
              <a:gsLst>
                <a:gs pos="0">
                  <a:schemeClr val="bg2">
                    <a:gamma/>
                    <a:shade val="90980"/>
                    <a:invGamma/>
                  </a:schemeClr>
                </a:gs>
                <a:gs pos="100000">
                  <a:schemeClr val="bg2"/>
                </a:gs>
              </a:gsLst>
              <a:lin ang="2700000" scaled="1"/>
            </a:gradFill>
            <a:ln w="9525">
              <a:noFill/>
              <a:prstDash val="solid"/>
              <a:round/>
              <a:headEnd/>
              <a:tailEnd/>
            </a:ln>
          </p:spPr>
          <p:txBody>
            <a:bodyPr/>
            <a:lstStyle/>
            <a:p>
              <a:endParaRPr lang="en-US"/>
            </a:p>
          </p:txBody>
        </p:sp>
        <p:sp>
          <p:nvSpPr>
            <p:cNvPr id="97294" name="Freeform 14"/>
            <p:cNvSpPr>
              <a:spLocks/>
            </p:cNvSpPr>
            <p:nvPr/>
          </p:nvSpPr>
          <p:spPr bwMode="ltGray">
            <a:xfrm>
              <a:off x="3476" y="4068"/>
              <a:ext cx="190" cy="252"/>
            </a:xfrm>
            <a:custGeom>
              <a:avLst/>
              <a:gdLst/>
              <a:ahLst/>
              <a:cxnLst>
                <a:cxn ang="0">
                  <a:pos x="190" y="0"/>
                </a:cxn>
                <a:cxn ang="0">
                  <a:pos x="166" y="0"/>
                </a:cxn>
                <a:cxn ang="0">
                  <a:pos x="158" y="38"/>
                </a:cxn>
                <a:cxn ang="0">
                  <a:pos x="138" y="120"/>
                </a:cxn>
                <a:cxn ang="0">
                  <a:pos x="94" y="180"/>
                </a:cxn>
                <a:cxn ang="0">
                  <a:pos x="62" y="234"/>
                </a:cxn>
                <a:cxn ang="0">
                  <a:pos x="0" y="252"/>
                </a:cxn>
                <a:cxn ang="0">
                  <a:pos x="128" y="252"/>
                </a:cxn>
                <a:cxn ang="0">
                  <a:pos x="142" y="188"/>
                </a:cxn>
                <a:cxn ang="0">
                  <a:pos x="186" y="90"/>
                </a:cxn>
                <a:cxn ang="0">
                  <a:pos x="190" y="38"/>
                </a:cxn>
                <a:cxn ang="0">
                  <a:pos x="190" y="0"/>
                </a:cxn>
                <a:cxn ang="0">
                  <a:pos x="190" y="0"/>
                </a:cxn>
                <a:cxn ang="0">
                  <a:pos x="190" y="0"/>
                </a:cxn>
                <a:cxn ang="0">
                  <a:pos x="190" y="0"/>
                </a:cxn>
              </a:cxnLst>
              <a:rect l="0" t="0" r="r" b="b"/>
              <a:pathLst>
                <a:path w="190" h="252">
                  <a:moveTo>
                    <a:pt x="190" y="0"/>
                  </a:moveTo>
                  <a:lnTo>
                    <a:pt x="166" y="0"/>
                  </a:lnTo>
                  <a:lnTo>
                    <a:pt x="158" y="38"/>
                  </a:lnTo>
                  <a:lnTo>
                    <a:pt x="138" y="120"/>
                  </a:lnTo>
                  <a:lnTo>
                    <a:pt x="94" y="180"/>
                  </a:lnTo>
                  <a:lnTo>
                    <a:pt x="62" y="234"/>
                  </a:lnTo>
                  <a:lnTo>
                    <a:pt x="0" y="252"/>
                  </a:lnTo>
                  <a:lnTo>
                    <a:pt x="128" y="252"/>
                  </a:lnTo>
                  <a:lnTo>
                    <a:pt x="142" y="188"/>
                  </a:lnTo>
                  <a:lnTo>
                    <a:pt x="186" y="90"/>
                  </a:lnTo>
                  <a:lnTo>
                    <a:pt x="190" y="38"/>
                  </a:lnTo>
                  <a:lnTo>
                    <a:pt x="190" y="0"/>
                  </a:lnTo>
                  <a:lnTo>
                    <a:pt x="190" y="0"/>
                  </a:lnTo>
                  <a:lnTo>
                    <a:pt x="190" y="0"/>
                  </a:lnTo>
                  <a:lnTo>
                    <a:pt x="190" y="0"/>
                  </a:lnTo>
                </a:path>
              </a:pathLst>
            </a:custGeom>
            <a:gradFill rotWithShape="0">
              <a:gsLst>
                <a:gs pos="0">
                  <a:schemeClr val="bg2">
                    <a:gamma/>
                    <a:shade val="90980"/>
                    <a:invGamma/>
                  </a:schemeClr>
                </a:gs>
                <a:gs pos="100000">
                  <a:schemeClr val="bg2"/>
                </a:gs>
              </a:gsLst>
              <a:lin ang="2700000" scaled="1"/>
            </a:gradFill>
            <a:ln w="9525">
              <a:noFill/>
              <a:prstDash val="solid"/>
              <a:round/>
              <a:headEnd/>
              <a:tailEnd/>
            </a:ln>
          </p:spPr>
          <p:txBody>
            <a:bodyPr/>
            <a:lstStyle/>
            <a:p>
              <a:endParaRPr lang="en-US"/>
            </a:p>
          </p:txBody>
        </p:sp>
        <p:sp>
          <p:nvSpPr>
            <p:cNvPr id="97295" name="Freeform 15"/>
            <p:cNvSpPr>
              <a:spLocks/>
            </p:cNvSpPr>
            <p:nvPr/>
          </p:nvSpPr>
          <p:spPr bwMode="ltGray">
            <a:xfrm>
              <a:off x="3170" y="4188"/>
              <a:ext cx="230" cy="132"/>
            </a:xfrm>
            <a:custGeom>
              <a:avLst/>
              <a:gdLst/>
              <a:ahLst/>
              <a:cxnLst>
                <a:cxn ang="0">
                  <a:pos x="197" y="0"/>
                </a:cxn>
                <a:cxn ang="0">
                  <a:pos x="191" y="0"/>
                </a:cxn>
                <a:cxn ang="0">
                  <a:pos x="185" y="0"/>
                </a:cxn>
                <a:cxn ang="0">
                  <a:pos x="173" y="0"/>
                </a:cxn>
                <a:cxn ang="0">
                  <a:pos x="161" y="0"/>
                </a:cxn>
                <a:cxn ang="0">
                  <a:pos x="155" y="0"/>
                </a:cxn>
                <a:cxn ang="0">
                  <a:pos x="138" y="6"/>
                </a:cxn>
                <a:cxn ang="0">
                  <a:pos x="132" y="6"/>
                </a:cxn>
                <a:cxn ang="0">
                  <a:pos x="35" y="18"/>
                </a:cxn>
                <a:cxn ang="0">
                  <a:pos x="11" y="30"/>
                </a:cxn>
                <a:cxn ang="0">
                  <a:pos x="23" y="54"/>
                </a:cxn>
                <a:cxn ang="0">
                  <a:pos x="0" y="100"/>
                </a:cxn>
                <a:cxn ang="0">
                  <a:pos x="0" y="132"/>
                </a:cxn>
                <a:cxn ang="0">
                  <a:pos x="162" y="132"/>
                </a:cxn>
                <a:cxn ang="0">
                  <a:pos x="204" y="88"/>
                </a:cxn>
                <a:cxn ang="0">
                  <a:pos x="230" y="46"/>
                </a:cxn>
                <a:cxn ang="0">
                  <a:pos x="214" y="24"/>
                </a:cxn>
                <a:cxn ang="0">
                  <a:pos x="215" y="0"/>
                </a:cxn>
                <a:cxn ang="0">
                  <a:pos x="209" y="0"/>
                </a:cxn>
                <a:cxn ang="0">
                  <a:pos x="203" y="0"/>
                </a:cxn>
                <a:cxn ang="0">
                  <a:pos x="203" y="0"/>
                </a:cxn>
                <a:cxn ang="0">
                  <a:pos x="197" y="0"/>
                </a:cxn>
                <a:cxn ang="0">
                  <a:pos x="197" y="0"/>
                </a:cxn>
                <a:cxn ang="0">
                  <a:pos x="197" y="0"/>
                </a:cxn>
              </a:cxnLst>
              <a:rect l="0" t="0" r="r" b="b"/>
              <a:pathLst>
                <a:path w="230" h="132">
                  <a:moveTo>
                    <a:pt x="197" y="0"/>
                  </a:moveTo>
                  <a:lnTo>
                    <a:pt x="191" y="0"/>
                  </a:lnTo>
                  <a:lnTo>
                    <a:pt x="185" y="0"/>
                  </a:lnTo>
                  <a:lnTo>
                    <a:pt x="173" y="0"/>
                  </a:lnTo>
                  <a:lnTo>
                    <a:pt x="161" y="0"/>
                  </a:lnTo>
                  <a:lnTo>
                    <a:pt x="155" y="0"/>
                  </a:lnTo>
                  <a:lnTo>
                    <a:pt x="138" y="6"/>
                  </a:lnTo>
                  <a:lnTo>
                    <a:pt x="132" y="6"/>
                  </a:lnTo>
                  <a:lnTo>
                    <a:pt x="35" y="18"/>
                  </a:lnTo>
                  <a:lnTo>
                    <a:pt x="11" y="30"/>
                  </a:lnTo>
                  <a:lnTo>
                    <a:pt x="23" y="54"/>
                  </a:lnTo>
                  <a:lnTo>
                    <a:pt x="0" y="100"/>
                  </a:lnTo>
                  <a:lnTo>
                    <a:pt x="0" y="132"/>
                  </a:lnTo>
                  <a:lnTo>
                    <a:pt x="162" y="132"/>
                  </a:lnTo>
                  <a:lnTo>
                    <a:pt x="204" y="88"/>
                  </a:lnTo>
                  <a:lnTo>
                    <a:pt x="230" y="46"/>
                  </a:lnTo>
                  <a:lnTo>
                    <a:pt x="214" y="24"/>
                  </a:lnTo>
                  <a:lnTo>
                    <a:pt x="215" y="0"/>
                  </a:lnTo>
                  <a:lnTo>
                    <a:pt x="209" y="0"/>
                  </a:lnTo>
                  <a:lnTo>
                    <a:pt x="203" y="0"/>
                  </a:lnTo>
                  <a:lnTo>
                    <a:pt x="203" y="0"/>
                  </a:lnTo>
                  <a:lnTo>
                    <a:pt x="197" y="0"/>
                  </a:lnTo>
                  <a:lnTo>
                    <a:pt x="197" y="0"/>
                  </a:lnTo>
                  <a:lnTo>
                    <a:pt x="197" y="0"/>
                  </a:lnTo>
                </a:path>
              </a:pathLst>
            </a:custGeom>
            <a:gradFill rotWithShape="0">
              <a:gsLst>
                <a:gs pos="0">
                  <a:schemeClr val="bg2">
                    <a:gamma/>
                    <a:shade val="90980"/>
                    <a:invGamma/>
                  </a:schemeClr>
                </a:gs>
                <a:gs pos="100000">
                  <a:schemeClr val="bg2"/>
                </a:gs>
              </a:gsLst>
              <a:lin ang="2700000" scaled="1"/>
            </a:gradFill>
            <a:ln w="9525">
              <a:noFill/>
              <a:prstDash val="solid"/>
              <a:round/>
              <a:headEnd/>
              <a:tailEnd/>
            </a:ln>
          </p:spPr>
          <p:txBody>
            <a:bodyPr/>
            <a:lstStyle/>
            <a:p>
              <a:endParaRPr lang="en-US"/>
            </a:p>
          </p:txBody>
        </p:sp>
        <p:sp>
          <p:nvSpPr>
            <p:cNvPr id="97296" name="Freeform 16"/>
            <p:cNvSpPr>
              <a:spLocks/>
            </p:cNvSpPr>
            <p:nvPr/>
          </p:nvSpPr>
          <p:spPr bwMode="ltGray">
            <a:xfrm>
              <a:off x="3044" y="4218"/>
              <a:ext cx="89" cy="102"/>
            </a:xfrm>
            <a:custGeom>
              <a:avLst/>
              <a:gdLst/>
              <a:ahLst/>
              <a:cxnLst>
                <a:cxn ang="0">
                  <a:pos x="71" y="0"/>
                </a:cxn>
                <a:cxn ang="0">
                  <a:pos x="66" y="48"/>
                </a:cxn>
                <a:cxn ang="0">
                  <a:pos x="30" y="72"/>
                </a:cxn>
                <a:cxn ang="0">
                  <a:pos x="0" y="102"/>
                </a:cxn>
                <a:cxn ang="0">
                  <a:pos x="66" y="102"/>
                </a:cxn>
                <a:cxn ang="0">
                  <a:pos x="88" y="56"/>
                </a:cxn>
                <a:cxn ang="0">
                  <a:pos x="89" y="6"/>
                </a:cxn>
                <a:cxn ang="0">
                  <a:pos x="71" y="0"/>
                </a:cxn>
                <a:cxn ang="0">
                  <a:pos x="71" y="0"/>
                </a:cxn>
                <a:cxn ang="0">
                  <a:pos x="71" y="0"/>
                </a:cxn>
              </a:cxnLst>
              <a:rect l="0" t="0" r="r" b="b"/>
              <a:pathLst>
                <a:path w="89" h="102">
                  <a:moveTo>
                    <a:pt x="71" y="0"/>
                  </a:moveTo>
                  <a:lnTo>
                    <a:pt x="66" y="48"/>
                  </a:lnTo>
                  <a:lnTo>
                    <a:pt x="30" y="72"/>
                  </a:lnTo>
                  <a:lnTo>
                    <a:pt x="0" y="102"/>
                  </a:lnTo>
                  <a:lnTo>
                    <a:pt x="66" y="102"/>
                  </a:lnTo>
                  <a:lnTo>
                    <a:pt x="88" y="56"/>
                  </a:lnTo>
                  <a:lnTo>
                    <a:pt x="89" y="6"/>
                  </a:lnTo>
                  <a:lnTo>
                    <a:pt x="71" y="0"/>
                  </a:lnTo>
                  <a:lnTo>
                    <a:pt x="71" y="0"/>
                  </a:lnTo>
                  <a:lnTo>
                    <a:pt x="71" y="0"/>
                  </a:lnTo>
                </a:path>
              </a:pathLst>
            </a:custGeom>
            <a:gradFill rotWithShape="0">
              <a:gsLst>
                <a:gs pos="0">
                  <a:schemeClr val="bg2">
                    <a:gamma/>
                    <a:shade val="90980"/>
                    <a:invGamma/>
                  </a:schemeClr>
                </a:gs>
                <a:gs pos="100000">
                  <a:schemeClr val="bg2"/>
                </a:gs>
              </a:gsLst>
              <a:lin ang="2700000" scaled="1"/>
            </a:gradFill>
            <a:ln w="9525">
              <a:noFill/>
              <a:prstDash val="solid"/>
              <a:round/>
              <a:headEnd/>
              <a:tailEnd/>
            </a:ln>
          </p:spPr>
          <p:txBody>
            <a:bodyPr/>
            <a:lstStyle/>
            <a:p>
              <a:endParaRPr lang="en-US"/>
            </a:p>
          </p:txBody>
        </p:sp>
        <p:sp>
          <p:nvSpPr>
            <p:cNvPr id="97297" name="Freeform 17"/>
            <p:cNvSpPr>
              <a:spLocks/>
            </p:cNvSpPr>
            <p:nvPr/>
          </p:nvSpPr>
          <p:spPr bwMode="ltGray">
            <a:xfrm>
              <a:off x="5482" y="3367"/>
              <a:ext cx="278" cy="953"/>
            </a:xfrm>
            <a:custGeom>
              <a:avLst/>
              <a:gdLst/>
              <a:ahLst/>
              <a:cxnLst>
                <a:cxn ang="0">
                  <a:pos x="278" y="24"/>
                </a:cxn>
                <a:cxn ang="0">
                  <a:pos x="272" y="24"/>
                </a:cxn>
                <a:cxn ang="0">
                  <a:pos x="272" y="18"/>
                </a:cxn>
                <a:cxn ang="0">
                  <a:pos x="266" y="18"/>
                </a:cxn>
                <a:cxn ang="0">
                  <a:pos x="254" y="12"/>
                </a:cxn>
                <a:cxn ang="0">
                  <a:pos x="236" y="6"/>
                </a:cxn>
                <a:cxn ang="0">
                  <a:pos x="212" y="0"/>
                </a:cxn>
                <a:cxn ang="0">
                  <a:pos x="206" y="6"/>
                </a:cxn>
                <a:cxn ang="0">
                  <a:pos x="198" y="129"/>
                </a:cxn>
                <a:cxn ang="0">
                  <a:pos x="184" y="209"/>
                </a:cxn>
                <a:cxn ang="0">
                  <a:pos x="182" y="249"/>
                </a:cxn>
                <a:cxn ang="0">
                  <a:pos x="200" y="339"/>
                </a:cxn>
                <a:cxn ang="0">
                  <a:pos x="186" y="481"/>
                </a:cxn>
                <a:cxn ang="0">
                  <a:pos x="176" y="521"/>
                </a:cxn>
                <a:cxn ang="0">
                  <a:pos x="156" y="601"/>
                </a:cxn>
                <a:cxn ang="0">
                  <a:pos x="172" y="681"/>
                </a:cxn>
                <a:cxn ang="0">
                  <a:pos x="138" y="765"/>
                </a:cxn>
                <a:cxn ang="0">
                  <a:pos x="96" y="847"/>
                </a:cxn>
                <a:cxn ang="0">
                  <a:pos x="50" y="899"/>
                </a:cxn>
                <a:cxn ang="0">
                  <a:pos x="0" y="953"/>
                </a:cxn>
                <a:cxn ang="0">
                  <a:pos x="278" y="953"/>
                </a:cxn>
                <a:cxn ang="0">
                  <a:pos x="278" y="24"/>
                </a:cxn>
                <a:cxn ang="0">
                  <a:pos x="278" y="24"/>
                </a:cxn>
                <a:cxn ang="0">
                  <a:pos x="278" y="24"/>
                </a:cxn>
              </a:cxnLst>
              <a:rect l="0" t="0" r="r" b="b"/>
              <a:pathLst>
                <a:path w="278" h="953">
                  <a:moveTo>
                    <a:pt x="278" y="24"/>
                  </a:moveTo>
                  <a:lnTo>
                    <a:pt x="272" y="24"/>
                  </a:lnTo>
                  <a:lnTo>
                    <a:pt x="272" y="18"/>
                  </a:lnTo>
                  <a:lnTo>
                    <a:pt x="266" y="18"/>
                  </a:lnTo>
                  <a:lnTo>
                    <a:pt x="254" y="12"/>
                  </a:lnTo>
                  <a:lnTo>
                    <a:pt x="236" y="6"/>
                  </a:lnTo>
                  <a:lnTo>
                    <a:pt x="212" y="0"/>
                  </a:lnTo>
                  <a:lnTo>
                    <a:pt x="206" y="6"/>
                  </a:lnTo>
                  <a:lnTo>
                    <a:pt x="198" y="129"/>
                  </a:lnTo>
                  <a:lnTo>
                    <a:pt x="184" y="209"/>
                  </a:lnTo>
                  <a:lnTo>
                    <a:pt x="182" y="249"/>
                  </a:lnTo>
                  <a:lnTo>
                    <a:pt x="200" y="339"/>
                  </a:lnTo>
                  <a:lnTo>
                    <a:pt x="186" y="481"/>
                  </a:lnTo>
                  <a:lnTo>
                    <a:pt x="176" y="521"/>
                  </a:lnTo>
                  <a:lnTo>
                    <a:pt x="156" y="601"/>
                  </a:lnTo>
                  <a:lnTo>
                    <a:pt x="172" y="681"/>
                  </a:lnTo>
                  <a:lnTo>
                    <a:pt x="138" y="765"/>
                  </a:lnTo>
                  <a:lnTo>
                    <a:pt x="96" y="847"/>
                  </a:lnTo>
                  <a:lnTo>
                    <a:pt x="50" y="899"/>
                  </a:lnTo>
                  <a:lnTo>
                    <a:pt x="0" y="953"/>
                  </a:lnTo>
                  <a:lnTo>
                    <a:pt x="278" y="953"/>
                  </a:lnTo>
                  <a:lnTo>
                    <a:pt x="278" y="24"/>
                  </a:lnTo>
                  <a:lnTo>
                    <a:pt x="278" y="24"/>
                  </a:lnTo>
                  <a:lnTo>
                    <a:pt x="278" y="24"/>
                  </a:lnTo>
                </a:path>
              </a:pathLst>
            </a:custGeom>
            <a:gradFill rotWithShape="0">
              <a:gsLst>
                <a:gs pos="0">
                  <a:schemeClr val="bg2">
                    <a:gamma/>
                    <a:shade val="90980"/>
                    <a:invGamma/>
                  </a:schemeClr>
                </a:gs>
                <a:gs pos="100000">
                  <a:schemeClr val="bg2"/>
                </a:gs>
              </a:gsLst>
              <a:lin ang="2700000" scaled="1"/>
            </a:gradFill>
            <a:ln w="9525">
              <a:noFill/>
              <a:prstDash val="solid"/>
              <a:round/>
              <a:headEnd/>
              <a:tailEnd/>
            </a:ln>
          </p:spPr>
          <p:txBody>
            <a:bodyPr/>
            <a:lstStyle/>
            <a:p>
              <a:endParaRPr lang="en-US"/>
            </a:p>
          </p:txBody>
        </p:sp>
      </p:grpSp>
      <p:sp>
        <p:nvSpPr>
          <p:cNvPr id="97298" name="Rectangle 18"/>
          <p:cNvSpPr>
            <a:spLocks noGrp="1" noChangeArrowheads="1"/>
          </p:cNvSpPr>
          <p:nvPr>
            <p:ph type="title"/>
          </p:nvPr>
        </p:nvSpPr>
        <p:spPr bwMode="auto">
          <a:xfrm>
            <a:off x="457200" y="277813"/>
            <a:ext cx="8229600" cy="1139825"/>
          </a:xfrm>
          <a:prstGeom prst="rect">
            <a:avLst/>
          </a:prstGeom>
          <a:noFill/>
          <a:ln w="9525">
            <a:noFill/>
            <a:miter lim="800000"/>
            <a:headEnd/>
            <a:tailEnd/>
          </a:ln>
          <a:effectLst/>
        </p:spPr>
        <p:txBody>
          <a:bodyPr vert="horz" wrap="square" lIns="91440" tIns="45720" rIns="91440" bIns="45720" numCol="1" anchor="ctr" anchorCtr="1" compatLnSpc="1">
            <a:prstTxWarp prst="textNoShape">
              <a:avLst/>
            </a:prstTxWarp>
          </a:bodyPr>
          <a:lstStyle/>
          <a:p>
            <a:pPr lvl="0"/>
            <a:r>
              <a:rPr lang="en-US" smtClean="0"/>
              <a:t>Click to edit Master title style</a:t>
            </a:r>
          </a:p>
        </p:txBody>
      </p:sp>
      <p:sp>
        <p:nvSpPr>
          <p:cNvPr id="97299" name="Rectangle 19"/>
          <p:cNvSpPr>
            <a:spLocks noGrp="1" noChangeArrowheads="1"/>
          </p:cNvSpPr>
          <p:nvPr>
            <p:ph type="dt" sz="half" idx="2"/>
          </p:nvPr>
        </p:nvSpPr>
        <p:spPr bwMode="auto">
          <a:xfrm>
            <a:off x="457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effectLst>
                  <a:outerShdw blurRad="38100" dist="38100" dir="2700000" algn="tl">
                    <a:srgbClr val="000000"/>
                  </a:outerShdw>
                </a:effectLst>
              </a:defRPr>
            </a:lvl1pPr>
          </a:lstStyle>
          <a:p>
            <a:endParaRPr lang="en-US"/>
          </a:p>
        </p:txBody>
      </p:sp>
      <p:sp>
        <p:nvSpPr>
          <p:cNvPr id="97300" name="Rectangle 20"/>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200">
                <a:effectLst>
                  <a:outerShdw blurRad="38100" dist="38100" dir="2700000" algn="tl">
                    <a:srgbClr val="000000"/>
                  </a:outerShdw>
                </a:effectLst>
              </a:defRPr>
            </a:lvl1pPr>
          </a:lstStyle>
          <a:p>
            <a:endParaRPr lang="en-US"/>
          </a:p>
        </p:txBody>
      </p:sp>
      <p:sp>
        <p:nvSpPr>
          <p:cNvPr id="97301" name="Rectangle 21"/>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effectLst>
                  <a:outerShdw blurRad="38100" dist="38100" dir="2700000" algn="tl">
                    <a:srgbClr val="000000"/>
                  </a:outerShdw>
                </a:effectLst>
              </a:defRPr>
            </a:lvl1pPr>
          </a:lstStyle>
          <a:p>
            <a:fld id="{0683F352-B26F-4881-AF3D-D2C80C6DCD5E}" type="slidenum">
              <a:rPr lang="en-US"/>
              <a:pPr/>
              <a:t>‹#›</a:t>
            </a:fld>
            <a:endParaRPr lang="en-US"/>
          </a:p>
        </p:txBody>
      </p:sp>
      <p:sp>
        <p:nvSpPr>
          <p:cNvPr id="97302" name="Rectangle 22"/>
          <p:cNvSpPr>
            <a:spLocks noGrp="1" noChangeArrowheads="1"/>
          </p:cNvSpPr>
          <p:nvPr>
            <p:ph type="body" idx="1"/>
          </p:nvPr>
        </p:nvSpPr>
        <p:spPr bwMode="auto">
          <a:xfrm>
            <a:off x="457200" y="1600200"/>
            <a:ext cx="8686800" cy="5257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dk2" tx1="lt1" bg2="dk1" tx2="lt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hf hdr="0" ftr="0" dt="0"/>
  <p:txStyles>
    <p:titleStyle>
      <a:lvl1pPr algn="ctr" rtl="0" fontAlgn="base">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2pPr>
      <a:lvl3pPr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3pPr>
      <a:lvl4pPr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4pPr>
      <a:lvl5pPr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9pPr>
    </p:titleStyle>
    <p:bodyStyle>
      <a:lvl1pPr marL="342900" indent="-342900" algn="l" rtl="0" fontAlgn="base">
        <a:spcBef>
          <a:spcPct val="20000"/>
        </a:spcBef>
        <a:spcAft>
          <a:spcPct val="0"/>
        </a:spcAft>
        <a:buClr>
          <a:schemeClr val="hlink"/>
        </a:buClr>
        <a:buSzPct val="70000"/>
        <a:buFont typeface="Wingdings" pitchFamily="2" charset="2"/>
        <a:buChar char="u"/>
        <a:defRPr sz="3200">
          <a:solidFill>
            <a:schemeClr val="tx1"/>
          </a:solidFill>
          <a:effectLst>
            <a:outerShdw blurRad="38100" dist="38100" dir="2700000" algn="tl">
              <a:srgbClr val="000000"/>
            </a:outerShdw>
          </a:effectLst>
          <a:latin typeface="+mn-lt"/>
          <a:ea typeface="+mn-ea"/>
          <a:cs typeface="+mn-cs"/>
        </a:defRPr>
      </a:lvl1pPr>
      <a:lvl2pPr marL="742950" indent="-285750" algn="l" rtl="0" fontAlgn="base">
        <a:spcBef>
          <a:spcPct val="20000"/>
        </a:spcBef>
        <a:spcAft>
          <a:spcPct val="0"/>
        </a:spcAft>
        <a:buChar char="–"/>
        <a:defRPr sz="2800">
          <a:solidFill>
            <a:schemeClr val="tx1"/>
          </a:solidFill>
          <a:effectLst>
            <a:outerShdw blurRad="38100" dist="38100" dir="2700000" algn="tl">
              <a:srgbClr val="000000"/>
            </a:outerShdw>
          </a:effectLst>
          <a:latin typeface="+mn-lt"/>
        </a:defRPr>
      </a:lvl2pPr>
      <a:lvl3pPr marL="1143000" indent="-228600" algn="l" rtl="0" fontAlgn="base">
        <a:spcBef>
          <a:spcPct val="20000"/>
        </a:spcBef>
        <a:spcAft>
          <a:spcPct val="0"/>
        </a:spcAft>
        <a:buClr>
          <a:schemeClr val="tx2"/>
        </a:buClr>
        <a:buSzPct val="70000"/>
        <a:buFont typeface="Wingdings" pitchFamily="2" charset="2"/>
        <a:buChar char="u"/>
        <a:defRPr sz="2400">
          <a:solidFill>
            <a:schemeClr val="tx1"/>
          </a:solidFill>
          <a:effectLst>
            <a:outerShdw blurRad="38100" dist="38100" dir="2700000" algn="tl">
              <a:srgbClr val="000000"/>
            </a:outerShdw>
          </a:effectLst>
          <a:latin typeface="+mn-lt"/>
        </a:defRPr>
      </a:lvl3pPr>
      <a:lvl4pPr marL="1600200" indent="-228600" algn="l" rtl="0" fontAlgn="base">
        <a:spcBef>
          <a:spcPct val="20000"/>
        </a:spcBef>
        <a:spcAft>
          <a:spcPct val="0"/>
        </a:spcAft>
        <a:buChar char="–"/>
        <a:defRPr sz="2000">
          <a:solidFill>
            <a:schemeClr val="tx1"/>
          </a:solidFill>
          <a:effectLst>
            <a:outerShdw blurRad="38100" dist="38100" dir="2700000" algn="tl">
              <a:srgbClr val="000000"/>
            </a:outerShdw>
          </a:effectLst>
          <a:latin typeface="+mn-lt"/>
        </a:defRPr>
      </a:lvl4pPr>
      <a:lvl5pPr marL="2057400" indent="-228600" algn="l" rtl="0" fontAlgn="base">
        <a:spcBef>
          <a:spcPct val="20000"/>
        </a:spcBef>
        <a:spcAft>
          <a:spcPct val="0"/>
        </a:spcAft>
        <a:buClr>
          <a:schemeClr val="folHlink"/>
        </a:buClr>
        <a:buSzPct val="70000"/>
        <a:buFont typeface="Wingdings" pitchFamily="2" charset="2"/>
        <a:buChar char="u"/>
        <a:defRPr sz="2000">
          <a:solidFill>
            <a:schemeClr val="tx1"/>
          </a:solidFill>
          <a:effectLst>
            <a:outerShdw blurRad="38100" dist="38100" dir="2700000" algn="tl">
              <a:srgbClr val="000000"/>
            </a:outerShdw>
          </a:effectLst>
          <a:latin typeface="+mn-lt"/>
        </a:defRPr>
      </a:lvl5pPr>
      <a:lvl6pPr marL="2514600" indent="-228600" algn="l" rtl="0" fontAlgn="base">
        <a:spcBef>
          <a:spcPct val="20000"/>
        </a:spcBef>
        <a:spcAft>
          <a:spcPct val="0"/>
        </a:spcAft>
        <a:buClr>
          <a:schemeClr val="folHlink"/>
        </a:buClr>
        <a:buSzPct val="70000"/>
        <a:buFont typeface="Wingdings" pitchFamily="2" charset="2"/>
        <a:buChar char="u"/>
        <a:defRPr sz="2000">
          <a:solidFill>
            <a:schemeClr val="tx1"/>
          </a:solidFill>
          <a:effectLst>
            <a:outerShdw blurRad="38100" dist="38100" dir="2700000" algn="tl">
              <a:srgbClr val="000000"/>
            </a:outerShdw>
          </a:effectLst>
          <a:latin typeface="+mn-lt"/>
        </a:defRPr>
      </a:lvl6pPr>
      <a:lvl7pPr marL="2971800" indent="-228600" algn="l" rtl="0" fontAlgn="base">
        <a:spcBef>
          <a:spcPct val="20000"/>
        </a:spcBef>
        <a:spcAft>
          <a:spcPct val="0"/>
        </a:spcAft>
        <a:buClr>
          <a:schemeClr val="folHlink"/>
        </a:buClr>
        <a:buSzPct val="70000"/>
        <a:buFont typeface="Wingdings" pitchFamily="2" charset="2"/>
        <a:buChar char="u"/>
        <a:defRPr sz="2000">
          <a:solidFill>
            <a:schemeClr val="tx1"/>
          </a:solidFill>
          <a:effectLst>
            <a:outerShdw blurRad="38100" dist="38100" dir="2700000" algn="tl">
              <a:srgbClr val="000000"/>
            </a:outerShdw>
          </a:effectLst>
          <a:latin typeface="+mn-lt"/>
        </a:defRPr>
      </a:lvl7pPr>
      <a:lvl8pPr marL="3429000" indent="-228600" algn="l" rtl="0" fontAlgn="base">
        <a:spcBef>
          <a:spcPct val="20000"/>
        </a:spcBef>
        <a:spcAft>
          <a:spcPct val="0"/>
        </a:spcAft>
        <a:buClr>
          <a:schemeClr val="folHlink"/>
        </a:buClr>
        <a:buSzPct val="70000"/>
        <a:buFont typeface="Wingdings" pitchFamily="2" charset="2"/>
        <a:buChar char="u"/>
        <a:defRPr sz="2000">
          <a:solidFill>
            <a:schemeClr val="tx1"/>
          </a:solidFill>
          <a:effectLst>
            <a:outerShdw blurRad="38100" dist="38100" dir="2700000" algn="tl">
              <a:srgbClr val="000000"/>
            </a:outerShdw>
          </a:effectLst>
          <a:latin typeface="+mn-lt"/>
        </a:defRPr>
      </a:lvl8pPr>
      <a:lvl9pPr marL="3886200" indent="-228600" algn="l" rtl="0" fontAlgn="base">
        <a:spcBef>
          <a:spcPct val="20000"/>
        </a:spcBef>
        <a:spcAft>
          <a:spcPct val="0"/>
        </a:spcAft>
        <a:buClr>
          <a:schemeClr val="folHlink"/>
        </a:buClr>
        <a:buSzPct val="70000"/>
        <a:buFont typeface="Wingdings" pitchFamily="2" charset="2"/>
        <a:buChar char="u"/>
        <a:defRPr sz="2000">
          <a:solidFill>
            <a:schemeClr val="tx1"/>
          </a:solidFill>
          <a:effectLst>
            <a:outerShdw blurRad="38100" dist="38100" dir="2700000" algn="tl">
              <a:srgbClr val="000000"/>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6.xml"/><Relationship Id="rId4" Type="http://schemas.openxmlformats.org/officeDocument/2006/relationships/hyperlink" Target="http://www.letu.edu/people/stevearmstrong/cosc2103/lectures/CodeSamplesCh10/CodeSamplesCh10.htm"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hyperlink" Target="http://www.letu.edu/people/stevearmstrong/cosc2103/lectures/CodeSamplesCh10/CodeSamplesCh10.htm"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ctrTitle"/>
          </p:nvPr>
        </p:nvSpPr>
        <p:spPr/>
        <p:txBody>
          <a:bodyPr/>
          <a:lstStyle/>
          <a:p>
            <a:r>
              <a:rPr lang="en-US" sz="5100" dirty="0"/>
              <a:t>Object-Oriented Programming: </a:t>
            </a:r>
            <a:r>
              <a:rPr lang="en-US" sz="5100" dirty="0" smtClean="0"/>
              <a:t>Abstract Classes  and Polymorphism</a:t>
            </a:r>
            <a:endParaRPr lang="en-US" sz="5100" dirty="0"/>
          </a:p>
        </p:txBody>
      </p:sp>
      <p:sp>
        <p:nvSpPr>
          <p:cNvPr id="93187" name="Rectangle 3"/>
          <p:cNvSpPr>
            <a:spLocks noGrp="1" noChangeArrowheads="1"/>
          </p:cNvSpPr>
          <p:nvPr>
            <p:ph type="subTitle" idx="1"/>
          </p:nvPr>
        </p:nvSpPr>
        <p:spPr/>
        <p:txBody>
          <a:bodyPr/>
          <a:lstStyle/>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A185EE0A-537C-449B-AF82-4E6BF3DEDEF5}" type="slidenum">
              <a:rPr lang="en-US"/>
              <a:pPr/>
              <a:t>10</a:t>
            </a:fld>
            <a:endParaRPr lang="en-US"/>
          </a:p>
        </p:txBody>
      </p:sp>
      <p:sp>
        <p:nvSpPr>
          <p:cNvPr id="187394" name="Rectangle 2"/>
          <p:cNvSpPr>
            <a:spLocks noGrp="1" noChangeArrowheads="1"/>
          </p:cNvSpPr>
          <p:nvPr>
            <p:ph type="title"/>
          </p:nvPr>
        </p:nvSpPr>
        <p:spPr>
          <a:noFill/>
          <a:ln/>
        </p:spPr>
        <p:txBody>
          <a:bodyPr/>
          <a:lstStyle/>
          <a:p>
            <a:r>
              <a:rPr lang="en-US"/>
              <a:t>Introduction </a:t>
            </a:r>
          </a:p>
        </p:txBody>
      </p:sp>
      <p:sp>
        <p:nvSpPr>
          <p:cNvPr id="187395" name="Rectangle 3"/>
          <p:cNvSpPr>
            <a:spLocks noGrp="1" noChangeArrowheads="1"/>
          </p:cNvSpPr>
          <p:nvPr>
            <p:ph type="body" idx="1"/>
          </p:nvPr>
        </p:nvSpPr>
        <p:spPr/>
        <p:txBody>
          <a:bodyPr/>
          <a:lstStyle/>
          <a:p>
            <a:pPr marL="228600" indent="-228600"/>
            <a:r>
              <a:rPr lang="en-US"/>
              <a:t>Polymorphism</a:t>
            </a:r>
          </a:p>
          <a:p>
            <a:pPr marL="747713" lvl="1" indent="-290513"/>
            <a:r>
              <a:rPr lang="en-US"/>
              <a:t>Enables “programming in the general”</a:t>
            </a:r>
          </a:p>
          <a:p>
            <a:pPr marL="747713" lvl="1" indent="-290513"/>
            <a:r>
              <a:rPr lang="en-US"/>
              <a:t>The same invocation can produce “many forms” of results</a:t>
            </a:r>
          </a:p>
          <a:p>
            <a:pPr marL="228600" indent="-228600"/>
            <a:r>
              <a:rPr lang="en-US"/>
              <a:t>Interfaces</a:t>
            </a:r>
          </a:p>
          <a:p>
            <a:pPr marL="747713" lvl="1" indent="-290513"/>
            <a:r>
              <a:rPr lang="en-US"/>
              <a:t>Implemented by classes to assign common functionality to possibly unrelated classes </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0FC1B148-FB80-43C8-989C-84C624A656EB}" type="slidenum">
              <a:rPr lang="en-US"/>
              <a:pPr/>
              <a:t>11</a:t>
            </a:fld>
            <a:endParaRPr lang="en-US"/>
          </a:p>
        </p:txBody>
      </p:sp>
      <p:sp>
        <p:nvSpPr>
          <p:cNvPr id="189442" name="Rectangle 2"/>
          <p:cNvSpPr>
            <a:spLocks noGrp="1" noChangeArrowheads="1"/>
          </p:cNvSpPr>
          <p:nvPr>
            <p:ph type="title"/>
          </p:nvPr>
        </p:nvSpPr>
        <p:spPr/>
        <p:txBody>
          <a:bodyPr/>
          <a:lstStyle/>
          <a:p>
            <a:r>
              <a:rPr lang="en-US"/>
              <a:t>Polymorphism</a:t>
            </a:r>
          </a:p>
        </p:txBody>
      </p:sp>
      <p:sp>
        <p:nvSpPr>
          <p:cNvPr id="189443" name="Rectangle 3"/>
          <p:cNvSpPr>
            <a:spLocks noGrp="1" noChangeArrowheads="1"/>
          </p:cNvSpPr>
          <p:nvPr>
            <p:ph type="body" idx="1"/>
          </p:nvPr>
        </p:nvSpPr>
        <p:spPr/>
        <p:txBody>
          <a:bodyPr/>
          <a:lstStyle/>
          <a:p>
            <a:pPr marL="228600" indent="-228600"/>
            <a:r>
              <a:rPr lang="en-US"/>
              <a:t>When a program invokes a method through a superclass variable, </a:t>
            </a:r>
          </a:p>
          <a:p>
            <a:pPr marL="747713" lvl="1" indent="-290513"/>
            <a:r>
              <a:rPr lang="en-US"/>
              <a:t>the correct subclass version of the method is called, </a:t>
            </a:r>
          </a:p>
          <a:p>
            <a:pPr marL="747713" lvl="1" indent="-290513"/>
            <a:r>
              <a:rPr lang="en-US"/>
              <a:t>based on the type of the reference stored in the superclass variable</a:t>
            </a:r>
          </a:p>
          <a:p>
            <a:pPr marL="228600" indent="-228600"/>
            <a:r>
              <a:rPr lang="en-US"/>
              <a:t>The same method name and signature can cause different actions to occur, </a:t>
            </a:r>
          </a:p>
          <a:p>
            <a:pPr marL="747713" lvl="1" indent="-290513"/>
            <a:r>
              <a:rPr lang="en-US"/>
              <a:t>depending on the type of object on which the method is invoked</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9708FD83-0F41-442C-A401-0DE0F78C80C0}" type="slidenum">
              <a:rPr lang="en-US"/>
              <a:pPr/>
              <a:t>12</a:t>
            </a:fld>
            <a:endParaRPr lang="en-US"/>
          </a:p>
        </p:txBody>
      </p:sp>
      <p:sp>
        <p:nvSpPr>
          <p:cNvPr id="191490" name="Rectangle 2"/>
          <p:cNvSpPr>
            <a:spLocks noGrp="1" noChangeArrowheads="1"/>
          </p:cNvSpPr>
          <p:nvPr>
            <p:ph type="title"/>
          </p:nvPr>
        </p:nvSpPr>
        <p:spPr/>
        <p:txBody>
          <a:bodyPr/>
          <a:lstStyle/>
          <a:p>
            <a:r>
              <a:rPr lang="en-US"/>
              <a:t>Polymorphism</a:t>
            </a:r>
          </a:p>
        </p:txBody>
      </p:sp>
      <p:sp>
        <p:nvSpPr>
          <p:cNvPr id="191491" name="Rectangle 3"/>
          <p:cNvSpPr>
            <a:spLocks noGrp="1" noChangeArrowheads="1"/>
          </p:cNvSpPr>
          <p:nvPr>
            <p:ph type="body" idx="1"/>
          </p:nvPr>
        </p:nvSpPr>
        <p:spPr/>
        <p:txBody>
          <a:bodyPr/>
          <a:lstStyle/>
          <a:p>
            <a:r>
              <a:rPr lang="en-US">
                <a:cs typeface="Times New Roman" charset="0"/>
              </a:rPr>
              <a:t>Polymorphism enables programmers to deal in generalities and </a:t>
            </a:r>
          </a:p>
          <a:p>
            <a:pPr lvl="1"/>
            <a:r>
              <a:rPr lang="en-US">
                <a:cs typeface="Times New Roman" charset="0"/>
              </a:rPr>
              <a:t>let the execution-time environment handle the specifics. </a:t>
            </a:r>
          </a:p>
          <a:p>
            <a:r>
              <a:rPr lang="en-US">
                <a:cs typeface="Times New Roman" charset="0"/>
              </a:rPr>
              <a:t>Programmers can command objects to behave in manners appropriate to those objects, </a:t>
            </a:r>
          </a:p>
          <a:p>
            <a:pPr lvl="1"/>
            <a:r>
              <a:rPr lang="en-US">
                <a:cs typeface="Times New Roman" charset="0"/>
              </a:rPr>
              <a:t>without knowing the types of the objects </a:t>
            </a:r>
          </a:p>
          <a:p>
            <a:pPr lvl="1"/>
            <a:r>
              <a:rPr lang="en-US">
                <a:cs typeface="Times New Roman" charset="0"/>
              </a:rPr>
              <a:t>(as long as the objects belong to the same inheritance hierarchy).</a:t>
            </a:r>
            <a:r>
              <a:rPr lang="en-US"/>
              <a:t> </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2EF4BEBA-0D97-4031-8135-958485258AC4}" type="slidenum">
              <a:rPr lang="en-US"/>
              <a:pPr/>
              <a:t>13</a:t>
            </a:fld>
            <a:endParaRPr lang="en-US"/>
          </a:p>
        </p:txBody>
      </p:sp>
      <p:sp>
        <p:nvSpPr>
          <p:cNvPr id="193538" name="Rectangle 2"/>
          <p:cNvSpPr>
            <a:spLocks noGrp="1" noChangeArrowheads="1"/>
          </p:cNvSpPr>
          <p:nvPr>
            <p:ph type="title"/>
          </p:nvPr>
        </p:nvSpPr>
        <p:spPr/>
        <p:txBody>
          <a:bodyPr/>
          <a:lstStyle/>
          <a:p>
            <a:r>
              <a:rPr lang="en-US" sz="4000">
                <a:ea typeface="Times New Roman" charset="0"/>
                <a:cs typeface="Helvetica" pitchFamily="34" charset="0"/>
              </a:rPr>
              <a:t>Polymorphism Promotes Extensibility</a:t>
            </a:r>
          </a:p>
        </p:txBody>
      </p:sp>
      <p:sp>
        <p:nvSpPr>
          <p:cNvPr id="193539" name="Rectangle 3"/>
          <p:cNvSpPr>
            <a:spLocks noGrp="1" noChangeArrowheads="1"/>
          </p:cNvSpPr>
          <p:nvPr>
            <p:ph type="body" idx="1"/>
          </p:nvPr>
        </p:nvSpPr>
        <p:spPr/>
        <p:txBody>
          <a:bodyPr/>
          <a:lstStyle/>
          <a:p>
            <a:pPr>
              <a:lnSpc>
                <a:spcPct val="90000"/>
              </a:lnSpc>
            </a:pPr>
            <a:r>
              <a:rPr lang="en-US">
                <a:ea typeface="Times New Roman" charset="0"/>
                <a:cs typeface="Helvetica" pitchFamily="34" charset="0"/>
              </a:rPr>
              <a:t>Software that invokes polymorphic behavior</a:t>
            </a:r>
          </a:p>
          <a:p>
            <a:pPr lvl="1">
              <a:lnSpc>
                <a:spcPct val="90000"/>
              </a:lnSpc>
            </a:pPr>
            <a:r>
              <a:rPr lang="en-US">
                <a:ea typeface="Times New Roman" charset="0"/>
                <a:cs typeface="Helvetica" pitchFamily="34" charset="0"/>
              </a:rPr>
              <a:t>independent of the object types to which messages are sent. </a:t>
            </a:r>
          </a:p>
          <a:p>
            <a:pPr>
              <a:lnSpc>
                <a:spcPct val="90000"/>
              </a:lnSpc>
            </a:pPr>
            <a:r>
              <a:rPr lang="en-US">
                <a:ea typeface="Times New Roman" charset="0"/>
                <a:cs typeface="Helvetica" pitchFamily="34" charset="0"/>
              </a:rPr>
              <a:t>New object types that can respond to existing method calls can be </a:t>
            </a:r>
          </a:p>
          <a:p>
            <a:pPr lvl="1">
              <a:lnSpc>
                <a:spcPct val="90000"/>
              </a:lnSpc>
            </a:pPr>
            <a:r>
              <a:rPr lang="en-US">
                <a:ea typeface="Times New Roman" charset="0"/>
                <a:cs typeface="Helvetica" pitchFamily="34" charset="0"/>
              </a:rPr>
              <a:t>incorporated into a system without requiring modification of the base system. </a:t>
            </a:r>
          </a:p>
          <a:p>
            <a:pPr lvl="1">
              <a:lnSpc>
                <a:spcPct val="90000"/>
              </a:lnSpc>
            </a:pPr>
            <a:r>
              <a:rPr lang="en-US">
                <a:ea typeface="Times New Roman" charset="0"/>
                <a:cs typeface="Helvetica" pitchFamily="34" charset="0"/>
              </a:rPr>
              <a:t>Only client code that instantiates new objects must be modified to accommodate new types.</a:t>
            </a:r>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E10B475F-D088-4C51-A1AD-07842DBF6785}" type="slidenum">
              <a:rPr lang="en-US"/>
              <a:pPr/>
              <a:t>14</a:t>
            </a:fld>
            <a:endParaRPr lang="en-US"/>
          </a:p>
        </p:txBody>
      </p:sp>
      <p:sp>
        <p:nvSpPr>
          <p:cNvPr id="195586" name="Rectangle 2"/>
          <p:cNvSpPr>
            <a:spLocks noGrp="1" noChangeArrowheads="1"/>
          </p:cNvSpPr>
          <p:nvPr>
            <p:ph type="title"/>
          </p:nvPr>
        </p:nvSpPr>
        <p:spPr/>
        <p:txBody>
          <a:bodyPr/>
          <a:lstStyle/>
          <a:p>
            <a:r>
              <a:rPr lang="en-US" sz="4000"/>
              <a:t>Demonstrating Polymorphic Behavior </a:t>
            </a:r>
          </a:p>
        </p:txBody>
      </p:sp>
      <p:sp>
        <p:nvSpPr>
          <p:cNvPr id="195587" name="Rectangle 3"/>
          <p:cNvSpPr>
            <a:spLocks noGrp="1" noChangeArrowheads="1"/>
          </p:cNvSpPr>
          <p:nvPr>
            <p:ph type="body" idx="1"/>
          </p:nvPr>
        </p:nvSpPr>
        <p:spPr/>
        <p:txBody>
          <a:bodyPr/>
          <a:lstStyle/>
          <a:p>
            <a:pPr marL="228600" indent="-228600"/>
            <a:r>
              <a:rPr lang="en-US" dirty="0"/>
              <a:t>A </a:t>
            </a:r>
            <a:r>
              <a:rPr lang="en-US" dirty="0" err="1"/>
              <a:t>superclass</a:t>
            </a:r>
            <a:r>
              <a:rPr lang="en-US" dirty="0"/>
              <a:t> reference can be aimed at a subclass object</a:t>
            </a:r>
          </a:p>
          <a:p>
            <a:pPr marL="747713" lvl="1" indent="-290513"/>
            <a:r>
              <a:rPr lang="en-US" dirty="0"/>
              <a:t>a subclass object “</a:t>
            </a:r>
            <a:r>
              <a:rPr lang="en-US" i="1" dirty="0"/>
              <a:t>is-a”</a:t>
            </a:r>
            <a:r>
              <a:rPr lang="en-US" dirty="0"/>
              <a:t> </a:t>
            </a:r>
            <a:r>
              <a:rPr lang="en-US" dirty="0" err="1"/>
              <a:t>superclass</a:t>
            </a:r>
            <a:r>
              <a:rPr lang="en-US" dirty="0"/>
              <a:t> object </a:t>
            </a:r>
          </a:p>
          <a:p>
            <a:pPr marL="747713" lvl="1" indent="-290513"/>
            <a:r>
              <a:rPr lang="en-US" dirty="0"/>
              <a:t>the type of the actual referenced </a:t>
            </a:r>
            <a:r>
              <a:rPr lang="en-US" u="sng" dirty="0"/>
              <a:t>object</a:t>
            </a:r>
            <a:r>
              <a:rPr lang="en-US" dirty="0"/>
              <a:t>, not the type of the </a:t>
            </a:r>
            <a:r>
              <a:rPr lang="en-US" u="sng" dirty="0"/>
              <a:t>reference</a:t>
            </a:r>
            <a:r>
              <a:rPr lang="en-US" dirty="0"/>
              <a:t>, determines which method is </a:t>
            </a:r>
            <a:r>
              <a:rPr lang="en-US" dirty="0" smtClean="0"/>
              <a:t>called</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3B36B15D-370F-4720-879F-7AB678A47748}" type="slidenum">
              <a:rPr lang="en-US"/>
              <a:pPr/>
              <a:t>15</a:t>
            </a:fld>
            <a:endParaRPr lang="en-US"/>
          </a:p>
        </p:txBody>
      </p:sp>
      <p:sp>
        <p:nvSpPr>
          <p:cNvPr id="110594" name="Rectangle 2"/>
          <p:cNvSpPr>
            <a:spLocks noGrp="1" noChangeArrowheads="1"/>
          </p:cNvSpPr>
          <p:nvPr>
            <p:ph type="title"/>
          </p:nvPr>
        </p:nvSpPr>
        <p:spPr/>
        <p:txBody>
          <a:bodyPr/>
          <a:lstStyle/>
          <a:p>
            <a:r>
              <a:rPr lang="en-US"/>
              <a:t>Polymorphism</a:t>
            </a:r>
          </a:p>
        </p:txBody>
      </p:sp>
      <p:sp>
        <p:nvSpPr>
          <p:cNvPr id="110595" name="Rectangle 3"/>
          <p:cNvSpPr>
            <a:spLocks noGrp="1" noChangeArrowheads="1"/>
          </p:cNvSpPr>
          <p:nvPr>
            <p:ph type="body" idx="1"/>
          </p:nvPr>
        </p:nvSpPr>
        <p:spPr/>
        <p:txBody>
          <a:bodyPr/>
          <a:lstStyle/>
          <a:p>
            <a:r>
              <a:rPr lang="en-US"/>
              <a:t>Promotes extensibility</a:t>
            </a:r>
          </a:p>
          <a:p>
            <a:r>
              <a:rPr lang="en-US"/>
              <a:t>New objects types can respond to existing method calls</a:t>
            </a:r>
          </a:p>
          <a:p>
            <a:pPr lvl="1"/>
            <a:r>
              <a:rPr lang="en-US"/>
              <a:t>Can be incorporated into a system without modifying base system</a:t>
            </a:r>
          </a:p>
          <a:p>
            <a:r>
              <a:rPr lang="en-US"/>
              <a:t>Only client code that instantiates the new objects must be modified </a:t>
            </a:r>
          </a:p>
          <a:p>
            <a:pPr lvl="1"/>
            <a:r>
              <a:rPr lang="en-US"/>
              <a:t>To accommodate new types</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Placeholder 4"/>
          <p:cNvSpPr>
            <a:spLocks noGrp="1"/>
          </p:cNvSpPr>
          <p:nvPr>
            <p:ph type="sldNum" sz="quarter" idx="12"/>
          </p:nvPr>
        </p:nvSpPr>
        <p:spPr/>
        <p:txBody>
          <a:bodyPr/>
          <a:lstStyle/>
          <a:p>
            <a:fld id="{223B5570-72EB-40C5-ABA5-F7D5AC3A6D9A}" type="slidenum">
              <a:rPr lang="en-US"/>
              <a:pPr/>
              <a:t>16</a:t>
            </a:fld>
            <a:endParaRPr lang="en-US"/>
          </a:p>
        </p:txBody>
      </p:sp>
      <p:sp>
        <p:nvSpPr>
          <p:cNvPr id="248834" name="Rectangle 2"/>
          <p:cNvSpPr>
            <a:spLocks noGrp="1" noChangeArrowheads="1"/>
          </p:cNvSpPr>
          <p:nvPr>
            <p:ph type="title"/>
          </p:nvPr>
        </p:nvSpPr>
        <p:spPr/>
        <p:txBody>
          <a:bodyPr/>
          <a:lstStyle/>
          <a:p>
            <a:r>
              <a:rPr lang="en-US"/>
              <a:t>Example Based on Employee</a:t>
            </a:r>
          </a:p>
        </p:txBody>
      </p:sp>
      <p:pic>
        <p:nvPicPr>
          <p:cNvPr id="248835" name="Picture 3"/>
          <p:cNvPicPr>
            <a:picLocks noChangeAspect="1" noChangeArrowheads="1"/>
          </p:cNvPicPr>
          <p:nvPr/>
        </p:nvPicPr>
        <p:blipFill>
          <a:blip r:embed="rId3" cstate="print"/>
          <a:srcRect/>
          <a:stretch>
            <a:fillRect/>
          </a:stretch>
        </p:blipFill>
        <p:spPr bwMode="auto">
          <a:xfrm>
            <a:off x="1154113" y="2863850"/>
            <a:ext cx="7007225" cy="2670175"/>
          </a:xfrm>
          <a:prstGeom prst="rect">
            <a:avLst/>
          </a:prstGeom>
          <a:noFill/>
          <a:ln w="9525">
            <a:noFill/>
            <a:miter lim="800000"/>
            <a:headEnd/>
            <a:tailEnd/>
          </a:ln>
          <a:effectLst>
            <a:outerShdw dist="107763" dir="2700000" algn="ctr" rotWithShape="0">
              <a:schemeClr val="bg2">
                <a:alpha val="50000"/>
              </a:schemeClr>
            </a:outerShdw>
          </a:effectLst>
        </p:spPr>
      </p:pic>
      <p:grpSp>
        <p:nvGrpSpPr>
          <p:cNvPr id="248836" name="Group 4"/>
          <p:cNvGrpSpPr>
            <a:grpSpLocks/>
          </p:cNvGrpSpPr>
          <p:nvPr/>
        </p:nvGrpSpPr>
        <p:grpSpPr bwMode="auto">
          <a:xfrm>
            <a:off x="2052638" y="1860550"/>
            <a:ext cx="2230437" cy="1155700"/>
            <a:chOff x="1293" y="1172"/>
            <a:chExt cx="1405" cy="728"/>
          </a:xfrm>
        </p:grpSpPr>
        <p:sp>
          <p:nvSpPr>
            <p:cNvPr id="248837" name="Text Box 5"/>
            <p:cNvSpPr txBox="1">
              <a:spLocks noChangeArrowheads="1"/>
            </p:cNvSpPr>
            <p:nvPr/>
          </p:nvSpPr>
          <p:spPr bwMode="auto">
            <a:xfrm>
              <a:off x="1293" y="1172"/>
              <a:ext cx="1183" cy="231"/>
            </a:xfrm>
            <a:prstGeom prst="rect">
              <a:avLst/>
            </a:prstGeom>
            <a:solidFill>
              <a:schemeClr val="tx2"/>
            </a:solidFill>
            <a:ln w="9525">
              <a:noFill/>
              <a:miter lim="800000"/>
              <a:headEnd/>
              <a:tailEnd/>
            </a:ln>
            <a:effectLst>
              <a:outerShdw dist="107763" dir="2700000" algn="ctr" rotWithShape="0">
                <a:schemeClr val="bg2">
                  <a:alpha val="50000"/>
                </a:schemeClr>
              </a:outerShdw>
            </a:effectLst>
          </p:spPr>
          <p:txBody>
            <a:bodyPr>
              <a:spAutoFit/>
            </a:bodyPr>
            <a:lstStyle/>
            <a:p>
              <a:pPr algn="ctr">
                <a:spcBef>
                  <a:spcPct val="50000"/>
                </a:spcBef>
              </a:pPr>
              <a:r>
                <a:rPr lang="en-US">
                  <a:solidFill>
                    <a:schemeClr val="bg1"/>
                  </a:solidFill>
                </a:rPr>
                <a:t>Abstract Class</a:t>
              </a:r>
            </a:p>
          </p:txBody>
        </p:sp>
        <p:sp>
          <p:nvSpPr>
            <p:cNvPr id="248838" name="Line 6"/>
            <p:cNvSpPr>
              <a:spLocks noChangeShapeType="1"/>
            </p:cNvSpPr>
            <p:nvPr/>
          </p:nvSpPr>
          <p:spPr bwMode="auto">
            <a:xfrm>
              <a:off x="2183" y="1384"/>
              <a:ext cx="515" cy="516"/>
            </a:xfrm>
            <a:prstGeom prst="line">
              <a:avLst/>
            </a:prstGeom>
            <a:noFill/>
            <a:ln w="9525">
              <a:solidFill>
                <a:srgbClr val="FF0000"/>
              </a:solidFill>
              <a:round/>
              <a:headEnd/>
              <a:tailEnd type="arrow" w="med" len="med"/>
            </a:ln>
            <a:effectLst/>
          </p:spPr>
          <p:txBody>
            <a:bodyPr/>
            <a:lstStyle/>
            <a:p>
              <a:endParaRPr lang="en-US"/>
            </a:p>
          </p:txBody>
        </p:sp>
      </p:grpSp>
      <p:grpSp>
        <p:nvGrpSpPr>
          <p:cNvPr id="248839" name="Group 7"/>
          <p:cNvGrpSpPr>
            <a:grpSpLocks/>
          </p:cNvGrpSpPr>
          <p:nvPr/>
        </p:nvGrpSpPr>
        <p:grpSpPr bwMode="auto">
          <a:xfrm>
            <a:off x="433388" y="2552700"/>
            <a:ext cx="7443787" cy="3175000"/>
            <a:chOff x="273" y="1608"/>
            <a:chExt cx="4689" cy="2000"/>
          </a:xfrm>
        </p:grpSpPr>
        <p:sp>
          <p:nvSpPr>
            <p:cNvPr id="248840" name="AutoShape 8"/>
            <p:cNvSpPr>
              <a:spLocks noChangeArrowheads="1"/>
            </p:cNvSpPr>
            <p:nvPr/>
          </p:nvSpPr>
          <p:spPr bwMode="auto">
            <a:xfrm>
              <a:off x="950" y="2365"/>
              <a:ext cx="4012" cy="1243"/>
            </a:xfrm>
            <a:prstGeom prst="roundRect">
              <a:avLst>
                <a:gd name="adj" fmla="val 16667"/>
              </a:avLst>
            </a:prstGeom>
            <a:noFill/>
            <a:ln w="9525">
              <a:solidFill>
                <a:srgbClr val="FF0000"/>
              </a:solidFill>
              <a:round/>
              <a:headEnd/>
              <a:tailEnd/>
            </a:ln>
            <a:effectLst/>
          </p:spPr>
          <p:txBody>
            <a:bodyPr wrap="none" anchor="ctr"/>
            <a:lstStyle/>
            <a:p>
              <a:endParaRPr lang="en-US"/>
            </a:p>
          </p:txBody>
        </p:sp>
        <p:sp>
          <p:nvSpPr>
            <p:cNvPr id="248841" name="Text Box 9"/>
            <p:cNvSpPr txBox="1">
              <a:spLocks noChangeArrowheads="1"/>
            </p:cNvSpPr>
            <p:nvPr/>
          </p:nvSpPr>
          <p:spPr bwMode="auto">
            <a:xfrm>
              <a:off x="273" y="1608"/>
              <a:ext cx="1253" cy="404"/>
            </a:xfrm>
            <a:prstGeom prst="rect">
              <a:avLst/>
            </a:prstGeom>
            <a:solidFill>
              <a:schemeClr val="tx2"/>
            </a:solidFill>
            <a:ln w="9525" algn="ctr">
              <a:noFill/>
              <a:miter lim="800000"/>
              <a:headEnd/>
              <a:tailEnd/>
            </a:ln>
            <a:effectLst>
              <a:outerShdw dist="107763" dir="2700000" algn="ctr" rotWithShape="0">
                <a:schemeClr val="bg2">
                  <a:alpha val="50000"/>
                </a:schemeClr>
              </a:outerShdw>
            </a:effectLst>
          </p:spPr>
          <p:txBody>
            <a:bodyPr>
              <a:spAutoFit/>
            </a:bodyPr>
            <a:lstStyle/>
            <a:p>
              <a:pPr algn="ctr">
                <a:spcBef>
                  <a:spcPct val="50000"/>
                </a:spcBef>
              </a:pPr>
              <a:r>
                <a:rPr lang="en-US">
                  <a:solidFill>
                    <a:schemeClr val="bg1"/>
                  </a:solidFill>
                </a:rPr>
                <a:t>Concrete Classes</a:t>
              </a:r>
            </a:p>
          </p:txBody>
        </p:sp>
        <p:sp>
          <p:nvSpPr>
            <p:cNvPr id="248842" name="Line 10"/>
            <p:cNvSpPr>
              <a:spLocks noChangeShapeType="1"/>
            </p:cNvSpPr>
            <p:nvPr/>
          </p:nvSpPr>
          <p:spPr bwMode="auto">
            <a:xfrm>
              <a:off x="1091" y="2041"/>
              <a:ext cx="202" cy="303"/>
            </a:xfrm>
            <a:prstGeom prst="line">
              <a:avLst/>
            </a:prstGeom>
            <a:noFill/>
            <a:ln w="9525">
              <a:solidFill>
                <a:srgbClr val="FF0000"/>
              </a:solidFill>
              <a:round/>
              <a:headEnd/>
              <a:tailEnd type="arrow" w="med" len="med"/>
            </a:ln>
            <a:effectLst/>
          </p:spPr>
          <p:txBody>
            <a:bodyPr/>
            <a:lstStyle/>
            <a:p>
              <a:endParaRPr lang="en-US"/>
            </a:p>
          </p:txBody>
        </p:sp>
      </p:grpSp>
      <p:sp>
        <p:nvSpPr>
          <p:cNvPr id="248843" name="Rectangle 11">
            <a:hlinkClick r:id="rId4"/>
          </p:cNvPr>
          <p:cNvSpPr>
            <a:spLocks noChangeArrowheads="1"/>
          </p:cNvSpPr>
          <p:nvPr/>
        </p:nvSpPr>
        <p:spPr bwMode="auto">
          <a:xfrm>
            <a:off x="4170363" y="2984500"/>
            <a:ext cx="1027112" cy="465138"/>
          </a:xfrm>
          <a:prstGeom prst="rect">
            <a:avLst/>
          </a:prstGeom>
          <a:noFill/>
          <a:ln w="9525">
            <a:noFill/>
            <a:miter lim="800000"/>
            <a:headEnd/>
            <a:tailEnd/>
          </a:ln>
          <a:effectLst/>
        </p:spPr>
        <p:txBody>
          <a:bodyPr wrap="none" anchor="ctr"/>
          <a:lstStyle/>
          <a:p>
            <a:endParaRPr lang="en-US"/>
          </a:p>
        </p:txBody>
      </p:sp>
      <p:sp>
        <p:nvSpPr>
          <p:cNvPr id="248844" name="Rectangle 12">
            <a:hlinkClick r:id="rId4"/>
          </p:cNvPr>
          <p:cNvSpPr>
            <a:spLocks noChangeArrowheads="1"/>
          </p:cNvSpPr>
          <p:nvPr/>
        </p:nvSpPr>
        <p:spPr bwMode="auto">
          <a:xfrm>
            <a:off x="1797050" y="3962400"/>
            <a:ext cx="1844675" cy="481013"/>
          </a:xfrm>
          <a:prstGeom prst="rect">
            <a:avLst/>
          </a:prstGeom>
          <a:noFill/>
          <a:ln w="9525">
            <a:solidFill>
              <a:schemeClr val="tx1"/>
            </a:solidFill>
            <a:miter lim="800000"/>
            <a:headEnd/>
            <a:tailEnd/>
          </a:ln>
          <a:effectLst/>
        </p:spPr>
        <p:txBody>
          <a:bodyPr wrap="none" anchor="ctr"/>
          <a:lstStyle/>
          <a:p>
            <a:endParaRPr lang="en-US"/>
          </a:p>
        </p:txBody>
      </p:sp>
      <p:sp>
        <p:nvSpPr>
          <p:cNvPr id="248845" name="Rectangle 13">
            <a:hlinkClick r:id="rId4"/>
          </p:cNvPr>
          <p:cNvSpPr>
            <a:spLocks noChangeArrowheads="1"/>
          </p:cNvSpPr>
          <p:nvPr/>
        </p:nvSpPr>
        <p:spPr bwMode="auto">
          <a:xfrm>
            <a:off x="3721100" y="3962400"/>
            <a:ext cx="1862138" cy="496888"/>
          </a:xfrm>
          <a:prstGeom prst="rect">
            <a:avLst/>
          </a:prstGeom>
          <a:noFill/>
          <a:ln w="9525">
            <a:solidFill>
              <a:schemeClr val="tx1"/>
            </a:solidFill>
            <a:miter lim="800000"/>
            <a:headEnd/>
            <a:tailEnd/>
          </a:ln>
          <a:effectLst/>
        </p:spPr>
        <p:txBody>
          <a:bodyPr wrap="none" anchor="ctr"/>
          <a:lstStyle/>
          <a:p>
            <a:endParaRPr lang="en-US"/>
          </a:p>
        </p:txBody>
      </p:sp>
      <p:sp>
        <p:nvSpPr>
          <p:cNvPr id="248847" name="Rectangle 15">
            <a:hlinkClick r:id="rId4"/>
          </p:cNvPr>
          <p:cNvSpPr>
            <a:spLocks noChangeArrowheads="1"/>
          </p:cNvSpPr>
          <p:nvPr/>
        </p:nvSpPr>
        <p:spPr bwMode="auto">
          <a:xfrm>
            <a:off x="5662613" y="3946525"/>
            <a:ext cx="1876425" cy="465138"/>
          </a:xfrm>
          <a:prstGeom prst="rect">
            <a:avLst/>
          </a:prstGeom>
          <a:noFill/>
          <a:ln w="9525">
            <a:noFill/>
            <a:miter lim="800000"/>
            <a:headEnd/>
            <a:tailEnd/>
          </a:ln>
          <a:effectLst/>
        </p:spPr>
        <p:txBody>
          <a:bodyPr wrap="none" anchor="ctr"/>
          <a:lstStyle/>
          <a:p>
            <a:endParaRPr lang="en-US"/>
          </a:p>
        </p:txBody>
      </p:sp>
      <p:sp>
        <p:nvSpPr>
          <p:cNvPr id="248848" name="Rectangle 16">
            <a:hlinkClick r:id="rId4"/>
          </p:cNvPr>
          <p:cNvSpPr>
            <a:spLocks noChangeArrowheads="1"/>
          </p:cNvSpPr>
          <p:nvPr/>
        </p:nvSpPr>
        <p:spPr bwMode="auto">
          <a:xfrm>
            <a:off x="3400425" y="4957763"/>
            <a:ext cx="2503488" cy="447675"/>
          </a:xfrm>
          <a:prstGeom prst="rect">
            <a:avLst/>
          </a:prstGeom>
          <a:noFill/>
          <a:ln w="9525">
            <a:noFill/>
            <a:miter lim="800000"/>
            <a:headEnd/>
            <a:tailEnd/>
          </a:ln>
          <a:effectLst/>
        </p:spPr>
        <p:txBody>
          <a:bodyPr wrap="none" anchor="ctr"/>
          <a:lstStyle/>
          <a:p>
            <a:endParaRPr lang="en-US"/>
          </a:p>
        </p:txBody>
      </p:sp>
    </p:spTree>
    <p:extLst>
      <p:ext uri="{BB962C8B-B14F-4D97-AF65-F5344CB8AC3E}">
        <p14:creationId xmlns:p14="http://schemas.microsoft.com/office/powerpoint/2010/main" val="298919449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a:xfrm>
            <a:off x="0" y="1600200"/>
            <a:ext cx="9144000" cy="5257800"/>
          </a:xfrm>
        </p:spPr>
        <p:txBody>
          <a:bodyPr/>
          <a:lstStyle/>
          <a:p>
            <a:r>
              <a:rPr lang="en-US" sz="2800" dirty="0"/>
              <a:t>Employee [] employees = new Employee </a:t>
            </a:r>
            <a:r>
              <a:rPr lang="en-US" sz="2800" dirty="0" smtClean="0"/>
              <a:t>[4];</a:t>
            </a:r>
            <a:endParaRPr lang="en-US" sz="2800" dirty="0"/>
          </a:p>
          <a:p>
            <a:r>
              <a:rPr lang="en-US" sz="2800" dirty="0"/>
              <a:t>e</a:t>
            </a:r>
            <a:r>
              <a:rPr lang="en-US" sz="2800" dirty="0" smtClean="0"/>
              <a:t>mployees[0</a:t>
            </a:r>
            <a:r>
              <a:rPr lang="en-US" sz="2800" dirty="0"/>
              <a:t>] = new </a:t>
            </a:r>
            <a:r>
              <a:rPr lang="en-US" sz="2800" dirty="0" err="1"/>
              <a:t>CommisionEmployee</a:t>
            </a:r>
            <a:r>
              <a:rPr lang="en-US" sz="2800" dirty="0"/>
              <a:t>();</a:t>
            </a:r>
          </a:p>
          <a:p>
            <a:r>
              <a:rPr lang="en-US" sz="2800" dirty="0"/>
              <a:t>e</a:t>
            </a:r>
            <a:r>
              <a:rPr lang="en-US" sz="2800" dirty="0" smtClean="0"/>
              <a:t>mployees[1</a:t>
            </a:r>
            <a:r>
              <a:rPr lang="en-US" sz="2800" dirty="0"/>
              <a:t>] = new </a:t>
            </a:r>
            <a:r>
              <a:rPr lang="en-US" sz="2800" dirty="0" err="1" smtClean="0"/>
              <a:t>SalariedEmployee</a:t>
            </a:r>
            <a:r>
              <a:rPr lang="en-US" sz="2800" dirty="0" smtClean="0"/>
              <a:t>();</a:t>
            </a:r>
            <a:endParaRPr lang="en-US" sz="2800" dirty="0"/>
          </a:p>
          <a:p>
            <a:r>
              <a:rPr lang="en-US" sz="2800" dirty="0"/>
              <a:t>e</a:t>
            </a:r>
            <a:r>
              <a:rPr lang="en-US" sz="2800" dirty="0" smtClean="0"/>
              <a:t>mployees[2</a:t>
            </a:r>
            <a:r>
              <a:rPr lang="en-US" sz="2800" dirty="0"/>
              <a:t>] = new </a:t>
            </a:r>
            <a:r>
              <a:rPr lang="en-US" sz="2800" dirty="0" err="1"/>
              <a:t>HourlyEmployee</a:t>
            </a:r>
            <a:r>
              <a:rPr lang="en-US" sz="2800" dirty="0" smtClean="0"/>
              <a:t>();</a:t>
            </a:r>
          </a:p>
          <a:p>
            <a:r>
              <a:rPr lang="en-US" sz="2800" dirty="0"/>
              <a:t>e</a:t>
            </a:r>
            <a:r>
              <a:rPr lang="en-US" sz="2800" dirty="0" smtClean="0"/>
              <a:t>mployees[3] </a:t>
            </a:r>
            <a:r>
              <a:rPr lang="en-US" sz="2800" dirty="0"/>
              <a:t>= new </a:t>
            </a:r>
            <a:r>
              <a:rPr lang="en-US" sz="2800" dirty="0" err="1" smtClean="0"/>
              <a:t>BaseCommEmployee</a:t>
            </a:r>
            <a:r>
              <a:rPr lang="en-US" sz="2800" dirty="0"/>
              <a:t>();</a:t>
            </a:r>
          </a:p>
          <a:p>
            <a:endParaRPr lang="en-US" sz="1800" dirty="0"/>
          </a:p>
          <a:p>
            <a:r>
              <a:rPr lang="en-US" sz="2800" dirty="0"/>
              <a:t>for ( </a:t>
            </a:r>
            <a:r>
              <a:rPr lang="en-US" sz="2800" dirty="0" err="1"/>
              <a:t>int</a:t>
            </a:r>
            <a:r>
              <a:rPr lang="en-US" sz="2800" dirty="0"/>
              <a:t> i=0; </a:t>
            </a:r>
            <a:r>
              <a:rPr lang="en-US" sz="2800" dirty="0" smtClean="0"/>
              <a:t>i&lt;=3;i</a:t>
            </a:r>
            <a:r>
              <a:rPr lang="en-US" sz="2800" dirty="0"/>
              <a:t>++) </a:t>
            </a:r>
            <a:endParaRPr lang="en-US" sz="2800" dirty="0" smtClean="0"/>
          </a:p>
          <a:p>
            <a:r>
              <a:rPr lang="en-US" sz="2800" dirty="0" smtClean="0"/>
              <a:t>{</a:t>
            </a:r>
            <a:endParaRPr lang="en-US" sz="2800" dirty="0"/>
          </a:p>
          <a:p>
            <a:r>
              <a:rPr lang="en-US" sz="2800" dirty="0" err="1" smtClean="0"/>
              <a:t>System.out.printf</a:t>
            </a:r>
            <a:r>
              <a:rPr lang="en-US" sz="2800" dirty="0" smtClean="0"/>
              <a:t>(employees[i</a:t>
            </a:r>
            <a:r>
              <a:rPr lang="en-US" sz="2800" dirty="0"/>
              <a:t>].</a:t>
            </a:r>
            <a:r>
              <a:rPr lang="en-US" sz="2800" dirty="0" err="1"/>
              <a:t>earnngs</a:t>
            </a:r>
            <a:r>
              <a:rPr lang="en-US" sz="2800" dirty="0"/>
              <a:t>()); </a:t>
            </a:r>
            <a:r>
              <a:rPr lang="en-US" sz="2800" dirty="0" smtClean="0"/>
              <a:t>employees[i].display()); }</a:t>
            </a:r>
            <a:endParaRPr lang="en-US" sz="2800" dirty="0"/>
          </a:p>
          <a:p>
            <a:endParaRPr lang="en-US" sz="2800" dirty="0" smtClean="0"/>
          </a:p>
          <a:p>
            <a:endParaRPr lang="en-US" sz="2800" dirty="0"/>
          </a:p>
          <a:p>
            <a:r>
              <a:rPr lang="en-US" sz="2800" dirty="0"/>
              <a:t>} </a:t>
            </a:r>
          </a:p>
        </p:txBody>
      </p:sp>
      <p:sp>
        <p:nvSpPr>
          <p:cNvPr id="4" name="Slide Number Placeholder 3"/>
          <p:cNvSpPr>
            <a:spLocks noGrp="1"/>
          </p:cNvSpPr>
          <p:nvPr>
            <p:ph type="sldNum" sz="quarter" idx="12"/>
          </p:nvPr>
        </p:nvSpPr>
        <p:spPr/>
        <p:txBody>
          <a:bodyPr/>
          <a:lstStyle/>
          <a:p>
            <a:fld id="{2E74412D-CCB2-44C9-A5C8-A560CE83700F}" type="slidenum">
              <a:rPr lang="en-US" smtClean="0"/>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0F304AEA-C21F-4D18-904F-5D7772A41218}" type="slidenum">
              <a:rPr lang="en-US"/>
              <a:pPr/>
              <a:t>18</a:t>
            </a:fld>
            <a:endParaRPr lang="en-US"/>
          </a:p>
        </p:txBody>
      </p:sp>
      <p:sp>
        <p:nvSpPr>
          <p:cNvPr id="247810" name="Rectangle 2"/>
          <p:cNvSpPr>
            <a:spLocks noGrp="1" noChangeArrowheads="1"/>
          </p:cNvSpPr>
          <p:nvPr>
            <p:ph type="title"/>
          </p:nvPr>
        </p:nvSpPr>
        <p:spPr/>
        <p:txBody>
          <a:bodyPr/>
          <a:lstStyle/>
          <a:p>
            <a:r>
              <a:rPr lang="en-US"/>
              <a:t>Note in Example Hierarchy</a:t>
            </a:r>
          </a:p>
        </p:txBody>
      </p:sp>
      <p:sp>
        <p:nvSpPr>
          <p:cNvPr id="247811" name="Rectangle 3"/>
          <p:cNvSpPr>
            <a:spLocks noGrp="1" noChangeArrowheads="1"/>
          </p:cNvSpPr>
          <p:nvPr>
            <p:ph type="body" idx="1"/>
          </p:nvPr>
        </p:nvSpPr>
        <p:spPr/>
        <p:txBody>
          <a:bodyPr/>
          <a:lstStyle/>
          <a:p>
            <a:r>
              <a:rPr lang="en-US" dirty="0"/>
              <a:t>Dynamic binding</a:t>
            </a:r>
          </a:p>
          <a:p>
            <a:pPr lvl="1"/>
            <a:r>
              <a:rPr lang="en-US" dirty="0"/>
              <a:t>Also known as late binding</a:t>
            </a:r>
          </a:p>
          <a:p>
            <a:pPr lvl="1"/>
            <a:r>
              <a:rPr lang="en-US" dirty="0"/>
              <a:t>Calls to overridden methods are resolved at execution time, based on the type of object referenced</a:t>
            </a:r>
          </a:p>
          <a:p>
            <a:endParaRPr lang="en-US" dirty="0"/>
          </a:p>
        </p:txBody>
      </p:sp>
    </p:spTree>
    <p:extLst>
      <p:ext uri="{BB962C8B-B14F-4D97-AF65-F5344CB8AC3E}">
        <p14:creationId xmlns:p14="http://schemas.microsoft.com/office/powerpoint/2010/main" val="132412744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39825"/>
          </a:xfrm>
        </p:spPr>
        <p:txBody>
          <a:bodyPr/>
          <a:lstStyle/>
          <a:p>
            <a:r>
              <a:rPr lang="en-US" dirty="0" err="1" smtClean="0"/>
              <a:t>Downcasting</a:t>
            </a:r>
            <a:endParaRPr lang="en-US" dirty="0"/>
          </a:p>
        </p:txBody>
      </p:sp>
      <p:sp>
        <p:nvSpPr>
          <p:cNvPr id="3" name="Content Placeholder 2"/>
          <p:cNvSpPr>
            <a:spLocks noGrp="1"/>
          </p:cNvSpPr>
          <p:nvPr>
            <p:ph idx="1"/>
          </p:nvPr>
        </p:nvSpPr>
        <p:spPr>
          <a:xfrm>
            <a:off x="174567" y="1001684"/>
            <a:ext cx="9185563" cy="5257800"/>
          </a:xfrm>
        </p:spPr>
        <p:txBody>
          <a:bodyPr/>
          <a:lstStyle/>
          <a:p>
            <a:r>
              <a:rPr lang="en-US" b="1" dirty="0" smtClean="0"/>
              <a:t> </a:t>
            </a:r>
            <a:r>
              <a:rPr lang="en-US" sz="2800" dirty="0" smtClean="0"/>
              <a:t>for ( </a:t>
            </a:r>
            <a:r>
              <a:rPr lang="en-US" sz="2800" dirty="0" err="1" smtClean="0"/>
              <a:t>int</a:t>
            </a:r>
            <a:r>
              <a:rPr lang="en-US" sz="2800" dirty="0" smtClean="0"/>
              <a:t> </a:t>
            </a:r>
            <a:r>
              <a:rPr lang="en-US" sz="2800" dirty="0"/>
              <a:t>i</a:t>
            </a:r>
            <a:r>
              <a:rPr lang="en-US" sz="2800" dirty="0" smtClean="0"/>
              <a:t>=0; i&lt;4;i++) {</a:t>
            </a:r>
          </a:p>
          <a:p>
            <a:r>
              <a:rPr lang="en-US" sz="2800" dirty="0" smtClean="0"/>
              <a:t>If ( </a:t>
            </a:r>
            <a:r>
              <a:rPr lang="en-US" sz="2000" dirty="0" smtClean="0"/>
              <a:t>employees[i].</a:t>
            </a:r>
            <a:r>
              <a:rPr lang="en-US" sz="2000" dirty="0" err="1" smtClean="0"/>
              <a:t>getClass</a:t>
            </a:r>
            <a:r>
              <a:rPr lang="en-US" sz="2000" dirty="0" smtClean="0"/>
              <a:t>().</a:t>
            </a:r>
            <a:r>
              <a:rPr lang="en-US" sz="2000" dirty="0" err="1" smtClean="0"/>
              <a:t>conatins</a:t>
            </a:r>
            <a:r>
              <a:rPr lang="en-US" sz="2000" dirty="0" smtClean="0"/>
              <a:t>(“</a:t>
            </a:r>
            <a:r>
              <a:rPr lang="en-US" sz="2000" dirty="0" err="1" smtClean="0"/>
              <a:t>BasePlusCommisionEmployee</a:t>
            </a:r>
            <a:r>
              <a:rPr lang="en-US" sz="2000" dirty="0" smtClean="0"/>
              <a:t>”)</a:t>
            </a:r>
          </a:p>
          <a:p>
            <a:r>
              <a:rPr lang="en-US" sz="2000" dirty="0" smtClean="0"/>
              <a:t>{</a:t>
            </a:r>
          </a:p>
          <a:p>
            <a:pPr lvl="1"/>
            <a:r>
              <a:rPr lang="en-US" sz="1800" dirty="0" err="1" smtClean="0"/>
              <a:t>BasePlusCommissionEmployee</a:t>
            </a:r>
            <a:r>
              <a:rPr lang="en-US" sz="1800" dirty="0" smtClean="0"/>
              <a:t> </a:t>
            </a:r>
            <a:r>
              <a:rPr lang="en-US" sz="1800" dirty="0" err="1" smtClean="0"/>
              <a:t>emp</a:t>
            </a:r>
            <a:r>
              <a:rPr lang="en-US" sz="1800" dirty="0" smtClean="0"/>
              <a:t>=</a:t>
            </a:r>
          </a:p>
          <a:p>
            <a:pPr lvl="3">
              <a:buNone/>
            </a:pPr>
            <a:r>
              <a:rPr lang="en-US" sz="1800" dirty="0" smtClean="0"/>
              <a:t>(</a:t>
            </a:r>
            <a:r>
              <a:rPr lang="en-US" sz="1800" dirty="0" err="1" smtClean="0"/>
              <a:t>BasePlusCommissionEmployee</a:t>
            </a:r>
            <a:r>
              <a:rPr lang="en-US" sz="1800" dirty="0" smtClean="0"/>
              <a:t> ) employees[</a:t>
            </a:r>
            <a:r>
              <a:rPr lang="en-US" sz="1800" dirty="0" err="1" smtClean="0"/>
              <a:t>i</a:t>
            </a:r>
            <a:r>
              <a:rPr lang="en-US" sz="1800" dirty="0" smtClean="0"/>
              <a:t>];</a:t>
            </a:r>
          </a:p>
          <a:p>
            <a:pPr lvl="1"/>
            <a:r>
              <a:rPr lang="en-US" sz="2400" dirty="0" err="1" smtClean="0"/>
              <a:t>emp.setBaseSalary</a:t>
            </a:r>
            <a:r>
              <a:rPr lang="en-US" sz="2400" dirty="0" smtClean="0"/>
              <a:t>( 1.10 * </a:t>
            </a:r>
            <a:r>
              <a:rPr lang="en-US" sz="2400" dirty="0" err="1" smtClean="0"/>
              <a:t>emp.getBaseSalary</a:t>
            </a:r>
            <a:r>
              <a:rPr lang="en-US" sz="2400" dirty="0" smtClean="0"/>
              <a:t>() );</a:t>
            </a:r>
          </a:p>
          <a:p>
            <a:pPr lvl="1"/>
            <a:r>
              <a:rPr lang="en-US" sz="2400" dirty="0" smtClean="0"/>
              <a:t> S.O.P("new base salary with 10%% increase is </a:t>
            </a:r>
            <a:r>
              <a:rPr lang="en-US" sz="2400" dirty="0" err="1" smtClean="0"/>
              <a:t>emp.getBaseSalary</a:t>
            </a:r>
            <a:r>
              <a:rPr lang="en-US" sz="2400" dirty="0" smtClean="0"/>
              <a:t>() );</a:t>
            </a:r>
          </a:p>
          <a:p>
            <a:pPr lvl="1"/>
            <a:r>
              <a:rPr lang="en-US" sz="2400" dirty="0"/>
              <a:t>e</a:t>
            </a:r>
            <a:r>
              <a:rPr lang="en-US" sz="2400" dirty="0" smtClean="0"/>
              <a:t>mployee[i]=</a:t>
            </a:r>
            <a:r>
              <a:rPr lang="en-US" sz="2400" dirty="0" err="1" smtClean="0"/>
              <a:t>emp</a:t>
            </a:r>
            <a:r>
              <a:rPr lang="en-US" sz="2400" dirty="0" smtClean="0"/>
              <a:t>;</a:t>
            </a:r>
          </a:p>
          <a:p>
            <a:r>
              <a:rPr lang="en-US" sz="2400" dirty="0" smtClean="0"/>
              <a:t> } </a:t>
            </a:r>
          </a:p>
          <a:p>
            <a:r>
              <a:rPr lang="en-US" sz="2400" dirty="0" err="1" smtClean="0"/>
              <a:t>System.out.printf</a:t>
            </a:r>
            <a:r>
              <a:rPr lang="en-US" sz="2400" dirty="0" smtClean="0"/>
              <a:t>(employees[</a:t>
            </a:r>
            <a:r>
              <a:rPr lang="en-US" sz="2400" dirty="0" err="1" smtClean="0"/>
              <a:t>i</a:t>
            </a:r>
            <a:r>
              <a:rPr lang="en-US" sz="2400" dirty="0" smtClean="0"/>
              <a:t>].</a:t>
            </a:r>
            <a:r>
              <a:rPr lang="en-US" sz="2400" dirty="0" err="1" smtClean="0"/>
              <a:t>earnngs</a:t>
            </a:r>
            <a:r>
              <a:rPr lang="en-US" sz="2400" dirty="0" smtClean="0"/>
              <a:t>());</a:t>
            </a:r>
          </a:p>
          <a:p>
            <a:r>
              <a:rPr lang="en-US" sz="2400" dirty="0" smtClean="0"/>
              <a:t>} //end for</a:t>
            </a:r>
          </a:p>
        </p:txBody>
      </p:sp>
      <p:sp>
        <p:nvSpPr>
          <p:cNvPr id="4" name="Slide Number Placeholder 3"/>
          <p:cNvSpPr>
            <a:spLocks noGrp="1"/>
          </p:cNvSpPr>
          <p:nvPr>
            <p:ph type="sldNum" sz="quarter" idx="12"/>
          </p:nvPr>
        </p:nvSpPr>
        <p:spPr/>
        <p:txBody>
          <a:bodyPr/>
          <a:lstStyle/>
          <a:p>
            <a:fld id="{2E74412D-CCB2-44C9-A5C8-A560CE83700F}" type="slidenum">
              <a:rPr lang="en-US" smtClean="0"/>
              <a:pPr/>
              <a:t>19</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077764BE-1271-4F33-A5F1-140B67B768AD}" type="slidenum">
              <a:rPr lang="en-US"/>
              <a:pPr/>
              <a:t>2</a:t>
            </a:fld>
            <a:endParaRPr lang="en-US"/>
          </a:p>
        </p:txBody>
      </p:sp>
      <p:sp>
        <p:nvSpPr>
          <p:cNvPr id="111618" name="Rectangle 2"/>
          <p:cNvSpPr>
            <a:spLocks noGrp="1" noChangeArrowheads="1"/>
          </p:cNvSpPr>
          <p:nvPr>
            <p:ph type="title"/>
          </p:nvPr>
        </p:nvSpPr>
        <p:spPr/>
        <p:txBody>
          <a:bodyPr/>
          <a:lstStyle/>
          <a:p>
            <a:r>
              <a:rPr lang="en-US"/>
              <a:t>Abstract Classes and Methods</a:t>
            </a:r>
          </a:p>
        </p:txBody>
      </p:sp>
      <p:sp>
        <p:nvSpPr>
          <p:cNvPr id="111619" name="Rectangle 3"/>
          <p:cNvSpPr>
            <a:spLocks noGrp="1" noChangeArrowheads="1"/>
          </p:cNvSpPr>
          <p:nvPr>
            <p:ph type="body" idx="1"/>
          </p:nvPr>
        </p:nvSpPr>
        <p:spPr/>
        <p:txBody>
          <a:bodyPr/>
          <a:lstStyle/>
          <a:p>
            <a:r>
              <a:rPr lang="en-US" dirty="0"/>
              <a:t>Abstract classes  </a:t>
            </a:r>
          </a:p>
          <a:p>
            <a:pPr lvl="1"/>
            <a:r>
              <a:rPr lang="en-US" dirty="0"/>
              <a:t>Are </a:t>
            </a:r>
            <a:r>
              <a:rPr lang="en-US" dirty="0" err="1"/>
              <a:t>superclasses</a:t>
            </a:r>
            <a:r>
              <a:rPr lang="en-US" dirty="0"/>
              <a:t> (called </a:t>
            </a:r>
            <a:r>
              <a:rPr lang="en-US" u="sng" dirty="0"/>
              <a:t>abstract</a:t>
            </a:r>
            <a:r>
              <a:rPr lang="en-US" dirty="0"/>
              <a:t> </a:t>
            </a:r>
            <a:r>
              <a:rPr lang="en-US" dirty="0" err="1"/>
              <a:t>superclasses</a:t>
            </a:r>
            <a:r>
              <a:rPr lang="en-US" dirty="0"/>
              <a:t>)</a:t>
            </a:r>
          </a:p>
          <a:p>
            <a:pPr lvl="1"/>
            <a:r>
              <a:rPr lang="en-US" dirty="0"/>
              <a:t>Cannot be instantiated </a:t>
            </a:r>
          </a:p>
          <a:p>
            <a:pPr lvl="1"/>
            <a:r>
              <a:rPr lang="en-US" dirty="0"/>
              <a:t>Incomplete</a:t>
            </a:r>
          </a:p>
          <a:p>
            <a:pPr lvl="2"/>
            <a:r>
              <a:rPr lang="en-US" dirty="0"/>
              <a:t>subclasses fill in "missing pieces"</a:t>
            </a:r>
          </a:p>
          <a:p>
            <a:r>
              <a:rPr lang="en-US" dirty="0"/>
              <a:t>Concrete classes</a:t>
            </a:r>
          </a:p>
          <a:p>
            <a:pPr lvl="1"/>
            <a:r>
              <a:rPr lang="en-US" dirty="0"/>
              <a:t>Can be instantiated</a:t>
            </a:r>
          </a:p>
          <a:p>
            <a:pPr lvl="1"/>
            <a:r>
              <a:rPr lang="en-US" dirty="0"/>
              <a:t>Implement every method they declare</a:t>
            </a:r>
          </a:p>
          <a:p>
            <a:pPr lvl="1"/>
            <a:r>
              <a:rPr lang="en-US" dirty="0"/>
              <a:t>Provide specifics</a:t>
            </a:r>
          </a:p>
        </p:txBody>
      </p:sp>
    </p:spTree>
    <p:extLst>
      <p:ext uri="{BB962C8B-B14F-4D97-AF65-F5344CB8AC3E}">
        <p14:creationId xmlns:p14="http://schemas.microsoft.com/office/powerpoint/2010/main" val="203035883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Allowed Assignment between super and Sub class</a:t>
            </a:r>
            <a:endParaRPr lang="en-US" dirty="0"/>
          </a:p>
        </p:txBody>
      </p:sp>
      <p:sp>
        <p:nvSpPr>
          <p:cNvPr id="3" name="Content Placeholder 2"/>
          <p:cNvSpPr>
            <a:spLocks noGrp="1"/>
          </p:cNvSpPr>
          <p:nvPr>
            <p:ph idx="1"/>
          </p:nvPr>
        </p:nvSpPr>
        <p:spPr/>
        <p:txBody>
          <a:bodyPr/>
          <a:lstStyle/>
          <a:p>
            <a:r>
              <a:rPr lang="en-US" dirty="0" smtClean="0"/>
              <a:t>Assigning a super class reference to a super class variable is straightforward.</a:t>
            </a:r>
          </a:p>
          <a:p>
            <a:r>
              <a:rPr lang="en-US" dirty="0" smtClean="0"/>
              <a:t>Assigning a subclass reference to a subclass variable is straightforward.</a:t>
            </a:r>
          </a:p>
          <a:p>
            <a:r>
              <a:rPr lang="en-US" dirty="0" smtClean="0"/>
              <a:t>Assigning a subclass reference to a super class variable is safe, because the subclass object is an object of its super class.</a:t>
            </a:r>
            <a:endParaRPr lang="en-US" b="1" dirty="0"/>
          </a:p>
        </p:txBody>
      </p:sp>
      <p:sp>
        <p:nvSpPr>
          <p:cNvPr id="4" name="Slide Number Placeholder 3"/>
          <p:cNvSpPr>
            <a:spLocks noGrp="1"/>
          </p:cNvSpPr>
          <p:nvPr>
            <p:ph type="sldNum" sz="quarter" idx="12"/>
          </p:nvPr>
        </p:nvSpPr>
        <p:spPr/>
        <p:txBody>
          <a:bodyPr/>
          <a:lstStyle/>
          <a:p>
            <a:fld id="{2E74412D-CCB2-44C9-A5C8-A560CE83700F}" type="slidenum">
              <a:rPr lang="en-US" smtClean="0"/>
              <a:pPr/>
              <a:t>20</a:t>
            </a:fld>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Allowed Assignment between super and Sub class</a:t>
            </a:r>
            <a:endParaRPr lang="en-US" dirty="0"/>
          </a:p>
        </p:txBody>
      </p:sp>
      <p:sp>
        <p:nvSpPr>
          <p:cNvPr id="3" name="Content Placeholder 2"/>
          <p:cNvSpPr>
            <a:spLocks noGrp="1"/>
          </p:cNvSpPr>
          <p:nvPr>
            <p:ph idx="1"/>
          </p:nvPr>
        </p:nvSpPr>
        <p:spPr/>
        <p:txBody>
          <a:bodyPr/>
          <a:lstStyle/>
          <a:p>
            <a:r>
              <a:rPr lang="en-US" dirty="0" smtClean="0"/>
              <a:t>However, the super class variable can be used to refer only to super class members. </a:t>
            </a:r>
          </a:p>
          <a:p>
            <a:endParaRPr lang="en-US" dirty="0" smtClean="0"/>
          </a:p>
          <a:p>
            <a:r>
              <a:rPr lang="en-US" dirty="0" smtClean="0"/>
              <a:t>If this code refers to subclass-only members through the super class variable, the compiler reports errors</a:t>
            </a:r>
          </a:p>
          <a:p>
            <a:pPr lvl="1"/>
            <a:r>
              <a:rPr lang="en-US" dirty="0" err="1" smtClean="0"/>
              <a:t>Downcasting</a:t>
            </a:r>
            <a:r>
              <a:rPr lang="en-US" dirty="0" smtClean="0"/>
              <a:t> can overcome this error</a:t>
            </a:r>
            <a:endParaRPr lang="en-US" dirty="0"/>
          </a:p>
        </p:txBody>
      </p:sp>
      <p:sp>
        <p:nvSpPr>
          <p:cNvPr id="4" name="Slide Number Placeholder 3"/>
          <p:cNvSpPr>
            <a:spLocks noGrp="1"/>
          </p:cNvSpPr>
          <p:nvPr>
            <p:ph type="sldNum" sz="quarter" idx="12"/>
          </p:nvPr>
        </p:nvSpPr>
        <p:spPr/>
        <p:txBody>
          <a:bodyPr/>
          <a:lstStyle/>
          <a:p>
            <a:fld id="{2E74412D-CCB2-44C9-A5C8-A560CE83700F}" type="slidenum">
              <a:rPr lang="en-US" smtClean="0"/>
              <a:pPr/>
              <a:t>21</a:t>
            </a:fld>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9282A972-EE8D-44C6-90A5-002F7E9042B7}" type="slidenum">
              <a:rPr lang="en-US"/>
              <a:pPr/>
              <a:t>22</a:t>
            </a:fld>
            <a:endParaRPr lang="en-US"/>
          </a:p>
        </p:txBody>
      </p:sp>
      <p:sp>
        <p:nvSpPr>
          <p:cNvPr id="256002" name="Rectangle 2"/>
          <p:cNvSpPr>
            <a:spLocks noGrp="1" noChangeArrowheads="1"/>
          </p:cNvSpPr>
          <p:nvPr>
            <p:ph type="title"/>
          </p:nvPr>
        </p:nvSpPr>
        <p:spPr/>
        <p:txBody>
          <a:bodyPr/>
          <a:lstStyle/>
          <a:p>
            <a:r>
              <a:rPr lang="en-US" sz="4000"/>
              <a:t>Superclass And Subclass Assignment Rules</a:t>
            </a:r>
          </a:p>
        </p:txBody>
      </p:sp>
      <p:sp>
        <p:nvSpPr>
          <p:cNvPr id="256003" name="Rectangle 3"/>
          <p:cNvSpPr>
            <a:spLocks noGrp="1" noChangeArrowheads="1"/>
          </p:cNvSpPr>
          <p:nvPr>
            <p:ph type="body" idx="1"/>
          </p:nvPr>
        </p:nvSpPr>
        <p:spPr/>
        <p:txBody>
          <a:bodyPr/>
          <a:lstStyle/>
          <a:p>
            <a:pPr>
              <a:lnSpc>
                <a:spcPct val="90000"/>
              </a:lnSpc>
            </a:pPr>
            <a:r>
              <a:rPr lang="en-US" sz="2800" dirty="0"/>
              <a:t>Assigning a superclass reference to superclass variable straightforward</a:t>
            </a:r>
          </a:p>
          <a:p>
            <a:pPr>
              <a:lnSpc>
                <a:spcPct val="90000"/>
              </a:lnSpc>
            </a:pPr>
            <a:r>
              <a:rPr lang="en-US" sz="2800" dirty="0"/>
              <a:t>Subclass reference to subclass variable straightforward</a:t>
            </a:r>
          </a:p>
          <a:p>
            <a:pPr>
              <a:lnSpc>
                <a:spcPct val="90000"/>
              </a:lnSpc>
            </a:pPr>
            <a:r>
              <a:rPr lang="en-US" sz="2800" dirty="0"/>
              <a:t>Subclass reference to superclass variable safe </a:t>
            </a:r>
          </a:p>
          <a:p>
            <a:pPr lvl="1">
              <a:lnSpc>
                <a:spcPct val="90000"/>
              </a:lnSpc>
            </a:pPr>
            <a:r>
              <a:rPr lang="en-US" sz="2400" dirty="0"/>
              <a:t>because of </a:t>
            </a:r>
            <a:r>
              <a:rPr lang="en-US" sz="2400" i="1" dirty="0"/>
              <a:t>is-a</a:t>
            </a:r>
            <a:r>
              <a:rPr lang="en-US" sz="2400" dirty="0"/>
              <a:t> relationship</a:t>
            </a:r>
          </a:p>
          <a:p>
            <a:pPr lvl="1">
              <a:lnSpc>
                <a:spcPct val="90000"/>
              </a:lnSpc>
            </a:pPr>
            <a:r>
              <a:rPr lang="en-US" sz="2400" dirty="0"/>
              <a:t>Referring to subclass-only members through superclass variables a compilation error</a:t>
            </a:r>
          </a:p>
          <a:p>
            <a:pPr>
              <a:lnSpc>
                <a:spcPct val="90000"/>
              </a:lnSpc>
            </a:pPr>
            <a:r>
              <a:rPr lang="en-US" sz="2800" dirty="0"/>
              <a:t>Superclass reference to a subclass variable a compilation error</a:t>
            </a:r>
          </a:p>
          <a:p>
            <a:pPr lvl="1">
              <a:lnSpc>
                <a:spcPct val="90000"/>
              </a:lnSpc>
            </a:pPr>
            <a:r>
              <a:rPr lang="en-US" sz="2400" dirty="0" err="1"/>
              <a:t>Downcasting</a:t>
            </a:r>
            <a:r>
              <a:rPr lang="en-US" sz="2400" dirty="0"/>
              <a:t> can get around this error</a:t>
            </a:r>
          </a:p>
          <a:p>
            <a:pPr>
              <a:lnSpc>
                <a:spcPct val="90000"/>
              </a:lnSpc>
            </a:pPr>
            <a:endParaRPr lang="en-US" sz="2800" dirty="0"/>
          </a:p>
        </p:txBody>
      </p:sp>
    </p:spTree>
    <p:extLst>
      <p:ext uri="{BB962C8B-B14F-4D97-AF65-F5344CB8AC3E}">
        <p14:creationId xmlns:p14="http://schemas.microsoft.com/office/powerpoint/2010/main" val="381169038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Interface</a:t>
            </a:r>
            <a:endParaRPr lang="en-US" dirty="0"/>
          </a:p>
        </p:txBody>
      </p:sp>
      <p:sp>
        <p:nvSpPr>
          <p:cNvPr id="3" name="Content Placeholder 2"/>
          <p:cNvSpPr>
            <a:spLocks noGrp="1"/>
          </p:cNvSpPr>
          <p:nvPr>
            <p:ph idx="1"/>
          </p:nvPr>
        </p:nvSpPr>
        <p:spPr/>
        <p:txBody>
          <a:bodyPr/>
          <a:lstStyle/>
          <a:p>
            <a:r>
              <a:rPr lang="en-US" dirty="0"/>
              <a:t>Suppose that the company involved wishes to perform several accounting operations in </a:t>
            </a:r>
            <a:r>
              <a:rPr lang="en-US" dirty="0" smtClean="0"/>
              <a:t>a single </a:t>
            </a:r>
            <a:r>
              <a:rPr lang="en-US" dirty="0"/>
              <a:t>accounts payable application—in addition to calculating the earnings that must </a:t>
            </a:r>
            <a:r>
              <a:rPr lang="en-US" dirty="0" smtClean="0"/>
              <a:t>be paid </a:t>
            </a:r>
            <a:r>
              <a:rPr lang="en-US" dirty="0"/>
              <a:t>to each employee, the company must also calculate the payment due on each of </a:t>
            </a:r>
            <a:r>
              <a:rPr lang="en-US" dirty="0" smtClean="0"/>
              <a:t>several invoices </a:t>
            </a:r>
            <a:r>
              <a:rPr lang="en-US" dirty="0"/>
              <a:t>(i.e., bills for goods purchased</a:t>
            </a:r>
            <a:r>
              <a:rPr lang="en-US" dirty="0" smtClean="0"/>
              <a:t>).?</a:t>
            </a:r>
            <a:endParaRPr lang="en-US" dirty="0"/>
          </a:p>
        </p:txBody>
      </p:sp>
      <p:sp>
        <p:nvSpPr>
          <p:cNvPr id="4" name="Slide Number Placeholder 3"/>
          <p:cNvSpPr>
            <a:spLocks noGrp="1"/>
          </p:cNvSpPr>
          <p:nvPr>
            <p:ph type="sldNum" sz="quarter" idx="12"/>
          </p:nvPr>
        </p:nvSpPr>
        <p:spPr/>
        <p:txBody>
          <a:bodyPr/>
          <a:lstStyle/>
          <a:p>
            <a:fld id="{2E74412D-CCB2-44C9-A5C8-A560CE83700F}" type="slidenum">
              <a:rPr lang="en-US" smtClean="0"/>
              <a:pPr/>
              <a:t>23</a:t>
            </a:fld>
            <a:endParaRPr lang="en-US"/>
          </a:p>
        </p:txBody>
      </p:sp>
    </p:spTree>
    <p:extLst>
      <p:ext uri="{BB962C8B-B14F-4D97-AF65-F5344CB8AC3E}">
        <p14:creationId xmlns:p14="http://schemas.microsoft.com/office/powerpoint/2010/main" val="127207911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Interfaces</a:t>
            </a:r>
            <a:endParaRPr lang="en-US" dirty="0"/>
          </a:p>
        </p:txBody>
      </p:sp>
      <p:sp>
        <p:nvSpPr>
          <p:cNvPr id="3" name="Content Placeholder 2"/>
          <p:cNvSpPr>
            <a:spLocks noGrp="1"/>
          </p:cNvSpPr>
          <p:nvPr>
            <p:ph idx="1"/>
          </p:nvPr>
        </p:nvSpPr>
        <p:spPr/>
        <p:txBody>
          <a:bodyPr/>
          <a:lstStyle/>
          <a:p>
            <a:r>
              <a:rPr lang="en-US" dirty="0"/>
              <a:t>Though applied to unrelated things (i.e., </a:t>
            </a:r>
            <a:r>
              <a:rPr lang="en-US" dirty="0" smtClean="0"/>
              <a:t>employees and </a:t>
            </a:r>
            <a:r>
              <a:rPr lang="en-US" dirty="0"/>
              <a:t>invoices), both operations have to do with obtaining some kind of </a:t>
            </a:r>
            <a:r>
              <a:rPr lang="en-US" dirty="0" smtClean="0"/>
              <a:t>payment amount</a:t>
            </a:r>
            <a:r>
              <a:rPr lang="en-US" dirty="0"/>
              <a:t>. </a:t>
            </a:r>
            <a:endParaRPr lang="en-US" dirty="0" smtClean="0"/>
          </a:p>
          <a:p>
            <a:r>
              <a:rPr lang="en-US" dirty="0" smtClean="0"/>
              <a:t>For </a:t>
            </a:r>
            <a:r>
              <a:rPr lang="en-US" dirty="0"/>
              <a:t>an employee, the payment refers to the employee’s earnings. </a:t>
            </a:r>
            <a:endParaRPr lang="en-US" dirty="0" smtClean="0"/>
          </a:p>
          <a:p>
            <a:r>
              <a:rPr lang="en-US" dirty="0" smtClean="0"/>
              <a:t>For </a:t>
            </a:r>
            <a:r>
              <a:rPr lang="en-US" dirty="0"/>
              <a:t>an </a:t>
            </a:r>
            <a:r>
              <a:rPr lang="en-US" dirty="0" smtClean="0"/>
              <a:t>invoice, the </a:t>
            </a:r>
            <a:r>
              <a:rPr lang="en-US" dirty="0"/>
              <a:t>payment refers to the total cost of the goods listed on the invoice. </a:t>
            </a:r>
          </a:p>
        </p:txBody>
      </p:sp>
      <p:sp>
        <p:nvSpPr>
          <p:cNvPr id="4" name="Slide Number Placeholder 3"/>
          <p:cNvSpPr>
            <a:spLocks noGrp="1"/>
          </p:cNvSpPr>
          <p:nvPr>
            <p:ph type="sldNum" sz="quarter" idx="12"/>
          </p:nvPr>
        </p:nvSpPr>
        <p:spPr/>
        <p:txBody>
          <a:bodyPr/>
          <a:lstStyle/>
          <a:p>
            <a:fld id="{2E74412D-CCB2-44C9-A5C8-A560CE83700F}" type="slidenum">
              <a:rPr lang="en-US" smtClean="0"/>
              <a:pPr/>
              <a:t>24</a:t>
            </a:fld>
            <a:endParaRPr lang="en-US"/>
          </a:p>
        </p:txBody>
      </p:sp>
    </p:spTree>
    <p:extLst>
      <p:ext uri="{BB962C8B-B14F-4D97-AF65-F5344CB8AC3E}">
        <p14:creationId xmlns:p14="http://schemas.microsoft.com/office/powerpoint/2010/main" val="52878470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Interface</a:t>
            </a:r>
            <a:endParaRPr lang="en-US" dirty="0"/>
          </a:p>
        </p:txBody>
      </p:sp>
      <p:sp>
        <p:nvSpPr>
          <p:cNvPr id="3" name="Content Placeholder 2"/>
          <p:cNvSpPr>
            <a:spLocks noGrp="1"/>
          </p:cNvSpPr>
          <p:nvPr>
            <p:ph idx="1"/>
          </p:nvPr>
        </p:nvSpPr>
        <p:spPr/>
        <p:txBody>
          <a:bodyPr/>
          <a:lstStyle/>
          <a:p>
            <a:r>
              <a:rPr lang="en-US" dirty="0"/>
              <a:t>Can we </a:t>
            </a:r>
            <a:r>
              <a:rPr lang="en-US" dirty="0" smtClean="0"/>
              <a:t>calculate such </a:t>
            </a:r>
            <a:r>
              <a:rPr lang="en-US" i="1" dirty="0"/>
              <a:t>different </a:t>
            </a:r>
            <a:r>
              <a:rPr lang="en-US" dirty="0"/>
              <a:t>things as the payments due for employees and invoices in </a:t>
            </a:r>
            <a:r>
              <a:rPr lang="en-US" i="1" dirty="0"/>
              <a:t>a single </a:t>
            </a:r>
            <a:r>
              <a:rPr lang="en-US" dirty="0" smtClean="0"/>
              <a:t>application </a:t>
            </a:r>
            <a:r>
              <a:rPr lang="en-US" dirty="0" err="1" smtClean="0"/>
              <a:t>polymorphically</a:t>
            </a:r>
            <a:endParaRPr lang="en-US" dirty="0"/>
          </a:p>
          <a:p>
            <a:r>
              <a:rPr lang="en-US" b="1" dirty="0" smtClean="0"/>
              <a:t>Interface</a:t>
            </a:r>
            <a:r>
              <a:rPr lang="en-US" dirty="0" smtClean="0"/>
              <a:t> offer </a:t>
            </a:r>
            <a:r>
              <a:rPr lang="en-US" dirty="0"/>
              <a:t>a capability requiring that </a:t>
            </a:r>
            <a:r>
              <a:rPr lang="en-US" i="1" dirty="0" smtClean="0"/>
              <a:t>unrelated </a:t>
            </a:r>
            <a:r>
              <a:rPr lang="en-US" dirty="0"/>
              <a:t>classes implement </a:t>
            </a:r>
            <a:r>
              <a:rPr lang="en-US" dirty="0" smtClean="0"/>
              <a:t>a set </a:t>
            </a:r>
            <a:r>
              <a:rPr lang="en-US" dirty="0"/>
              <a:t>of </a:t>
            </a:r>
            <a:r>
              <a:rPr lang="en-US" i="1" dirty="0"/>
              <a:t>common </a:t>
            </a:r>
            <a:r>
              <a:rPr lang="en-US" dirty="0"/>
              <a:t>methods</a:t>
            </a:r>
          </a:p>
        </p:txBody>
      </p:sp>
      <p:sp>
        <p:nvSpPr>
          <p:cNvPr id="4" name="Slide Number Placeholder 3"/>
          <p:cNvSpPr>
            <a:spLocks noGrp="1"/>
          </p:cNvSpPr>
          <p:nvPr>
            <p:ph type="sldNum" sz="quarter" idx="12"/>
          </p:nvPr>
        </p:nvSpPr>
        <p:spPr/>
        <p:txBody>
          <a:bodyPr/>
          <a:lstStyle/>
          <a:p>
            <a:fld id="{2E74412D-CCB2-44C9-A5C8-A560CE83700F}" type="slidenum">
              <a:rPr lang="en-US" smtClean="0"/>
              <a:pPr/>
              <a:t>25</a:t>
            </a:fld>
            <a:endParaRPr lang="en-US"/>
          </a:p>
        </p:txBody>
      </p:sp>
    </p:spTree>
    <p:extLst>
      <p:ext uri="{BB962C8B-B14F-4D97-AF65-F5344CB8AC3E}">
        <p14:creationId xmlns:p14="http://schemas.microsoft.com/office/powerpoint/2010/main" val="420426816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Interfaces</a:t>
            </a:r>
            <a:endParaRPr lang="en-US"/>
          </a:p>
        </p:txBody>
      </p:sp>
      <p:sp>
        <p:nvSpPr>
          <p:cNvPr id="4" name="Slide Number Placeholder 3"/>
          <p:cNvSpPr>
            <a:spLocks noGrp="1"/>
          </p:cNvSpPr>
          <p:nvPr>
            <p:ph type="sldNum" sz="quarter" idx="12"/>
          </p:nvPr>
        </p:nvSpPr>
        <p:spPr/>
        <p:txBody>
          <a:bodyPr/>
          <a:lstStyle/>
          <a:p>
            <a:fld id="{2E74412D-CCB2-44C9-A5C8-A560CE83700F}" type="slidenum">
              <a:rPr lang="en-US" smtClean="0"/>
              <a:pPr/>
              <a:t>26</a:t>
            </a:fld>
            <a:endParaRPr lang="en-US"/>
          </a:p>
        </p:txBody>
      </p:sp>
      <p:pic>
        <p:nvPicPr>
          <p:cNvPr id="5" name="Content Placeholder 4"/>
          <p:cNvPicPr>
            <a:picLocks noGrp="1"/>
          </p:cNvPicPr>
          <p:nvPr>
            <p:ph idx="1"/>
          </p:nvPr>
        </p:nvPicPr>
        <p:blipFill>
          <a:blip r:embed="rId2"/>
          <a:stretch>
            <a:fillRect/>
          </a:stretch>
        </p:blipFill>
        <p:spPr>
          <a:xfrm>
            <a:off x="1679171" y="2061556"/>
            <a:ext cx="5366039" cy="3748425"/>
          </a:xfrm>
          <a:prstGeom prst="rect">
            <a:avLst/>
          </a:prstGeom>
        </p:spPr>
      </p:pic>
    </p:spTree>
    <p:extLst>
      <p:ext uri="{BB962C8B-B14F-4D97-AF65-F5344CB8AC3E}">
        <p14:creationId xmlns:p14="http://schemas.microsoft.com/office/powerpoint/2010/main" val="34914477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C9015C20-A508-4096-9687-68924DCD3059}" type="slidenum">
              <a:rPr lang="en-US"/>
              <a:pPr/>
              <a:t>27</a:t>
            </a:fld>
            <a:endParaRPr lang="en-US"/>
          </a:p>
        </p:txBody>
      </p:sp>
      <p:sp>
        <p:nvSpPr>
          <p:cNvPr id="303106" name="Rectangle 2"/>
          <p:cNvSpPr>
            <a:spLocks noGrp="1" noChangeArrowheads="1"/>
          </p:cNvSpPr>
          <p:nvPr>
            <p:ph type="title"/>
          </p:nvPr>
        </p:nvSpPr>
        <p:spPr/>
        <p:txBody>
          <a:bodyPr/>
          <a:lstStyle/>
          <a:p>
            <a:r>
              <a:rPr lang="en-US"/>
              <a:t>Why Use Interfaces</a:t>
            </a:r>
          </a:p>
        </p:txBody>
      </p:sp>
      <p:sp>
        <p:nvSpPr>
          <p:cNvPr id="303107" name="Rectangle 3"/>
          <p:cNvSpPr>
            <a:spLocks noGrp="1" noChangeArrowheads="1"/>
          </p:cNvSpPr>
          <p:nvPr>
            <p:ph type="body" idx="1"/>
          </p:nvPr>
        </p:nvSpPr>
        <p:spPr/>
        <p:txBody>
          <a:bodyPr/>
          <a:lstStyle/>
          <a:p>
            <a:r>
              <a:rPr lang="en-US"/>
              <a:t>Provide capability for unrelated classes to implement a set of common methods</a:t>
            </a:r>
          </a:p>
          <a:p>
            <a:r>
              <a:rPr lang="en-US"/>
              <a:t>Define and standardize ways people and systems can interact</a:t>
            </a:r>
          </a:p>
          <a:p>
            <a:r>
              <a:rPr lang="en-US"/>
              <a:t>Interface specifies </a:t>
            </a:r>
            <a:r>
              <a:rPr lang="en-US" u="sng"/>
              <a:t>what</a:t>
            </a:r>
            <a:r>
              <a:rPr lang="en-US"/>
              <a:t> operations must be permitted</a:t>
            </a:r>
          </a:p>
          <a:p>
            <a:r>
              <a:rPr lang="en-US"/>
              <a:t>Does </a:t>
            </a:r>
            <a:r>
              <a:rPr lang="en-US" u="sng"/>
              <a:t>not</a:t>
            </a:r>
            <a:r>
              <a:rPr lang="en-US"/>
              <a:t> specify </a:t>
            </a:r>
            <a:r>
              <a:rPr lang="en-US" u="sng"/>
              <a:t>how</a:t>
            </a:r>
            <a:r>
              <a:rPr lang="en-US"/>
              <a:t> performed</a:t>
            </a:r>
          </a:p>
        </p:txBody>
      </p:sp>
    </p:spTree>
    <p:extLst>
      <p:ext uri="{BB962C8B-B14F-4D97-AF65-F5344CB8AC3E}">
        <p14:creationId xmlns:p14="http://schemas.microsoft.com/office/powerpoint/2010/main" val="409782873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0340ECA9-BC84-4588-BFFD-EF4E9A5FDE50}" type="slidenum">
              <a:rPr lang="en-US"/>
              <a:pPr/>
              <a:t>28</a:t>
            </a:fld>
            <a:endParaRPr lang="en-US"/>
          </a:p>
        </p:txBody>
      </p:sp>
      <p:sp>
        <p:nvSpPr>
          <p:cNvPr id="273410" name="Rectangle 2"/>
          <p:cNvSpPr>
            <a:spLocks noGrp="1" noChangeArrowheads="1"/>
          </p:cNvSpPr>
          <p:nvPr>
            <p:ph type="title"/>
          </p:nvPr>
        </p:nvSpPr>
        <p:spPr/>
        <p:txBody>
          <a:bodyPr/>
          <a:lstStyle/>
          <a:p>
            <a:r>
              <a:rPr lang="en-US"/>
              <a:t>What is an Interface? </a:t>
            </a:r>
          </a:p>
        </p:txBody>
      </p:sp>
      <p:sp>
        <p:nvSpPr>
          <p:cNvPr id="273411" name="Rectangle 3"/>
          <p:cNvSpPr>
            <a:spLocks noGrp="1" noChangeArrowheads="1"/>
          </p:cNvSpPr>
          <p:nvPr>
            <p:ph type="body" idx="1"/>
          </p:nvPr>
        </p:nvSpPr>
        <p:spPr>
          <a:xfrm>
            <a:off x="457200" y="1984375"/>
            <a:ext cx="8686800" cy="4873625"/>
          </a:xfrm>
        </p:spPr>
        <p:txBody>
          <a:bodyPr/>
          <a:lstStyle/>
          <a:p>
            <a:r>
              <a:rPr lang="en-US"/>
              <a:t>An interface is a collection of constants and method declarations </a:t>
            </a:r>
          </a:p>
          <a:p>
            <a:r>
              <a:rPr lang="en-US"/>
              <a:t>An interface describes a set of methods that can be called on an object </a:t>
            </a:r>
          </a:p>
          <a:p>
            <a:r>
              <a:rPr lang="en-US"/>
              <a:t>The method declarations do not include an implementation </a:t>
            </a:r>
          </a:p>
          <a:p>
            <a:pPr lvl="1"/>
            <a:r>
              <a:rPr lang="en-US"/>
              <a:t>there is no method body</a:t>
            </a:r>
          </a:p>
        </p:txBody>
      </p:sp>
    </p:spTree>
    <p:extLst>
      <p:ext uri="{BB962C8B-B14F-4D97-AF65-F5344CB8AC3E}">
        <p14:creationId xmlns:p14="http://schemas.microsoft.com/office/powerpoint/2010/main" val="145131086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CC1D8CE2-3AB0-4B56-8DA1-432603F31DE6}" type="slidenum">
              <a:rPr lang="en-US"/>
              <a:pPr/>
              <a:t>29</a:t>
            </a:fld>
            <a:endParaRPr lang="en-US"/>
          </a:p>
        </p:txBody>
      </p:sp>
      <p:sp>
        <p:nvSpPr>
          <p:cNvPr id="299010" name="Rectangle 2"/>
          <p:cNvSpPr>
            <a:spLocks noGrp="1" noChangeArrowheads="1"/>
          </p:cNvSpPr>
          <p:nvPr>
            <p:ph type="title"/>
          </p:nvPr>
        </p:nvSpPr>
        <p:spPr/>
        <p:txBody>
          <a:bodyPr/>
          <a:lstStyle/>
          <a:p>
            <a:r>
              <a:rPr lang="en-US"/>
              <a:t>What is an Interface? </a:t>
            </a:r>
          </a:p>
        </p:txBody>
      </p:sp>
      <p:sp>
        <p:nvSpPr>
          <p:cNvPr id="299011" name="Rectangle 3"/>
          <p:cNvSpPr>
            <a:spLocks noGrp="1" noChangeArrowheads="1"/>
          </p:cNvSpPr>
          <p:nvPr>
            <p:ph type="body" idx="1"/>
          </p:nvPr>
        </p:nvSpPr>
        <p:spPr/>
        <p:txBody>
          <a:bodyPr/>
          <a:lstStyle/>
          <a:p>
            <a:r>
              <a:rPr lang="en-US"/>
              <a:t>A child class that </a:t>
            </a:r>
            <a:r>
              <a:rPr lang="en-US" i="1"/>
              <a:t>extends</a:t>
            </a:r>
            <a:r>
              <a:rPr lang="en-US"/>
              <a:t> a parent class can also </a:t>
            </a:r>
            <a:r>
              <a:rPr lang="en-US" i="1"/>
              <a:t>implement</a:t>
            </a:r>
            <a:r>
              <a:rPr lang="en-US"/>
              <a:t> an interface to gain some additional behavior</a:t>
            </a:r>
          </a:p>
          <a:p>
            <a:r>
              <a:rPr lang="en-US"/>
              <a:t>Implementing an interface is a “promise” to include the specified method(s)</a:t>
            </a:r>
          </a:p>
          <a:p>
            <a:r>
              <a:rPr lang="en-US"/>
              <a:t>A method in an interface cannot be made </a:t>
            </a:r>
            <a:r>
              <a:rPr lang="en-US" i="1"/>
              <a:t>private</a:t>
            </a:r>
            <a:r>
              <a:rPr lang="en-US"/>
              <a:t> </a:t>
            </a:r>
          </a:p>
          <a:p>
            <a:pPr>
              <a:buFont typeface="Wingdings" pitchFamily="2" charset="2"/>
              <a:buNone/>
            </a:pPr>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9D701DDA-9F10-4504-A1CC-7F899AC60FF9}" type="slidenum">
              <a:rPr lang="en-US"/>
              <a:pPr/>
              <a:t>3</a:t>
            </a:fld>
            <a:endParaRPr lang="en-US"/>
          </a:p>
        </p:txBody>
      </p:sp>
      <p:sp>
        <p:nvSpPr>
          <p:cNvPr id="117762" name="Rectangle 2"/>
          <p:cNvSpPr>
            <a:spLocks noGrp="1" noChangeArrowheads="1"/>
          </p:cNvSpPr>
          <p:nvPr>
            <p:ph type="title"/>
          </p:nvPr>
        </p:nvSpPr>
        <p:spPr/>
        <p:txBody>
          <a:bodyPr/>
          <a:lstStyle/>
          <a:p>
            <a:r>
              <a:rPr lang="en-US"/>
              <a:t>Abstract Classes and Methods </a:t>
            </a:r>
          </a:p>
        </p:txBody>
      </p:sp>
      <p:sp>
        <p:nvSpPr>
          <p:cNvPr id="117763" name="Rectangle 3"/>
          <p:cNvSpPr>
            <a:spLocks noGrp="1" noChangeArrowheads="1"/>
          </p:cNvSpPr>
          <p:nvPr>
            <p:ph type="body" idx="1"/>
          </p:nvPr>
        </p:nvSpPr>
        <p:spPr/>
        <p:txBody>
          <a:bodyPr/>
          <a:lstStyle/>
          <a:p>
            <a:r>
              <a:rPr lang="en-US"/>
              <a:t>Purpose of an abstract class</a:t>
            </a:r>
          </a:p>
          <a:p>
            <a:pPr lvl="1"/>
            <a:r>
              <a:rPr lang="en-US"/>
              <a:t>Declare common attributes  …</a:t>
            </a:r>
          </a:p>
          <a:p>
            <a:pPr lvl="1"/>
            <a:r>
              <a:rPr lang="en-US"/>
              <a:t>Declare common behaviors of classes in a class hierarchy</a:t>
            </a:r>
          </a:p>
          <a:p>
            <a:r>
              <a:rPr lang="en-US"/>
              <a:t>Contains one or more abstract </a:t>
            </a:r>
            <a:r>
              <a:rPr lang="en-US" u="sng"/>
              <a:t>methods</a:t>
            </a:r>
            <a:endParaRPr lang="en-US"/>
          </a:p>
          <a:p>
            <a:pPr lvl="1"/>
            <a:r>
              <a:rPr lang="en-US"/>
              <a:t>Subclasses must override</a:t>
            </a:r>
          </a:p>
          <a:p>
            <a:r>
              <a:rPr lang="en-US"/>
              <a:t>Instance variables, concrete methods of abstract class</a:t>
            </a:r>
          </a:p>
          <a:p>
            <a:pPr lvl="1"/>
            <a:r>
              <a:rPr lang="en-US"/>
              <a:t>subject to normal rules of inheritance</a:t>
            </a:r>
          </a:p>
        </p:txBody>
      </p:sp>
    </p:spTree>
    <p:extLst>
      <p:ext uri="{BB962C8B-B14F-4D97-AF65-F5344CB8AC3E}">
        <p14:creationId xmlns:p14="http://schemas.microsoft.com/office/powerpoint/2010/main" val="126738992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41BFD890-B900-477A-97E1-E82E05D927B3}" type="slidenum">
              <a:rPr lang="en-US"/>
              <a:pPr/>
              <a:t>30</a:t>
            </a:fld>
            <a:endParaRPr lang="en-US"/>
          </a:p>
        </p:txBody>
      </p:sp>
      <p:sp>
        <p:nvSpPr>
          <p:cNvPr id="275458" name="Rectangle 2"/>
          <p:cNvSpPr>
            <a:spLocks noGrp="1" noChangeArrowheads="1"/>
          </p:cNvSpPr>
          <p:nvPr>
            <p:ph type="title"/>
          </p:nvPr>
        </p:nvSpPr>
        <p:spPr/>
        <p:txBody>
          <a:bodyPr/>
          <a:lstStyle/>
          <a:p>
            <a:r>
              <a:rPr lang="en-US"/>
              <a:t>When A Class Definition </a:t>
            </a:r>
            <a:r>
              <a:rPr lang="en-US" i="1"/>
              <a:t>Implements</a:t>
            </a:r>
            <a:r>
              <a:rPr lang="en-US"/>
              <a:t> An Interface: </a:t>
            </a:r>
          </a:p>
        </p:txBody>
      </p:sp>
      <p:sp>
        <p:nvSpPr>
          <p:cNvPr id="275459" name="Rectangle 3"/>
          <p:cNvSpPr>
            <a:spLocks noGrp="1" noChangeArrowheads="1"/>
          </p:cNvSpPr>
          <p:nvPr>
            <p:ph type="body" idx="1"/>
          </p:nvPr>
        </p:nvSpPr>
        <p:spPr/>
        <p:txBody>
          <a:bodyPr/>
          <a:lstStyle/>
          <a:p>
            <a:r>
              <a:rPr lang="en-US" dirty="0"/>
              <a:t>It must implement each method in the interface </a:t>
            </a:r>
          </a:p>
          <a:p>
            <a:r>
              <a:rPr lang="en-US" dirty="0" smtClean="0"/>
              <a:t>Constants </a:t>
            </a:r>
            <a:r>
              <a:rPr lang="en-US" dirty="0"/>
              <a:t>from the interface can be used as if they had been defined in the class (They should not be re-defined in the class) </a:t>
            </a:r>
          </a:p>
          <a:p>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A1A6DF99-4FD1-466D-9BE3-41CD76FA5B8D}" type="slidenum">
              <a:rPr lang="en-US"/>
              <a:pPr/>
              <a:t>31</a:t>
            </a:fld>
            <a:endParaRPr lang="en-US"/>
          </a:p>
        </p:txBody>
      </p:sp>
      <p:sp>
        <p:nvSpPr>
          <p:cNvPr id="301058" name="Rectangle 2"/>
          <p:cNvSpPr>
            <a:spLocks noGrp="1" noChangeArrowheads="1"/>
          </p:cNvSpPr>
          <p:nvPr>
            <p:ph type="title"/>
          </p:nvPr>
        </p:nvSpPr>
        <p:spPr/>
        <p:txBody>
          <a:bodyPr/>
          <a:lstStyle/>
          <a:p>
            <a:r>
              <a:rPr lang="en-US" sz="4000"/>
              <a:t>Declaring Constants with Interfaces </a:t>
            </a:r>
          </a:p>
        </p:txBody>
      </p:sp>
      <p:sp>
        <p:nvSpPr>
          <p:cNvPr id="301059" name="Rectangle 3"/>
          <p:cNvSpPr>
            <a:spLocks noGrp="1" noChangeArrowheads="1"/>
          </p:cNvSpPr>
          <p:nvPr>
            <p:ph type="body" idx="1"/>
          </p:nvPr>
        </p:nvSpPr>
        <p:spPr/>
        <p:txBody>
          <a:bodyPr/>
          <a:lstStyle/>
          <a:p>
            <a:pPr marL="228600" indent="-228600"/>
            <a:r>
              <a:rPr lang="en-US" dirty="0"/>
              <a:t>Interfaces can be used to declare constants used in many class declarations</a:t>
            </a:r>
          </a:p>
          <a:p>
            <a:pPr marL="747713" lvl="1" indent="-290513"/>
            <a:r>
              <a:rPr lang="en-US" dirty="0"/>
              <a:t>These constants are implicitly </a:t>
            </a:r>
            <a:r>
              <a:rPr lang="en-US" dirty="0">
                <a:latin typeface="Courier New" pitchFamily="49" charset="0"/>
              </a:rPr>
              <a:t>public</a:t>
            </a:r>
            <a:r>
              <a:rPr lang="en-US" dirty="0"/>
              <a:t>, </a:t>
            </a:r>
            <a:r>
              <a:rPr lang="en-US" dirty="0">
                <a:latin typeface="Courier New" pitchFamily="49" charset="0"/>
              </a:rPr>
              <a:t>static</a:t>
            </a:r>
            <a:r>
              <a:rPr lang="en-US" dirty="0"/>
              <a:t> and </a:t>
            </a:r>
            <a:r>
              <a:rPr lang="en-US" dirty="0" smtClean="0">
                <a:latin typeface="Courier New" pitchFamily="49" charset="0"/>
              </a:rPr>
              <a:t>final</a:t>
            </a:r>
            <a:endParaRPr lang="en-US" dirty="0">
              <a:latin typeface="Courier New" pitchFamily="49"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6"/>
          <p:cNvSpPr>
            <a:spLocks noGrp="1"/>
          </p:cNvSpPr>
          <p:nvPr>
            <p:ph type="sldNum" sz="quarter" idx="12"/>
          </p:nvPr>
        </p:nvSpPr>
        <p:spPr/>
        <p:txBody>
          <a:bodyPr/>
          <a:lstStyle/>
          <a:p>
            <a:fld id="{0214E5ED-94B1-40E2-AE79-C4A3FA57A330}" type="slidenum">
              <a:rPr lang="en-US"/>
              <a:pPr/>
              <a:t>32</a:t>
            </a:fld>
            <a:endParaRPr lang="en-US"/>
          </a:p>
        </p:txBody>
      </p:sp>
      <p:sp>
        <p:nvSpPr>
          <p:cNvPr id="292866" name="Rectangle 2"/>
          <p:cNvSpPr>
            <a:spLocks noGrp="1" noChangeArrowheads="1"/>
          </p:cNvSpPr>
          <p:nvPr>
            <p:ph type="title"/>
          </p:nvPr>
        </p:nvSpPr>
        <p:spPr/>
        <p:txBody>
          <a:bodyPr/>
          <a:lstStyle/>
          <a:p>
            <a:r>
              <a:rPr lang="en-US" sz="4000"/>
              <a:t>Implementation vs. Interface Inheritance</a:t>
            </a:r>
          </a:p>
        </p:txBody>
      </p:sp>
      <p:sp>
        <p:nvSpPr>
          <p:cNvPr id="292867" name="Rectangle 3"/>
          <p:cNvSpPr>
            <a:spLocks noGrp="1" noChangeArrowheads="1"/>
          </p:cNvSpPr>
          <p:nvPr>
            <p:ph type="body" sz="half" idx="1"/>
          </p:nvPr>
        </p:nvSpPr>
        <p:spPr/>
        <p:txBody>
          <a:bodyPr/>
          <a:lstStyle/>
          <a:p>
            <a:pPr algn="ctr">
              <a:buFont typeface="Wingdings" pitchFamily="2" charset="2"/>
              <a:buNone/>
            </a:pPr>
            <a:r>
              <a:rPr lang="en-US" sz="2400" dirty="0"/>
              <a:t>Implementation</a:t>
            </a:r>
            <a:br>
              <a:rPr lang="en-US" sz="2400" dirty="0"/>
            </a:br>
            <a:r>
              <a:rPr lang="en-US" sz="2400" dirty="0"/>
              <a:t>Inheritance</a:t>
            </a:r>
          </a:p>
          <a:p>
            <a:r>
              <a:rPr lang="en-US" sz="2400" dirty="0" smtClean="0"/>
              <a:t>Each </a:t>
            </a:r>
            <a:r>
              <a:rPr lang="en-US" sz="2400" dirty="0"/>
              <a:t>new subclass inherits one or more methods declared in </a:t>
            </a:r>
            <a:r>
              <a:rPr lang="en-US" sz="2400" dirty="0" err="1"/>
              <a:t>superclass</a:t>
            </a:r>
            <a:endParaRPr lang="en-US" sz="2400" dirty="0"/>
          </a:p>
          <a:p>
            <a:r>
              <a:rPr lang="en-US" sz="2400" dirty="0"/>
              <a:t>Subclass uses </a:t>
            </a:r>
            <a:r>
              <a:rPr lang="en-US" sz="2400" dirty="0" err="1"/>
              <a:t>superclass</a:t>
            </a:r>
            <a:r>
              <a:rPr lang="en-US" sz="2400" dirty="0"/>
              <a:t> declarations</a:t>
            </a:r>
          </a:p>
        </p:txBody>
      </p:sp>
      <p:sp>
        <p:nvSpPr>
          <p:cNvPr id="292868" name="Rectangle 4"/>
          <p:cNvSpPr>
            <a:spLocks noGrp="1" noChangeArrowheads="1"/>
          </p:cNvSpPr>
          <p:nvPr>
            <p:ph type="body" sz="half" idx="2"/>
          </p:nvPr>
        </p:nvSpPr>
        <p:spPr/>
        <p:txBody>
          <a:bodyPr/>
          <a:lstStyle/>
          <a:p>
            <a:pPr algn="ctr">
              <a:buFont typeface="Wingdings" pitchFamily="2" charset="2"/>
              <a:buNone/>
            </a:pPr>
            <a:r>
              <a:rPr lang="en-US" sz="2400" dirty="0"/>
              <a:t>Interface Inheritance</a:t>
            </a:r>
            <a:br>
              <a:rPr lang="en-US" sz="2400" dirty="0"/>
            </a:br>
            <a:endParaRPr lang="en-US" sz="2400" dirty="0"/>
          </a:p>
          <a:p>
            <a:r>
              <a:rPr lang="en-US" sz="2400" smtClean="0"/>
              <a:t>Interface specifies </a:t>
            </a:r>
            <a:r>
              <a:rPr lang="en-US" sz="2400" dirty="0"/>
              <a:t>one or more abstract methods</a:t>
            </a:r>
          </a:p>
          <a:p>
            <a:r>
              <a:rPr lang="en-US" sz="2400" dirty="0"/>
              <a:t>Must be declared for each class in hierarchy</a:t>
            </a:r>
          </a:p>
          <a:p>
            <a:r>
              <a:rPr lang="en-US" sz="2400" dirty="0"/>
              <a:t>Overridden for subclass-specific implementations</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2CDC72C0-0C4B-4309-B37C-E87D5420B6DF}" type="slidenum">
              <a:rPr lang="en-US"/>
              <a:pPr/>
              <a:t>33</a:t>
            </a:fld>
            <a:endParaRPr lang="en-US"/>
          </a:p>
        </p:txBody>
      </p:sp>
      <p:sp>
        <p:nvSpPr>
          <p:cNvPr id="277506" name="Rectangle 2"/>
          <p:cNvSpPr>
            <a:spLocks noGrp="1" noChangeArrowheads="1"/>
          </p:cNvSpPr>
          <p:nvPr>
            <p:ph type="title"/>
          </p:nvPr>
        </p:nvSpPr>
        <p:spPr/>
        <p:txBody>
          <a:bodyPr/>
          <a:lstStyle/>
          <a:p>
            <a:r>
              <a:rPr lang="en-US"/>
              <a:t>Creating and Using Interfaces</a:t>
            </a:r>
          </a:p>
        </p:txBody>
      </p:sp>
      <p:sp>
        <p:nvSpPr>
          <p:cNvPr id="277507" name="Rectangle 3"/>
          <p:cNvSpPr>
            <a:spLocks noGrp="1" noChangeArrowheads="1"/>
          </p:cNvSpPr>
          <p:nvPr>
            <p:ph type="body" idx="1"/>
          </p:nvPr>
        </p:nvSpPr>
        <p:spPr/>
        <p:txBody>
          <a:bodyPr/>
          <a:lstStyle/>
          <a:p>
            <a:r>
              <a:rPr lang="en-US"/>
              <a:t>Declaration begins with </a:t>
            </a:r>
            <a:r>
              <a:rPr lang="en-US" b="1">
                <a:solidFill>
                  <a:srgbClr val="FFFF99"/>
                </a:solidFill>
                <a:latin typeface="Courier New" pitchFamily="49" charset="0"/>
              </a:rPr>
              <a:t>interface</a:t>
            </a:r>
            <a:r>
              <a:rPr lang="en-US"/>
              <a:t> keyword</a:t>
            </a:r>
          </a:p>
          <a:p>
            <a:r>
              <a:rPr lang="en-US"/>
              <a:t>Classes </a:t>
            </a:r>
            <a:r>
              <a:rPr lang="en-US" b="1">
                <a:solidFill>
                  <a:srgbClr val="FFFF99"/>
                </a:solidFill>
                <a:latin typeface="Courier New" pitchFamily="49" charset="0"/>
              </a:rPr>
              <a:t>implement</a:t>
            </a:r>
            <a:r>
              <a:rPr lang="en-US"/>
              <a:t> an interface (and its methods)</a:t>
            </a:r>
          </a:p>
          <a:p>
            <a:r>
              <a:rPr lang="en-US"/>
              <a:t>Contains </a:t>
            </a:r>
            <a:r>
              <a:rPr lang="en-US">
                <a:latin typeface="Lucida Console" pitchFamily="49" charset="0"/>
              </a:rPr>
              <a:t>public</a:t>
            </a:r>
            <a:r>
              <a:rPr lang="en-US"/>
              <a:t> </a:t>
            </a:r>
            <a:r>
              <a:rPr lang="en-US">
                <a:latin typeface="Lucida Console" pitchFamily="49" charset="0"/>
              </a:rPr>
              <a:t>abstract</a:t>
            </a:r>
            <a:r>
              <a:rPr lang="en-US"/>
              <a:t> methods</a:t>
            </a:r>
          </a:p>
          <a:p>
            <a:pPr lvl="1"/>
            <a:r>
              <a:rPr lang="en-US"/>
              <a:t>Classes (that </a:t>
            </a:r>
            <a:r>
              <a:rPr lang="en-US">
                <a:latin typeface="Lucida Console" pitchFamily="49" charset="0"/>
              </a:rPr>
              <a:t>implement</a:t>
            </a:r>
            <a:r>
              <a:rPr lang="en-US"/>
              <a:t> the interface) must implement these methods</a:t>
            </a:r>
          </a:p>
          <a:p>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F9A7A5D9-B5AB-46C8-81FA-17048F0B0BB5}" type="slidenum">
              <a:rPr lang="en-US"/>
              <a:pPr/>
              <a:t>34</a:t>
            </a:fld>
            <a:endParaRPr lang="en-US"/>
          </a:p>
        </p:txBody>
      </p:sp>
      <p:sp>
        <p:nvSpPr>
          <p:cNvPr id="271362" name="Rectangle 2"/>
          <p:cNvSpPr>
            <a:spLocks noGrp="1" noChangeArrowheads="1"/>
          </p:cNvSpPr>
          <p:nvPr>
            <p:ph type="title"/>
          </p:nvPr>
        </p:nvSpPr>
        <p:spPr/>
        <p:txBody>
          <a:bodyPr/>
          <a:lstStyle/>
          <a:p>
            <a:r>
              <a:rPr lang="en-US"/>
              <a:t>Why Use Interfaces</a:t>
            </a:r>
          </a:p>
        </p:txBody>
      </p:sp>
      <p:sp>
        <p:nvSpPr>
          <p:cNvPr id="271363" name="Rectangle 3"/>
          <p:cNvSpPr>
            <a:spLocks noGrp="1" noChangeArrowheads="1"/>
          </p:cNvSpPr>
          <p:nvPr>
            <p:ph type="body" idx="1"/>
          </p:nvPr>
        </p:nvSpPr>
        <p:spPr/>
        <p:txBody>
          <a:bodyPr/>
          <a:lstStyle/>
          <a:p>
            <a:r>
              <a:rPr lang="en-US"/>
              <a:t>Java has single inheritance, only </a:t>
            </a:r>
          </a:p>
          <a:p>
            <a:r>
              <a:rPr lang="en-US"/>
              <a:t>This means that a child class inherits from only one parent class </a:t>
            </a:r>
          </a:p>
          <a:p>
            <a:r>
              <a:rPr lang="en-US"/>
              <a:t>Sometimes multiple inheritance would be convenient </a:t>
            </a:r>
          </a:p>
          <a:p>
            <a:r>
              <a:rPr lang="en-US" i="1"/>
              <a:t>Interfaces</a:t>
            </a:r>
            <a:r>
              <a:rPr lang="en-US"/>
              <a:t> give Java some of the advantages of multiple inheritance without incurring the disadvantages </a:t>
            </a:r>
          </a:p>
        </p:txBody>
      </p:sp>
    </p:spTree>
    <p:extLst>
      <p:ext uri="{BB962C8B-B14F-4D97-AF65-F5344CB8AC3E}">
        <p14:creationId xmlns:p14="http://schemas.microsoft.com/office/powerpoint/2010/main" val="393222228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Example</a:t>
            </a:r>
            <a:endParaRPr lang="en-US" dirty="0"/>
          </a:p>
        </p:txBody>
      </p:sp>
      <p:sp>
        <p:nvSpPr>
          <p:cNvPr id="4" name="Date Placeholder 3"/>
          <p:cNvSpPr>
            <a:spLocks noGrp="1"/>
          </p:cNvSpPr>
          <p:nvPr>
            <p:ph type="dt" sz="quarter" idx="10"/>
          </p:nvPr>
        </p:nvSpPr>
        <p:spPr/>
        <p:txBody>
          <a:bodyPr/>
          <a:lstStyle/>
          <a:p>
            <a:pPr>
              <a:defRPr/>
            </a:pPr>
            <a:fld id="{73F1BFAB-3184-4266-8285-67F4624FA656}" type="datetime1">
              <a:rPr lang="en-US" smtClean="0"/>
              <a:pPr>
                <a:defRPr/>
              </a:pPr>
              <a:t>11/6/2019</a:t>
            </a:fld>
            <a:endParaRPr lang="en-US"/>
          </a:p>
        </p:txBody>
      </p:sp>
      <p:sp>
        <p:nvSpPr>
          <p:cNvPr id="5" name="Footer Placeholder 4"/>
          <p:cNvSpPr>
            <a:spLocks noGrp="1"/>
          </p:cNvSpPr>
          <p:nvPr>
            <p:ph type="ftr" sz="quarter" idx="11"/>
          </p:nvPr>
        </p:nvSpPr>
        <p:spPr/>
        <p:txBody>
          <a:bodyPr/>
          <a:lstStyle/>
          <a:p>
            <a:pPr>
              <a:defRPr/>
            </a:pPr>
            <a:r>
              <a:rPr lang="en-US" smtClean="0"/>
              <a:t>Abstract classes &amp; Interface</a:t>
            </a:r>
            <a:endParaRPr lang="en-US"/>
          </a:p>
        </p:txBody>
      </p:sp>
      <p:sp>
        <p:nvSpPr>
          <p:cNvPr id="6" name="Slide Number Placeholder 5"/>
          <p:cNvSpPr>
            <a:spLocks noGrp="1"/>
          </p:cNvSpPr>
          <p:nvPr>
            <p:ph type="sldNum" sz="quarter" idx="12"/>
          </p:nvPr>
        </p:nvSpPr>
        <p:spPr/>
        <p:txBody>
          <a:bodyPr/>
          <a:lstStyle/>
          <a:p>
            <a:pPr>
              <a:defRPr/>
            </a:pPr>
            <a:fld id="{C3C38E0D-3F75-4C57-92E9-D397CAA0B121}" type="slidenum">
              <a:rPr lang="en-US" smtClean="0"/>
              <a:pPr>
                <a:defRPr/>
              </a:pPr>
              <a:t>35</a:t>
            </a:fld>
            <a:endParaRPr lang="en-US"/>
          </a:p>
        </p:txBody>
      </p:sp>
      <p:pic>
        <p:nvPicPr>
          <p:cNvPr id="1536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738188" y="1600200"/>
            <a:ext cx="7667625" cy="4648200"/>
          </a:xfr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688382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Rules</a:t>
            </a:r>
            <a:endParaRPr lang="en-US" dirty="0"/>
          </a:p>
        </p:txBody>
      </p:sp>
      <p:sp>
        <p:nvSpPr>
          <p:cNvPr id="3" name="Content Placeholder 2"/>
          <p:cNvSpPr>
            <a:spLocks noGrp="1"/>
          </p:cNvSpPr>
          <p:nvPr>
            <p:ph idx="1"/>
          </p:nvPr>
        </p:nvSpPr>
        <p:spPr/>
        <p:txBody>
          <a:bodyPr/>
          <a:lstStyle/>
          <a:p>
            <a:pPr>
              <a:defRPr/>
            </a:pPr>
            <a:endParaRPr lang="en-US"/>
          </a:p>
        </p:txBody>
      </p:sp>
      <p:sp>
        <p:nvSpPr>
          <p:cNvPr id="4" name="Date Placeholder 3"/>
          <p:cNvSpPr>
            <a:spLocks noGrp="1"/>
          </p:cNvSpPr>
          <p:nvPr>
            <p:ph type="dt" sz="quarter" idx="10"/>
          </p:nvPr>
        </p:nvSpPr>
        <p:spPr/>
        <p:txBody>
          <a:bodyPr/>
          <a:lstStyle/>
          <a:p>
            <a:pPr>
              <a:defRPr/>
            </a:pPr>
            <a:fld id="{73F1BFAB-3184-4266-8285-67F4624FA656}" type="datetime1">
              <a:rPr lang="en-US" smtClean="0"/>
              <a:pPr>
                <a:defRPr/>
              </a:pPr>
              <a:t>11/6/2019</a:t>
            </a:fld>
            <a:endParaRPr lang="en-US" dirty="0"/>
          </a:p>
        </p:txBody>
      </p:sp>
      <p:sp>
        <p:nvSpPr>
          <p:cNvPr id="5" name="Footer Placeholder 4"/>
          <p:cNvSpPr>
            <a:spLocks noGrp="1"/>
          </p:cNvSpPr>
          <p:nvPr>
            <p:ph type="ftr" sz="quarter" idx="11"/>
          </p:nvPr>
        </p:nvSpPr>
        <p:spPr/>
        <p:txBody>
          <a:bodyPr/>
          <a:lstStyle/>
          <a:p>
            <a:pPr>
              <a:defRPr/>
            </a:pPr>
            <a:r>
              <a:rPr lang="en-US" smtClean="0"/>
              <a:t>Abstract classes &amp; Interface</a:t>
            </a:r>
            <a:endParaRPr lang="en-US"/>
          </a:p>
        </p:txBody>
      </p:sp>
      <p:sp>
        <p:nvSpPr>
          <p:cNvPr id="6" name="Slide Number Placeholder 5"/>
          <p:cNvSpPr>
            <a:spLocks noGrp="1"/>
          </p:cNvSpPr>
          <p:nvPr>
            <p:ph type="sldNum" sz="quarter" idx="12"/>
          </p:nvPr>
        </p:nvSpPr>
        <p:spPr/>
        <p:txBody>
          <a:bodyPr/>
          <a:lstStyle/>
          <a:p>
            <a:pPr>
              <a:defRPr/>
            </a:pPr>
            <a:fld id="{65E94763-EF1A-48A8-9D27-0EF7DAD28537}" type="slidenum">
              <a:rPr lang="en-US" smtClean="0"/>
              <a:pPr>
                <a:defRPr/>
              </a:pPr>
              <a:t>36</a:t>
            </a:fld>
            <a:endParaRPr lang="en-US" dirty="0"/>
          </a:p>
        </p:txBody>
      </p:sp>
      <p:pic>
        <p:nvPicPr>
          <p:cNvPr id="1639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6275" y="1524000"/>
            <a:ext cx="7791450" cy="5153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2370171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Some of Java's Most used Interfaces</a:t>
            </a:r>
          </a:p>
        </p:txBody>
      </p:sp>
      <p:sp>
        <p:nvSpPr>
          <p:cNvPr id="3" name="Content Placeholder 2"/>
          <p:cNvSpPr>
            <a:spLocks noGrp="1"/>
          </p:cNvSpPr>
          <p:nvPr>
            <p:ph idx="1"/>
          </p:nvPr>
        </p:nvSpPr>
        <p:spPr/>
        <p:txBody>
          <a:bodyPr/>
          <a:lstStyle/>
          <a:p>
            <a:pPr>
              <a:defRPr/>
            </a:pPr>
            <a:r>
              <a:rPr lang="en-US" b="1" dirty="0" err="1"/>
              <a:t>Cloneable</a:t>
            </a:r>
            <a:endParaRPr lang="en-US" b="1" dirty="0"/>
          </a:p>
          <a:p>
            <a:pPr lvl="1">
              <a:defRPr/>
            </a:pPr>
            <a:r>
              <a:rPr lang="en-US" dirty="0" smtClean="0"/>
              <a:t>To </a:t>
            </a:r>
            <a:r>
              <a:rPr lang="en-US" dirty="0"/>
              <a:t>make a copy of an existing object via the </a:t>
            </a:r>
            <a:r>
              <a:rPr lang="en-US" b="1" dirty="0"/>
              <a:t>clone() </a:t>
            </a:r>
            <a:r>
              <a:rPr lang="en-US" dirty="0"/>
              <a:t>method on </a:t>
            </a:r>
            <a:r>
              <a:rPr lang="en-US" dirty="0" smtClean="0"/>
              <a:t>the class </a:t>
            </a:r>
            <a:r>
              <a:rPr lang="en-US" b="1" dirty="0"/>
              <a:t>Object</a:t>
            </a:r>
            <a:r>
              <a:rPr lang="en-US" dirty="0"/>
              <a:t>.</a:t>
            </a:r>
          </a:p>
          <a:p>
            <a:pPr>
              <a:defRPr/>
            </a:pPr>
            <a:r>
              <a:rPr lang="en-US" b="1" dirty="0" err="1" smtClean="0"/>
              <a:t>Serializable</a:t>
            </a:r>
            <a:endParaRPr lang="en-US" b="1" dirty="0"/>
          </a:p>
          <a:p>
            <a:pPr lvl="1">
              <a:defRPr/>
            </a:pPr>
            <a:r>
              <a:rPr lang="en-US" dirty="0" smtClean="0"/>
              <a:t>Pack </a:t>
            </a:r>
            <a:r>
              <a:rPr lang="en-US" dirty="0"/>
              <a:t>a web of objects such that it can be send over a network or </a:t>
            </a:r>
            <a:r>
              <a:rPr lang="en-US" dirty="0" smtClean="0"/>
              <a:t>stored to </a:t>
            </a:r>
            <a:r>
              <a:rPr lang="en-US" dirty="0"/>
              <a:t>disk. </a:t>
            </a:r>
            <a:r>
              <a:rPr lang="en-US" dirty="0" smtClean="0"/>
              <a:t>And </a:t>
            </a:r>
            <a:r>
              <a:rPr lang="en-US" dirty="0"/>
              <a:t>naturally later be restored as a web of objects</a:t>
            </a:r>
            <a:r>
              <a:rPr lang="en-US" dirty="0" smtClean="0"/>
              <a:t>.</a:t>
            </a:r>
            <a:endParaRPr lang="en-US" dirty="0"/>
          </a:p>
        </p:txBody>
      </p:sp>
      <p:sp>
        <p:nvSpPr>
          <p:cNvPr id="4" name="Date Placeholder 3"/>
          <p:cNvSpPr>
            <a:spLocks noGrp="1"/>
          </p:cNvSpPr>
          <p:nvPr>
            <p:ph type="dt" sz="quarter" idx="10"/>
          </p:nvPr>
        </p:nvSpPr>
        <p:spPr/>
        <p:txBody>
          <a:bodyPr/>
          <a:lstStyle/>
          <a:p>
            <a:pPr>
              <a:defRPr/>
            </a:pPr>
            <a:fld id="{73F1BFAB-3184-4266-8285-67F4624FA656}" type="datetime1">
              <a:rPr lang="en-US" smtClean="0"/>
              <a:pPr>
                <a:defRPr/>
              </a:pPr>
              <a:t>11/6/2019</a:t>
            </a:fld>
            <a:endParaRPr lang="en-US" dirty="0"/>
          </a:p>
        </p:txBody>
      </p:sp>
      <p:sp>
        <p:nvSpPr>
          <p:cNvPr id="5" name="Footer Placeholder 4"/>
          <p:cNvSpPr>
            <a:spLocks noGrp="1"/>
          </p:cNvSpPr>
          <p:nvPr>
            <p:ph type="ftr" sz="quarter" idx="11"/>
          </p:nvPr>
        </p:nvSpPr>
        <p:spPr/>
        <p:txBody>
          <a:bodyPr/>
          <a:lstStyle/>
          <a:p>
            <a:pPr>
              <a:defRPr/>
            </a:pPr>
            <a:r>
              <a:rPr lang="en-US" smtClean="0"/>
              <a:t>Abstract classes &amp; Interface</a:t>
            </a:r>
            <a:endParaRPr lang="en-US"/>
          </a:p>
        </p:txBody>
      </p:sp>
      <p:sp>
        <p:nvSpPr>
          <p:cNvPr id="6" name="Slide Number Placeholder 5"/>
          <p:cNvSpPr>
            <a:spLocks noGrp="1"/>
          </p:cNvSpPr>
          <p:nvPr>
            <p:ph type="sldNum" sz="quarter" idx="12"/>
          </p:nvPr>
        </p:nvSpPr>
        <p:spPr/>
        <p:txBody>
          <a:bodyPr/>
          <a:lstStyle/>
          <a:p>
            <a:pPr>
              <a:defRPr/>
            </a:pPr>
            <a:fld id="{E31FCEAB-D5BC-4112-B794-50896477926B}" type="slidenum">
              <a:rPr lang="en-US" smtClean="0"/>
              <a:pPr>
                <a:defRPr/>
              </a:pPr>
              <a:t>37</a:t>
            </a:fld>
            <a:endParaRPr lang="en-US" dirty="0"/>
          </a:p>
        </p:txBody>
      </p:sp>
    </p:spTree>
    <p:extLst>
      <p:ext uri="{BB962C8B-B14F-4D97-AF65-F5344CB8AC3E}">
        <p14:creationId xmlns:p14="http://schemas.microsoft.com/office/powerpoint/2010/main" val="31190987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The </a:t>
            </a:r>
            <a:r>
              <a:rPr lang="en-US" b="1" dirty="0" err="1"/>
              <a:t>Cloneable</a:t>
            </a:r>
            <a:r>
              <a:rPr lang="en-US" b="1" dirty="0"/>
              <a:t> </a:t>
            </a:r>
            <a:r>
              <a:rPr lang="en-US" dirty="0"/>
              <a:t>Interface</a:t>
            </a:r>
          </a:p>
        </p:txBody>
      </p:sp>
      <p:sp>
        <p:nvSpPr>
          <p:cNvPr id="3" name="Content Placeholder 2"/>
          <p:cNvSpPr>
            <a:spLocks noGrp="1"/>
          </p:cNvSpPr>
          <p:nvPr>
            <p:ph idx="1"/>
          </p:nvPr>
        </p:nvSpPr>
        <p:spPr/>
        <p:txBody>
          <a:bodyPr/>
          <a:lstStyle/>
          <a:p>
            <a:pPr>
              <a:defRPr/>
            </a:pPr>
            <a:r>
              <a:rPr lang="en-US" dirty="0"/>
              <a:t>A class X that implements the </a:t>
            </a:r>
            <a:r>
              <a:rPr lang="en-US" b="1" dirty="0" err="1"/>
              <a:t>Cloneable</a:t>
            </a:r>
            <a:r>
              <a:rPr lang="en-US" b="1" dirty="0"/>
              <a:t> </a:t>
            </a:r>
            <a:r>
              <a:rPr lang="en-US" dirty="0"/>
              <a:t>interface tells </a:t>
            </a:r>
            <a:r>
              <a:rPr lang="en-US" dirty="0" smtClean="0"/>
              <a:t>clients that </a:t>
            </a:r>
            <a:r>
              <a:rPr lang="en-US" dirty="0"/>
              <a:t>X objects can be cloned.</a:t>
            </a:r>
          </a:p>
          <a:p>
            <a:pPr>
              <a:defRPr/>
            </a:pPr>
            <a:r>
              <a:rPr lang="en-US" dirty="0" smtClean="0"/>
              <a:t>The </a:t>
            </a:r>
            <a:r>
              <a:rPr lang="en-US" dirty="0"/>
              <a:t>interface is empty, i.e., has no methods.</a:t>
            </a:r>
          </a:p>
          <a:p>
            <a:pPr>
              <a:defRPr/>
            </a:pPr>
            <a:r>
              <a:rPr lang="en-US" dirty="0" smtClean="0"/>
              <a:t>Returns </a:t>
            </a:r>
            <a:r>
              <a:rPr lang="en-US" dirty="0"/>
              <a:t>an identical copy of an object.</a:t>
            </a:r>
          </a:p>
        </p:txBody>
      </p:sp>
      <p:sp>
        <p:nvSpPr>
          <p:cNvPr id="4" name="Date Placeholder 3"/>
          <p:cNvSpPr>
            <a:spLocks noGrp="1"/>
          </p:cNvSpPr>
          <p:nvPr>
            <p:ph type="dt" sz="quarter" idx="10"/>
          </p:nvPr>
        </p:nvSpPr>
        <p:spPr/>
        <p:txBody>
          <a:bodyPr/>
          <a:lstStyle/>
          <a:p>
            <a:pPr>
              <a:defRPr/>
            </a:pPr>
            <a:fld id="{73F1BFAB-3184-4266-8285-67F4624FA656}" type="datetime1">
              <a:rPr lang="en-US" smtClean="0"/>
              <a:pPr>
                <a:defRPr/>
              </a:pPr>
              <a:t>11/6/2019</a:t>
            </a:fld>
            <a:endParaRPr lang="en-US" dirty="0"/>
          </a:p>
        </p:txBody>
      </p:sp>
      <p:sp>
        <p:nvSpPr>
          <p:cNvPr id="5" name="Footer Placeholder 4"/>
          <p:cNvSpPr>
            <a:spLocks noGrp="1"/>
          </p:cNvSpPr>
          <p:nvPr>
            <p:ph type="ftr" sz="quarter" idx="11"/>
          </p:nvPr>
        </p:nvSpPr>
        <p:spPr/>
        <p:txBody>
          <a:bodyPr/>
          <a:lstStyle/>
          <a:p>
            <a:pPr>
              <a:defRPr/>
            </a:pPr>
            <a:r>
              <a:rPr lang="en-US" smtClean="0"/>
              <a:t>Abstract classes &amp; Interface</a:t>
            </a:r>
            <a:endParaRPr lang="en-US"/>
          </a:p>
        </p:txBody>
      </p:sp>
      <p:sp>
        <p:nvSpPr>
          <p:cNvPr id="6" name="Slide Number Placeholder 5"/>
          <p:cNvSpPr>
            <a:spLocks noGrp="1"/>
          </p:cNvSpPr>
          <p:nvPr>
            <p:ph type="sldNum" sz="quarter" idx="12"/>
          </p:nvPr>
        </p:nvSpPr>
        <p:spPr/>
        <p:txBody>
          <a:bodyPr/>
          <a:lstStyle/>
          <a:p>
            <a:pPr>
              <a:defRPr/>
            </a:pPr>
            <a:fld id="{5BD25192-132F-4CF6-A5F6-FF0D3933C2FD}" type="slidenum">
              <a:rPr lang="en-US" smtClean="0"/>
              <a:pPr>
                <a:defRPr/>
              </a:pPr>
              <a:t>38</a:t>
            </a:fld>
            <a:endParaRPr lang="en-US" dirty="0"/>
          </a:p>
        </p:txBody>
      </p:sp>
    </p:spTree>
    <p:extLst>
      <p:ext uri="{BB962C8B-B14F-4D97-AF65-F5344CB8AC3E}">
        <p14:creationId xmlns:p14="http://schemas.microsoft.com/office/powerpoint/2010/main" val="405721083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The </a:t>
            </a:r>
            <a:r>
              <a:rPr lang="en-US" b="1" dirty="0" err="1"/>
              <a:t>Cloneable</a:t>
            </a:r>
            <a:r>
              <a:rPr lang="en-US" b="1" dirty="0"/>
              <a:t> </a:t>
            </a:r>
            <a:r>
              <a:rPr lang="en-US" dirty="0"/>
              <a:t>Interface, Example</a:t>
            </a:r>
          </a:p>
        </p:txBody>
      </p:sp>
      <p:sp>
        <p:nvSpPr>
          <p:cNvPr id="4" name="Date Placeholder 3"/>
          <p:cNvSpPr>
            <a:spLocks noGrp="1"/>
          </p:cNvSpPr>
          <p:nvPr>
            <p:ph type="dt" sz="quarter" idx="10"/>
          </p:nvPr>
        </p:nvSpPr>
        <p:spPr/>
        <p:txBody>
          <a:bodyPr/>
          <a:lstStyle/>
          <a:p>
            <a:pPr>
              <a:defRPr/>
            </a:pPr>
            <a:fld id="{73F1BFAB-3184-4266-8285-67F4624FA656}" type="datetime1">
              <a:rPr lang="en-US" smtClean="0"/>
              <a:pPr>
                <a:defRPr/>
              </a:pPr>
              <a:t>11/6/2019</a:t>
            </a:fld>
            <a:endParaRPr lang="en-US" dirty="0"/>
          </a:p>
        </p:txBody>
      </p:sp>
      <p:sp>
        <p:nvSpPr>
          <p:cNvPr id="5" name="Footer Placeholder 4"/>
          <p:cNvSpPr>
            <a:spLocks noGrp="1"/>
          </p:cNvSpPr>
          <p:nvPr>
            <p:ph type="ftr" sz="quarter" idx="11"/>
          </p:nvPr>
        </p:nvSpPr>
        <p:spPr/>
        <p:txBody>
          <a:bodyPr/>
          <a:lstStyle/>
          <a:p>
            <a:pPr>
              <a:defRPr/>
            </a:pPr>
            <a:r>
              <a:rPr lang="en-US" smtClean="0"/>
              <a:t>Abstract classes &amp; Interface</a:t>
            </a:r>
            <a:endParaRPr lang="en-US"/>
          </a:p>
        </p:txBody>
      </p:sp>
      <p:sp>
        <p:nvSpPr>
          <p:cNvPr id="6" name="Slide Number Placeholder 5"/>
          <p:cNvSpPr>
            <a:spLocks noGrp="1"/>
          </p:cNvSpPr>
          <p:nvPr>
            <p:ph type="sldNum" sz="quarter" idx="12"/>
          </p:nvPr>
        </p:nvSpPr>
        <p:spPr/>
        <p:txBody>
          <a:bodyPr/>
          <a:lstStyle/>
          <a:p>
            <a:pPr>
              <a:defRPr/>
            </a:pPr>
            <a:fld id="{3ECA8807-79AE-417C-B837-D118C5271847}" type="slidenum">
              <a:rPr lang="en-US" smtClean="0"/>
              <a:pPr>
                <a:defRPr/>
              </a:pPr>
              <a:t>39</a:t>
            </a:fld>
            <a:endParaRPr lang="en-US" dirty="0"/>
          </a:p>
        </p:txBody>
      </p:sp>
      <p:pic>
        <p:nvPicPr>
          <p:cNvPr id="1946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96838" y="1600200"/>
            <a:ext cx="9047162" cy="5356225"/>
          </a:xfr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48836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5480B4DB-037E-4C45-83D4-9366DD3E2C6F}" type="slidenum">
              <a:rPr lang="en-US"/>
              <a:pPr/>
              <a:t>4</a:t>
            </a:fld>
            <a:endParaRPr lang="en-US"/>
          </a:p>
        </p:txBody>
      </p:sp>
      <p:sp>
        <p:nvSpPr>
          <p:cNvPr id="282626" name="Rectangle 2"/>
          <p:cNvSpPr>
            <a:spLocks noGrp="1" noChangeArrowheads="1"/>
          </p:cNvSpPr>
          <p:nvPr>
            <p:ph type="title"/>
          </p:nvPr>
        </p:nvSpPr>
        <p:spPr/>
        <p:txBody>
          <a:bodyPr/>
          <a:lstStyle/>
          <a:p>
            <a:r>
              <a:rPr lang="en-US" b="1"/>
              <a:t> </a:t>
            </a:r>
            <a:r>
              <a:rPr lang="en-US"/>
              <a:t>Abstract Classes</a:t>
            </a:r>
          </a:p>
        </p:txBody>
      </p:sp>
      <p:sp>
        <p:nvSpPr>
          <p:cNvPr id="282627" name="Rectangle 3"/>
          <p:cNvSpPr>
            <a:spLocks noGrp="1" noChangeArrowheads="1"/>
          </p:cNvSpPr>
          <p:nvPr>
            <p:ph type="body" idx="1"/>
          </p:nvPr>
        </p:nvSpPr>
        <p:spPr>
          <a:xfrm>
            <a:off x="685800" y="1341438"/>
            <a:ext cx="8001000" cy="5059362"/>
          </a:xfrm>
        </p:spPr>
        <p:txBody>
          <a:bodyPr/>
          <a:lstStyle/>
          <a:p>
            <a:pPr marL="228600" indent="-228600"/>
            <a:r>
              <a:rPr lang="en-US"/>
              <a:t>Classes that are too general to create real objects</a:t>
            </a:r>
          </a:p>
          <a:p>
            <a:pPr marL="228600" indent="-228600"/>
            <a:r>
              <a:rPr lang="en-US"/>
              <a:t>Used only as abstract superclasses for concrete subclasses and to declare reference variables</a:t>
            </a:r>
          </a:p>
          <a:p>
            <a:pPr marL="228600" indent="-228600"/>
            <a:r>
              <a:rPr lang="en-US"/>
              <a:t>Many inheritance hierarchies have abstract superclasses occupying the top few levels</a:t>
            </a:r>
          </a:p>
        </p:txBody>
      </p:sp>
    </p:spTree>
    <p:extLst>
      <p:ext uri="{BB962C8B-B14F-4D97-AF65-F5344CB8AC3E}">
        <p14:creationId xmlns:p14="http://schemas.microsoft.com/office/powerpoint/2010/main" val="425214128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The </a:t>
            </a:r>
            <a:r>
              <a:rPr lang="en-US" b="1" dirty="0" err="1" smtClean="0"/>
              <a:t>Cloneable</a:t>
            </a:r>
            <a:r>
              <a:rPr lang="en-US" b="1" dirty="0" smtClean="0"/>
              <a:t> </a:t>
            </a:r>
            <a:r>
              <a:rPr lang="en-US" dirty="0" smtClean="0"/>
              <a:t>Interface, </a:t>
            </a:r>
            <a:endParaRPr lang="en-US" dirty="0"/>
          </a:p>
        </p:txBody>
      </p:sp>
      <p:sp>
        <p:nvSpPr>
          <p:cNvPr id="3" name="Content Placeholder 2"/>
          <p:cNvSpPr>
            <a:spLocks noGrp="1"/>
          </p:cNvSpPr>
          <p:nvPr>
            <p:ph idx="1"/>
          </p:nvPr>
        </p:nvSpPr>
        <p:spPr/>
        <p:txBody>
          <a:bodyPr/>
          <a:lstStyle/>
          <a:p>
            <a:pPr>
              <a:defRPr/>
            </a:pPr>
            <a:r>
              <a:rPr lang="en-US" altLang="en-US" dirty="0" err="1" smtClean="0">
                <a:effectLst/>
              </a:rPr>
              <a:t>newCarObject</a:t>
            </a:r>
            <a:r>
              <a:rPr lang="en-US" altLang="en-US" dirty="0" smtClean="0">
                <a:effectLst/>
              </a:rPr>
              <a:t> = </a:t>
            </a:r>
            <a:r>
              <a:rPr lang="en-US" altLang="en-US" dirty="0" err="1" smtClean="0">
                <a:effectLst/>
              </a:rPr>
              <a:t>oldCarObject.clone</a:t>
            </a:r>
            <a:r>
              <a:rPr lang="en-US" altLang="en-US" dirty="0" smtClean="0">
                <a:effectLst/>
              </a:rPr>
              <a:t>();</a:t>
            </a:r>
          </a:p>
          <a:p>
            <a:pPr lvl="1">
              <a:defRPr/>
            </a:pPr>
            <a:r>
              <a:rPr lang="en-US" altLang="en-US" dirty="0" smtClean="0">
                <a:effectLst/>
              </a:rPr>
              <a:t>Copies </a:t>
            </a:r>
            <a:r>
              <a:rPr lang="en-US" altLang="en-US" dirty="0" err="1">
                <a:effectLst/>
              </a:rPr>
              <a:t>newCarObject</a:t>
            </a:r>
            <a:r>
              <a:rPr lang="en-US" altLang="en-US" dirty="0">
                <a:effectLst/>
              </a:rPr>
              <a:t> </a:t>
            </a:r>
            <a:r>
              <a:rPr lang="en-US" altLang="en-US" dirty="0" smtClean="0">
                <a:effectLst/>
              </a:rPr>
              <a:t>to a new memory location</a:t>
            </a:r>
          </a:p>
          <a:p>
            <a:pPr>
              <a:defRPr/>
            </a:pPr>
            <a:endParaRPr lang="en-US" altLang="en-US" dirty="0" smtClean="0">
              <a:effectLst/>
            </a:endParaRPr>
          </a:p>
          <a:p>
            <a:pPr>
              <a:defRPr/>
            </a:pPr>
            <a:r>
              <a:rPr lang="en-US" altLang="en-US" dirty="0" err="1">
                <a:effectLst/>
              </a:rPr>
              <a:t>newCarObject</a:t>
            </a:r>
            <a:r>
              <a:rPr lang="en-US" altLang="en-US" dirty="0">
                <a:effectLst/>
              </a:rPr>
              <a:t> </a:t>
            </a:r>
            <a:r>
              <a:rPr lang="en-US" altLang="en-US" dirty="0" smtClean="0">
                <a:effectLst/>
              </a:rPr>
              <a:t>= </a:t>
            </a:r>
            <a:r>
              <a:rPr lang="en-US" altLang="en-US" dirty="0" err="1" smtClean="0">
                <a:effectLst/>
              </a:rPr>
              <a:t>oldCarObject</a:t>
            </a:r>
            <a:r>
              <a:rPr lang="en-US" altLang="en-US" dirty="0" smtClean="0">
                <a:effectLst/>
              </a:rPr>
              <a:t>;</a:t>
            </a:r>
            <a:endParaRPr lang="en-US" altLang="en-US" dirty="0" smtClean="0">
              <a:effectLst/>
            </a:endParaRPr>
          </a:p>
          <a:p>
            <a:pPr lvl="1">
              <a:defRPr/>
            </a:pPr>
            <a:r>
              <a:rPr lang="en-US" altLang="en-US" dirty="0" smtClean="0">
                <a:effectLst/>
              </a:rPr>
              <a:t>Only assigns the reference of </a:t>
            </a:r>
            <a:r>
              <a:rPr lang="en-US" altLang="en-US" dirty="0" err="1">
                <a:effectLst/>
              </a:rPr>
              <a:t>oldCarObjec</a:t>
            </a:r>
            <a:r>
              <a:rPr lang="en-US" altLang="en-US" dirty="0">
                <a:effectLst/>
              </a:rPr>
              <a:t> </a:t>
            </a:r>
            <a:r>
              <a:rPr lang="en-US" altLang="en-US" dirty="0" smtClean="0">
                <a:effectLst/>
              </a:rPr>
              <a:t>to </a:t>
            </a:r>
            <a:r>
              <a:rPr lang="en-US" altLang="en-US" dirty="0" err="1">
                <a:effectLst/>
              </a:rPr>
              <a:t>newCarObject</a:t>
            </a:r>
            <a:r>
              <a:rPr lang="en-US" altLang="en-US" dirty="0">
                <a:effectLst/>
              </a:rPr>
              <a:t> </a:t>
            </a:r>
            <a:r>
              <a:rPr lang="en-US" altLang="en-US" dirty="0" smtClean="0">
                <a:effectLst/>
              </a:rPr>
              <a:t>.  </a:t>
            </a:r>
          </a:p>
          <a:p>
            <a:pPr lvl="1">
              <a:defRPr/>
            </a:pPr>
            <a:r>
              <a:rPr lang="en-US" altLang="en-US" dirty="0" smtClean="0">
                <a:effectLst/>
              </a:rPr>
              <a:t>No copy is made. Both objects point to same memory location. </a:t>
            </a:r>
          </a:p>
          <a:p>
            <a:pPr>
              <a:defRPr/>
            </a:pPr>
            <a:endParaRPr lang="en-US" dirty="0"/>
          </a:p>
        </p:txBody>
      </p:sp>
      <p:sp>
        <p:nvSpPr>
          <p:cNvPr id="4" name="Date Placeholder 3"/>
          <p:cNvSpPr>
            <a:spLocks noGrp="1"/>
          </p:cNvSpPr>
          <p:nvPr>
            <p:ph type="dt" sz="quarter" idx="10"/>
          </p:nvPr>
        </p:nvSpPr>
        <p:spPr/>
        <p:txBody>
          <a:bodyPr/>
          <a:lstStyle/>
          <a:p>
            <a:pPr>
              <a:defRPr/>
            </a:pPr>
            <a:fld id="{73F1BFAB-3184-4266-8285-67F4624FA656}" type="datetime1">
              <a:rPr lang="en-US" smtClean="0"/>
              <a:pPr>
                <a:defRPr/>
              </a:pPr>
              <a:t>11/6/2019</a:t>
            </a:fld>
            <a:endParaRPr lang="en-US" dirty="0"/>
          </a:p>
        </p:txBody>
      </p:sp>
      <p:sp>
        <p:nvSpPr>
          <p:cNvPr id="5" name="Footer Placeholder 4"/>
          <p:cNvSpPr>
            <a:spLocks noGrp="1"/>
          </p:cNvSpPr>
          <p:nvPr>
            <p:ph type="ftr" sz="quarter" idx="11"/>
          </p:nvPr>
        </p:nvSpPr>
        <p:spPr/>
        <p:txBody>
          <a:bodyPr/>
          <a:lstStyle/>
          <a:p>
            <a:pPr>
              <a:defRPr/>
            </a:pPr>
            <a:r>
              <a:rPr lang="en-US" smtClean="0"/>
              <a:t>Abstract classes &amp; Interface</a:t>
            </a:r>
            <a:endParaRPr lang="en-US"/>
          </a:p>
        </p:txBody>
      </p:sp>
      <p:sp>
        <p:nvSpPr>
          <p:cNvPr id="6" name="Slide Number Placeholder 5"/>
          <p:cNvSpPr>
            <a:spLocks noGrp="1"/>
          </p:cNvSpPr>
          <p:nvPr>
            <p:ph type="sldNum" sz="quarter" idx="12"/>
          </p:nvPr>
        </p:nvSpPr>
        <p:spPr/>
        <p:txBody>
          <a:bodyPr/>
          <a:lstStyle/>
          <a:p>
            <a:pPr>
              <a:defRPr/>
            </a:pPr>
            <a:fld id="{22D4B0EB-0F99-4C42-ACDF-5747BF35C773}" type="slidenum">
              <a:rPr lang="en-US" smtClean="0"/>
              <a:pPr>
                <a:defRPr/>
              </a:pPr>
              <a:t>40</a:t>
            </a:fld>
            <a:endParaRPr lang="en-US" dirty="0"/>
          </a:p>
        </p:txBody>
      </p:sp>
    </p:spTree>
    <p:extLst>
      <p:ext uri="{BB962C8B-B14F-4D97-AF65-F5344CB8AC3E}">
        <p14:creationId xmlns:p14="http://schemas.microsoft.com/office/powerpoint/2010/main" val="410521104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b="1" dirty="0" err="1"/>
              <a:t>Cloneable</a:t>
            </a:r>
            <a:r>
              <a:rPr lang="en-US" b="1" dirty="0"/>
              <a:t> </a:t>
            </a:r>
            <a:r>
              <a:rPr lang="en-US" dirty="0"/>
              <a:t>Interface</a:t>
            </a:r>
            <a:endParaRPr lang="en-US" dirty="0"/>
          </a:p>
        </p:txBody>
      </p:sp>
      <p:sp>
        <p:nvSpPr>
          <p:cNvPr id="3" name="Content Placeholder 2"/>
          <p:cNvSpPr>
            <a:spLocks noGrp="1"/>
          </p:cNvSpPr>
          <p:nvPr>
            <p:ph idx="1"/>
          </p:nvPr>
        </p:nvSpPr>
        <p:spPr>
          <a:xfrm>
            <a:off x="457200" y="1300942"/>
            <a:ext cx="8686800" cy="5557058"/>
          </a:xfrm>
        </p:spPr>
        <p:txBody>
          <a:bodyPr/>
          <a:lstStyle/>
          <a:p>
            <a:r>
              <a:rPr lang="en-US" dirty="0" smtClean="0">
                <a:effectLst/>
              </a:rPr>
              <a:t>As </a:t>
            </a:r>
            <a:r>
              <a:rPr lang="en-US" dirty="0">
                <a:effectLst/>
              </a:rPr>
              <a:t>interfaces doesn't contain implementation (this is changed from Java 8 onwards), it is placed in Object class (root) and made </a:t>
            </a:r>
            <a:r>
              <a:rPr lang="en-US" dirty="0" err="1">
                <a:effectLst/>
              </a:rPr>
              <a:t>Cloneable</a:t>
            </a:r>
            <a:r>
              <a:rPr lang="en-US" dirty="0">
                <a:effectLst/>
              </a:rPr>
              <a:t> as marker interface (without any methods</a:t>
            </a:r>
            <a:r>
              <a:rPr lang="en-US" dirty="0" smtClean="0">
                <a:effectLst/>
              </a:rPr>
              <a:t>).</a:t>
            </a:r>
          </a:p>
          <a:p>
            <a:r>
              <a:rPr lang="en-US" dirty="0" smtClean="0">
                <a:effectLst/>
              </a:rPr>
              <a:t>This </a:t>
            </a:r>
            <a:r>
              <a:rPr lang="en-US" dirty="0">
                <a:effectLst/>
              </a:rPr>
              <a:t>makes the class which is </a:t>
            </a:r>
            <a:r>
              <a:rPr lang="en-US" dirty="0" err="1">
                <a:effectLst/>
              </a:rPr>
              <a:t>Cloneable</a:t>
            </a:r>
            <a:r>
              <a:rPr lang="en-US" dirty="0">
                <a:effectLst/>
              </a:rPr>
              <a:t> to just </a:t>
            </a:r>
            <a:r>
              <a:rPr lang="en-US" dirty="0">
                <a:effectLst/>
              </a:rPr>
              <a:t>implement </a:t>
            </a:r>
            <a:r>
              <a:rPr lang="en-US" dirty="0" err="1">
                <a:effectLst/>
              </a:rPr>
              <a:t>Cloneable</a:t>
            </a:r>
            <a:r>
              <a:rPr lang="en-US" dirty="0">
                <a:effectLst/>
              </a:rPr>
              <a:t> interface without providing implementation for clone() </a:t>
            </a:r>
            <a:r>
              <a:rPr lang="en-US" dirty="0" smtClean="0">
                <a:effectLst/>
              </a:rPr>
              <a:t>method.</a:t>
            </a:r>
            <a:endParaRPr lang="en-US" dirty="0"/>
          </a:p>
        </p:txBody>
      </p:sp>
      <p:sp>
        <p:nvSpPr>
          <p:cNvPr id="4" name="Slide Number Placeholder 3"/>
          <p:cNvSpPr>
            <a:spLocks noGrp="1"/>
          </p:cNvSpPr>
          <p:nvPr>
            <p:ph type="sldNum" sz="quarter" idx="12"/>
          </p:nvPr>
        </p:nvSpPr>
        <p:spPr/>
        <p:txBody>
          <a:bodyPr/>
          <a:lstStyle/>
          <a:p>
            <a:fld id="{2E74412D-CCB2-44C9-A5C8-A560CE83700F}" type="slidenum">
              <a:rPr lang="en-US" smtClean="0"/>
              <a:pPr/>
              <a:t>41</a:t>
            </a:fld>
            <a:endParaRPr lang="en-US"/>
          </a:p>
        </p:txBody>
      </p:sp>
    </p:spTree>
    <p:extLst>
      <p:ext uri="{BB962C8B-B14F-4D97-AF65-F5344CB8AC3E}">
        <p14:creationId xmlns:p14="http://schemas.microsoft.com/office/powerpoint/2010/main" val="98150000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b="1" dirty="0" err="1"/>
              <a:t>Cloneable</a:t>
            </a:r>
            <a:r>
              <a:rPr lang="en-US" b="1" dirty="0"/>
              <a:t> </a:t>
            </a:r>
            <a:r>
              <a:rPr lang="en-US" dirty="0"/>
              <a:t>Interface</a:t>
            </a:r>
            <a:endParaRPr lang="en-US" dirty="0"/>
          </a:p>
        </p:txBody>
      </p:sp>
      <p:sp>
        <p:nvSpPr>
          <p:cNvPr id="3" name="Content Placeholder 2"/>
          <p:cNvSpPr>
            <a:spLocks noGrp="1"/>
          </p:cNvSpPr>
          <p:nvPr>
            <p:ph idx="1"/>
          </p:nvPr>
        </p:nvSpPr>
        <p:spPr>
          <a:xfrm>
            <a:off x="457200" y="1417325"/>
            <a:ext cx="8686800" cy="5257800"/>
          </a:xfrm>
        </p:spPr>
        <p:txBody>
          <a:bodyPr/>
          <a:lstStyle/>
          <a:p>
            <a:r>
              <a:rPr lang="en-US" dirty="0" smtClean="0">
                <a:effectLst/>
              </a:rPr>
              <a:t>One </a:t>
            </a:r>
            <a:r>
              <a:rPr lang="en-US" dirty="0">
                <a:effectLst/>
              </a:rPr>
              <a:t>more thing to note is that clone() method in Object class has access modifier protected, this is to restrict call to this method from outside by default. </a:t>
            </a:r>
            <a:endParaRPr lang="en-US" dirty="0" smtClean="0">
              <a:effectLst/>
            </a:endParaRPr>
          </a:p>
          <a:p>
            <a:r>
              <a:rPr lang="en-US" dirty="0" smtClean="0">
                <a:effectLst/>
              </a:rPr>
              <a:t>The </a:t>
            </a:r>
            <a:r>
              <a:rPr lang="en-US" dirty="0">
                <a:effectLst/>
              </a:rPr>
              <a:t>class which is </a:t>
            </a:r>
            <a:r>
              <a:rPr lang="en-US" dirty="0" err="1">
                <a:effectLst/>
              </a:rPr>
              <a:t>Cloneable</a:t>
            </a:r>
            <a:r>
              <a:rPr lang="en-US" dirty="0">
                <a:effectLst/>
              </a:rPr>
              <a:t> can change the access modifier to public to allow access to outside.</a:t>
            </a:r>
          </a:p>
          <a:p>
            <a:endParaRPr lang="en-US" dirty="0"/>
          </a:p>
        </p:txBody>
      </p:sp>
      <p:sp>
        <p:nvSpPr>
          <p:cNvPr id="4" name="Slide Number Placeholder 3"/>
          <p:cNvSpPr>
            <a:spLocks noGrp="1"/>
          </p:cNvSpPr>
          <p:nvPr>
            <p:ph type="sldNum" sz="quarter" idx="12"/>
          </p:nvPr>
        </p:nvSpPr>
        <p:spPr/>
        <p:txBody>
          <a:bodyPr/>
          <a:lstStyle/>
          <a:p>
            <a:fld id="{2E74412D-CCB2-44C9-A5C8-A560CE83700F}" type="slidenum">
              <a:rPr lang="en-US" smtClean="0"/>
              <a:pPr/>
              <a:t>42</a:t>
            </a:fld>
            <a:endParaRPr lang="en-US"/>
          </a:p>
        </p:txBody>
      </p:sp>
    </p:spTree>
    <p:extLst>
      <p:ext uri="{BB962C8B-B14F-4D97-AF65-F5344CB8AC3E}">
        <p14:creationId xmlns:p14="http://schemas.microsoft.com/office/powerpoint/2010/main" val="308517492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Summary ( Abstract vs Interface)</a:t>
            </a:r>
            <a:endParaRPr lang="en-US" dirty="0"/>
          </a:p>
        </p:txBody>
      </p:sp>
      <p:sp>
        <p:nvSpPr>
          <p:cNvPr id="4" name="Date Placeholder 3"/>
          <p:cNvSpPr>
            <a:spLocks noGrp="1"/>
          </p:cNvSpPr>
          <p:nvPr>
            <p:ph type="dt" sz="quarter" idx="10"/>
          </p:nvPr>
        </p:nvSpPr>
        <p:spPr/>
        <p:txBody>
          <a:bodyPr/>
          <a:lstStyle/>
          <a:p>
            <a:pPr>
              <a:defRPr/>
            </a:pPr>
            <a:fld id="{73F1BFAB-3184-4266-8285-67F4624FA656}" type="datetime1">
              <a:rPr lang="en-US" smtClean="0"/>
              <a:pPr>
                <a:defRPr/>
              </a:pPr>
              <a:t>11/6/2019</a:t>
            </a:fld>
            <a:endParaRPr lang="en-US" dirty="0"/>
          </a:p>
        </p:txBody>
      </p:sp>
      <p:sp>
        <p:nvSpPr>
          <p:cNvPr id="5" name="Footer Placeholder 4"/>
          <p:cNvSpPr>
            <a:spLocks noGrp="1"/>
          </p:cNvSpPr>
          <p:nvPr>
            <p:ph type="ftr" sz="quarter" idx="11"/>
          </p:nvPr>
        </p:nvSpPr>
        <p:spPr/>
        <p:txBody>
          <a:bodyPr/>
          <a:lstStyle/>
          <a:p>
            <a:pPr>
              <a:defRPr/>
            </a:pPr>
            <a:r>
              <a:rPr lang="en-US" smtClean="0"/>
              <a:t>Abstract classes &amp; Interface</a:t>
            </a:r>
            <a:endParaRPr lang="en-US"/>
          </a:p>
        </p:txBody>
      </p:sp>
      <p:sp>
        <p:nvSpPr>
          <p:cNvPr id="6" name="Slide Number Placeholder 5"/>
          <p:cNvSpPr>
            <a:spLocks noGrp="1"/>
          </p:cNvSpPr>
          <p:nvPr>
            <p:ph type="sldNum" sz="quarter" idx="12"/>
          </p:nvPr>
        </p:nvSpPr>
        <p:spPr/>
        <p:txBody>
          <a:bodyPr/>
          <a:lstStyle/>
          <a:p>
            <a:pPr>
              <a:defRPr/>
            </a:pPr>
            <a:fld id="{6B1FB802-C560-4CF5-8C80-56057CA33BD2}" type="slidenum">
              <a:rPr lang="en-US" smtClean="0"/>
              <a:pPr>
                <a:defRPr/>
              </a:pPr>
              <a:t>43</a:t>
            </a:fld>
            <a:endParaRPr lang="en-US" dirty="0"/>
          </a:p>
        </p:txBody>
      </p:sp>
      <p:pic>
        <p:nvPicPr>
          <p:cNvPr id="2151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52400" y="1524000"/>
            <a:ext cx="8915400" cy="5257800"/>
          </a:xfr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116764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Design guidelines</a:t>
            </a:r>
            <a:br>
              <a:rPr lang="en-US" dirty="0" smtClean="0"/>
            </a:br>
            <a:endParaRPr lang="en-US" dirty="0"/>
          </a:p>
        </p:txBody>
      </p:sp>
      <p:sp>
        <p:nvSpPr>
          <p:cNvPr id="3" name="Content Placeholder 2"/>
          <p:cNvSpPr>
            <a:spLocks noGrp="1"/>
          </p:cNvSpPr>
          <p:nvPr>
            <p:ph idx="1"/>
          </p:nvPr>
        </p:nvSpPr>
        <p:spPr/>
        <p:txBody>
          <a:bodyPr/>
          <a:lstStyle/>
          <a:p>
            <a:pPr>
              <a:defRPr/>
            </a:pPr>
            <a:r>
              <a:rPr lang="en-US" dirty="0" smtClean="0"/>
              <a:t>Use </a:t>
            </a:r>
            <a:r>
              <a:rPr lang="en-US" dirty="0"/>
              <a:t>classes for specialization and generalization</a:t>
            </a:r>
          </a:p>
          <a:p>
            <a:pPr>
              <a:defRPr/>
            </a:pPr>
            <a:r>
              <a:rPr lang="en-US" dirty="0" smtClean="0"/>
              <a:t>Use </a:t>
            </a:r>
            <a:r>
              <a:rPr lang="en-US" dirty="0"/>
              <a:t>interfaces to add properties to classes.</a:t>
            </a:r>
          </a:p>
        </p:txBody>
      </p:sp>
      <p:sp>
        <p:nvSpPr>
          <p:cNvPr id="4" name="Date Placeholder 3"/>
          <p:cNvSpPr>
            <a:spLocks noGrp="1"/>
          </p:cNvSpPr>
          <p:nvPr>
            <p:ph type="dt" sz="quarter" idx="10"/>
          </p:nvPr>
        </p:nvSpPr>
        <p:spPr/>
        <p:txBody>
          <a:bodyPr/>
          <a:lstStyle/>
          <a:p>
            <a:pPr>
              <a:defRPr/>
            </a:pPr>
            <a:fld id="{73F1BFAB-3184-4266-8285-67F4624FA656}" type="datetime1">
              <a:rPr lang="en-US" smtClean="0"/>
              <a:pPr>
                <a:defRPr/>
              </a:pPr>
              <a:t>11/6/2019</a:t>
            </a:fld>
            <a:endParaRPr lang="en-US" dirty="0"/>
          </a:p>
        </p:txBody>
      </p:sp>
      <p:sp>
        <p:nvSpPr>
          <p:cNvPr id="5" name="Footer Placeholder 4"/>
          <p:cNvSpPr>
            <a:spLocks noGrp="1"/>
          </p:cNvSpPr>
          <p:nvPr>
            <p:ph type="ftr" sz="quarter" idx="11"/>
          </p:nvPr>
        </p:nvSpPr>
        <p:spPr/>
        <p:txBody>
          <a:bodyPr/>
          <a:lstStyle/>
          <a:p>
            <a:pPr>
              <a:defRPr/>
            </a:pPr>
            <a:r>
              <a:rPr lang="en-US" smtClean="0"/>
              <a:t>Abstract classes &amp; Interface</a:t>
            </a:r>
            <a:endParaRPr lang="en-US"/>
          </a:p>
        </p:txBody>
      </p:sp>
      <p:sp>
        <p:nvSpPr>
          <p:cNvPr id="6" name="Slide Number Placeholder 5"/>
          <p:cNvSpPr>
            <a:spLocks noGrp="1"/>
          </p:cNvSpPr>
          <p:nvPr>
            <p:ph type="sldNum" sz="quarter" idx="12"/>
          </p:nvPr>
        </p:nvSpPr>
        <p:spPr/>
        <p:txBody>
          <a:bodyPr/>
          <a:lstStyle/>
          <a:p>
            <a:pPr>
              <a:defRPr/>
            </a:pPr>
            <a:fld id="{419F7F96-578B-4BC5-95B3-D8A9278A99CC}" type="slidenum">
              <a:rPr lang="en-US" smtClean="0"/>
              <a:pPr>
                <a:defRPr/>
              </a:pPr>
              <a:t>44</a:t>
            </a:fld>
            <a:endParaRPr lang="en-US" dirty="0"/>
          </a:p>
        </p:txBody>
      </p:sp>
    </p:spTree>
    <p:extLst>
      <p:ext uri="{BB962C8B-B14F-4D97-AF65-F5344CB8AC3E}">
        <p14:creationId xmlns:p14="http://schemas.microsoft.com/office/powerpoint/2010/main" val="373638879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4"/>
          <p:cNvSpPr>
            <a:spLocks noGrp="1"/>
          </p:cNvSpPr>
          <p:nvPr>
            <p:ph type="sldNum" sz="quarter" idx="12"/>
          </p:nvPr>
        </p:nvSpPr>
        <p:spPr/>
        <p:txBody>
          <a:bodyPr/>
          <a:lstStyle/>
          <a:p>
            <a:fld id="{5916B504-1B9D-42D9-B957-DCBD4507D8E8}" type="slidenum">
              <a:rPr lang="en-US"/>
              <a:pPr/>
              <a:t>45</a:t>
            </a:fld>
            <a:endParaRPr lang="en-US"/>
          </a:p>
        </p:txBody>
      </p:sp>
      <p:sp>
        <p:nvSpPr>
          <p:cNvPr id="245764" name="Rectangle 4"/>
          <p:cNvSpPr>
            <a:spLocks noGrp="1" noChangeArrowheads="1"/>
          </p:cNvSpPr>
          <p:nvPr>
            <p:ph type="title"/>
          </p:nvPr>
        </p:nvSpPr>
        <p:spPr>
          <a:xfrm>
            <a:off x="441325" y="2443163"/>
            <a:ext cx="8229600" cy="1139825"/>
          </a:xfrm>
        </p:spPr>
        <p:txBody>
          <a:bodyPr/>
          <a:lstStyle/>
          <a:p>
            <a:r>
              <a:rPr lang="en-US" dirty="0" smtClean="0"/>
              <a:t>End</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EB227C64-D22F-4DC4-A681-1FDF6BD5BB25}" type="slidenum">
              <a:rPr lang="en-US"/>
              <a:pPr/>
              <a:t>5</a:t>
            </a:fld>
            <a:endParaRPr lang="en-US"/>
          </a:p>
        </p:txBody>
      </p:sp>
      <p:sp>
        <p:nvSpPr>
          <p:cNvPr id="284674" name="Rectangle 2"/>
          <p:cNvSpPr>
            <a:spLocks noGrp="1" noChangeArrowheads="1"/>
          </p:cNvSpPr>
          <p:nvPr>
            <p:ph type="title"/>
          </p:nvPr>
        </p:nvSpPr>
        <p:spPr/>
        <p:txBody>
          <a:bodyPr/>
          <a:lstStyle/>
          <a:p>
            <a:r>
              <a:rPr lang="en-US"/>
              <a:t>Keyword </a:t>
            </a:r>
            <a:r>
              <a:rPr lang="en-US" b="1">
                <a:latin typeface="Courier New" pitchFamily="49" charset="0"/>
              </a:rPr>
              <a:t>abstract</a:t>
            </a:r>
            <a:endParaRPr lang="en-US" b="1"/>
          </a:p>
        </p:txBody>
      </p:sp>
      <p:sp>
        <p:nvSpPr>
          <p:cNvPr id="284675" name="Rectangle 3"/>
          <p:cNvSpPr>
            <a:spLocks noGrp="1" noChangeArrowheads="1"/>
          </p:cNvSpPr>
          <p:nvPr>
            <p:ph type="body" idx="1"/>
          </p:nvPr>
        </p:nvSpPr>
        <p:spPr>
          <a:xfrm>
            <a:off x="685800" y="1341438"/>
            <a:ext cx="8001000" cy="5059362"/>
          </a:xfrm>
        </p:spPr>
        <p:txBody>
          <a:bodyPr/>
          <a:lstStyle/>
          <a:p>
            <a:pPr marL="747713" lvl="1" indent="-290513"/>
            <a:endParaRPr lang="en-US">
              <a:latin typeface="Courier New" pitchFamily="49" charset="0"/>
            </a:endParaRPr>
          </a:p>
          <a:p>
            <a:pPr marL="228600" indent="-228600"/>
            <a:r>
              <a:rPr lang="en-US"/>
              <a:t>Use to declare a class </a:t>
            </a:r>
            <a:r>
              <a:rPr lang="en-US" b="1">
                <a:solidFill>
                  <a:schemeClr val="tx2"/>
                </a:solidFill>
                <a:latin typeface="Courier New" pitchFamily="49" charset="0"/>
              </a:rPr>
              <a:t>abstract</a:t>
            </a:r>
          </a:p>
          <a:p>
            <a:pPr marL="228600" indent="-228600"/>
            <a:r>
              <a:rPr lang="en-US"/>
              <a:t>Also use to declare a method </a:t>
            </a:r>
            <a:r>
              <a:rPr lang="en-US" b="1">
                <a:solidFill>
                  <a:schemeClr val="tx2"/>
                </a:solidFill>
                <a:latin typeface="Courier New" pitchFamily="49" charset="0"/>
              </a:rPr>
              <a:t>abstract</a:t>
            </a:r>
          </a:p>
          <a:p>
            <a:pPr marL="228600" indent="-228600"/>
            <a:r>
              <a:rPr lang="en-US"/>
              <a:t>Abstract classes normally contain one or more abstract methods</a:t>
            </a:r>
          </a:p>
          <a:p>
            <a:pPr marL="228600" indent="-228600"/>
            <a:r>
              <a:rPr lang="en-US"/>
              <a:t>All concrete subclasses must override all inherited abstract methods</a:t>
            </a:r>
          </a:p>
        </p:txBody>
      </p:sp>
    </p:spTree>
    <p:extLst>
      <p:ext uri="{BB962C8B-B14F-4D97-AF65-F5344CB8AC3E}">
        <p14:creationId xmlns:p14="http://schemas.microsoft.com/office/powerpoint/2010/main" val="1090905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E2917D1B-5F21-43F8-AA4F-87F407327B79}" type="slidenum">
              <a:rPr lang="en-US"/>
              <a:pPr/>
              <a:t>6</a:t>
            </a:fld>
            <a:endParaRPr lang="en-US"/>
          </a:p>
        </p:txBody>
      </p:sp>
      <p:sp>
        <p:nvSpPr>
          <p:cNvPr id="290818" name="Rectangle 2"/>
          <p:cNvSpPr>
            <a:spLocks noGrp="1" noChangeArrowheads="1"/>
          </p:cNvSpPr>
          <p:nvPr>
            <p:ph type="title"/>
          </p:nvPr>
        </p:nvSpPr>
        <p:spPr>
          <a:xfrm>
            <a:off x="0" y="277813"/>
            <a:ext cx="8686800" cy="1139825"/>
          </a:xfrm>
        </p:spPr>
        <p:txBody>
          <a:bodyPr/>
          <a:lstStyle/>
          <a:p>
            <a:pPr algn="l"/>
            <a:r>
              <a:rPr lang="en-US"/>
              <a:t>Beware!  Compile Time Errors</a:t>
            </a:r>
          </a:p>
        </p:txBody>
      </p:sp>
      <p:sp>
        <p:nvSpPr>
          <p:cNvPr id="290819" name="Rectangle 3"/>
          <p:cNvSpPr>
            <a:spLocks noGrp="1" noChangeArrowheads="1"/>
          </p:cNvSpPr>
          <p:nvPr>
            <p:ph type="body" idx="1"/>
          </p:nvPr>
        </p:nvSpPr>
        <p:spPr>
          <a:xfrm>
            <a:off x="457200" y="3300413"/>
            <a:ext cx="8686800" cy="3557587"/>
          </a:xfrm>
        </p:spPr>
        <p:txBody>
          <a:bodyPr/>
          <a:lstStyle/>
          <a:p>
            <a:r>
              <a:rPr lang="en-US">
                <a:ea typeface="Times New Roman" charset="0"/>
                <a:cs typeface="Helvetica" pitchFamily="34" charset="0"/>
              </a:rPr>
              <a:t>Attempting to instantiate an object of an abstract class </a:t>
            </a:r>
          </a:p>
          <a:p>
            <a:r>
              <a:rPr lang="en-US">
                <a:ea typeface="Times New Roman" charset="0"/>
                <a:cs typeface="Helvetica" pitchFamily="34" charset="0"/>
              </a:rPr>
              <a:t>Failure to implement a superclass’s abstract methods in a subclass </a:t>
            </a:r>
          </a:p>
          <a:p>
            <a:pPr lvl="1"/>
            <a:r>
              <a:rPr lang="en-US">
                <a:ea typeface="Times New Roman" charset="0"/>
                <a:cs typeface="Helvetica" pitchFamily="34" charset="0"/>
              </a:rPr>
              <a:t>unless the subclass is also declared </a:t>
            </a:r>
            <a:r>
              <a:rPr lang="en-US" sz="2400">
                <a:latin typeface="Lucida Console" pitchFamily="49" charset="0"/>
                <a:ea typeface="LucidaSansTypewriter" pitchFamily="49" charset="0"/>
                <a:cs typeface="Lucida Console" pitchFamily="49" charset="0"/>
              </a:rPr>
              <a:t>abstract</a:t>
            </a:r>
            <a:r>
              <a:rPr lang="en-US">
                <a:cs typeface="Times New Roman" charset="0"/>
              </a:rPr>
              <a:t>.</a:t>
            </a:r>
            <a:endParaRPr lang="en-US"/>
          </a:p>
          <a:p>
            <a:endParaRPr lang="en-US"/>
          </a:p>
        </p:txBody>
      </p:sp>
      <p:pic>
        <p:nvPicPr>
          <p:cNvPr id="290820" name="Picture 4" descr="Flashing_sign_3"/>
          <p:cNvPicPr>
            <a:picLocks noChangeAspect="1" noChangeArrowheads="1" noCrop="1"/>
          </p:cNvPicPr>
          <p:nvPr/>
        </p:nvPicPr>
        <p:blipFill>
          <a:blip r:embed="rId3" cstate="print"/>
          <a:srcRect/>
          <a:stretch>
            <a:fillRect/>
          </a:stretch>
        </p:blipFill>
        <p:spPr bwMode="auto">
          <a:xfrm>
            <a:off x="3656013" y="1528763"/>
            <a:ext cx="1687512" cy="1125537"/>
          </a:xfrm>
          <a:prstGeom prst="rect">
            <a:avLst/>
          </a:prstGeom>
          <a:noFill/>
        </p:spPr>
      </p:pic>
    </p:spTree>
    <p:extLst>
      <p:ext uri="{BB962C8B-B14F-4D97-AF65-F5344CB8AC3E}">
        <p14:creationId xmlns:p14="http://schemas.microsoft.com/office/powerpoint/2010/main" val="5905685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5DB3B761-94BA-4A05-B10F-0218ABDCD2B4}" type="slidenum">
              <a:rPr lang="en-US"/>
              <a:pPr/>
              <a:t>7</a:t>
            </a:fld>
            <a:endParaRPr lang="en-US"/>
          </a:p>
        </p:txBody>
      </p:sp>
      <p:sp>
        <p:nvSpPr>
          <p:cNvPr id="241666" name="Rectangle 2"/>
          <p:cNvSpPr>
            <a:spLocks noGrp="1" noChangeArrowheads="1"/>
          </p:cNvSpPr>
          <p:nvPr>
            <p:ph type="title"/>
          </p:nvPr>
        </p:nvSpPr>
        <p:spPr/>
        <p:txBody>
          <a:bodyPr/>
          <a:lstStyle/>
          <a:p>
            <a:r>
              <a:rPr lang="en-US" sz="4000"/>
              <a:t>Creating Abstract Superclass </a:t>
            </a:r>
            <a:r>
              <a:rPr lang="en-US" sz="4000">
                <a:latin typeface="Courier New" pitchFamily="49" charset="0"/>
              </a:rPr>
              <a:t>Employee</a:t>
            </a:r>
            <a:r>
              <a:rPr lang="en-US" sz="4000"/>
              <a:t> </a:t>
            </a:r>
          </a:p>
        </p:txBody>
      </p:sp>
      <p:sp>
        <p:nvSpPr>
          <p:cNvPr id="241667" name="Rectangle 3"/>
          <p:cNvSpPr>
            <a:spLocks noGrp="1" noChangeArrowheads="1"/>
          </p:cNvSpPr>
          <p:nvPr>
            <p:ph type="body" idx="1"/>
          </p:nvPr>
        </p:nvSpPr>
        <p:spPr/>
        <p:txBody>
          <a:bodyPr/>
          <a:lstStyle/>
          <a:p>
            <a:pPr marL="228600" indent="-228600"/>
            <a:r>
              <a:rPr lang="en-US" dirty="0">
                <a:latin typeface="Courier New" pitchFamily="49" charset="0"/>
              </a:rPr>
              <a:t>abstract</a:t>
            </a:r>
            <a:r>
              <a:rPr lang="en-US" dirty="0"/>
              <a:t> superclass </a:t>
            </a:r>
            <a:r>
              <a:rPr lang="en-US" dirty="0">
                <a:latin typeface="Courier New" pitchFamily="49" charset="0"/>
              </a:rPr>
              <a:t>Employee,</a:t>
            </a:r>
            <a:br>
              <a:rPr lang="en-US" dirty="0">
                <a:latin typeface="Courier New" pitchFamily="49" charset="0"/>
              </a:rPr>
            </a:br>
            <a:endParaRPr lang="en-US" dirty="0" smtClean="0">
              <a:latin typeface="Courier New" pitchFamily="49" charset="0"/>
            </a:endParaRPr>
          </a:p>
          <a:p>
            <a:pPr marL="228600" indent="-228600"/>
            <a:r>
              <a:rPr lang="en-US" dirty="0" smtClean="0">
                <a:latin typeface="Courier New" pitchFamily="49" charset="0"/>
              </a:rPr>
              <a:t>earnings</a:t>
            </a:r>
            <a:r>
              <a:rPr lang="en-US" dirty="0" smtClean="0"/>
              <a:t> </a:t>
            </a:r>
            <a:r>
              <a:rPr lang="en-US" dirty="0"/>
              <a:t>is declared </a:t>
            </a:r>
            <a:r>
              <a:rPr lang="en-US" dirty="0">
                <a:latin typeface="Courier New" pitchFamily="49" charset="0"/>
              </a:rPr>
              <a:t>abstract</a:t>
            </a:r>
          </a:p>
          <a:p>
            <a:pPr lvl="2"/>
            <a:r>
              <a:rPr lang="en-US" dirty="0"/>
              <a:t>No implementation can be given for </a:t>
            </a:r>
            <a:r>
              <a:rPr lang="en-US" dirty="0">
                <a:latin typeface="Courier New" pitchFamily="49" charset="0"/>
              </a:rPr>
              <a:t>earnings</a:t>
            </a:r>
            <a:r>
              <a:rPr lang="en-US" dirty="0"/>
              <a:t> in the </a:t>
            </a:r>
            <a:r>
              <a:rPr lang="en-US" dirty="0">
                <a:latin typeface="Courier New" pitchFamily="49" charset="0"/>
              </a:rPr>
              <a:t>Employee</a:t>
            </a:r>
            <a:r>
              <a:rPr lang="en-US" dirty="0"/>
              <a:t> </a:t>
            </a:r>
            <a:r>
              <a:rPr lang="en-US" dirty="0">
                <a:latin typeface="Courier New" pitchFamily="49" charset="0"/>
              </a:rPr>
              <a:t>abstract</a:t>
            </a:r>
            <a:r>
              <a:rPr lang="en-US" dirty="0"/>
              <a:t> class</a:t>
            </a:r>
          </a:p>
          <a:p>
            <a:pPr marL="747713" lvl="1" indent="-290513"/>
            <a:r>
              <a:rPr lang="en-US" dirty="0"/>
              <a:t>An array of </a:t>
            </a:r>
            <a:r>
              <a:rPr lang="en-US" dirty="0">
                <a:latin typeface="Courier New" pitchFamily="49" charset="0"/>
              </a:rPr>
              <a:t>Employee</a:t>
            </a:r>
            <a:r>
              <a:rPr lang="en-US" dirty="0"/>
              <a:t> variables will store references to subclass objects</a:t>
            </a:r>
          </a:p>
          <a:p>
            <a:pPr lvl="2"/>
            <a:r>
              <a:rPr lang="en-US" dirty="0">
                <a:latin typeface="Courier New" pitchFamily="49" charset="0"/>
              </a:rPr>
              <a:t>earnings</a:t>
            </a:r>
            <a:r>
              <a:rPr lang="en-US" dirty="0"/>
              <a:t> method calls from these variables will call the appropriate version of the </a:t>
            </a:r>
            <a:r>
              <a:rPr lang="en-US" dirty="0">
                <a:latin typeface="Courier New" pitchFamily="49" charset="0"/>
              </a:rPr>
              <a:t>earnings</a:t>
            </a:r>
            <a:r>
              <a:rPr lang="en-US" dirty="0"/>
              <a:t> method</a:t>
            </a:r>
          </a:p>
        </p:txBody>
      </p:sp>
    </p:spTree>
    <p:extLst>
      <p:ext uri="{BB962C8B-B14F-4D97-AF65-F5344CB8AC3E}">
        <p14:creationId xmlns:p14="http://schemas.microsoft.com/office/powerpoint/2010/main" val="38825885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Placeholder 4"/>
          <p:cNvSpPr>
            <a:spLocks noGrp="1"/>
          </p:cNvSpPr>
          <p:nvPr>
            <p:ph type="sldNum" sz="quarter" idx="12"/>
          </p:nvPr>
        </p:nvSpPr>
        <p:spPr/>
        <p:txBody>
          <a:bodyPr/>
          <a:lstStyle/>
          <a:p>
            <a:fld id="{223B5570-72EB-40C5-ABA5-F7D5AC3A6D9A}" type="slidenum">
              <a:rPr lang="en-US"/>
              <a:pPr/>
              <a:t>8</a:t>
            </a:fld>
            <a:endParaRPr lang="en-US"/>
          </a:p>
        </p:txBody>
      </p:sp>
      <p:sp>
        <p:nvSpPr>
          <p:cNvPr id="248834" name="Rectangle 2"/>
          <p:cNvSpPr>
            <a:spLocks noGrp="1" noChangeArrowheads="1"/>
          </p:cNvSpPr>
          <p:nvPr>
            <p:ph type="title"/>
          </p:nvPr>
        </p:nvSpPr>
        <p:spPr/>
        <p:txBody>
          <a:bodyPr/>
          <a:lstStyle/>
          <a:p>
            <a:r>
              <a:rPr lang="en-US"/>
              <a:t>Example Based on Employee</a:t>
            </a:r>
          </a:p>
        </p:txBody>
      </p:sp>
      <p:pic>
        <p:nvPicPr>
          <p:cNvPr id="248835" name="Picture 3"/>
          <p:cNvPicPr>
            <a:picLocks noChangeAspect="1" noChangeArrowheads="1"/>
          </p:cNvPicPr>
          <p:nvPr/>
        </p:nvPicPr>
        <p:blipFill>
          <a:blip r:embed="rId3" cstate="print"/>
          <a:srcRect/>
          <a:stretch>
            <a:fillRect/>
          </a:stretch>
        </p:blipFill>
        <p:spPr bwMode="auto">
          <a:xfrm>
            <a:off x="1154113" y="2863850"/>
            <a:ext cx="7007225" cy="2670175"/>
          </a:xfrm>
          <a:prstGeom prst="rect">
            <a:avLst/>
          </a:prstGeom>
          <a:noFill/>
          <a:ln w="9525">
            <a:noFill/>
            <a:miter lim="800000"/>
            <a:headEnd/>
            <a:tailEnd/>
          </a:ln>
          <a:effectLst>
            <a:outerShdw dist="107763" dir="2700000" algn="ctr" rotWithShape="0">
              <a:schemeClr val="bg2">
                <a:alpha val="50000"/>
              </a:schemeClr>
            </a:outerShdw>
          </a:effectLst>
        </p:spPr>
      </p:pic>
      <p:grpSp>
        <p:nvGrpSpPr>
          <p:cNvPr id="248836" name="Group 4"/>
          <p:cNvGrpSpPr>
            <a:grpSpLocks/>
          </p:cNvGrpSpPr>
          <p:nvPr/>
        </p:nvGrpSpPr>
        <p:grpSpPr bwMode="auto">
          <a:xfrm>
            <a:off x="2052638" y="1860550"/>
            <a:ext cx="2230437" cy="1155700"/>
            <a:chOff x="1293" y="1172"/>
            <a:chExt cx="1405" cy="728"/>
          </a:xfrm>
        </p:grpSpPr>
        <p:sp>
          <p:nvSpPr>
            <p:cNvPr id="248837" name="Text Box 5"/>
            <p:cNvSpPr txBox="1">
              <a:spLocks noChangeArrowheads="1"/>
            </p:cNvSpPr>
            <p:nvPr/>
          </p:nvSpPr>
          <p:spPr bwMode="auto">
            <a:xfrm>
              <a:off x="1293" y="1172"/>
              <a:ext cx="1183" cy="231"/>
            </a:xfrm>
            <a:prstGeom prst="rect">
              <a:avLst/>
            </a:prstGeom>
            <a:solidFill>
              <a:schemeClr val="tx2"/>
            </a:solidFill>
            <a:ln w="9525">
              <a:noFill/>
              <a:miter lim="800000"/>
              <a:headEnd/>
              <a:tailEnd/>
            </a:ln>
            <a:effectLst>
              <a:outerShdw dist="107763" dir="2700000" algn="ctr" rotWithShape="0">
                <a:schemeClr val="bg2">
                  <a:alpha val="50000"/>
                </a:schemeClr>
              </a:outerShdw>
            </a:effectLst>
          </p:spPr>
          <p:txBody>
            <a:bodyPr>
              <a:spAutoFit/>
            </a:bodyPr>
            <a:lstStyle/>
            <a:p>
              <a:pPr algn="ctr">
                <a:spcBef>
                  <a:spcPct val="50000"/>
                </a:spcBef>
              </a:pPr>
              <a:r>
                <a:rPr lang="en-US">
                  <a:solidFill>
                    <a:schemeClr val="bg1"/>
                  </a:solidFill>
                </a:rPr>
                <a:t>Abstract Class</a:t>
              </a:r>
            </a:p>
          </p:txBody>
        </p:sp>
        <p:sp>
          <p:nvSpPr>
            <p:cNvPr id="248838" name="Line 6"/>
            <p:cNvSpPr>
              <a:spLocks noChangeShapeType="1"/>
            </p:cNvSpPr>
            <p:nvPr/>
          </p:nvSpPr>
          <p:spPr bwMode="auto">
            <a:xfrm>
              <a:off x="2183" y="1384"/>
              <a:ext cx="515" cy="516"/>
            </a:xfrm>
            <a:prstGeom prst="line">
              <a:avLst/>
            </a:prstGeom>
            <a:noFill/>
            <a:ln w="9525">
              <a:solidFill>
                <a:srgbClr val="FF0000"/>
              </a:solidFill>
              <a:round/>
              <a:headEnd/>
              <a:tailEnd type="arrow" w="med" len="med"/>
            </a:ln>
            <a:effectLst/>
          </p:spPr>
          <p:txBody>
            <a:bodyPr/>
            <a:lstStyle/>
            <a:p>
              <a:endParaRPr lang="en-US"/>
            </a:p>
          </p:txBody>
        </p:sp>
      </p:grpSp>
      <p:grpSp>
        <p:nvGrpSpPr>
          <p:cNvPr id="248839" name="Group 7"/>
          <p:cNvGrpSpPr>
            <a:grpSpLocks/>
          </p:cNvGrpSpPr>
          <p:nvPr/>
        </p:nvGrpSpPr>
        <p:grpSpPr bwMode="auto">
          <a:xfrm>
            <a:off x="433388" y="2552700"/>
            <a:ext cx="7443787" cy="3175000"/>
            <a:chOff x="273" y="1608"/>
            <a:chExt cx="4689" cy="2000"/>
          </a:xfrm>
        </p:grpSpPr>
        <p:sp>
          <p:nvSpPr>
            <p:cNvPr id="248840" name="AutoShape 8"/>
            <p:cNvSpPr>
              <a:spLocks noChangeArrowheads="1"/>
            </p:cNvSpPr>
            <p:nvPr/>
          </p:nvSpPr>
          <p:spPr bwMode="auto">
            <a:xfrm>
              <a:off x="950" y="2365"/>
              <a:ext cx="4012" cy="1243"/>
            </a:xfrm>
            <a:prstGeom prst="roundRect">
              <a:avLst>
                <a:gd name="adj" fmla="val 16667"/>
              </a:avLst>
            </a:prstGeom>
            <a:noFill/>
            <a:ln w="9525">
              <a:solidFill>
                <a:srgbClr val="FF0000"/>
              </a:solidFill>
              <a:round/>
              <a:headEnd/>
              <a:tailEnd/>
            </a:ln>
            <a:effectLst/>
          </p:spPr>
          <p:txBody>
            <a:bodyPr wrap="none" anchor="ctr"/>
            <a:lstStyle/>
            <a:p>
              <a:endParaRPr lang="en-US"/>
            </a:p>
          </p:txBody>
        </p:sp>
        <p:sp>
          <p:nvSpPr>
            <p:cNvPr id="248841" name="Text Box 9"/>
            <p:cNvSpPr txBox="1">
              <a:spLocks noChangeArrowheads="1"/>
            </p:cNvSpPr>
            <p:nvPr/>
          </p:nvSpPr>
          <p:spPr bwMode="auto">
            <a:xfrm>
              <a:off x="273" y="1608"/>
              <a:ext cx="1253" cy="404"/>
            </a:xfrm>
            <a:prstGeom prst="rect">
              <a:avLst/>
            </a:prstGeom>
            <a:solidFill>
              <a:schemeClr val="tx2"/>
            </a:solidFill>
            <a:ln w="9525" algn="ctr">
              <a:noFill/>
              <a:miter lim="800000"/>
              <a:headEnd/>
              <a:tailEnd/>
            </a:ln>
            <a:effectLst>
              <a:outerShdw dist="107763" dir="2700000" algn="ctr" rotWithShape="0">
                <a:schemeClr val="bg2">
                  <a:alpha val="50000"/>
                </a:schemeClr>
              </a:outerShdw>
            </a:effectLst>
          </p:spPr>
          <p:txBody>
            <a:bodyPr>
              <a:spAutoFit/>
            </a:bodyPr>
            <a:lstStyle/>
            <a:p>
              <a:pPr algn="ctr">
                <a:spcBef>
                  <a:spcPct val="50000"/>
                </a:spcBef>
              </a:pPr>
              <a:r>
                <a:rPr lang="en-US">
                  <a:solidFill>
                    <a:schemeClr val="bg1"/>
                  </a:solidFill>
                </a:rPr>
                <a:t>Concrete Classes</a:t>
              </a:r>
            </a:p>
          </p:txBody>
        </p:sp>
        <p:sp>
          <p:nvSpPr>
            <p:cNvPr id="248842" name="Line 10"/>
            <p:cNvSpPr>
              <a:spLocks noChangeShapeType="1"/>
            </p:cNvSpPr>
            <p:nvPr/>
          </p:nvSpPr>
          <p:spPr bwMode="auto">
            <a:xfrm>
              <a:off x="1091" y="2041"/>
              <a:ext cx="202" cy="303"/>
            </a:xfrm>
            <a:prstGeom prst="line">
              <a:avLst/>
            </a:prstGeom>
            <a:noFill/>
            <a:ln w="9525">
              <a:solidFill>
                <a:srgbClr val="FF0000"/>
              </a:solidFill>
              <a:round/>
              <a:headEnd/>
              <a:tailEnd type="arrow" w="med" len="med"/>
            </a:ln>
            <a:effectLst/>
          </p:spPr>
          <p:txBody>
            <a:bodyPr/>
            <a:lstStyle/>
            <a:p>
              <a:endParaRPr lang="en-US"/>
            </a:p>
          </p:txBody>
        </p:sp>
      </p:grpSp>
      <p:sp>
        <p:nvSpPr>
          <p:cNvPr id="248843" name="Rectangle 11">
            <a:hlinkClick r:id="rId4"/>
          </p:cNvPr>
          <p:cNvSpPr>
            <a:spLocks noChangeArrowheads="1"/>
          </p:cNvSpPr>
          <p:nvPr/>
        </p:nvSpPr>
        <p:spPr bwMode="auto">
          <a:xfrm>
            <a:off x="4170363" y="2984500"/>
            <a:ext cx="1027112" cy="465138"/>
          </a:xfrm>
          <a:prstGeom prst="rect">
            <a:avLst/>
          </a:prstGeom>
          <a:noFill/>
          <a:ln w="9525">
            <a:noFill/>
            <a:miter lim="800000"/>
            <a:headEnd/>
            <a:tailEnd/>
          </a:ln>
          <a:effectLst/>
        </p:spPr>
        <p:txBody>
          <a:bodyPr wrap="none" anchor="ctr"/>
          <a:lstStyle/>
          <a:p>
            <a:endParaRPr lang="en-US"/>
          </a:p>
        </p:txBody>
      </p:sp>
      <p:sp>
        <p:nvSpPr>
          <p:cNvPr id="248844" name="Rectangle 12">
            <a:hlinkClick r:id="rId4"/>
          </p:cNvPr>
          <p:cNvSpPr>
            <a:spLocks noChangeArrowheads="1"/>
          </p:cNvSpPr>
          <p:nvPr/>
        </p:nvSpPr>
        <p:spPr bwMode="auto">
          <a:xfrm>
            <a:off x="1797050" y="3962400"/>
            <a:ext cx="1844675" cy="481013"/>
          </a:xfrm>
          <a:prstGeom prst="rect">
            <a:avLst/>
          </a:prstGeom>
          <a:noFill/>
          <a:ln w="9525">
            <a:solidFill>
              <a:schemeClr val="tx1"/>
            </a:solidFill>
            <a:miter lim="800000"/>
            <a:headEnd/>
            <a:tailEnd/>
          </a:ln>
          <a:effectLst/>
        </p:spPr>
        <p:txBody>
          <a:bodyPr wrap="none" anchor="ctr"/>
          <a:lstStyle/>
          <a:p>
            <a:endParaRPr lang="en-US"/>
          </a:p>
        </p:txBody>
      </p:sp>
      <p:sp>
        <p:nvSpPr>
          <p:cNvPr id="248845" name="Rectangle 13">
            <a:hlinkClick r:id="rId4"/>
          </p:cNvPr>
          <p:cNvSpPr>
            <a:spLocks noChangeArrowheads="1"/>
          </p:cNvSpPr>
          <p:nvPr/>
        </p:nvSpPr>
        <p:spPr bwMode="auto">
          <a:xfrm>
            <a:off x="3721100" y="3962400"/>
            <a:ext cx="1862138" cy="496888"/>
          </a:xfrm>
          <a:prstGeom prst="rect">
            <a:avLst/>
          </a:prstGeom>
          <a:noFill/>
          <a:ln w="9525">
            <a:solidFill>
              <a:schemeClr val="tx1"/>
            </a:solidFill>
            <a:miter lim="800000"/>
            <a:headEnd/>
            <a:tailEnd/>
          </a:ln>
          <a:effectLst/>
        </p:spPr>
        <p:txBody>
          <a:bodyPr wrap="none" anchor="ctr"/>
          <a:lstStyle/>
          <a:p>
            <a:endParaRPr lang="en-US"/>
          </a:p>
        </p:txBody>
      </p:sp>
      <p:sp>
        <p:nvSpPr>
          <p:cNvPr id="248847" name="Rectangle 15">
            <a:hlinkClick r:id="rId4"/>
          </p:cNvPr>
          <p:cNvSpPr>
            <a:spLocks noChangeArrowheads="1"/>
          </p:cNvSpPr>
          <p:nvPr/>
        </p:nvSpPr>
        <p:spPr bwMode="auto">
          <a:xfrm>
            <a:off x="5662613" y="3946525"/>
            <a:ext cx="1876425" cy="465138"/>
          </a:xfrm>
          <a:prstGeom prst="rect">
            <a:avLst/>
          </a:prstGeom>
          <a:noFill/>
          <a:ln w="9525">
            <a:noFill/>
            <a:miter lim="800000"/>
            <a:headEnd/>
            <a:tailEnd/>
          </a:ln>
          <a:effectLst/>
        </p:spPr>
        <p:txBody>
          <a:bodyPr wrap="none" anchor="ctr"/>
          <a:lstStyle/>
          <a:p>
            <a:endParaRPr lang="en-US"/>
          </a:p>
        </p:txBody>
      </p:sp>
      <p:sp>
        <p:nvSpPr>
          <p:cNvPr id="248848" name="Rectangle 16">
            <a:hlinkClick r:id="rId4"/>
          </p:cNvPr>
          <p:cNvSpPr>
            <a:spLocks noChangeArrowheads="1"/>
          </p:cNvSpPr>
          <p:nvPr/>
        </p:nvSpPr>
        <p:spPr bwMode="auto">
          <a:xfrm>
            <a:off x="3400425" y="4957763"/>
            <a:ext cx="2503488" cy="447675"/>
          </a:xfrm>
          <a:prstGeom prst="rect">
            <a:avLst/>
          </a:prstGeom>
          <a:noFill/>
          <a:ln w="9525">
            <a:noFill/>
            <a:miter lim="800000"/>
            <a:headEnd/>
            <a:tailEnd/>
          </a:ln>
          <a:effectLst/>
        </p:spPr>
        <p:txBody>
          <a:bodyPr wrap="none" anchor="ctr"/>
          <a:lstStyle/>
          <a:p>
            <a:endParaRPr lang="en-US"/>
          </a:p>
        </p:txBody>
      </p:sp>
    </p:spTree>
    <p:extLst>
      <p:ext uri="{BB962C8B-B14F-4D97-AF65-F5344CB8AC3E}">
        <p14:creationId xmlns:p14="http://schemas.microsoft.com/office/powerpoint/2010/main" val="20629498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B0976B7A-EF5F-42A6-BB8F-353249780559}" type="slidenum">
              <a:rPr lang="en-US"/>
              <a:pPr/>
              <a:t>9</a:t>
            </a:fld>
            <a:endParaRPr lang="en-US"/>
          </a:p>
        </p:txBody>
      </p:sp>
      <p:sp>
        <p:nvSpPr>
          <p:cNvPr id="243714" name="Rectangle 2"/>
          <p:cNvSpPr>
            <a:spLocks noGrp="1" noChangeArrowheads="1"/>
          </p:cNvSpPr>
          <p:nvPr>
            <p:ph type="title"/>
          </p:nvPr>
        </p:nvSpPr>
        <p:spPr>
          <a:xfrm>
            <a:off x="415925" y="430213"/>
            <a:ext cx="8189913" cy="534987"/>
          </a:xfrm>
          <a:noFill/>
        </p:spPr>
        <p:txBody>
          <a:bodyPr/>
          <a:lstStyle/>
          <a:p>
            <a:r>
              <a:rPr lang="en-US" sz="4000">
                <a:cs typeface="Times New Roman" charset="0"/>
              </a:rPr>
              <a:t>Polymorphic interface for the </a:t>
            </a:r>
            <a:r>
              <a:rPr lang="en-US" sz="4000">
                <a:ea typeface="LucidaSansTypewriter" pitchFamily="49" charset="0"/>
                <a:cs typeface="Lucida Console" pitchFamily="49" charset="0"/>
              </a:rPr>
              <a:t>Employee</a:t>
            </a:r>
            <a:r>
              <a:rPr lang="en-US" sz="4000">
                <a:cs typeface="Times New Roman" charset="0"/>
              </a:rPr>
              <a:t> hierarchy classes.</a:t>
            </a:r>
            <a:r>
              <a:rPr lang="en-US"/>
              <a:t> </a:t>
            </a:r>
          </a:p>
        </p:txBody>
      </p:sp>
      <p:pic>
        <p:nvPicPr>
          <p:cNvPr id="243715" name="Picture 3" descr="AAEMYRX0"/>
          <p:cNvPicPr>
            <a:picLocks noChangeAspect="1" noChangeArrowheads="1"/>
          </p:cNvPicPr>
          <p:nvPr/>
        </p:nvPicPr>
        <p:blipFill>
          <a:blip r:embed="rId3" cstate="print"/>
          <a:srcRect/>
          <a:stretch>
            <a:fillRect/>
          </a:stretch>
        </p:blipFill>
        <p:spPr bwMode="auto">
          <a:xfrm>
            <a:off x="827088" y="1631950"/>
            <a:ext cx="7620000" cy="4953000"/>
          </a:xfrm>
          <a:prstGeom prst="rect">
            <a:avLst/>
          </a:prstGeom>
          <a:noFill/>
          <a:effectLst>
            <a:outerShdw dist="107763" dir="2700000" algn="ctr" rotWithShape="0">
              <a:srgbClr val="808080">
                <a:alpha val="50000"/>
              </a:srgbClr>
            </a:outerShdw>
          </a:effectLst>
        </p:spPr>
      </p:pic>
    </p:spTree>
    <p:extLst>
      <p:ext uri="{BB962C8B-B14F-4D97-AF65-F5344CB8AC3E}">
        <p14:creationId xmlns:p14="http://schemas.microsoft.com/office/powerpoint/2010/main" val="260320580"/>
      </p:ext>
    </p:extLst>
  </p:cSld>
  <p:clrMapOvr>
    <a:masterClrMapping/>
  </p:clrMapOvr>
  <p:timing>
    <p:tnLst>
      <p:par>
        <p:cTn id="1" dur="indefinite" restart="never" nodeType="tmRoot"/>
      </p:par>
    </p:tnLst>
  </p:timing>
</p:sld>
</file>

<file path=ppt/theme/theme1.xml><?xml version="1.0" encoding="utf-8"?>
<a:theme xmlns:a="http://schemas.openxmlformats.org/drawingml/2006/main" name="Cliff">
  <a:themeElements>
    <a:clrScheme name="Cliff 8">
      <a:dk1>
        <a:srgbClr val="336699"/>
      </a:dk1>
      <a:lt1>
        <a:srgbClr val="F8F8F8"/>
      </a:lt1>
      <a:dk2>
        <a:srgbClr val="003366"/>
      </a:dk2>
      <a:lt2>
        <a:srgbClr val="D1DDD4"/>
      </a:lt2>
      <a:accent1>
        <a:srgbClr val="3399FF"/>
      </a:accent1>
      <a:accent2>
        <a:srgbClr val="006699"/>
      </a:accent2>
      <a:accent3>
        <a:srgbClr val="AAADB8"/>
      </a:accent3>
      <a:accent4>
        <a:srgbClr val="D4D4D4"/>
      </a:accent4>
      <a:accent5>
        <a:srgbClr val="ADCAFF"/>
      </a:accent5>
      <a:accent6>
        <a:srgbClr val="005C8A"/>
      </a:accent6>
      <a:hlink>
        <a:srgbClr val="86C0CE"/>
      </a:hlink>
      <a:folHlink>
        <a:srgbClr val="66FFCC"/>
      </a:folHlink>
    </a:clrScheme>
    <a:fontScheme name="Cliff">
      <a:majorFont>
        <a:latin typeface="Arial"/>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Cliff 1">
        <a:dk1>
          <a:srgbClr val="5B5B49"/>
        </a:dk1>
        <a:lt1>
          <a:srgbClr val="DDDDDD"/>
        </a:lt1>
        <a:dk2>
          <a:srgbClr val="2B2A00"/>
        </a:dk2>
        <a:lt2>
          <a:srgbClr val="E0DFBE"/>
        </a:lt2>
        <a:accent1>
          <a:srgbClr val="878543"/>
        </a:accent1>
        <a:accent2>
          <a:srgbClr val="716E00"/>
        </a:accent2>
        <a:accent3>
          <a:srgbClr val="ACACAA"/>
        </a:accent3>
        <a:accent4>
          <a:srgbClr val="BDBDBD"/>
        </a:accent4>
        <a:accent5>
          <a:srgbClr val="C3C2B0"/>
        </a:accent5>
        <a:accent6>
          <a:srgbClr val="666300"/>
        </a:accent6>
        <a:hlink>
          <a:srgbClr val="CC9900"/>
        </a:hlink>
        <a:folHlink>
          <a:srgbClr val="996600"/>
        </a:folHlink>
      </a:clrScheme>
      <a:clrMap bg1="dk2" tx1="lt1" bg2="dk1" tx2="lt2" accent1="accent1" accent2="accent2" accent3="accent3" accent4="accent4" accent5="accent5" accent6="accent6" hlink="hlink" folHlink="folHlink"/>
    </a:extraClrScheme>
    <a:extraClrScheme>
      <a:clrScheme name="Cliff 2">
        <a:dk1>
          <a:srgbClr val="746354"/>
        </a:dk1>
        <a:lt1>
          <a:srgbClr val="FFFFFF"/>
        </a:lt1>
        <a:dk2>
          <a:srgbClr val="523E26"/>
        </a:dk2>
        <a:lt2>
          <a:srgbClr val="E1DFAF"/>
        </a:lt2>
        <a:accent1>
          <a:srgbClr val="CC9900"/>
        </a:accent1>
        <a:accent2>
          <a:srgbClr val="669900"/>
        </a:accent2>
        <a:accent3>
          <a:srgbClr val="B3AFAC"/>
        </a:accent3>
        <a:accent4>
          <a:srgbClr val="DADADA"/>
        </a:accent4>
        <a:accent5>
          <a:srgbClr val="E2CAAA"/>
        </a:accent5>
        <a:accent6>
          <a:srgbClr val="5C8A00"/>
        </a:accent6>
        <a:hlink>
          <a:srgbClr val="CCCC00"/>
        </a:hlink>
        <a:folHlink>
          <a:srgbClr val="AC7934"/>
        </a:folHlink>
      </a:clrScheme>
      <a:clrMap bg1="dk2" tx1="lt1" bg2="dk1" tx2="lt2" accent1="accent1" accent2="accent2" accent3="accent3" accent4="accent4" accent5="accent5" accent6="accent6" hlink="hlink" folHlink="folHlink"/>
    </a:extraClrScheme>
    <a:extraClrScheme>
      <a:clrScheme name="Cliff 3">
        <a:dk1>
          <a:srgbClr val="667B5B"/>
        </a:dk1>
        <a:lt1>
          <a:srgbClr val="E6E6DA"/>
        </a:lt1>
        <a:dk2>
          <a:srgbClr val="295200"/>
        </a:dk2>
        <a:lt2>
          <a:srgbClr val="F3F2D9"/>
        </a:lt2>
        <a:accent1>
          <a:srgbClr val="808000"/>
        </a:accent1>
        <a:accent2>
          <a:srgbClr val="838D75"/>
        </a:accent2>
        <a:accent3>
          <a:srgbClr val="ACB3AA"/>
        </a:accent3>
        <a:accent4>
          <a:srgbClr val="C4C4BA"/>
        </a:accent4>
        <a:accent5>
          <a:srgbClr val="C0C0AA"/>
        </a:accent5>
        <a:accent6>
          <a:srgbClr val="767F69"/>
        </a:accent6>
        <a:hlink>
          <a:srgbClr val="33CC33"/>
        </a:hlink>
        <a:folHlink>
          <a:srgbClr val="339966"/>
        </a:folHlink>
      </a:clrScheme>
      <a:clrMap bg1="dk2" tx1="lt1" bg2="dk1" tx2="lt2" accent1="accent1" accent2="accent2" accent3="accent3" accent4="accent4" accent5="accent5" accent6="accent6" hlink="hlink" folHlink="folHlink"/>
    </a:extraClrScheme>
    <a:extraClrScheme>
      <a:clrScheme name="Cliff 4">
        <a:dk1>
          <a:srgbClr val="86615A"/>
        </a:dk1>
        <a:lt1>
          <a:srgbClr val="FFFFFF"/>
        </a:lt1>
        <a:dk2>
          <a:srgbClr val="633427"/>
        </a:dk2>
        <a:lt2>
          <a:srgbClr val="E9DDCD"/>
        </a:lt2>
        <a:accent1>
          <a:srgbClr val="A34545"/>
        </a:accent1>
        <a:accent2>
          <a:srgbClr val="C86400"/>
        </a:accent2>
        <a:accent3>
          <a:srgbClr val="B7AEAC"/>
        </a:accent3>
        <a:accent4>
          <a:srgbClr val="DADADA"/>
        </a:accent4>
        <a:accent5>
          <a:srgbClr val="CEB0B0"/>
        </a:accent5>
        <a:accent6>
          <a:srgbClr val="B55A00"/>
        </a:accent6>
        <a:hlink>
          <a:srgbClr val="ECAE00"/>
        </a:hlink>
        <a:folHlink>
          <a:srgbClr val="BAA88A"/>
        </a:folHlink>
      </a:clrScheme>
      <a:clrMap bg1="dk2" tx1="lt1" bg2="dk1" tx2="lt2" accent1="accent1" accent2="accent2" accent3="accent3" accent4="accent4" accent5="accent5" accent6="accent6" hlink="hlink" folHlink="folHlink"/>
    </a:extraClrScheme>
    <a:extraClrScheme>
      <a:clrScheme name="Cliff 5">
        <a:dk1>
          <a:srgbClr val="009999"/>
        </a:dk1>
        <a:lt1>
          <a:srgbClr val="EAEAEA"/>
        </a:lt1>
        <a:dk2>
          <a:srgbClr val="006666"/>
        </a:dk2>
        <a:lt2>
          <a:srgbClr val="FFFFCC"/>
        </a:lt2>
        <a:accent1>
          <a:srgbClr val="339966"/>
        </a:accent1>
        <a:accent2>
          <a:srgbClr val="5E855B"/>
        </a:accent2>
        <a:accent3>
          <a:srgbClr val="AAB8B8"/>
        </a:accent3>
        <a:accent4>
          <a:srgbClr val="C8C8C8"/>
        </a:accent4>
        <a:accent5>
          <a:srgbClr val="ADCAB8"/>
        </a:accent5>
        <a:accent6>
          <a:srgbClr val="547852"/>
        </a:accent6>
        <a:hlink>
          <a:srgbClr val="EEC85E"/>
        </a:hlink>
        <a:folHlink>
          <a:srgbClr val="AA8456"/>
        </a:folHlink>
      </a:clrScheme>
      <a:clrMap bg1="dk2" tx1="lt1" bg2="dk1" tx2="lt2" accent1="accent1" accent2="accent2" accent3="accent3" accent4="accent4" accent5="accent5" accent6="accent6" hlink="hlink" folHlink="folHlink"/>
    </a:extraClrScheme>
    <a:extraClrScheme>
      <a:clrScheme name="Cliff 6">
        <a:dk1>
          <a:srgbClr val="B8A47C"/>
        </a:dk1>
        <a:lt1>
          <a:srgbClr val="FFFFFF"/>
        </a:lt1>
        <a:dk2>
          <a:srgbClr val="A68A58"/>
        </a:dk2>
        <a:lt2>
          <a:srgbClr val="DAD79C"/>
        </a:lt2>
        <a:accent1>
          <a:srgbClr val="816B35"/>
        </a:accent1>
        <a:accent2>
          <a:srgbClr val="FFCC00"/>
        </a:accent2>
        <a:accent3>
          <a:srgbClr val="D0C4B4"/>
        </a:accent3>
        <a:accent4>
          <a:srgbClr val="DADADA"/>
        </a:accent4>
        <a:accent5>
          <a:srgbClr val="C1BAAE"/>
        </a:accent5>
        <a:accent6>
          <a:srgbClr val="E7B900"/>
        </a:accent6>
        <a:hlink>
          <a:srgbClr val="0066CC"/>
        </a:hlink>
        <a:folHlink>
          <a:srgbClr val="009900"/>
        </a:folHlink>
      </a:clrScheme>
      <a:clrMap bg1="dk2" tx1="lt1" bg2="dk1" tx2="lt2" accent1="accent1" accent2="accent2" accent3="accent3" accent4="accent4" accent5="accent5" accent6="accent6" hlink="hlink" folHlink="folHlink"/>
    </a:extraClrScheme>
    <a:extraClrScheme>
      <a:clrScheme name="Cliff 7">
        <a:dk1>
          <a:srgbClr val="336699"/>
        </a:dk1>
        <a:lt1>
          <a:srgbClr val="F8F8F8"/>
        </a:lt1>
        <a:dk2>
          <a:srgbClr val="003366"/>
        </a:dk2>
        <a:lt2>
          <a:srgbClr val="D1DDD4"/>
        </a:lt2>
        <a:accent1>
          <a:srgbClr val="3399FF"/>
        </a:accent1>
        <a:accent2>
          <a:srgbClr val="006699"/>
        </a:accent2>
        <a:accent3>
          <a:srgbClr val="AAADB8"/>
        </a:accent3>
        <a:accent4>
          <a:srgbClr val="D4D4D4"/>
        </a:accent4>
        <a:accent5>
          <a:srgbClr val="ADCAFF"/>
        </a:accent5>
        <a:accent6>
          <a:srgbClr val="005C8A"/>
        </a:accent6>
        <a:hlink>
          <a:srgbClr val="86C0CE"/>
        </a:hlink>
        <a:folHlink>
          <a:srgbClr val="008080"/>
        </a:folHlink>
      </a:clrScheme>
      <a:clrMap bg1="dk2" tx1="lt1" bg2="dk1" tx2="lt2" accent1="accent1" accent2="accent2" accent3="accent3" accent4="accent4" accent5="accent5" accent6="accent6" hlink="hlink" folHlink="folHlink"/>
    </a:extraClrScheme>
    <a:extraClrScheme>
      <a:clrScheme name="Cliff 8">
        <a:dk1>
          <a:srgbClr val="336699"/>
        </a:dk1>
        <a:lt1>
          <a:srgbClr val="F8F8F8"/>
        </a:lt1>
        <a:dk2>
          <a:srgbClr val="003366"/>
        </a:dk2>
        <a:lt2>
          <a:srgbClr val="D1DDD4"/>
        </a:lt2>
        <a:accent1>
          <a:srgbClr val="3399FF"/>
        </a:accent1>
        <a:accent2>
          <a:srgbClr val="006699"/>
        </a:accent2>
        <a:accent3>
          <a:srgbClr val="AAADB8"/>
        </a:accent3>
        <a:accent4>
          <a:srgbClr val="D4D4D4"/>
        </a:accent4>
        <a:accent5>
          <a:srgbClr val="ADCAFF"/>
        </a:accent5>
        <a:accent6>
          <a:srgbClr val="005C8A"/>
        </a:accent6>
        <a:hlink>
          <a:srgbClr val="86C0CE"/>
        </a:hlink>
        <a:folHlink>
          <a:srgbClr val="66FFCC"/>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Cliff</Template>
  <TotalTime>6445</TotalTime>
  <Words>1924</Words>
  <Application>Microsoft Office PowerPoint</Application>
  <PresentationFormat>On-screen Show (4:3)</PresentationFormat>
  <Paragraphs>298</Paragraphs>
  <Slides>45</Slides>
  <Notes>26</Notes>
  <HiddenSlides>0</HiddenSlides>
  <MMClips>0</MMClips>
  <ScaleCrop>false</ScaleCrop>
  <HeadingPairs>
    <vt:vector size="4" baseType="variant">
      <vt:variant>
        <vt:lpstr>Theme</vt:lpstr>
      </vt:variant>
      <vt:variant>
        <vt:i4>1</vt:i4>
      </vt:variant>
      <vt:variant>
        <vt:lpstr>Slide Titles</vt:lpstr>
      </vt:variant>
      <vt:variant>
        <vt:i4>45</vt:i4>
      </vt:variant>
    </vt:vector>
  </HeadingPairs>
  <TitlesOfParts>
    <vt:vector size="46" baseType="lpstr">
      <vt:lpstr>Cliff</vt:lpstr>
      <vt:lpstr>Object-Oriented Programming: Abstract Classes  and Polymorphism</vt:lpstr>
      <vt:lpstr>Abstract Classes and Methods</vt:lpstr>
      <vt:lpstr>Abstract Classes and Methods </vt:lpstr>
      <vt:lpstr> Abstract Classes</vt:lpstr>
      <vt:lpstr>Keyword abstract</vt:lpstr>
      <vt:lpstr>Beware!  Compile Time Errors</vt:lpstr>
      <vt:lpstr>Creating Abstract Superclass Employee </vt:lpstr>
      <vt:lpstr>Example Based on Employee</vt:lpstr>
      <vt:lpstr>Polymorphic interface for the Employee hierarchy classes. </vt:lpstr>
      <vt:lpstr>Introduction </vt:lpstr>
      <vt:lpstr>Polymorphism</vt:lpstr>
      <vt:lpstr>Polymorphism</vt:lpstr>
      <vt:lpstr>Polymorphism Promotes Extensibility</vt:lpstr>
      <vt:lpstr>Demonstrating Polymorphic Behavior </vt:lpstr>
      <vt:lpstr>Polymorphism</vt:lpstr>
      <vt:lpstr>Example Based on Employee</vt:lpstr>
      <vt:lpstr>Example</vt:lpstr>
      <vt:lpstr>Note in Example Hierarchy</vt:lpstr>
      <vt:lpstr>Downcasting</vt:lpstr>
      <vt:lpstr>Allowed Assignment between super and Sub class</vt:lpstr>
      <vt:lpstr>Allowed Assignment between super and Sub class</vt:lpstr>
      <vt:lpstr>Superclass And Subclass Assignment Rules</vt:lpstr>
      <vt:lpstr>Interface</vt:lpstr>
      <vt:lpstr>Interfaces</vt:lpstr>
      <vt:lpstr>Interface</vt:lpstr>
      <vt:lpstr>Interfaces</vt:lpstr>
      <vt:lpstr>Why Use Interfaces</vt:lpstr>
      <vt:lpstr>What is an Interface? </vt:lpstr>
      <vt:lpstr>What is an Interface? </vt:lpstr>
      <vt:lpstr>When A Class Definition Implements An Interface: </vt:lpstr>
      <vt:lpstr>Declaring Constants with Interfaces </vt:lpstr>
      <vt:lpstr>Implementation vs. Interface Inheritance</vt:lpstr>
      <vt:lpstr>Creating and Using Interfaces</vt:lpstr>
      <vt:lpstr>Why Use Interfaces</vt:lpstr>
      <vt:lpstr>Example</vt:lpstr>
      <vt:lpstr>Rules</vt:lpstr>
      <vt:lpstr>Some of Java's Most used Interfaces</vt:lpstr>
      <vt:lpstr>The Cloneable Interface</vt:lpstr>
      <vt:lpstr>The Cloneable Interface, Example</vt:lpstr>
      <vt:lpstr>The Cloneable Interface, </vt:lpstr>
      <vt:lpstr>The Cloneable Interface</vt:lpstr>
      <vt:lpstr>The Cloneable Interface</vt:lpstr>
      <vt:lpstr>Summary ( Abstract vs Interface)</vt:lpstr>
      <vt:lpstr>Design guidelines </vt:lpstr>
      <vt:lpstr>End</vt:lpstr>
    </vt:vector>
  </TitlesOfParts>
  <Company>East Texas Data Service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Object-Oriented Programming: Polymorphism</dc:title>
  <dc:creator>Steve Armstrong</dc:creator>
  <cp:lastModifiedBy>admin</cp:lastModifiedBy>
  <cp:revision>110</cp:revision>
  <cp:lastPrinted>1601-01-01T00:00:00Z</cp:lastPrinted>
  <dcterms:created xsi:type="dcterms:W3CDTF">2003-05-13T19:08:13Z</dcterms:created>
  <dcterms:modified xsi:type="dcterms:W3CDTF">2019-11-06T06:29:31Z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7</vt:i4>
  </property>
</Properties>
</file>