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B16A9-8FB7-4B12-8685-6D0B2A30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EBB17-5EBE-4BC0-B454-22A7B7E26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FF598-2184-40EF-9097-5B86E0C0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720FC-7BB6-4138-8FD0-F457EC52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A8BC3-E1C4-4B78-A3AA-7DFDC9C9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44CF-DC22-4C9D-ADEA-5A6DFE1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F2EFD-45A7-49A2-A7F3-6ECE65096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2B6C-D799-497A-8AC2-44F95151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86BAE-1EDE-45C4-AF21-E4DD50F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919FB-80F2-4F8E-96B5-130C4C26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D76364-3ABD-4ED3-8E97-DD8BC9BD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91B28-A57C-4775-897D-071E3882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7215C-D6AC-4D77-9CFE-AEAF963C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285C7-0EE3-4EF6-98CD-69DA2708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0AEF5-1AC6-42B7-9462-2AD75AE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DBFF-EE39-4D01-9D7D-B0D43294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B4EA8-D6DC-4624-AE65-5F67124D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7DEBD-554C-4152-B75F-60AABFD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CA9E8-7523-4C92-8F97-D71089C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6C75A-0D6A-4DA9-B988-49E6E919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A2610-F22C-4CDF-9384-9A89FD3C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8D855-BD80-43AB-AEEC-03245F06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3A345-5960-40EC-94C6-2C9CAC73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E695-12DC-4E00-8D26-51D7BDBE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DC913-B684-4FB1-98FA-0A04C554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C8316-E3EC-4FFA-AA3C-1F41BEA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81943-9558-4CE9-87D3-5D43548AD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6E652-2995-41C8-98DB-EE8BE3F8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A149-1E3B-4634-BA2F-8C387483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7734C-5317-4274-BB1B-A554E25B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7DEEE-4055-4247-90E1-FAF58BC7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6924B-380E-4E9A-A6B6-4912164D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B7C77-64A0-4869-B41C-23C8D95E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33004-5BF3-4A52-AAE0-C64AC310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9171E-F571-4E34-AD72-F3AB36EC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D2593C-0A02-448E-A679-6457415C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2D9FBE-9F82-4751-81C5-30CEB530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6F4E2-8450-486C-A5F5-0A8D7636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EE6B0A-431E-4309-9FE7-78DB880E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8A58-0082-4E6C-A814-1EEF5044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12B4F-72D7-4566-B010-722758FE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87A37-525D-4811-A666-3C76DAE9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53E92B-8370-44FB-8D96-E0CF4CE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B4858-2990-4629-83D4-4B4A8251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B0A85-907B-4544-BD50-26FA8CDF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57083-B4DD-4AFA-B0C4-05FD041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B986-51A8-4C44-9773-477D8F23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3A920-07B4-4CFD-B3E0-F119ABAD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8E07B-CE12-41D4-801A-1432AA87E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206F7-EB39-48B7-A761-AA4CBC59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B75C9-A769-40C5-AC13-8E9146C3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576FE-AFF5-4346-A608-3114A4F4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9B4E-0145-4143-AC4D-CB21175E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9F567-C2F0-4F19-90C0-F66FAA2E6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935AB-0C56-441D-B35D-AF77979F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0A738-B3F5-4E8F-AE75-31E59DA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3E242-90B4-4C6B-8A04-77F6449F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302DE-2FAD-41DB-B668-7766CABB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67CCB0-6DAD-402C-9355-A0CFEB30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7F355-F905-4966-AA2A-1F99A2CF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CD802-001F-4A04-B1C9-D0760F70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AA7E-9787-47A4-A0DA-7CC725AC2BE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F532B-7D59-44BD-87D7-525311A7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CAA9C-8E56-4BE2-BBC0-40CECC5D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048A-E320-4F8A-B683-090436C45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3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4E10B3F-DF4C-42A2-A27E-81384543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B85436-52F9-493A-B4D0-365EEC2AB6AB}"/>
              </a:ext>
            </a:extLst>
          </p:cNvPr>
          <p:cNvSpPr/>
          <p:nvPr/>
        </p:nvSpPr>
        <p:spPr>
          <a:xfrm>
            <a:off x="7066855" y="2309563"/>
            <a:ext cx="35665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elix Titling" panose="04060505060202020A04" pitchFamily="82" charset="0"/>
              </a:rPr>
              <a:t>Start Game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elix Titling" panose="04060505060202020A04" pitchFamily="8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954F7D-6DC4-4DD1-A8B0-B31151D46BE1}"/>
              </a:ext>
            </a:extLst>
          </p:cNvPr>
          <p:cNvSpPr/>
          <p:nvPr/>
        </p:nvSpPr>
        <p:spPr>
          <a:xfrm>
            <a:off x="7066854" y="3348083"/>
            <a:ext cx="35665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elix Titling" panose="04060505060202020A04" pitchFamily="82" charset="0"/>
              </a:rPr>
              <a:t>LOAD Game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elix Titling" panose="04060505060202020A04" pitchFamily="8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344F5-2ABB-4D94-8A02-BE4508A1539F}"/>
              </a:ext>
            </a:extLst>
          </p:cNvPr>
          <p:cNvSpPr/>
          <p:nvPr/>
        </p:nvSpPr>
        <p:spPr>
          <a:xfrm>
            <a:off x="7066854" y="4386603"/>
            <a:ext cx="35665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elix Titling" panose="04060505060202020A04" pitchFamily="82" charset="0"/>
              </a:rPr>
              <a:t>QUIT Game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6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Felix Titling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康诚 李</dc:creator>
  <cp:lastModifiedBy>康诚 李</cp:lastModifiedBy>
  <cp:revision>3</cp:revision>
  <dcterms:created xsi:type="dcterms:W3CDTF">2020-04-16T02:10:35Z</dcterms:created>
  <dcterms:modified xsi:type="dcterms:W3CDTF">2020-04-16T02:42:35Z</dcterms:modified>
</cp:coreProperties>
</file>