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FA67C-2A98-4C99-8C7B-830CF88853D0}" type="datetime1">
              <a:rPr lang="ko-KR" altLang="en-US" smtClean="0">
                <a:latin typeface="+mj-lt"/>
              </a:rPr>
              <a:t>2022-10-08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B797-4720-4B67-BC56-66C14071EE6B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37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A0729FCB-67EF-4951-96C2-9EF1E210D85F}" type="datetime1">
              <a:rPr lang="ko-KR" altLang="en-US" smtClean="0"/>
              <a:pPr/>
              <a:t>2022-10-08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057B0B19-E7CF-4624-BEAB-FC39D2F49A0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200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B0B19-E7CF-4624-BEAB-FC39D2F49A09}" type="slidenum">
              <a:rPr lang="en-US" altLang="ko-KR" smtClean="0">
                <a:latin typeface="+mj-lt"/>
              </a:rPr>
              <a:t>1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9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6E095A3A-6ECD-4B4D-ABE8-A423D5208137}" type="datetime1">
              <a:rPr lang="ko-KR" altLang="en-US" smtClean="0"/>
              <a:t>2022-10-08</a:t>
            </a:fld>
            <a:endParaRPr lang="ko-KR" alt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D2FF79F-5EC0-4957-8FF3-11B298ECBDD9}" type="datetime1">
              <a:rPr lang="ko-KR" altLang="en-US" smtClean="0"/>
              <a:t>2022-10-08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2E53909D-2D00-4159-9CD9-2FF6D865B0A1}" type="datetime1">
              <a:rPr lang="ko-KR" altLang="en-US" smtClean="0"/>
              <a:t>2022-10-08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978766F-D819-4286-9144-66AB8B4A5664}" type="datetime1">
              <a:rPr lang="ko-KR" altLang="en-US" smtClean="0"/>
              <a:t>2022-10-08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2F90AC-0267-4260-9A02-94D3939921C7}" type="datetime1">
              <a:rPr lang="ko-KR" altLang="en-US" noProof="0" smtClean="0"/>
              <a:t>2022-10-08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300DC1-A946-4EA2-83D6-D20A5C1D3913}" type="datetime1">
              <a:rPr lang="ko-KR" altLang="en-US" noProof="0" smtClean="0"/>
              <a:t>2022-10-08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0338D47-CC57-484F-9814-DAE112BA725B}" type="datetime1">
              <a:rPr lang="ko-KR" altLang="en-US" noProof="0" smtClean="0"/>
              <a:t>2022-10-08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7C2F42-A841-4BAA-B92D-7FCB4A511D04}" type="datetime1">
              <a:rPr lang="ko-KR" altLang="en-US" noProof="0" smtClean="0"/>
              <a:t>2022-10-08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EFCEFF3-00C2-4F0A-82AA-BAB5C2BEF935}" type="datetime1">
              <a:rPr lang="ko-KR" altLang="en-US" noProof="0" smtClean="0"/>
              <a:t>2022-10-08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algn="l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77D5BA5F-45A0-4BE2-A64C-94B1DA2F3D34}" type="datetime1">
              <a:rPr lang="ko-KR" altLang="en-US" smtClean="0"/>
              <a:t>2022-10-08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추상 이미지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Observer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4400" dirty="0">
                <a:solidFill>
                  <a:schemeClr val="tx1"/>
                </a:solidFill>
              </a:rPr>
              <a:t>pattern</a:t>
            </a:r>
            <a:endParaRPr lang="en-US" altLang="ko-KR" sz="4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F9EA12-C436-B966-6A7D-C7D8E38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3000"/>
              </a:lnSpc>
            </a:pPr>
            <a:r>
              <a:rPr lang="ko-KR" altLang="en-US" sz="6000" cap="all" spc="-100" dirty="0" err="1">
                <a:latin typeface="+mj-lt"/>
                <a:ea typeface="+mn-ea"/>
              </a:rPr>
              <a:t>옵저버</a:t>
            </a:r>
            <a:r>
              <a:rPr lang="en-US" altLang="ko-KR" sz="6000" cap="all" spc="-100" dirty="0">
                <a:latin typeface="+mj-lt"/>
                <a:ea typeface="+mn-ea"/>
              </a:rPr>
              <a:t> </a:t>
            </a:r>
            <a:r>
              <a:rPr lang="ko-KR" altLang="en-US" sz="6000" cap="all" spc="-100" dirty="0">
                <a:latin typeface="+mj-lt"/>
                <a:ea typeface="+mn-ea"/>
              </a:rPr>
              <a:t>패턴이란</a:t>
            </a:r>
            <a:r>
              <a:rPr lang="en-US" altLang="ko-KR" sz="6000" cap="all" spc="-100" dirty="0">
                <a:latin typeface="+mj-lt"/>
                <a:ea typeface="+mn-ea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3622-4209-9E66-420F-CC686F40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한 객체의 상태가 바뀌면</a:t>
            </a:r>
            <a:r>
              <a:rPr lang="en-US" altLang="ko-KR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, </a:t>
            </a:r>
            <a:r>
              <a:rPr lang="ko-KR" altLang="en-US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그 객체에 의존하는 다른 객체에게 연락이 가고 자동으로 내용이 갱신되는 방식으로 </a:t>
            </a:r>
            <a:r>
              <a:rPr lang="ko-KR" altLang="en-US" sz="1800" spc="8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lt"/>
                <a:ea typeface="+mn-ea"/>
              </a:rPr>
              <a:t>일대다</a:t>
            </a:r>
            <a:r>
              <a:rPr lang="en-US" altLang="ko-KR" sz="1800" spc="8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n-lt"/>
                <a:ea typeface="+mn-ea"/>
              </a:rPr>
              <a:t>(one-to-many)</a:t>
            </a:r>
            <a:r>
              <a:rPr lang="en-US" altLang="ko-KR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ko-KR" altLang="en-US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의존성을 정의합니다</a:t>
            </a:r>
            <a:r>
              <a:rPr lang="en-US" altLang="ko-KR" sz="1800" spc="8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sign Pattern] 옵저버 패턴(Observer Pattern) 이야기 #1 (예제 포함)">
            <a:extLst>
              <a:ext uri="{FF2B5EF4-FFF2-40B4-BE49-F238E27FC236}">
                <a16:creationId xmlns:a16="http://schemas.microsoft.com/office/drawing/2014/main" id="{ADB22328-A856-8D17-EC76-0785954B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7330" y="1395172"/>
            <a:ext cx="3247923" cy="22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1587D-861C-B077-C874-6F11F35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옵저버</a:t>
            </a:r>
            <a:r>
              <a:rPr lang="ko-KR" altLang="en-US" dirty="0"/>
              <a:t> 패턴의 장점과 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77EC2-5880-2DE6-CE47-283F0B724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828BC-94CA-F0D5-4390-90DA362D3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lnSpc>
                <a:spcPct val="2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1.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실시간으로 한 객체의 변경사항을 다른 객체에 전파할 수 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l">
              <a:lnSpc>
                <a:spcPct val="2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2.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Iropke Batang"/>
              </a:rPr>
              <a:t>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느슨한 결합으로 시스템이 유연하고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Iropke Batang"/>
              </a:rPr>
              <a:t>객체간의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 의존성을 제거할 수 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25128-B635-C289-3C86-48B3607C1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9FE1B-9228-F8FE-6F25-05FB5C3663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lnSpc>
                <a:spcPct val="2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1.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Iropke Batang"/>
              </a:rPr>
              <a:t>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너무 많이 사용하게 되면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상태 관리가 힘들 수 있습니다</a:t>
            </a:r>
          </a:p>
          <a:p>
            <a:pPr algn="l">
              <a:lnSpc>
                <a:spcPct val="250000"/>
              </a:lnSpc>
            </a:pPr>
            <a:r>
              <a:rPr lang="en-US" altLang="ko-KR" b="1" i="0" dirty="0">
                <a:solidFill>
                  <a:srgbClr val="EE2323"/>
                </a:solidFill>
                <a:effectLst/>
                <a:latin typeface="Iropke Batang"/>
              </a:rPr>
              <a:t>2.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데이터 배분에 문제가 생기면 자칫 큰 문제로 이어질 수 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9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 useBgFill="1">
        <p:nvSpPr>
          <p:cNvPr id="1038" name="Rectangle 103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F9EA12-C436-B966-6A7D-C7D8E387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83000"/>
              </a:lnSpc>
            </a:pPr>
            <a:r>
              <a:rPr lang="ko-KR" altLang="en-US" sz="6000" cap="all" spc="-100" dirty="0">
                <a:latin typeface="+mj-lt"/>
                <a:ea typeface="+mn-ea"/>
              </a:rPr>
              <a:t>출판</a:t>
            </a:r>
            <a:r>
              <a:rPr lang="en-US" altLang="ko-KR" sz="6000" cap="all" spc="-100" dirty="0">
                <a:latin typeface="+mj-lt"/>
                <a:ea typeface="+mn-ea"/>
              </a:rPr>
              <a:t>-</a:t>
            </a:r>
            <a:r>
              <a:rPr lang="ko-KR" altLang="en-US" sz="6000" cap="all" spc="-100" dirty="0">
                <a:latin typeface="+mj-lt"/>
                <a:ea typeface="+mn-ea"/>
              </a:rPr>
              <a:t>구독</a:t>
            </a:r>
            <a:r>
              <a:rPr lang="en-US" altLang="ko-KR" sz="6000" cap="all" spc="-100" dirty="0">
                <a:latin typeface="+mj-lt"/>
                <a:ea typeface="+mn-ea"/>
              </a:rPr>
              <a:t> </a:t>
            </a:r>
            <a:r>
              <a:rPr lang="ko-KR" altLang="en-US" sz="6000" cap="all" spc="-100" dirty="0">
                <a:latin typeface="+mj-lt"/>
                <a:ea typeface="+mn-ea"/>
              </a:rPr>
              <a:t>패턴이란</a:t>
            </a:r>
            <a:r>
              <a:rPr lang="en-US" altLang="ko-KR" sz="6000" cap="all" spc="-100" dirty="0">
                <a:latin typeface="+mj-lt"/>
                <a:ea typeface="+mn-ea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3622-4209-9E66-420F-CC686F40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l" latinLnBrk="1"/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발행구독 패턴은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비동기 메시징 패러다임이다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 latinLnBrk="1"/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발행자와 구독자가 있고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그 사이에 브로커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(=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메시지 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KR"/>
              </a:rPr>
              <a:t>가 존재하는 형태이다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marL="0" indent="0" algn="ctr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800" spc="8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8A5972-E063-06E9-84FB-91AF4805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71" y="1295652"/>
            <a:ext cx="4725770" cy="25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87174-4AAE-0CE9-4ED3-969C5ED519AC}"/>
              </a:ext>
            </a:extLst>
          </p:cNvPr>
          <p:cNvSpPr txBox="1"/>
          <p:nvPr/>
        </p:nvSpPr>
        <p:spPr>
          <a:xfrm>
            <a:off x="805317" y="669798"/>
            <a:ext cx="263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  <a:cs typeface="Aldhabi" panose="020B0604020202020204" pitchFamily="2" charset="-78"/>
              </a:rPr>
              <a:t>추가로 더 보자</a:t>
            </a:r>
            <a:r>
              <a:rPr lang="en-US" altLang="ko-KR" dirty="0">
                <a:latin typeface="Abadi" panose="020B0604020202020204" pitchFamily="34" charset="0"/>
                <a:cs typeface="Aldhabi" panose="020B0604020202020204" pitchFamily="2" charset="-78"/>
              </a:rPr>
              <a:t>!</a:t>
            </a:r>
            <a:endParaRPr lang="ko-KR" altLang="en-US" dirty="0">
              <a:latin typeface="Abadi" panose="020B0604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682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D1587D-861C-B077-C874-6F11F355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128" y="76730"/>
            <a:ext cx="59250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+mn-ea"/>
              </a:rPr>
              <a:t>옵저버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+mn-ea"/>
              </a:rPr>
              <a:t>패턴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ea typeface="+mn-ea"/>
              </a:rPr>
              <a:t>VS 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+mn-ea"/>
              </a:rPr>
              <a:t>출판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+mn-ea"/>
              </a:rPr>
              <a:t>구독 패턴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F93A7E4-0CFD-429A-6670-F54B665A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9225"/>
            <a:ext cx="4379592" cy="21131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8C5B5D-A45A-516F-0281-F311B78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9" y="3773491"/>
            <a:ext cx="4369190" cy="2348439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B5FAA763-3B85-E6DA-FBE7-BE76A609E32D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5978800" y="1242392"/>
            <a:ext cx="5925016" cy="50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발행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구독 패턴에서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Publisher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Subscriber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사이에는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</a:rPr>
              <a:t>브로커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</a:rPr>
              <a:t>(Broker)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혹은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</a:rPr>
              <a:t>이벤트 버스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+mn-ea"/>
              </a:rPr>
              <a:t>(Event Bus)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로 불리는 계층이 존재합니다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  <a:p>
            <a:pPr marL="0" marR="0" lvl="0" indent="0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발행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구독 패턴은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Publisher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Subscriber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위치나 존재를 알 필요 없이 브로커에게 메시지를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던져놓기만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하면 된다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.</a:t>
            </a:r>
          </a:p>
          <a:p>
            <a:pPr marL="0" marR="0" lvl="0" indent="0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반대로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Subscriber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역시 브로커에 할당된 작업만 모니터링하다 작업하면 되므로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옵저버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패턴에 비해 결합도가 더 낮습니다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.</a:t>
            </a:r>
          </a:p>
          <a:p>
            <a:pPr marL="0" marR="0" lvl="0" indent="0" fontAlgn="base" latinLnBrk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발행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-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구독 패턴은 브로커라는 중간 매개체가 있기 때문에 도메인이 다르더라도 브로커에 접근할 수 있다면 처리할 수 있다는 점이 다른 점입니다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.</a:t>
            </a:r>
          </a:p>
          <a:p>
            <a:pPr marR="0" lvl="0" fontAlgn="base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85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207</Words>
  <Application>Microsoft Office PowerPoint</Application>
  <PresentationFormat>와이드스크린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Iropke Batang</vt:lpstr>
      <vt:lpstr>Noto Sans KR</vt:lpstr>
      <vt:lpstr>맑은 고딕</vt:lpstr>
      <vt:lpstr>Abadi</vt:lpstr>
      <vt:lpstr>Arial</vt:lpstr>
      <vt:lpstr>Century Gothic</vt:lpstr>
      <vt:lpstr>Garamond</vt:lpstr>
      <vt:lpstr>SavonVTI</vt:lpstr>
      <vt:lpstr>Observer pattern</vt:lpstr>
      <vt:lpstr>옵저버 패턴이란?</vt:lpstr>
      <vt:lpstr>옵저버 패턴의 장점과 단점</vt:lpstr>
      <vt:lpstr>출판-구독 패턴이란?</vt:lpstr>
      <vt:lpstr>옵저버 패턴 VS 출판-구독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2022-10-08T14:00:44Z</dcterms:created>
  <dcterms:modified xsi:type="dcterms:W3CDTF">2022-10-08T14:26:27Z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