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91"/>
    <p:restoredTop sz="94688"/>
  </p:normalViewPr>
  <p:slideViewPr>
    <p:cSldViewPr snapToGrid="0" snapToObjects="1">
      <p:cViewPr varScale="1">
        <p:scale>
          <a:sx n="117" d="100"/>
          <a:sy n="117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8163-3BF6-A447-A186-40C1844AC77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8BFB-369E-3A4F-9973-C5E1CA04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Up Arrow 32">
            <a:extLst>
              <a:ext uri="{FF2B5EF4-FFF2-40B4-BE49-F238E27FC236}">
                <a16:creationId xmlns:a16="http://schemas.microsoft.com/office/drawing/2014/main" id="{6EA2B15F-890E-4390-8809-97E0C1E5F78D}"/>
              </a:ext>
            </a:extLst>
          </p:cNvPr>
          <p:cNvSpPr/>
          <p:nvPr/>
        </p:nvSpPr>
        <p:spPr>
          <a:xfrm>
            <a:off x="4822920" y="1517686"/>
            <a:ext cx="132708" cy="36933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0706" y="1096181"/>
            <a:ext cx="10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4673" y="1966327"/>
            <a:ext cx="150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Connector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592" y="2815391"/>
            <a:ext cx="10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</a:t>
            </a:r>
          </a:p>
        </p:txBody>
      </p:sp>
      <p:sp>
        <p:nvSpPr>
          <p:cNvPr id="12" name="Frame 11"/>
          <p:cNvSpPr/>
          <p:nvPr/>
        </p:nvSpPr>
        <p:spPr>
          <a:xfrm>
            <a:off x="4695290" y="1075633"/>
            <a:ext cx="1356189" cy="4449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695290" y="1904781"/>
            <a:ext cx="1356189" cy="4771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97339" y="5304024"/>
            <a:ext cx="3145606" cy="369332"/>
            <a:chOff x="8145693" y="2381892"/>
            <a:chExt cx="308224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145693" y="2381892"/>
              <a:ext cx="308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 Processor</a:t>
              </a:r>
            </a:p>
          </p:txBody>
        </p:sp>
        <p:sp>
          <p:nvSpPr>
            <p:cNvPr id="14" name="Frame 13"/>
            <p:cNvSpPr/>
            <p:nvPr/>
          </p:nvSpPr>
          <p:spPr>
            <a:xfrm>
              <a:off x="8145693" y="2381892"/>
              <a:ext cx="1583934" cy="36933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Frame 14"/>
          <p:cNvSpPr/>
          <p:nvPr/>
        </p:nvSpPr>
        <p:spPr>
          <a:xfrm>
            <a:off x="4703852" y="2751224"/>
            <a:ext cx="1356189" cy="4771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961203" y="1079438"/>
            <a:ext cx="1356189" cy="477111"/>
            <a:chOff x="4703851" y="3392442"/>
            <a:chExt cx="1356189" cy="477111"/>
          </a:xfrm>
        </p:grpSpPr>
        <p:sp>
          <p:nvSpPr>
            <p:cNvPr id="2" name="TextBox 1"/>
            <p:cNvSpPr txBox="1"/>
            <p:nvPr/>
          </p:nvSpPr>
          <p:spPr>
            <a:xfrm>
              <a:off x="4843406" y="3460560"/>
              <a:ext cx="10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</a:p>
          </p:txBody>
        </p:sp>
        <p:sp>
          <p:nvSpPr>
            <p:cNvPr id="17" name="Frame 16"/>
            <p:cNvSpPr/>
            <p:nvPr/>
          </p:nvSpPr>
          <p:spPr>
            <a:xfrm>
              <a:off x="4703851" y="3392442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82947" y="3586796"/>
            <a:ext cx="1424686" cy="477111"/>
            <a:chOff x="3796296" y="3643900"/>
            <a:chExt cx="1424686" cy="477111"/>
          </a:xfrm>
        </p:grpSpPr>
        <p:sp>
          <p:nvSpPr>
            <p:cNvPr id="11" name="TextBox 10"/>
            <p:cNvSpPr txBox="1"/>
            <p:nvPr/>
          </p:nvSpPr>
          <p:spPr>
            <a:xfrm>
              <a:off x="3816844" y="3690138"/>
              <a:ext cx="1404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Connector 2</a:t>
              </a:r>
            </a:p>
          </p:txBody>
        </p:sp>
        <p:sp>
          <p:nvSpPr>
            <p:cNvPr id="18" name="Frame 17"/>
            <p:cNvSpPr/>
            <p:nvPr/>
          </p:nvSpPr>
          <p:spPr>
            <a:xfrm>
              <a:off x="3796296" y="3643900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87855" y="3595907"/>
            <a:ext cx="1614759" cy="477111"/>
            <a:chOff x="5679894" y="3648319"/>
            <a:chExt cx="1614759" cy="477111"/>
          </a:xfrm>
        </p:grpSpPr>
        <p:sp>
          <p:nvSpPr>
            <p:cNvPr id="7" name="TextBox 6"/>
            <p:cNvSpPr txBox="1"/>
            <p:nvPr/>
          </p:nvSpPr>
          <p:spPr>
            <a:xfrm>
              <a:off x="5717569" y="3690137"/>
              <a:ext cx="157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Connector 3</a:t>
              </a:r>
            </a:p>
          </p:txBody>
        </p:sp>
        <p:sp>
          <p:nvSpPr>
            <p:cNvPr id="19" name="Frame 18"/>
            <p:cNvSpPr/>
            <p:nvPr/>
          </p:nvSpPr>
          <p:spPr>
            <a:xfrm>
              <a:off x="5679894" y="3648319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03851" y="4472795"/>
            <a:ext cx="1356190" cy="477111"/>
            <a:chOff x="4695289" y="4373547"/>
            <a:chExt cx="1356190" cy="477111"/>
          </a:xfrm>
        </p:grpSpPr>
        <p:sp>
          <p:nvSpPr>
            <p:cNvPr id="8" name="TextBox 7"/>
            <p:cNvSpPr txBox="1"/>
            <p:nvPr/>
          </p:nvSpPr>
          <p:spPr>
            <a:xfrm>
              <a:off x="4883649" y="4427436"/>
              <a:ext cx="116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Monitor</a:t>
              </a:r>
            </a:p>
          </p:txBody>
        </p:sp>
        <p:sp>
          <p:nvSpPr>
            <p:cNvPr id="20" name="Frame 19"/>
            <p:cNvSpPr/>
            <p:nvPr/>
          </p:nvSpPr>
          <p:spPr>
            <a:xfrm>
              <a:off x="4695289" y="4373547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Down Arrow 24"/>
          <p:cNvSpPr/>
          <p:nvPr/>
        </p:nvSpPr>
        <p:spPr>
          <a:xfrm>
            <a:off x="4750941" y="1476780"/>
            <a:ext cx="132708" cy="43926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4936" y="1329590"/>
            <a:ext cx="238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Service Request (Message)</a:t>
            </a:r>
          </a:p>
          <a:p>
            <a:r>
              <a:rPr lang="en-US" sz="1200" dirty="0"/>
              <a:t>Read response </a:t>
            </a:r>
          </a:p>
          <a:p>
            <a:r>
              <a:rPr lang="en-US" sz="1200" dirty="0"/>
              <a:t>(both in one call to send function)</a:t>
            </a:r>
          </a:p>
          <a:p>
            <a:r>
              <a:rPr lang="en-US" sz="1200" dirty="0"/>
              <a:t>Connector1.send</a:t>
            </a:r>
          </a:p>
        </p:txBody>
      </p:sp>
      <p:sp>
        <p:nvSpPr>
          <p:cNvPr id="29" name="Up Arrow 28"/>
          <p:cNvSpPr/>
          <p:nvPr/>
        </p:nvSpPr>
        <p:spPr>
          <a:xfrm>
            <a:off x="4750941" y="2381892"/>
            <a:ext cx="132708" cy="36933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39174" y="2375061"/>
            <a:ext cx="161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Service Request</a:t>
            </a:r>
          </a:p>
          <a:p>
            <a:r>
              <a:rPr lang="en-US" sz="1200" dirty="0"/>
              <a:t>(Message)</a:t>
            </a:r>
          </a:p>
          <a:p>
            <a:r>
              <a:rPr lang="en-US" sz="1200" dirty="0"/>
              <a:t>Connector1.Receive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47333" y="2512319"/>
            <a:ext cx="624156" cy="53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5847279" y="2375061"/>
            <a:ext cx="132708" cy="36933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55772" y="2160587"/>
            <a:ext cx="129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 Response</a:t>
            </a:r>
          </a:p>
          <a:p>
            <a:r>
              <a:rPr lang="en-US" sz="1200" dirty="0"/>
              <a:t>Connector1.Reply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984269" y="2503107"/>
            <a:ext cx="624156" cy="53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43473" y="1677444"/>
            <a:ext cx="624156" cy="53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E331B-F44F-4176-B629-ABF1B2A640AB}"/>
              </a:ext>
            </a:extLst>
          </p:cNvPr>
          <p:cNvSpPr txBox="1"/>
          <p:nvPr/>
        </p:nvSpPr>
        <p:spPr>
          <a:xfrm>
            <a:off x="8621484" y="1557914"/>
            <a:ext cx="22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Created when Server is created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3FD47D-ECBD-426C-ADC0-DED45C3781A9}"/>
              </a:ext>
            </a:extLst>
          </p:cNvPr>
          <p:cNvSpPr txBox="1"/>
          <p:nvPr/>
        </p:nvSpPr>
        <p:spPr>
          <a:xfrm>
            <a:off x="2370759" y="4088252"/>
            <a:ext cx="161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Checks status of Server</a:t>
            </a:r>
          </a:p>
          <a:p>
            <a:r>
              <a:rPr lang="en-US" sz="1200" dirty="0"/>
              <a:t>Connector2.isMessage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6275DF-6FD9-4B33-B118-6285E1575C4E}"/>
              </a:ext>
            </a:extLst>
          </p:cNvPr>
          <p:cNvGrpSpPr/>
          <p:nvPr/>
        </p:nvGrpSpPr>
        <p:grpSpPr>
          <a:xfrm>
            <a:off x="9133414" y="3140707"/>
            <a:ext cx="2942325" cy="477111"/>
            <a:chOff x="4703851" y="3392442"/>
            <a:chExt cx="1356189" cy="47711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F7B679-B906-4AF7-9D60-6CAD6871EC9D}"/>
                </a:ext>
              </a:extLst>
            </p:cNvPr>
            <p:cNvSpPr txBox="1"/>
            <p:nvPr/>
          </p:nvSpPr>
          <p:spPr>
            <a:xfrm>
              <a:off x="4843406" y="3460560"/>
              <a:ext cx="11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Withdrawal Transaction</a:t>
              </a:r>
            </a:p>
          </p:txBody>
        </p:sp>
        <p:sp>
          <p:nvSpPr>
            <p:cNvPr id="57" name="Frame 56">
              <a:extLst>
                <a:ext uri="{FF2B5EF4-FFF2-40B4-BE49-F238E27FC236}">
                  <a16:creationId xmlns:a16="http://schemas.microsoft.com/office/drawing/2014/main" id="{797AE8CB-60D1-4BC9-A49A-D91DA9DDFF55}"/>
                </a:ext>
              </a:extLst>
            </p:cNvPr>
            <p:cNvSpPr/>
            <p:nvPr/>
          </p:nvSpPr>
          <p:spPr>
            <a:xfrm>
              <a:off x="4703851" y="3392442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5A2C3D-49E5-424C-8066-D69B9D959C02}"/>
              </a:ext>
            </a:extLst>
          </p:cNvPr>
          <p:cNvGrpSpPr/>
          <p:nvPr/>
        </p:nvGrpSpPr>
        <p:grpSpPr>
          <a:xfrm>
            <a:off x="9133414" y="3777270"/>
            <a:ext cx="5595476" cy="477111"/>
            <a:chOff x="8961203" y="3021392"/>
            <a:chExt cx="5595476" cy="47711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395C28-518A-40EA-8CEF-042BCE83FB85}"/>
                </a:ext>
              </a:extLst>
            </p:cNvPr>
            <p:cNvSpPr txBox="1"/>
            <p:nvPr/>
          </p:nvSpPr>
          <p:spPr>
            <a:xfrm>
              <a:off x="9095551" y="3089510"/>
              <a:ext cx="546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Balance Transaction</a:t>
              </a:r>
            </a:p>
          </p:txBody>
        </p:sp>
        <p:sp>
          <p:nvSpPr>
            <p:cNvPr id="61" name="Frame 60">
              <a:extLst>
                <a:ext uri="{FF2B5EF4-FFF2-40B4-BE49-F238E27FC236}">
                  <a16:creationId xmlns:a16="http://schemas.microsoft.com/office/drawing/2014/main" id="{5E921916-50B3-41E5-A414-37984069D63A}"/>
                </a:ext>
              </a:extLst>
            </p:cNvPr>
            <p:cNvSpPr/>
            <p:nvPr/>
          </p:nvSpPr>
          <p:spPr>
            <a:xfrm>
              <a:off x="8961203" y="3021392"/>
              <a:ext cx="2942326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17D04E-8B9E-4EA0-ADEC-DEE9A5FCB8EB}"/>
              </a:ext>
            </a:extLst>
          </p:cNvPr>
          <p:cNvGrpSpPr/>
          <p:nvPr/>
        </p:nvGrpSpPr>
        <p:grpSpPr>
          <a:xfrm>
            <a:off x="9756320" y="2459670"/>
            <a:ext cx="1423768" cy="477111"/>
            <a:chOff x="4703851" y="3268791"/>
            <a:chExt cx="1356189" cy="47711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5B9DB0-DEFA-4499-80F0-362BFF4DBA72}"/>
                </a:ext>
              </a:extLst>
            </p:cNvPr>
            <p:cNvSpPr txBox="1"/>
            <p:nvPr/>
          </p:nvSpPr>
          <p:spPr>
            <a:xfrm>
              <a:off x="4843406" y="3336909"/>
              <a:ext cx="11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Debit Card</a:t>
              </a:r>
            </a:p>
          </p:txBody>
        </p:sp>
        <p:sp>
          <p:nvSpPr>
            <p:cNvPr id="64" name="Frame 63">
              <a:extLst>
                <a:ext uri="{FF2B5EF4-FFF2-40B4-BE49-F238E27FC236}">
                  <a16:creationId xmlns:a16="http://schemas.microsoft.com/office/drawing/2014/main" id="{FF052FEC-1DE4-44E9-9BD8-62E6995656AA}"/>
                </a:ext>
              </a:extLst>
            </p:cNvPr>
            <p:cNvSpPr/>
            <p:nvPr/>
          </p:nvSpPr>
          <p:spPr>
            <a:xfrm>
              <a:off x="4703851" y="3268791"/>
              <a:ext cx="1356189" cy="47711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Up Arrow 32">
            <a:extLst>
              <a:ext uri="{FF2B5EF4-FFF2-40B4-BE49-F238E27FC236}">
                <a16:creationId xmlns:a16="http://schemas.microsoft.com/office/drawing/2014/main" id="{0598AB24-6F70-497F-A089-1D339EEF447D}"/>
              </a:ext>
            </a:extLst>
          </p:cNvPr>
          <p:cNvSpPr/>
          <p:nvPr/>
        </p:nvSpPr>
        <p:spPr>
          <a:xfrm>
            <a:off x="4705992" y="4078801"/>
            <a:ext cx="132708" cy="369332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24">
            <a:extLst>
              <a:ext uri="{FF2B5EF4-FFF2-40B4-BE49-F238E27FC236}">
                <a16:creationId xmlns:a16="http://schemas.microsoft.com/office/drawing/2014/main" id="{26E236A1-4983-4EC1-872E-E4A7FDAAB565}"/>
              </a:ext>
            </a:extLst>
          </p:cNvPr>
          <p:cNvSpPr/>
          <p:nvPr/>
        </p:nvSpPr>
        <p:spPr>
          <a:xfrm>
            <a:off x="4690451" y="3248537"/>
            <a:ext cx="132708" cy="3354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75B8F0-4C48-4641-8616-B71B96245E5B}"/>
              </a:ext>
            </a:extLst>
          </p:cNvPr>
          <p:cNvCxnSpPr/>
          <p:nvPr/>
        </p:nvCxnSpPr>
        <p:spPr>
          <a:xfrm>
            <a:off x="3953979" y="3333175"/>
            <a:ext cx="624156" cy="53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CD7EA4-BD16-4BFC-AD96-9985D6F9F51B}"/>
              </a:ext>
            </a:extLst>
          </p:cNvPr>
          <p:cNvSpPr txBox="1"/>
          <p:nvPr/>
        </p:nvSpPr>
        <p:spPr>
          <a:xfrm>
            <a:off x="1893811" y="3171942"/>
            <a:ext cx="215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Server Status (message)</a:t>
            </a:r>
          </a:p>
          <a:p>
            <a:r>
              <a:rPr lang="en-US" sz="1200" dirty="0"/>
              <a:t>Connector2.send</a:t>
            </a:r>
          </a:p>
        </p:txBody>
      </p:sp>
      <p:sp>
        <p:nvSpPr>
          <p:cNvPr id="69" name="Up Arrow 32">
            <a:extLst>
              <a:ext uri="{FF2B5EF4-FFF2-40B4-BE49-F238E27FC236}">
                <a16:creationId xmlns:a16="http://schemas.microsoft.com/office/drawing/2014/main" id="{936CD1B4-50AB-4FA5-8D3E-2F85ED3BABDC}"/>
              </a:ext>
            </a:extLst>
          </p:cNvPr>
          <p:cNvSpPr/>
          <p:nvPr/>
        </p:nvSpPr>
        <p:spPr>
          <a:xfrm>
            <a:off x="5871678" y="4083934"/>
            <a:ext cx="132708" cy="369332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9392D5-2C2C-478A-8674-A002A7B547B4}"/>
              </a:ext>
            </a:extLst>
          </p:cNvPr>
          <p:cNvCxnSpPr/>
          <p:nvPr/>
        </p:nvCxnSpPr>
        <p:spPr>
          <a:xfrm>
            <a:off x="6236414" y="4230651"/>
            <a:ext cx="624156" cy="53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403A389-56E4-4843-9D62-70CE883FF20F}"/>
              </a:ext>
            </a:extLst>
          </p:cNvPr>
          <p:cNvSpPr txBox="1"/>
          <p:nvPr/>
        </p:nvSpPr>
        <p:spPr>
          <a:xfrm>
            <a:off x="6541386" y="2795373"/>
            <a:ext cx="228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Checks for Request from Monitor</a:t>
            </a:r>
          </a:p>
          <a:p>
            <a:r>
              <a:rPr lang="en-US" sz="1200" dirty="0"/>
              <a:t>Connector3.isMessage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8AA87C-217C-406E-B834-37EAEEC9D4CA}"/>
              </a:ext>
            </a:extLst>
          </p:cNvPr>
          <p:cNvSpPr txBox="1"/>
          <p:nvPr/>
        </p:nvSpPr>
        <p:spPr>
          <a:xfrm>
            <a:off x="6830604" y="4073237"/>
            <a:ext cx="215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Request(message)</a:t>
            </a:r>
          </a:p>
          <a:p>
            <a:r>
              <a:rPr lang="en-US" sz="1200" dirty="0"/>
              <a:t>Connector3.send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7486C8-F4B2-45AF-9FEB-A9A7D85C2DC5}"/>
              </a:ext>
            </a:extLst>
          </p:cNvPr>
          <p:cNvSpPr txBox="1"/>
          <p:nvPr/>
        </p:nvSpPr>
        <p:spPr>
          <a:xfrm>
            <a:off x="6889577" y="3690608"/>
            <a:ext cx="1731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HeartBeat</a:t>
            </a:r>
            <a:r>
              <a:rPr lang="en-US" sz="1000" i="1" dirty="0"/>
              <a:t> Request Message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A3BDE4-C332-4662-BE57-074D09C1968B}"/>
              </a:ext>
            </a:extLst>
          </p:cNvPr>
          <p:cNvSpPr txBox="1"/>
          <p:nvPr/>
        </p:nvSpPr>
        <p:spPr>
          <a:xfrm>
            <a:off x="2321897" y="3690608"/>
            <a:ext cx="1825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HeartBeat</a:t>
            </a:r>
            <a:r>
              <a:rPr lang="en-US" sz="1000" i="1" dirty="0"/>
              <a:t> Response Message</a:t>
            </a:r>
          </a:p>
        </p:txBody>
      </p:sp>
      <p:sp>
        <p:nvSpPr>
          <p:cNvPr id="79" name="Down Arrow 24">
            <a:extLst>
              <a:ext uri="{FF2B5EF4-FFF2-40B4-BE49-F238E27FC236}">
                <a16:creationId xmlns:a16="http://schemas.microsoft.com/office/drawing/2014/main" id="{02F96374-14F0-4848-A7EF-96B813250B7E}"/>
              </a:ext>
            </a:extLst>
          </p:cNvPr>
          <p:cNvSpPr/>
          <p:nvPr/>
        </p:nvSpPr>
        <p:spPr>
          <a:xfrm>
            <a:off x="5307030" y="4958069"/>
            <a:ext cx="132708" cy="33542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1EBB7E-10B1-456E-BC33-98DE31F01364}"/>
              </a:ext>
            </a:extLst>
          </p:cNvPr>
          <p:cNvCxnSpPr/>
          <p:nvPr/>
        </p:nvCxnSpPr>
        <p:spPr>
          <a:xfrm>
            <a:off x="5719190" y="5077797"/>
            <a:ext cx="624156" cy="53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9B38187-7769-4253-A408-51EF2036BE19}"/>
              </a:ext>
            </a:extLst>
          </p:cNvPr>
          <p:cNvSpPr txBox="1"/>
          <p:nvPr/>
        </p:nvSpPr>
        <p:spPr>
          <a:xfrm>
            <a:off x="6348181" y="4910222"/>
            <a:ext cx="215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Notification of Server Failure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28BDDC-1B5F-4FE0-BC8B-5FECE3E11DC5}"/>
              </a:ext>
            </a:extLst>
          </p:cNvPr>
          <p:cNvSpPr txBox="1"/>
          <p:nvPr/>
        </p:nvSpPr>
        <p:spPr>
          <a:xfrm>
            <a:off x="2875863" y="4586312"/>
            <a:ext cx="139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Connector2.receive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06B241-93C1-48EA-9EBD-98706B68432D}"/>
              </a:ext>
            </a:extLst>
          </p:cNvPr>
          <p:cNvSpPr txBox="1"/>
          <p:nvPr/>
        </p:nvSpPr>
        <p:spPr>
          <a:xfrm>
            <a:off x="6551088" y="3294977"/>
            <a:ext cx="139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Connector3.receive</a:t>
            </a:r>
          </a:p>
        </p:txBody>
      </p:sp>
      <p:sp>
        <p:nvSpPr>
          <p:cNvPr id="84" name="Up Arrow 32">
            <a:extLst>
              <a:ext uri="{FF2B5EF4-FFF2-40B4-BE49-F238E27FC236}">
                <a16:creationId xmlns:a16="http://schemas.microsoft.com/office/drawing/2014/main" id="{612E73B3-3D3A-42D7-91B2-93BC81E27DB1}"/>
              </a:ext>
            </a:extLst>
          </p:cNvPr>
          <p:cNvSpPr/>
          <p:nvPr/>
        </p:nvSpPr>
        <p:spPr>
          <a:xfrm>
            <a:off x="4916449" y="4083934"/>
            <a:ext cx="120200" cy="369332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A9F3EE-E62F-4A49-AFC1-DD55832CB889}"/>
              </a:ext>
            </a:extLst>
          </p:cNvPr>
          <p:cNvSpPr txBox="1"/>
          <p:nvPr/>
        </p:nvSpPr>
        <p:spPr>
          <a:xfrm>
            <a:off x="4640755" y="4157237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88" name="Down Arrow 24">
            <a:extLst>
              <a:ext uri="{FF2B5EF4-FFF2-40B4-BE49-F238E27FC236}">
                <a16:creationId xmlns:a16="http://schemas.microsoft.com/office/drawing/2014/main" id="{E25AA095-FFB7-4D6A-BCCF-70BD668FC4FB}"/>
              </a:ext>
            </a:extLst>
          </p:cNvPr>
          <p:cNvSpPr/>
          <p:nvPr/>
        </p:nvSpPr>
        <p:spPr>
          <a:xfrm>
            <a:off x="5652836" y="3237462"/>
            <a:ext cx="132708" cy="3354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24">
            <a:extLst>
              <a:ext uri="{FF2B5EF4-FFF2-40B4-BE49-F238E27FC236}">
                <a16:creationId xmlns:a16="http://schemas.microsoft.com/office/drawing/2014/main" id="{EE3427C9-7357-430D-BE26-F17CE07E4FDF}"/>
              </a:ext>
            </a:extLst>
          </p:cNvPr>
          <p:cNvSpPr/>
          <p:nvPr/>
        </p:nvSpPr>
        <p:spPr>
          <a:xfrm>
            <a:off x="5843847" y="3244931"/>
            <a:ext cx="132708" cy="3354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0A9F8E-D49F-474A-9D6C-EBCB9013410C}"/>
              </a:ext>
            </a:extLst>
          </p:cNvPr>
          <p:cNvSpPr txBox="1"/>
          <p:nvPr/>
        </p:nvSpPr>
        <p:spPr>
          <a:xfrm>
            <a:off x="4849849" y="4164185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85954B-D589-48E3-9C4E-61F409D21B08}"/>
              </a:ext>
            </a:extLst>
          </p:cNvPr>
          <p:cNvSpPr txBox="1"/>
          <p:nvPr/>
        </p:nvSpPr>
        <p:spPr>
          <a:xfrm>
            <a:off x="5785544" y="3257038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6DF346-8BD2-49F0-A3E7-D67D628C9897}"/>
              </a:ext>
            </a:extLst>
          </p:cNvPr>
          <p:cNvSpPr txBox="1"/>
          <p:nvPr/>
        </p:nvSpPr>
        <p:spPr>
          <a:xfrm>
            <a:off x="5586968" y="3264810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0BA334-AA9F-4EAB-8693-C118900307C5}"/>
              </a:ext>
            </a:extLst>
          </p:cNvPr>
          <p:cNvSpPr txBox="1"/>
          <p:nvPr/>
        </p:nvSpPr>
        <p:spPr>
          <a:xfrm>
            <a:off x="2224819" y="4177589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32AF3-2257-48B8-A16B-B2C5C0F4F666}"/>
              </a:ext>
            </a:extLst>
          </p:cNvPr>
          <p:cNvSpPr txBox="1"/>
          <p:nvPr/>
        </p:nvSpPr>
        <p:spPr>
          <a:xfrm>
            <a:off x="6428261" y="2887705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5EFEE5-B604-40BD-903A-242EB98BB50F}"/>
              </a:ext>
            </a:extLst>
          </p:cNvPr>
          <p:cNvSpPr txBox="1"/>
          <p:nvPr/>
        </p:nvSpPr>
        <p:spPr>
          <a:xfrm>
            <a:off x="2729922" y="4586253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5BE0F2-0019-4B75-8469-964920EB7D56}"/>
              </a:ext>
            </a:extLst>
          </p:cNvPr>
          <p:cNvSpPr txBox="1"/>
          <p:nvPr/>
        </p:nvSpPr>
        <p:spPr>
          <a:xfrm>
            <a:off x="6428261" y="3320357"/>
            <a:ext cx="29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32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114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 Butterworth</dc:creator>
  <cp:lastModifiedBy>Samuel Weems</cp:lastModifiedBy>
  <cp:revision>16</cp:revision>
  <cp:lastPrinted>2017-07-19T19:04:02Z</cp:lastPrinted>
  <dcterms:created xsi:type="dcterms:W3CDTF">2017-07-19T17:31:50Z</dcterms:created>
  <dcterms:modified xsi:type="dcterms:W3CDTF">2017-07-22T00:15:27Z</dcterms:modified>
</cp:coreProperties>
</file>