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434" autoAdjust="0"/>
  </p:normalViewPr>
  <p:slideViewPr>
    <p:cSldViewPr>
      <p:cViewPr varScale="1">
        <p:scale>
          <a:sx n="99" d="100"/>
          <a:sy n="99" d="100"/>
        </p:scale>
        <p:origin x="3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C9D4-1E60-5646-9D0B-E75A1AF73A73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9B33A-6985-BA40-9EE9-511699D5C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9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4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AB668-F8B8-6545-A6AC-1422046B3CA1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51FB-3744-0345-9C49-41F3504744E0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1D37-92F9-D447-B820-9CF391820FDC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74DC3-6E55-0249-9F80-42692001403E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AB3-0903-C244-BB28-8BDBF69A3272}" type="datetime1">
              <a:rPr lang="en-US" smtClean="0"/>
              <a:pPr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6F782A-617D-6B4F-A3E8-0E3F0D71928C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9A7F3-59B4-2D40-8781-ADEB419E7F18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59A73B-4FEC-E64B-B8B2-3B256032E3A8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A9074-01BF-D84E-9F0C-F45972CEE124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AED90-91B3-9447-B6E7-17CD4CE4348C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2F6AFE-A857-A843-92E9-57F1E396C66E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B5596-AFD2-1E44-B28B-BF9F7719C55B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5F375-0372-FC4E-98D4-D0F527FDD21A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3CA008-3437-8142-86EA-08020C92BCEA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74A78-6CA2-A34D-B19F-9317905328BA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A9383-2F9F-4141-858B-CE101AAFAFF8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0D9A8-94CE-234C-B239-1C16F808F30C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2D56B-6499-944B-A7DD-D1B872599C85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694E6-21D1-354C-B643-AB2E07985321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9753-AE89-A744-9617-89DDB7494F74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E2187-A39E-4E4F-8C4F-2240FD17F6C8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749C-D0EF-E448-84D6-68A2993D77E2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F1597-9322-B548-8656-95B86C8FA440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6F5DB-3BC4-454A-83B3-9A25618D5E85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714B0-25FE-EE44-ABEB-EACF19CBCFA2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2B3DED-55C0-7546-A4AF-2F38200E842E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3B8A8D1-7995-6149-AEF0-6088F2C2522D}" type="datetime1">
              <a:rPr lang="en-US" smtClean="0"/>
              <a:pPr>
                <a:defRPr/>
              </a:pPr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8246" y="1905000"/>
            <a:ext cx="8520954" cy="495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 smtClean="0"/>
              <a:t>Lecture 10: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Test # 1 took place during this lecture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3000" dirty="0"/>
              <a:t>Lecture </a:t>
            </a:r>
            <a:r>
              <a:rPr lang="en-US" sz="3000" dirty="0" smtClean="0"/>
              <a:t>11: </a:t>
            </a:r>
            <a:endParaRPr lang="en-US" sz="3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Test # 1 </a:t>
            </a:r>
            <a:r>
              <a:rPr lang="en-US" sz="2800" dirty="0" smtClean="0"/>
              <a:t>was solved and explained step by step. Students had the opportunity of observing how and where concepts learn in class </a:t>
            </a:r>
            <a:r>
              <a:rPr lang="en-US" sz="2800" smtClean="0"/>
              <a:t>were applied.</a:t>
            </a:r>
            <a:endParaRPr lang="en-US" sz="2800" dirty="0"/>
          </a:p>
          <a:p>
            <a:pPr lvl="1"/>
            <a:endParaRPr lang="en-US" sz="2800" dirty="0" smtClean="0"/>
          </a:p>
          <a:p>
            <a:pPr>
              <a:spcBef>
                <a:spcPts val="600"/>
              </a:spcBef>
            </a:pPr>
            <a:endParaRPr lang="en-US" sz="3000" dirty="0" smtClean="0"/>
          </a:p>
          <a:p>
            <a:pPr>
              <a:spcBef>
                <a:spcPts val="600"/>
              </a:spcBef>
            </a:pPr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Calisto MT</vt:lpstr>
      <vt:lpstr>Courier New</vt:lpstr>
      <vt:lpstr>Wingdings</vt:lpstr>
      <vt:lpstr>Custom Design</vt:lpstr>
      <vt:lpstr>Codex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2017-02-23T18:46:20Z</dcterms:created>
  <dcterms:modified xsi:type="dcterms:W3CDTF">2018-02-18T15:45:46Z</dcterms:modified>
</cp:coreProperties>
</file>