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64" r:id="rId2"/>
  </p:sldMasterIdLst>
  <p:notesMasterIdLst>
    <p:notesMasterId r:id="rId56"/>
  </p:notesMasterIdLst>
  <p:handoutMasterIdLst>
    <p:handoutMasterId r:id="rId57"/>
  </p:handoutMasterIdLst>
  <p:sldIdLst>
    <p:sldId id="256" r:id="rId3"/>
    <p:sldId id="393" r:id="rId4"/>
    <p:sldId id="285" r:id="rId5"/>
    <p:sldId id="361" r:id="rId6"/>
    <p:sldId id="321" r:id="rId7"/>
    <p:sldId id="287" r:id="rId8"/>
    <p:sldId id="288" r:id="rId9"/>
    <p:sldId id="360" r:id="rId10"/>
    <p:sldId id="289" r:id="rId11"/>
    <p:sldId id="290" r:id="rId12"/>
    <p:sldId id="347" r:id="rId13"/>
    <p:sldId id="348" r:id="rId14"/>
    <p:sldId id="349" r:id="rId15"/>
    <p:sldId id="323" r:id="rId16"/>
    <p:sldId id="359" r:id="rId17"/>
    <p:sldId id="324" r:id="rId18"/>
    <p:sldId id="297" r:id="rId19"/>
    <p:sldId id="298" r:id="rId20"/>
    <p:sldId id="351" r:id="rId21"/>
    <p:sldId id="392" r:id="rId22"/>
    <p:sldId id="325" r:id="rId23"/>
    <p:sldId id="326" r:id="rId24"/>
    <p:sldId id="352" r:id="rId25"/>
    <p:sldId id="327" r:id="rId26"/>
    <p:sldId id="299" r:id="rId27"/>
    <p:sldId id="353" r:id="rId28"/>
    <p:sldId id="300" r:id="rId29"/>
    <p:sldId id="330" r:id="rId30"/>
    <p:sldId id="354" r:id="rId31"/>
    <p:sldId id="355" r:id="rId32"/>
    <p:sldId id="303" r:id="rId33"/>
    <p:sldId id="307" r:id="rId34"/>
    <p:sldId id="305" r:id="rId35"/>
    <p:sldId id="338" r:id="rId36"/>
    <p:sldId id="311" r:id="rId37"/>
    <p:sldId id="312" r:id="rId38"/>
    <p:sldId id="339" r:id="rId39"/>
    <p:sldId id="356" r:id="rId40"/>
    <p:sldId id="357" r:id="rId41"/>
    <p:sldId id="340" r:id="rId42"/>
    <p:sldId id="342" r:id="rId43"/>
    <p:sldId id="358" r:id="rId44"/>
    <p:sldId id="39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EFF"/>
    <a:srgbClr val="B9E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1" autoAdjust="0"/>
    <p:restoredTop sz="79282" autoAdjust="0"/>
  </p:normalViewPr>
  <p:slideViewPr>
    <p:cSldViewPr>
      <p:cViewPr varScale="1">
        <p:scale>
          <a:sx n="83" d="100"/>
          <a:sy n="83" d="100"/>
        </p:scale>
        <p:origin x="9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4"/>
    </p:cViewPr>
  </p:sorter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290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DDD483-834C-6B45-9317-4D3FA2A47CCF}" type="doc">
      <dgm:prSet loTypeId="urn:microsoft.com/office/officeart/2005/8/layout/lProcess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8DE2C0-57AC-C24A-A682-F6EFBC9B2887}">
      <dgm:prSet phldrT="[Text]"/>
      <dgm:spPr/>
      <dgm:t>
        <a:bodyPr/>
        <a:lstStyle/>
        <a:p>
          <a:r>
            <a:rPr lang="en-NZ" dirty="0" smtClean="0"/>
            <a:t>Must include:</a:t>
          </a:r>
          <a:endParaRPr lang="en-US" dirty="0"/>
        </a:p>
      </dgm:t>
    </dgm:pt>
    <dgm:pt modelId="{9B4DF7D3-AD5B-4C47-8EA0-628D4A801C17}" type="parTrans" cxnId="{C39A26FF-432F-AF4F-A9AC-8EA5B01529C5}">
      <dgm:prSet/>
      <dgm:spPr/>
      <dgm:t>
        <a:bodyPr/>
        <a:lstStyle/>
        <a:p>
          <a:endParaRPr lang="en-US"/>
        </a:p>
      </dgm:t>
    </dgm:pt>
    <dgm:pt modelId="{F26836F4-DFF2-6842-95F8-A3E36A2B5C95}" type="sibTrans" cxnId="{C39A26FF-432F-AF4F-A9AC-8EA5B01529C5}">
      <dgm:prSet/>
      <dgm:spPr/>
      <dgm:t>
        <a:bodyPr/>
        <a:lstStyle/>
        <a:p>
          <a:endParaRPr lang="en-US"/>
        </a:p>
      </dgm:t>
    </dgm:pt>
    <dgm:pt modelId="{B6E55F43-8492-474D-8EBF-DD2FB1FD8E8A}">
      <dgm:prSet/>
      <dgm:spPr/>
      <dgm:t>
        <a:bodyPr/>
        <a:lstStyle/>
        <a:p>
          <a:r>
            <a:rPr lang="en-US" dirty="0" smtClean="0"/>
            <a:t>Allocation of main memory to processes</a:t>
          </a:r>
        </a:p>
      </dgm:t>
    </dgm:pt>
    <dgm:pt modelId="{6F549DEC-FF27-7C41-8C41-F725EDB9BB47}" type="parTrans" cxnId="{C37DF469-4FB2-5C4F-A3CF-AE0C7251DF0A}">
      <dgm:prSet/>
      <dgm:spPr/>
      <dgm:t>
        <a:bodyPr/>
        <a:lstStyle/>
        <a:p>
          <a:endParaRPr lang="en-US"/>
        </a:p>
      </dgm:t>
    </dgm:pt>
    <dgm:pt modelId="{DC60DCC1-F39C-2B47-94FC-E552E2A41D42}" type="sibTrans" cxnId="{C37DF469-4FB2-5C4F-A3CF-AE0C7251DF0A}">
      <dgm:prSet/>
      <dgm:spPr/>
      <dgm:t>
        <a:bodyPr/>
        <a:lstStyle/>
        <a:p>
          <a:endParaRPr lang="en-US"/>
        </a:p>
      </dgm:t>
    </dgm:pt>
    <dgm:pt modelId="{116B2C4A-2069-D747-A70A-9E640B09BCAF}">
      <dgm:prSet/>
      <dgm:spPr/>
      <dgm:t>
        <a:bodyPr/>
        <a:lstStyle/>
        <a:p>
          <a:r>
            <a:rPr lang="en-US" dirty="0" smtClean="0"/>
            <a:t>Allocation of secondary memory to processes</a:t>
          </a:r>
        </a:p>
      </dgm:t>
    </dgm:pt>
    <dgm:pt modelId="{C2585A7A-4A99-C24B-8BF3-D95648DD3C2D}" type="parTrans" cxnId="{C1432E81-7EAC-E746-9A7F-1242DFAC14DF}">
      <dgm:prSet/>
      <dgm:spPr/>
      <dgm:t>
        <a:bodyPr/>
        <a:lstStyle/>
        <a:p>
          <a:endParaRPr lang="en-US"/>
        </a:p>
      </dgm:t>
    </dgm:pt>
    <dgm:pt modelId="{0FBA759E-E194-8242-AA20-39F52600209E}" type="sibTrans" cxnId="{C1432E81-7EAC-E746-9A7F-1242DFAC14DF}">
      <dgm:prSet/>
      <dgm:spPr/>
      <dgm:t>
        <a:bodyPr/>
        <a:lstStyle/>
        <a:p>
          <a:endParaRPr lang="en-US"/>
        </a:p>
      </dgm:t>
    </dgm:pt>
    <dgm:pt modelId="{49B92907-6763-2044-A264-7C79E0F550FE}">
      <dgm:prSet/>
      <dgm:spPr/>
      <dgm:t>
        <a:bodyPr/>
        <a:lstStyle/>
        <a:p>
          <a:r>
            <a:rPr lang="en-US" dirty="0" smtClean="0"/>
            <a:t>Protection attributes of blocks of main or virtual memory</a:t>
          </a:r>
        </a:p>
      </dgm:t>
    </dgm:pt>
    <dgm:pt modelId="{A074C286-12EE-B945-9FCF-EAC486F6B47F}" type="parTrans" cxnId="{68CB977A-1AED-F84B-8B83-DCC985FA9EE5}">
      <dgm:prSet/>
      <dgm:spPr/>
      <dgm:t>
        <a:bodyPr/>
        <a:lstStyle/>
        <a:p>
          <a:endParaRPr lang="en-US"/>
        </a:p>
      </dgm:t>
    </dgm:pt>
    <dgm:pt modelId="{71347EC9-E3C5-C64B-950D-73CDD413622F}" type="sibTrans" cxnId="{68CB977A-1AED-F84B-8B83-DCC985FA9EE5}">
      <dgm:prSet/>
      <dgm:spPr/>
      <dgm:t>
        <a:bodyPr/>
        <a:lstStyle/>
        <a:p>
          <a:endParaRPr lang="en-US"/>
        </a:p>
      </dgm:t>
    </dgm:pt>
    <dgm:pt modelId="{5D795706-AAC7-C043-9259-A6977A593597}">
      <dgm:prSet/>
      <dgm:spPr/>
      <dgm:t>
        <a:bodyPr/>
        <a:lstStyle/>
        <a:p>
          <a:r>
            <a:rPr lang="en-US" dirty="0" smtClean="0"/>
            <a:t>Information needed to manage virtual memory</a:t>
          </a:r>
        </a:p>
      </dgm:t>
    </dgm:pt>
    <dgm:pt modelId="{29E2475E-3133-CD4D-BE38-58FE8AA952AF}" type="parTrans" cxnId="{9EE9BDB0-FEC4-5B43-A1DE-28570A7E3321}">
      <dgm:prSet/>
      <dgm:spPr/>
      <dgm:t>
        <a:bodyPr/>
        <a:lstStyle/>
        <a:p>
          <a:endParaRPr lang="en-US"/>
        </a:p>
      </dgm:t>
    </dgm:pt>
    <dgm:pt modelId="{353DEF32-C308-5940-AF45-32394E3B7CF9}" type="sibTrans" cxnId="{9EE9BDB0-FEC4-5B43-A1DE-28570A7E3321}">
      <dgm:prSet/>
      <dgm:spPr/>
      <dgm:t>
        <a:bodyPr/>
        <a:lstStyle/>
        <a:p>
          <a:endParaRPr lang="en-US"/>
        </a:p>
      </dgm:t>
    </dgm:pt>
    <dgm:pt modelId="{7DBF07C2-8AEA-4B43-8016-96309FCE5136}" type="pres">
      <dgm:prSet presAssocID="{F0DDD483-834C-6B45-9317-4D3FA2A47CC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B58EBF-1B34-054A-B2DF-CC6F90AB9F87}" type="pres">
      <dgm:prSet presAssocID="{C18DE2C0-57AC-C24A-A682-F6EFBC9B2887}" presName="compNode" presStyleCnt="0"/>
      <dgm:spPr/>
      <dgm:t>
        <a:bodyPr/>
        <a:lstStyle/>
        <a:p>
          <a:endParaRPr lang="en-US"/>
        </a:p>
      </dgm:t>
    </dgm:pt>
    <dgm:pt modelId="{3F849D56-9230-E249-B48B-5D647FAAD6A7}" type="pres">
      <dgm:prSet presAssocID="{C18DE2C0-57AC-C24A-A682-F6EFBC9B2887}" presName="aNode" presStyleLbl="bgShp" presStyleIdx="0" presStyleCnt="1"/>
      <dgm:spPr/>
      <dgm:t>
        <a:bodyPr/>
        <a:lstStyle/>
        <a:p>
          <a:endParaRPr lang="en-US"/>
        </a:p>
      </dgm:t>
    </dgm:pt>
    <dgm:pt modelId="{B4A9D584-B98C-D142-9197-2E0A1BA55CBC}" type="pres">
      <dgm:prSet presAssocID="{C18DE2C0-57AC-C24A-A682-F6EFBC9B2887}" presName="textNode" presStyleLbl="bgShp" presStyleIdx="0" presStyleCnt="1"/>
      <dgm:spPr/>
      <dgm:t>
        <a:bodyPr/>
        <a:lstStyle/>
        <a:p>
          <a:endParaRPr lang="en-US"/>
        </a:p>
      </dgm:t>
    </dgm:pt>
    <dgm:pt modelId="{FD903F66-DEC8-E943-A8AE-50C398C4E770}" type="pres">
      <dgm:prSet presAssocID="{C18DE2C0-57AC-C24A-A682-F6EFBC9B2887}" presName="compChildNode" presStyleCnt="0"/>
      <dgm:spPr/>
      <dgm:t>
        <a:bodyPr/>
        <a:lstStyle/>
        <a:p>
          <a:endParaRPr lang="en-US"/>
        </a:p>
      </dgm:t>
    </dgm:pt>
    <dgm:pt modelId="{FE42A3A4-5A25-EA40-9BAF-51294332E30B}" type="pres">
      <dgm:prSet presAssocID="{C18DE2C0-57AC-C24A-A682-F6EFBC9B2887}" presName="theInnerList" presStyleCnt="0"/>
      <dgm:spPr/>
      <dgm:t>
        <a:bodyPr/>
        <a:lstStyle/>
        <a:p>
          <a:endParaRPr lang="en-US"/>
        </a:p>
      </dgm:t>
    </dgm:pt>
    <dgm:pt modelId="{D71126B5-4D28-F041-996A-21406ACAE784}" type="pres">
      <dgm:prSet presAssocID="{B6E55F43-8492-474D-8EBF-DD2FB1FD8E8A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4FBC6-A207-E64E-9ED5-5016D145CD8C}" type="pres">
      <dgm:prSet presAssocID="{B6E55F43-8492-474D-8EBF-DD2FB1FD8E8A}" presName="aSpace2" presStyleCnt="0"/>
      <dgm:spPr/>
      <dgm:t>
        <a:bodyPr/>
        <a:lstStyle/>
        <a:p>
          <a:endParaRPr lang="en-US"/>
        </a:p>
      </dgm:t>
    </dgm:pt>
    <dgm:pt modelId="{AF8A08C6-7BE2-BC4F-8FA2-F9315956443D}" type="pres">
      <dgm:prSet presAssocID="{116B2C4A-2069-D747-A70A-9E640B09BCAF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1FD29-A85B-BA4F-95AE-2814957984D4}" type="pres">
      <dgm:prSet presAssocID="{116B2C4A-2069-D747-A70A-9E640B09BCAF}" presName="aSpace2" presStyleCnt="0"/>
      <dgm:spPr/>
      <dgm:t>
        <a:bodyPr/>
        <a:lstStyle/>
        <a:p>
          <a:endParaRPr lang="en-US"/>
        </a:p>
      </dgm:t>
    </dgm:pt>
    <dgm:pt modelId="{9FC495F8-4083-D14A-B895-6F3B982FE006}" type="pres">
      <dgm:prSet presAssocID="{49B92907-6763-2044-A264-7C79E0F550FE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7475B-5669-E34B-90BF-F6A9422DEC8A}" type="pres">
      <dgm:prSet presAssocID="{49B92907-6763-2044-A264-7C79E0F550FE}" presName="aSpace2" presStyleCnt="0"/>
      <dgm:spPr/>
      <dgm:t>
        <a:bodyPr/>
        <a:lstStyle/>
        <a:p>
          <a:endParaRPr lang="en-US"/>
        </a:p>
      </dgm:t>
    </dgm:pt>
    <dgm:pt modelId="{C594826F-7934-0F40-874A-C158939AC62E}" type="pres">
      <dgm:prSet presAssocID="{5D795706-AAC7-C043-9259-A6977A59359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7984CD-9CD1-3D48-9EF2-270BB065DEAB}" type="presOf" srcId="{116B2C4A-2069-D747-A70A-9E640B09BCAF}" destId="{AF8A08C6-7BE2-BC4F-8FA2-F9315956443D}" srcOrd="0" destOrd="0" presId="urn:microsoft.com/office/officeart/2005/8/layout/lProcess2"/>
    <dgm:cxn modelId="{E5361620-0E96-F14B-A1A2-0DA786E9EDFA}" type="presOf" srcId="{5D795706-AAC7-C043-9259-A6977A593597}" destId="{C594826F-7934-0F40-874A-C158939AC62E}" srcOrd="0" destOrd="0" presId="urn:microsoft.com/office/officeart/2005/8/layout/lProcess2"/>
    <dgm:cxn modelId="{C1432E81-7EAC-E746-9A7F-1242DFAC14DF}" srcId="{C18DE2C0-57AC-C24A-A682-F6EFBC9B2887}" destId="{116B2C4A-2069-D747-A70A-9E640B09BCAF}" srcOrd="1" destOrd="0" parTransId="{C2585A7A-4A99-C24B-8BF3-D95648DD3C2D}" sibTransId="{0FBA759E-E194-8242-AA20-39F52600209E}"/>
    <dgm:cxn modelId="{C39A26FF-432F-AF4F-A9AC-8EA5B01529C5}" srcId="{F0DDD483-834C-6B45-9317-4D3FA2A47CCF}" destId="{C18DE2C0-57AC-C24A-A682-F6EFBC9B2887}" srcOrd="0" destOrd="0" parTransId="{9B4DF7D3-AD5B-4C47-8EA0-628D4A801C17}" sibTransId="{F26836F4-DFF2-6842-95F8-A3E36A2B5C95}"/>
    <dgm:cxn modelId="{1C4AAE4B-4CE4-0749-A53D-3E55ED01184D}" type="presOf" srcId="{B6E55F43-8492-474D-8EBF-DD2FB1FD8E8A}" destId="{D71126B5-4D28-F041-996A-21406ACAE784}" srcOrd="0" destOrd="0" presId="urn:microsoft.com/office/officeart/2005/8/layout/lProcess2"/>
    <dgm:cxn modelId="{2974F56F-5B97-0046-A4D9-167F16D10744}" type="presOf" srcId="{C18DE2C0-57AC-C24A-A682-F6EFBC9B2887}" destId="{3F849D56-9230-E249-B48B-5D647FAAD6A7}" srcOrd="0" destOrd="0" presId="urn:microsoft.com/office/officeart/2005/8/layout/lProcess2"/>
    <dgm:cxn modelId="{68CB977A-1AED-F84B-8B83-DCC985FA9EE5}" srcId="{C18DE2C0-57AC-C24A-A682-F6EFBC9B2887}" destId="{49B92907-6763-2044-A264-7C79E0F550FE}" srcOrd="2" destOrd="0" parTransId="{A074C286-12EE-B945-9FCF-EAC486F6B47F}" sibTransId="{71347EC9-E3C5-C64B-950D-73CDD413622F}"/>
    <dgm:cxn modelId="{C37DF469-4FB2-5C4F-A3CF-AE0C7251DF0A}" srcId="{C18DE2C0-57AC-C24A-A682-F6EFBC9B2887}" destId="{B6E55F43-8492-474D-8EBF-DD2FB1FD8E8A}" srcOrd="0" destOrd="0" parTransId="{6F549DEC-FF27-7C41-8C41-F725EDB9BB47}" sibTransId="{DC60DCC1-F39C-2B47-94FC-E552E2A41D42}"/>
    <dgm:cxn modelId="{9EE9BDB0-FEC4-5B43-A1DE-28570A7E3321}" srcId="{C18DE2C0-57AC-C24A-A682-F6EFBC9B2887}" destId="{5D795706-AAC7-C043-9259-A6977A593597}" srcOrd="3" destOrd="0" parTransId="{29E2475E-3133-CD4D-BE38-58FE8AA952AF}" sibTransId="{353DEF32-C308-5940-AF45-32394E3B7CF9}"/>
    <dgm:cxn modelId="{6A249129-8DF1-4F48-906D-A149717E21D0}" type="presOf" srcId="{49B92907-6763-2044-A264-7C79E0F550FE}" destId="{9FC495F8-4083-D14A-B895-6F3B982FE006}" srcOrd="0" destOrd="0" presId="urn:microsoft.com/office/officeart/2005/8/layout/lProcess2"/>
    <dgm:cxn modelId="{091EB68C-F9AF-7B4B-85A0-E397EFBBBD77}" type="presOf" srcId="{F0DDD483-834C-6B45-9317-4D3FA2A47CCF}" destId="{7DBF07C2-8AEA-4B43-8016-96309FCE5136}" srcOrd="0" destOrd="0" presId="urn:microsoft.com/office/officeart/2005/8/layout/lProcess2"/>
    <dgm:cxn modelId="{74EBEE1E-42E4-054B-80D3-FD371EBC2641}" type="presOf" srcId="{C18DE2C0-57AC-C24A-A682-F6EFBC9B2887}" destId="{B4A9D584-B98C-D142-9197-2E0A1BA55CBC}" srcOrd="1" destOrd="0" presId="urn:microsoft.com/office/officeart/2005/8/layout/lProcess2"/>
    <dgm:cxn modelId="{F064FCE5-E486-244B-A2EE-F002887EF12D}" type="presParOf" srcId="{7DBF07C2-8AEA-4B43-8016-96309FCE5136}" destId="{10B58EBF-1B34-054A-B2DF-CC6F90AB9F87}" srcOrd="0" destOrd="0" presId="urn:microsoft.com/office/officeart/2005/8/layout/lProcess2"/>
    <dgm:cxn modelId="{DC769CDD-46FE-D647-A72F-1CF30352EE1E}" type="presParOf" srcId="{10B58EBF-1B34-054A-B2DF-CC6F90AB9F87}" destId="{3F849D56-9230-E249-B48B-5D647FAAD6A7}" srcOrd="0" destOrd="0" presId="urn:microsoft.com/office/officeart/2005/8/layout/lProcess2"/>
    <dgm:cxn modelId="{3422635E-C124-C743-92FD-B29BE698F7D8}" type="presParOf" srcId="{10B58EBF-1B34-054A-B2DF-CC6F90AB9F87}" destId="{B4A9D584-B98C-D142-9197-2E0A1BA55CBC}" srcOrd="1" destOrd="0" presId="urn:microsoft.com/office/officeart/2005/8/layout/lProcess2"/>
    <dgm:cxn modelId="{F954DDD2-F1AE-2047-A039-F512A610C5C8}" type="presParOf" srcId="{10B58EBF-1B34-054A-B2DF-CC6F90AB9F87}" destId="{FD903F66-DEC8-E943-A8AE-50C398C4E770}" srcOrd="2" destOrd="0" presId="urn:microsoft.com/office/officeart/2005/8/layout/lProcess2"/>
    <dgm:cxn modelId="{95271493-43D7-EF43-8375-3F73A1FE9ABF}" type="presParOf" srcId="{FD903F66-DEC8-E943-A8AE-50C398C4E770}" destId="{FE42A3A4-5A25-EA40-9BAF-51294332E30B}" srcOrd="0" destOrd="0" presId="urn:microsoft.com/office/officeart/2005/8/layout/lProcess2"/>
    <dgm:cxn modelId="{07EFBF39-5853-3243-AB55-4120B6E14939}" type="presParOf" srcId="{FE42A3A4-5A25-EA40-9BAF-51294332E30B}" destId="{D71126B5-4D28-F041-996A-21406ACAE784}" srcOrd="0" destOrd="0" presId="urn:microsoft.com/office/officeart/2005/8/layout/lProcess2"/>
    <dgm:cxn modelId="{AD5B8144-AE8B-204B-97AC-FC50754CD070}" type="presParOf" srcId="{FE42A3A4-5A25-EA40-9BAF-51294332E30B}" destId="{6774FBC6-A207-E64E-9ED5-5016D145CD8C}" srcOrd="1" destOrd="0" presId="urn:microsoft.com/office/officeart/2005/8/layout/lProcess2"/>
    <dgm:cxn modelId="{D0A54DBB-4B81-D641-AC96-34B0BE347A7A}" type="presParOf" srcId="{FE42A3A4-5A25-EA40-9BAF-51294332E30B}" destId="{AF8A08C6-7BE2-BC4F-8FA2-F9315956443D}" srcOrd="2" destOrd="0" presId="urn:microsoft.com/office/officeart/2005/8/layout/lProcess2"/>
    <dgm:cxn modelId="{9AF296D8-E7A0-BE41-A057-3C7CCCA8F435}" type="presParOf" srcId="{FE42A3A4-5A25-EA40-9BAF-51294332E30B}" destId="{AA01FD29-A85B-BA4F-95AE-2814957984D4}" srcOrd="3" destOrd="0" presId="urn:microsoft.com/office/officeart/2005/8/layout/lProcess2"/>
    <dgm:cxn modelId="{EB548A2D-E117-4646-B1FF-C8A017EAF2E0}" type="presParOf" srcId="{FE42A3A4-5A25-EA40-9BAF-51294332E30B}" destId="{9FC495F8-4083-D14A-B895-6F3B982FE006}" srcOrd="4" destOrd="0" presId="urn:microsoft.com/office/officeart/2005/8/layout/lProcess2"/>
    <dgm:cxn modelId="{1E4ABC2C-C76F-5E48-BA79-5DD1F4492239}" type="presParOf" srcId="{FE42A3A4-5A25-EA40-9BAF-51294332E30B}" destId="{B217475B-5669-E34B-90BF-F6A9422DEC8A}" srcOrd="5" destOrd="0" presId="urn:microsoft.com/office/officeart/2005/8/layout/lProcess2"/>
    <dgm:cxn modelId="{77C346EB-7ACA-4B44-8EF9-7DFD501280B9}" type="presParOf" srcId="{FE42A3A4-5A25-EA40-9BAF-51294332E30B}" destId="{C594826F-7934-0F40-874A-C158939AC62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81AE4C5-B34E-B04C-863C-E46FFAA4324B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3418E-DB4B-FF42-B123-DBBD66736BD7}">
      <dgm:prSet phldrT="[Text]"/>
      <dgm:spPr>
        <a:solidFill>
          <a:schemeClr val="accent6"/>
        </a:solidFill>
        <a:ln>
          <a:solidFill>
            <a:schemeClr val="accent6"/>
          </a:solidFill>
        </a:ln>
        <a:effectLst/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A04BA07-BCD5-2142-8676-BFEF0E3B71DF}" type="parTrans" cxnId="{3220F3C0-7C7A-7D4B-897B-58B80CBF0F4E}">
      <dgm:prSet/>
      <dgm:spPr/>
      <dgm:t>
        <a:bodyPr/>
        <a:lstStyle/>
        <a:p>
          <a:endParaRPr lang="en-US"/>
        </a:p>
      </dgm:t>
    </dgm:pt>
    <dgm:pt modelId="{D9665C12-212D-C149-95FA-2C2E0D4140CE}" type="sibTrans" cxnId="{3220F3C0-7C7A-7D4B-897B-58B80CBF0F4E}">
      <dgm:prSet/>
      <dgm:spPr/>
      <dgm:t>
        <a:bodyPr/>
        <a:lstStyle/>
        <a:p>
          <a:endParaRPr lang="en-US"/>
        </a:p>
      </dgm:t>
    </dgm:pt>
    <dgm:pt modelId="{3779CFD1-782F-BE4B-89A7-D7DFF565E1C4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Allocates a slot in the process table for the new process</a:t>
          </a:r>
          <a:endParaRPr lang="en-US" dirty="0"/>
        </a:p>
      </dgm:t>
    </dgm:pt>
    <dgm:pt modelId="{AC9B584D-4AC9-DE4D-993D-55DB9D9AA3F9}" type="parTrans" cxnId="{502562B5-DFA6-2448-9764-FDE97D130820}">
      <dgm:prSet/>
      <dgm:spPr/>
      <dgm:t>
        <a:bodyPr/>
        <a:lstStyle/>
        <a:p>
          <a:endParaRPr lang="en-US"/>
        </a:p>
      </dgm:t>
    </dgm:pt>
    <dgm:pt modelId="{AAB55CD0-3683-EA4D-8725-75A55F4038BD}" type="sibTrans" cxnId="{502562B5-DFA6-2448-9764-FDE97D130820}">
      <dgm:prSet/>
      <dgm:spPr/>
      <dgm:t>
        <a:bodyPr/>
        <a:lstStyle/>
        <a:p>
          <a:endParaRPr lang="en-US"/>
        </a:p>
      </dgm:t>
    </dgm:pt>
    <dgm:pt modelId="{36E0E8A0-9D23-A745-B131-E1443F3FB08C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404BCD4-0B01-584F-9553-F36FC69B6327}" type="parTrans" cxnId="{DE052205-2EBE-144E-8E21-2D56C3223C00}">
      <dgm:prSet/>
      <dgm:spPr/>
      <dgm:t>
        <a:bodyPr/>
        <a:lstStyle/>
        <a:p>
          <a:endParaRPr lang="en-US"/>
        </a:p>
      </dgm:t>
    </dgm:pt>
    <dgm:pt modelId="{FE4F06C5-7785-0E41-8120-3B4B38D50BAD}" type="sibTrans" cxnId="{DE052205-2EBE-144E-8E21-2D56C3223C00}">
      <dgm:prSet/>
      <dgm:spPr/>
      <dgm:t>
        <a:bodyPr/>
        <a:lstStyle/>
        <a:p>
          <a:endParaRPr lang="en-US"/>
        </a:p>
      </dgm:t>
    </dgm:pt>
    <dgm:pt modelId="{0A02D992-EF2C-9542-88FA-8321DA1BED4B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Assigns a unique process ID to the child process</a:t>
          </a:r>
          <a:endParaRPr lang="en-US" dirty="0"/>
        </a:p>
      </dgm:t>
    </dgm:pt>
    <dgm:pt modelId="{7DF984F6-AF85-6141-8CAB-501769B62054}" type="parTrans" cxnId="{C29BBD3E-5B2B-2F44-AE08-E09FEC211C43}">
      <dgm:prSet/>
      <dgm:spPr/>
      <dgm:t>
        <a:bodyPr/>
        <a:lstStyle/>
        <a:p>
          <a:endParaRPr lang="en-US"/>
        </a:p>
      </dgm:t>
    </dgm:pt>
    <dgm:pt modelId="{7E8BA9DB-8229-8546-9BFC-4234DBFB60E7}" type="sibTrans" cxnId="{C29BBD3E-5B2B-2F44-AE08-E09FEC211C43}">
      <dgm:prSet/>
      <dgm:spPr/>
      <dgm:t>
        <a:bodyPr/>
        <a:lstStyle/>
        <a:p>
          <a:endParaRPr lang="en-US"/>
        </a:p>
      </dgm:t>
    </dgm:pt>
    <dgm:pt modelId="{8107A9A5-AF29-A94A-93C9-86A17090739D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94D5E64-4DCE-514A-8B6E-DAD267D3A496}" type="parTrans" cxnId="{E7DAFC9A-36D6-9B4C-9BB9-BAE53C685426}">
      <dgm:prSet/>
      <dgm:spPr/>
      <dgm:t>
        <a:bodyPr/>
        <a:lstStyle/>
        <a:p>
          <a:endParaRPr lang="en-US"/>
        </a:p>
      </dgm:t>
    </dgm:pt>
    <dgm:pt modelId="{A9D5C173-FFEC-3A4B-90FC-A22C12164719}" type="sibTrans" cxnId="{E7DAFC9A-36D6-9B4C-9BB9-BAE53C685426}">
      <dgm:prSet/>
      <dgm:spPr/>
      <dgm:t>
        <a:bodyPr/>
        <a:lstStyle/>
        <a:p>
          <a:endParaRPr lang="en-US"/>
        </a:p>
      </dgm:t>
    </dgm:pt>
    <dgm:pt modelId="{DBC54489-8F45-4843-B66E-41358F3602E9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Makes a copy of the process image of the parent, with the exception of any shared memory</a:t>
          </a:r>
          <a:endParaRPr lang="en-US" dirty="0"/>
        </a:p>
      </dgm:t>
    </dgm:pt>
    <dgm:pt modelId="{3C73E3FD-AE55-094E-B4D4-71BC04766D1C}" type="parTrans" cxnId="{FAC2048F-2FFE-254E-B2B5-33C51D578449}">
      <dgm:prSet/>
      <dgm:spPr/>
      <dgm:t>
        <a:bodyPr/>
        <a:lstStyle/>
        <a:p>
          <a:endParaRPr lang="en-US"/>
        </a:p>
      </dgm:t>
    </dgm:pt>
    <dgm:pt modelId="{C63140C3-E4EA-2D4F-B352-2FF03E8CB2A9}" type="sibTrans" cxnId="{FAC2048F-2FFE-254E-B2B5-33C51D578449}">
      <dgm:prSet/>
      <dgm:spPr/>
      <dgm:t>
        <a:bodyPr/>
        <a:lstStyle/>
        <a:p>
          <a:endParaRPr lang="en-US"/>
        </a:p>
      </dgm:t>
    </dgm:pt>
    <dgm:pt modelId="{1DAC90B7-6707-834B-80BD-1DE5AD7AE15A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B9E08E85-D14E-B946-A99B-029A9FEDE95C}" type="parTrans" cxnId="{7FD9EC4D-1085-884E-96A1-96E4A874E814}">
      <dgm:prSet/>
      <dgm:spPr/>
      <dgm:t>
        <a:bodyPr/>
        <a:lstStyle/>
        <a:p>
          <a:endParaRPr lang="en-US"/>
        </a:p>
      </dgm:t>
    </dgm:pt>
    <dgm:pt modelId="{B86CD9FD-DFA4-BB4F-B712-3440552602AD}" type="sibTrans" cxnId="{7FD9EC4D-1085-884E-96A1-96E4A874E814}">
      <dgm:prSet/>
      <dgm:spPr/>
      <dgm:t>
        <a:bodyPr/>
        <a:lstStyle/>
        <a:p>
          <a:endParaRPr lang="en-US"/>
        </a:p>
      </dgm:t>
    </dgm:pt>
    <dgm:pt modelId="{74CDD88A-549F-F944-B90E-DEA6878AEA99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DE7AB666-171E-0A4F-A5C0-1133F49195A2}" type="parTrans" cxnId="{E6692BEB-CF2B-E144-9584-8228470EA7CD}">
      <dgm:prSet/>
      <dgm:spPr/>
      <dgm:t>
        <a:bodyPr/>
        <a:lstStyle/>
        <a:p>
          <a:endParaRPr lang="en-US"/>
        </a:p>
      </dgm:t>
    </dgm:pt>
    <dgm:pt modelId="{4A35F8A7-96F2-8D40-8AA4-64E5659F286C}" type="sibTrans" cxnId="{E6692BEB-CF2B-E144-9584-8228470EA7CD}">
      <dgm:prSet/>
      <dgm:spPr/>
      <dgm:t>
        <a:bodyPr/>
        <a:lstStyle/>
        <a:p>
          <a:endParaRPr lang="en-US"/>
        </a:p>
      </dgm:t>
    </dgm:pt>
    <dgm:pt modelId="{F7D1969B-53A1-7645-97E9-91C4D72C24E4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33BEEC36-52EB-954C-BCAC-3DF201A8DEF0}" type="parTrans" cxnId="{CC8A9C78-F290-7E42-B54C-262460726544}">
      <dgm:prSet/>
      <dgm:spPr/>
      <dgm:t>
        <a:bodyPr/>
        <a:lstStyle/>
        <a:p>
          <a:endParaRPr lang="en-US"/>
        </a:p>
      </dgm:t>
    </dgm:pt>
    <dgm:pt modelId="{3819723D-8AEF-164A-8996-DE92AC7AB1FC}" type="sibTrans" cxnId="{CC8A9C78-F290-7E42-B54C-262460726544}">
      <dgm:prSet/>
      <dgm:spPr/>
      <dgm:t>
        <a:bodyPr/>
        <a:lstStyle/>
        <a:p>
          <a:endParaRPr lang="en-US"/>
        </a:p>
      </dgm:t>
    </dgm:pt>
    <dgm:pt modelId="{97D8BB99-6DD4-A64D-AD3A-DDED0AB5B805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Increments counters for any files owned by the parent, to reflect that an additional process now also owns those files</a:t>
          </a:r>
          <a:endParaRPr lang="en-US" dirty="0"/>
        </a:p>
      </dgm:t>
    </dgm:pt>
    <dgm:pt modelId="{D4EC0175-2A7B-7846-AEC0-2CED9DC198E0}" type="parTrans" cxnId="{9BC9AB2A-1BBE-4447-9A97-EAB40C96F907}">
      <dgm:prSet/>
      <dgm:spPr/>
      <dgm:t>
        <a:bodyPr/>
        <a:lstStyle/>
        <a:p>
          <a:endParaRPr lang="en-US"/>
        </a:p>
      </dgm:t>
    </dgm:pt>
    <dgm:pt modelId="{58F721F1-21CA-7241-BD54-46B71AC774F5}" type="sibTrans" cxnId="{9BC9AB2A-1BBE-4447-9A97-EAB40C96F907}">
      <dgm:prSet/>
      <dgm:spPr/>
      <dgm:t>
        <a:bodyPr/>
        <a:lstStyle/>
        <a:p>
          <a:endParaRPr lang="en-US"/>
        </a:p>
      </dgm:t>
    </dgm:pt>
    <dgm:pt modelId="{A4CC4A05-ABDB-754F-B02E-95B7654E0EF1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Assigns the child process to the Ready to Run state</a:t>
          </a:r>
          <a:endParaRPr lang="en-US" dirty="0"/>
        </a:p>
      </dgm:t>
    </dgm:pt>
    <dgm:pt modelId="{7EF3CBB4-1032-D043-84EF-69055739C31A}" type="parTrans" cxnId="{F2914AF2-33E1-844F-A905-FEC3A78D4E8B}">
      <dgm:prSet/>
      <dgm:spPr/>
      <dgm:t>
        <a:bodyPr/>
        <a:lstStyle/>
        <a:p>
          <a:endParaRPr lang="en-US"/>
        </a:p>
      </dgm:t>
    </dgm:pt>
    <dgm:pt modelId="{C0E8C3F6-7FE7-F741-886D-D60EF60160E5}" type="sibTrans" cxnId="{F2914AF2-33E1-844F-A905-FEC3A78D4E8B}">
      <dgm:prSet/>
      <dgm:spPr/>
      <dgm:t>
        <a:bodyPr/>
        <a:lstStyle/>
        <a:p>
          <a:endParaRPr lang="en-US"/>
        </a:p>
      </dgm:t>
    </dgm:pt>
    <dgm:pt modelId="{7EF551BC-457B-274E-8D4B-CC6895033FA5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Returns the ID number of the child to the parent process, and a 0 value to the child process</a:t>
          </a:r>
          <a:endParaRPr lang="en-US" dirty="0"/>
        </a:p>
      </dgm:t>
    </dgm:pt>
    <dgm:pt modelId="{DD47EC6E-971E-074C-94DF-2D30AF441B4A}" type="parTrans" cxnId="{BED3D458-34AC-1C44-BB3D-3B9541D29711}">
      <dgm:prSet/>
      <dgm:spPr/>
      <dgm:t>
        <a:bodyPr/>
        <a:lstStyle/>
        <a:p>
          <a:endParaRPr lang="en-US"/>
        </a:p>
      </dgm:t>
    </dgm:pt>
    <dgm:pt modelId="{C151EA55-0B67-C64E-AEB3-7ABF9CB63829}" type="sibTrans" cxnId="{BED3D458-34AC-1C44-BB3D-3B9541D29711}">
      <dgm:prSet/>
      <dgm:spPr/>
      <dgm:t>
        <a:bodyPr/>
        <a:lstStyle/>
        <a:p>
          <a:endParaRPr lang="en-US"/>
        </a:p>
      </dgm:t>
    </dgm:pt>
    <dgm:pt modelId="{8926A2B0-745B-6F4C-91B7-E5319D29BACB}" type="pres">
      <dgm:prSet presAssocID="{F81AE4C5-B34E-B04C-863C-E46FFAA4324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22AC7A-165F-A548-B86C-9568FB736BB0}" type="pres">
      <dgm:prSet presAssocID="{5DA3418E-DB4B-FF42-B123-DBBD66736BD7}" presName="composite" presStyleCnt="0"/>
      <dgm:spPr/>
    </dgm:pt>
    <dgm:pt modelId="{3ADE00C8-8936-9E44-9966-B4C9443960E7}" type="pres">
      <dgm:prSet presAssocID="{5DA3418E-DB4B-FF42-B123-DBBD66736BD7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6E0A4-4385-B342-8B67-3BFD80B681D3}" type="pres">
      <dgm:prSet presAssocID="{5DA3418E-DB4B-FF42-B123-DBBD66736BD7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784F3-6A36-E845-B5C4-6329C1ADFDB7}" type="pres">
      <dgm:prSet presAssocID="{D9665C12-212D-C149-95FA-2C2E0D4140CE}" presName="sp" presStyleCnt="0"/>
      <dgm:spPr/>
    </dgm:pt>
    <dgm:pt modelId="{4E32278F-E81C-0D45-A730-0D709D1AA132}" type="pres">
      <dgm:prSet presAssocID="{36E0E8A0-9D23-A745-B131-E1443F3FB08C}" presName="composite" presStyleCnt="0"/>
      <dgm:spPr/>
    </dgm:pt>
    <dgm:pt modelId="{DC049674-6133-A04F-8C71-4C489DF415B8}" type="pres">
      <dgm:prSet presAssocID="{36E0E8A0-9D23-A745-B131-E1443F3FB08C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7551D-665B-EF40-A4AE-19569D80B09F}" type="pres">
      <dgm:prSet presAssocID="{36E0E8A0-9D23-A745-B131-E1443F3FB08C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EFC02-6B0C-3545-B8BC-D9C3E1F865A4}" type="pres">
      <dgm:prSet presAssocID="{FE4F06C5-7785-0E41-8120-3B4B38D50BAD}" presName="sp" presStyleCnt="0"/>
      <dgm:spPr/>
    </dgm:pt>
    <dgm:pt modelId="{7BB093BB-1900-D54E-90F3-3DA57DCCBB04}" type="pres">
      <dgm:prSet presAssocID="{8107A9A5-AF29-A94A-93C9-86A17090739D}" presName="composite" presStyleCnt="0"/>
      <dgm:spPr/>
    </dgm:pt>
    <dgm:pt modelId="{60D3C4C0-DB41-9549-A77B-1596F4E9BADE}" type="pres">
      <dgm:prSet presAssocID="{8107A9A5-AF29-A94A-93C9-86A17090739D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D7F19-3597-CC45-BF98-95FE334E7847}" type="pres">
      <dgm:prSet presAssocID="{8107A9A5-AF29-A94A-93C9-86A17090739D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1B068-E88D-9E46-80B3-B064E16421EE}" type="pres">
      <dgm:prSet presAssocID="{A9D5C173-FFEC-3A4B-90FC-A22C12164719}" presName="sp" presStyleCnt="0"/>
      <dgm:spPr/>
    </dgm:pt>
    <dgm:pt modelId="{12BFE38E-AA77-9147-9563-5B2E10BB83CC}" type="pres">
      <dgm:prSet presAssocID="{1DAC90B7-6707-834B-80BD-1DE5AD7AE15A}" presName="composite" presStyleCnt="0"/>
      <dgm:spPr/>
    </dgm:pt>
    <dgm:pt modelId="{57F9225C-7463-394C-B866-B20156C2172A}" type="pres">
      <dgm:prSet presAssocID="{1DAC90B7-6707-834B-80BD-1DE5AD7AE15A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66159-239C-A947-93EB-FF89054E979D}" type="pres">
      <dgm:prSet presAssocID="{1DAC90B7-6707-834B-80BD-1DE5AD7AE15A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EDF77-AFD0-BF44-8E94-25003368AAB7}" type="pres">
      <dgm:prSet presAssocID="{B86CD9FD-DFA4-BB4F-B712-3440552602AD}" presName="sp" presStyleCnt="0"/>
      <dgm:spPr/>
    </dgm:pt>
    <dgm:pt modelId="{18E35F9B-2DE8-134E-A715-A6BE059FD35D}" type="pres">
      <dgm:prSet presAssocID="{74CDD88A-549F-F944-B90E-DEA6878AEA99}" presName="composite" presStyleCnt="0"/>
      <dgm:spPr/>
    </dgm:pt>
    <dgm:pt modelId="{44CC2E2D-F2DF-9041-993A-5C0D23E88755}" type="pres">
      <dgm:prSet presAssocID="{74CDD88A-549F-F944-B90E-DEA6878AEA99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46997-357D-6843-BF65-FD04875FAF4D}" type="pres">
      <dgm:prSet presAssocID="{74CDD88A-549F-F944-B90E-DEA6878AEA99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1E4CE-5D83-234A-A715-C9F0EC2D0BD2}" type="pres">
      <dgm:prSet presAssocID="{4A35F8A7-96F2-8D40-8AA4-64E5659F286C}" presName="sp" presStyleCnt="0"/>
      <dgm:spPr/>
    </dgm:pt>
    <dgm:pt modelId="{83C3BB4F-6C14-0340-A036-54A2C4F3EEEA}" type="pres">
      <dgm:prSet presAssocID="{F7D1969B-53A1-7645-97E9-91C4D72C24E4}" presName="composite" presStyleCnt="0"/>
      <dgm:spPr/>
    </dgm:pt>
    <dgm:pt modelId="{A78E5709-1C0A-D648-AB3D-891FA8B66E39}" type="pres">
      <dgm:prSet presAssocID="{F7D1969B-53A1-7645-97E9-91C4D72C24E4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32B58-784D-554A-BE3D-1448B6DB0C1D}" type="pres">
      <dgm:prSet presAssocID="{F7D1969B-53A1-7645-97E9-91C4D72C24E4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748A12-1647-F046-BCE9-98941FE3BBE6}" type="presOf" srcId="{F7D1969B-53A1-7645-97E9-91C4D72C24E4}" destId="{A78E5709-1C0A-D648-AB3D-891FA8B66E39}" srcOrd="0" destOrd="0" presId="urn:microsoft.com/office/officeart/2005/8/layout/chevron2"/>
    <dgm:cxn modelId="{F2914AF2-33E1-844F-A905-FEC3A78D4E8B}" srcId="{74CDD88A-549F-F944-B90E-DEA6878AEA99}" destId="{A4CC4A05-ABDB-754F-B02E-95B7654E0EF1}" srcOrd="0" destOrd="0" parTransId="{7EF3CBB4-1032-D043-84EF-69055739C31A}" sibTransId="{C0E8C3F6-7FE7-F741-886D-D60EF60160E5}"/>
    <dgm:cxn modelId="{3220F3C0-7C7A-7D4B-897B-58B80CBF0F4E}" srcId="{F81AE4C5-B34E-B04C-863C-E46FFAA4324B}" destId="{5DA3418E-DB4B-FF42-B123-DBBD66736BD7}" srcOrd="0" destOrd="0" parTransId="{FA04BA07-BCD5-2142-8676-BFEF0E3B71DF}" sibTransId="{D9665C12-212D-C149-95FA-2C2E0D4140CE}"/>
    <dgm:cxn modelId="{809E29D6-60D0-A144-990D-33F310BDDDDD}" type="presOf" srcId="{97D8BB99-6DD4-A64D-AD3A-DDED0AB5B805}" destId="{C8D66159-239C-A947-93EB-FF89054E979D}" srcOrd="0" destOrd="0" presId="urn:microsoft.com/office/officeart/2005/8/layout/chevron2"/>
    <dgm:cxn modelId="{DE052205-2EBE-144E-8E21-2D56C3223C00}" srcId="{F81AE4C5-B34E-B04C-863C-E46FFAA4324B}" destId="{36E0E8A0-9D23-A745-B131-E1443F3FB08C}" srcOrd="1" destOrd="0" parTransId="{1404BCD4-0B01-584F-9553-F36FC69B6327}" sibTransId="{FE4F06C5-7785-0E41-8120-3B4B38D50BAD}"/>
    <dgm:cxn modelId="{308B7A5C-FAA8-A642-A490-C8DE38CB335D}" type="presOf" srcId="{F81AE4C5-B34E-B04C-863C-E46FFAA4324B}" destId="{8926A2B0-745B-6F4C-91B7-E5319D29BACB}" srcOrd="0" destOrd="0" presId="urn:microsoft.com/office/officeart/2005/8/layout/chevron2"/>
    <dgm:cxn modelId="{9BC9AB2A-1BBE-4447-9A97-EAB40C96F907}" srcId="{1DAC90B7-6707-834B-80BD-1DE5AD7AE15A}" destId="{97D8BB99-6DD4-A64D-AD3A-DDED0AB5B805}" srcOrd="0" destOrd="0" parTransId="{D4EC0175-2A7B-7846-AEC0-2CED9DC198E0}" sibTransId="{58F721F1-21CA-7241-BD54-46B71AC774F5}"/>
    <dgm:cxn modelId="{2ECB4B7F-8CC5-E641-B13F-7E1B208F0C76}" type="presOf" srcId="{1DAC90B7-6707-834B-80BD-1DE5AD7AE15A}" destId="{57F9225C-7463-394C-B866-B20156C2172A}" srcOrd="0" destOrd="0" presId="urn:microsoft.com/office/officeart/2005/8/layout/chevron2"/>
    <dgm:cxn modelId="{C29BBD3E-5B2B-2F44-AE08-E09FEC211C43}" srcId="{36E0E8A0-9D23-A745-B131-E1443F3FB08C}" destId="{0A02D992-EF2C-9542-88FA-8321DA1BED4B}" srcOrd="0" destOrd="0" parTransId="{7DF984F6-AF85-6141-8CAB-501769B62054}" sibTransId="{7E8BA9DB-8229-8546-9BFC-4234DBFB60E7}"/>
    <dgm:cxn modelId="{95CF7096-10FB-1C40-84BA-20634384EBFD}" type="presOf" srcId="{74CDD88A-549F-F944-B90E-DEA6878AEA99}" destId="{44CC2E2D-F2DF-9041-993A-5C0D23E88755}" srcOrd="0" destOrd="0" presId="urn:microsoft.com/office/officeart/2005/8/layout/chevron2"/>
    <dgm:cxn modelId="{025A13B2-11DE-9E42-9659-2507EEEFCE5B}" type="presOf" srcId="{3779CFD1-782F-BE4B-89A7-D7DFF565E1C4}" destId="{DE36E0A4-4385-B342-8B67-3BFD80B681D3}" srcOrd="0" destOrd="0" presId="urn:microsoft.com/office/officeart/2005/8/layout/chevron2"/>
    <dgm:cxn modelId="{0907DC28-C18D-874F-8534-C7E7AFFEEBEF}" type="presOf" srcId="{A4CC4A05-ABDB-754F-B02E-95B7654E0EF1}" destId="{C3846997-357D-6843-BF65-FD04875FAF4D}" srcOrd="0" destOrd="0" presId="urn:microsoft.com/office/officeart/2005/8/layout/chevron2"/>
    <dgm:cxn modelId="{56BD661F-BF5B-2D41-8F68-496EB1A27E58}" type="presOf" srcId="{5DA3418E-DB4B-FF42-B123-DBBD66736BD7}" destId="{3ADE00C8-8936-9E44-9966-B4C9443960E7}" srcOrd="0" destOrd="0" presId="urn:microsoft.com/office/officeart/2005/8/layout/chevron2"/>
    <dgm:cxn modelId="{D297AB94-C8F4-4646-AB24-F9F845BA51E8}" type="presOf" srcId="{36E0E8A0-9D23-A745-B131-E1443F3FB08C}" destId="{DC049674-6133-A04F-8C71-4C489DF415B8}" srcOrd="0" destOrd="0" presId="urn:microsoft.com/office/officeart/2005/8/layout/chevron2"/>
    <dgm:cxn modelId="{51924A22-C7B9-7A44-BA28-72CE943A5896}" type="presOf" srcId="{0A02D992-EF2C-9542-88FA-8321DA1BED4B}" destId="{E777551D-665B-EF40-A4AE-19569D80B09F}" srcOrd="0" destOrd="0" presId="urn:microsoft.com/office/officeart/2005/8/layout/chevron2"/>
    <dgm:cxn modelId="{CC8A9C78-F290-7E42-B54C-262460726544}" srcId="{F81AE4C5-B34E-B04C-863C-E46FFAA4324B}" destId="{F7D1969B-53A1-7645-97E9-91C4D72C24E4}" srcOrd="5" destOrd="0" parTransId="{33BEEC36-52EB-954C-BCAC-3DF201A8DEF0}" sibTransId="{3819723D-8AEF-164A-8996-DE92AC7AB1FC}"/>
    <dgm:cxn modelId="{E6692BEB-CF2B-E144-9584-8228470EA7CD}" srcId="{F81AE4C5-B34E-B04C-863C-E46FFAA4324B}" destId="{74CDD88A-549F-F944-B90E-DEA6878AEA99}" srcOrd="4" destOrd="0" parTransId="{DE7AB666-171E-0A4F-A5C0-1133F49195A2}" sibTransId="{4A35F8A7-96F2-8D40-8AA4-64E5659F286C}"/>
    <dgm:cxn modelId="{F8E397D9-55E6-6144-A878-244EA0402EDB}" type="presOf" srcId="{7EF551BC-457B-274E-8D4B-CC6895033FA5}" destId="{4E432B58-784D-554A-BE3D-1448B6DB0C1D}" srcOrd="0" destOrd="0" presId="urn:microsoft.com/office/officeart/2005/8/layout/chevron2"/>
    <dgm:cxn modelId="{E7DAFC9A-36D6-9B4C-9BB9-BAE53C685426}" srcId="{F81AE4C5-B34E-B04C-863C-E46FFAA4324B}" destId="{8107A9A5-AF29-A94A-93C9-86A17090739D}" srcOrd="2" destOrd="0" parTransId="{194D5E64-4DCE-514A-8B6E-DAD267D3A496}" sibTransId="{A9D5C173-FFEC-3A4B-90FC-A22C12164719}"/>
    <dgm:cxn modelId="{B198D1DE-67FF-224B-8F04-2ECF07C9ADF2}" type="presOf" srcId="{8107A9A5-AF29-A94A-93C9-86A17090739D}" destId="{60D3C4C0-DB41-9549-A77B-1596F4E9BADE}" srcOrd="0" destOrd="0" presId="urn:microsoft.com/office/officeart/2005/8/layout/chevron2"/>
    <dgm:cxn modelId="{BED3D458-34AC-1C44-BB3D-3B9541D29711}" srcId="{F7D1969B-53A1-7645-97E9-91C4D72C24E4}" destId="{7EF551BC-457B-274E-8D4B-CC6895033FA5}" srcOrd="0" destOrd="0" parTransId="{DD47EC6E-971E-074C-94DF-2D30AF441B4A}" sibTransId="{C151EA55-0B67-C64E-AEB3-7ABF9CB63829}"/>
    <dgm:cxn modelId="{2A9AC3CB-1D20-8D46-BD5A-79F7E563557F}" type="presOf" srcId="{DBC54489-8F45-4843-B66E-41358F3602E9}" destId="{E9ED7F19-3597-CC45-BF98-95FE334E7847}" srcOrd="0" destOrd="0" presId="urn:microsoft.com/office/officeart/2005/8/layout/chevron2"/>
    <dgm:cxn modelId="{502562B5-DFA6-2448-9764-FDE97D130820}" srcId="{5DA3418E-DB4B-FF42-B123-DBBD66736BD7}" destId="{3779CFD1-782F-BE4B-89A7-D7DFF565E1C4}" srcOrd="0" destOrd="0" parTransId="{AC9B584D-4AC9-DE4D-993D-55DB9D9AA3F9}" sibTransId="{AAB55CD0-3683-EA4D-8725-75A55F4038BD}"/>
    <dgm:cxn modelId="{FAC2048F-2FFE-254E-B2B5-33C51D578449}" srcId="{8107A9A5-AF29-A94A-93C9-86A17090739D}" destId="{DBC54489-8F45-4843-B66E-41358F3602E9}" srcOrd="0" destOrd="0" parTransId="{3C73E3FD-AE55-094E-B4D4-71BC04766D1C}" sibTransId="{C63140C3-E4EA-2D4F-B352-2FF03E8CB2A9}"/>
    <dgm:cxn modelId="{7FD9EC4D-1085-884E-96A1-96E4A874E814}" srcId="{F81AE4C5-B34E-B04C-863C-E46FFAA4324B}" destId="{1DAC90B7-6707-834B-80BD-1DE5AD7AE15A}" srcOrd="3" destOrd="0" parTransId="{B9E08E85-D14E-B946-A99B-029A9FEDE95C}" sibTransId="{B86CD9FD-DFA4-BB4F-B712-3440552602AD}"/>
    <dgm:cxn modelId="{C91BEBE4-76B8-2244-9CD1-A5E5B7F091FF}" type="presParOf" srcId="{8926A2B0-745B-6F4C-91B7-E5319D29BACB}" destId="{9622AC7A-165F-A548-B86C-9568FB736BB0}" srcOrd="0" destOrd="0" presId="urn:microsoft.com/office/officeart/2005/8/layout/chevron2"/>
    <dgm:cxn modelId="{DDF98BF4-689E-B340-B878-8859E5DB62AC}" type="presParOf" srcId="{9622AC7A-165F-A548-B86C-9568FB736BB0}" destId="{3ADE00C8-8936-9E44-9966-B4C9443960E7}" srcOrd="0" destOrd="0" presId="urn:microsoft.com/office/officeart/2005/8/layout/chevron2"/>
    <dgm:cxn modelId="{B6B61029-16D2-9547-81AF-78898BE99178}" type="presParOf" srcId="{9622AC7A-165F-A548-B86C-9568FB736BB0}" destId="{DE36E0A4-4385-B342-8B67-3BFD80B681D3}" srcOrd="1" destOrd="0" presId="urn:microsoft.com/office/officeart/2005/8/layout/chevron2"/>
    <dgm:cxn modelId="{4400681D-BFEE-544A-942B-429EE2CFB127}" type="presParOf" srcId="{8926A2B0-745B-6F4C-91B7-E5319D29BACB}" destId="{A61784F3-6A36-E845-B5C4-6329C1ADFDB7}" srcOrd="1" destOrd="0" presId="urn:microsoft.com/office/officeart/2005/8/layout/chevron2"/>
    <dgm:cxn modelId="{C2D3367C-157A-D643-A44F-9448F3821F99}" type="presParOf" srcId="{8926A2B0-745B-6F4C-91B7-E5319D29BACB}" destId="{4E32278F-E81C-0D45-A730-0D709D1AA132}" srcOrd="2" destOrd="0" presId="urn:microsoft.com/office/officeart/2005/8/layout/chevron2"/>
    <dgm:cxn modelId="{780099F0-4CD9-7647-BB46-6F974A054868}" type="presParOf" srcId="{4E32278F-E81C-0D45-A730-0D709D1AA132}" destId="{DC049674-6133-A04F-8C71-4C489DF415B8}" srcOrd="0" destOrd="0" presId="urn:microsoft.com/office/officeart/2005/8/layout/chevron2"/>
    <dgm:cxn modelId="{FCB07308-2556-6C46-904E-B0A8FB6DD656}" type="presParOf" srcId="{4E32278F-E81C-0D45-A730-0D709D1AA132}" destId="{E777551D-665B-EF40-A4AE-19569D80B09F}" srcOrd="1" destOrd="0" presId="urn:microsoft.com/office/officeart/2005/8/layout/chevron2"/>
    <dgm:cxn modelId="{3AF91996-1BEF-6E4B-A13F-1321E466C000}" type="presParOf" srcId="{8926A2B0-745B-6F4C-91B7-E5319D29BACB}" destId="{B88EFC02-6B0C-3545-B8BC-D9C3E1F865A4}" srcOrd="3" destOrd="0" presId="urn:microsoft.com/office/officeart/2005/8/layout/chevron2"/>
    <dgm:cxn modelId="{DA695AA4-43E1-CF47-B355-60438D9822CF}" type="presParOf" srcId="{8926A2B0-745B-6F4C-91B7-E5319D29BACB}" destId="{7BB093BB-1900-D54E-90F3-3DA57DCCBB04}" srcOrd="4" destOrd="0" presId="urn:microsoft.com/office/officeart/2005/8/layout/chevron2"/>
    <dgm:cxn modelId="{B14FC986-A09E-6346-980E-FDB33860078B}" type="presParOf" srcId="{7BB093BB-1900-D54E-90F3-3DA57DCCBB04}" destId="{60D3C4C0-DB41-9549-A77B-1596F4E9BADE}" srcOrd="0" destOrd="0" presId="urn:microsoft.com/office/officeart/2005/8/layout/chevron2"/>
    <dgm:cxn modelId="{DBD1D671-5248-014B-83E5-5D56E91DC1F7}" type="presParOf" srcId="{7BB093BB-1900-D54E-90F3-3DA57DCCBB04}" destId="{E9ED7F19-3597-CC45-BF98-95FE334E7847}" srcOrd="1" destOrd="0" presId="urn:microsoft.com/office/officeart/2005/8/layout/chevron2"/>
    <dgm:cxn modelId="{875F08A5-40E1-404D-B1B2-84FB59F8F05F}" type="presParOf" srcId="{8926A2B0-745B-6F4C-91B7-E5319D29BACB}" destId="{E5C1B068-E88D-9E46-80B3-B064E16421EE}" srcOrd="5" destOrd="0" presId="urn:microsoft.com/office/officeart/2005/8/layout/chevron2"/>
    <dgm:cxn modelId="{321F94AF-78F7-A74C-B6A6-347E4C83BED4}" type="presParOf" srcId="{8926A2B0-745B-6F4C-91B7-E5319D29BACB}" destId="{12BFE38E-AA77-9147-9563-5B2E10BB83CC}" srcOrd="6" destOrd="0" presId="urn:microsoft.com/office/officeart/2005/8/layout/chevron2"/>
    <dgm:cxn modelId="{3DC343E4-8210-DD40-BEE3-83240CBB134F}" type="presParOf" srcId="{12BFE38E-AA77-9147-9563-5B2E10BB83CC}" destId="{57F9225C-7463-394C-B866-B20156C2172A}" srcOrd="0" destOrd="0" presId="urn:microsoft.com/office/officeart/2005/8/layout/chevron2"/>
    <dgm:cxn modelId="{3C488102-E23E-6942-AD3A-79A537555B6C}" type="presParOf" srcId="{12BFE38E-AA77-9147-9563-5B2E10BB83CC}" destId="{C8D66159-239C-A947-93EB-FF89054E979D}" srcOrd="1" destOrd="0" presId="urn:microsoft.com/office/officeart/2005/8/layout/chevron2"/>
    <dgm:cxn modelId="{BD063446-D0C8-4F4C-B58E-4300EB809310}" type="presParOf" srcId="{8926A2B0-745B-6F4C-91B7-E5319D29BACB}" destId="{722EDF77-AFD0-BF44-8E94-25003368AAB7}" srcOrd="7" destOrd="0" presId="urn:microsoft.com/office/officeart/2005/8/layout/chevron2"/>
    <dgm:cxn modelId="{136CA76D-A9A9-B445-A953-B850B9E0A4F5}" type="presParOf" srcId="{8926A2B0-745B-6F4C-91B7-E5319D29BACB}" destId="{18E35F9B-2DE8-134E-A715-A6BE059FD35D}" srcOrd="8" destOrd="0" presId="urn:microsoft.com/office/officeart/2005/8/layout/chevron2"/>
    <dgm:cxn modelId="{874752BA-AD99-2149-B263-C88E18A7FCFD}" type="presParOf" srcId="{18E35F9B-2DE8-134E-A715-A6BE059FD35D}" destId="{44CC2E2D-F2DF-9041-993A-5C0D23E88755}" srcOrd="0" destOrd="0" presId="urn:microsoft.com/office/officeart/2005/8/layout/chevron2"/>
    <dgm:cxn modelId="{7A527C34-E7FB-7B48-964E-0DC9939E7B7C}" type="presParOf" srcId="{18E35F9B-2DE8-134E-A715-A6BE059FD35D}" destId="{C3846997-357D-6843-BF65-FD04875FAF4D}" srcOrd="1" destOrd="0" presId="urn:microsoft.com/office/officeart/2005/8/layout/chevron2"/>
    <dgm:cxn modelId="{E2DA0EAE-2F98-364E-9ABB-9F83497EAE11}" type="presParOf" srcId="{8926A2B0-745B-6F4C-91B7-E5319D29BACB}" destId="{28A1E4CE-5D83-234A-A715-C9F0EC2D0BD2}" srcOrd="9" destOrd="0" presId="urn:microsoft.com/office/officeart/2005/8/layout/chevron2"/>
    <dgm:cxn modelId="{C7A1F205-065D-5249-8FD5-23C205CE00B9}" type="presParOf" srcId="{8926A2B0-745B-6F4C-91B7-E5319D29BACB}" destId="{83C3BB4F-6C14-0340-A036-54A2C4F3EEEA}" srcOrd="10" destOrd="0" presId="urn:microsoft.com/office/officeart/2005/8/layout/chevron2"/>
    <dgm:cxn modelId="{1DD56D43-FB66-FF4C-8B7B-0C3C53560F3E}" type="presParOf" srcId="{83C3BB4F-6C14-0340-A036-54A2C4F3EEEA}" destId="{A78E5709-1C0A-D648-AB3D-891FA8B66E39}" srcOrd="0" destOrd="0" presId="urn:microsoft.com/office/officeart/2005/8/layout/chevron2"/>
    <dgm:cxn modelId="{BC56CC77-A816-2A44-9502-35D8BFC9E984}" type="presParOf" srcId="{83C3BB4F-6C14-0340-A036-54A2C4F3EEEA}" destId="{4E432B58-784D-554A-BE3D-1448B6DB0C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483AC0-93EA-E841-B4FA-277AE639765E}" type="doc">
      <dgm:prSet loTypeId="urn:microsoft.com/office/officeart/2005/8/layout/hList6" loCatId="list" qsTypeId="urn:microsoft.com/office/officeart/2005/8/quickstyle/3D9" qsCatId="3D" csTypeId="urn:microsoft.com/office/officeart/2005/8/colors/accent1_2" csCatId="accent1" phldr="1"/>
      <dgm:spPr>
        <a:scene3d>
          <a:camera prst="orthographicFront"/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A040FA2E-38A2-084A-8008-52541E336715}">
      <dgm:prSet phldrT="[Text]"/>
      <dgm:spPr>
        <a:solidFill>
          <a:schemeClr val="accent6"/>
        </a:solidFill>
      </dgm:spPr>
      <dgm:t>
        <a:bodyPr>
          <a:sp3d extrusionH="28000" prstMaterial="matte"/>
        </a:bodyPr>
        <a:lstStyle/>
        <a:p>
          <a:r>
            <a:rPr lang="en-US" dirty="0" smtClean="0"/>
            <a:t>If an I/O operation is in progress, the OS needs to know:</a:t>
          </a:r>
          <a:endParaRPr lang="en-US" dirty="0"/>
        </a:p>
      </dgm:t>
    </dgm:pt>
    <dgm:pt modelId="{CA2E03F6-329A-C542-9B4E-09F9B07AD746}" type="parTrans" cxnId="{1A1B3A03-26E9-A649-928B-D54348BD7142}">
      <dgm:prSet/>
      <dgm:spPr/>
      <dgm:t>
        <a:bodyPr/>
        <a:lstStyle/>
        <a:p>
          <a:endParaRPr lang="en-US"/>
        </a:p>
      </dgm:t>
    </dgm:pt>
    <dgm:pt modelId="{E5096948-CBD6-9642-A0A6-D063E1E6DF9E}" type="sibTrans" cxnId="{1A1B3A03-26E9-A649-928B-D54348BD7142}">
      <dgm:prSet/>
      <dgm:spPr/>
      <dgm:t>
        <a:bodyPr/>
        <a:lstStyle/>
        <a:p>
          <a:endParaRPr lang="en-US"/>
        </a:p>
      </dgm:t>
    </dgm:pt>
    <dgm:pt modelId="{0A07CD90-140F-7941-85A9-03DEFAE8EDBA}">
      <dgm:prSet/>
      <dgm:spPr>
        <a:solidFill>
          <a:schemeClr val="accent6"/>
        </a:solidFill>
      </dgm:spPr>
      <dgm:t>
        <a:bodyPr>
          <a:sp3d extrusionH="28000" prstMaterial="matte"/>
        </a:bodyPr>
        <a:lstStyle/>
        <a:p>
          <a:r>
            <a:rPr lang="en-US" dirty="0" smtClean="0"/>
            <a:t>The status of the I/O operation</a:t>
          </a:r>
        </a:p>
      </dgm:t>
    </dgm:pt>
    <dgm:pt modelId="{DAD4FEC6-4078-F348-8661-DC1CBC9C5EB7}" type="parTrans" cxnId="{875EBE26-92DA-8E4B-BD92-7955EDFBB187}">
      <dgm:prSet/>
      <dgm:spPr/>
      <dgm:t>
        <a:bodyPr/>
        <a:lstStyle/>
        <a:p>
          <a:endParaRPr lang="en-US"/>
        </a:p>
      </dgm:t>
    </dgm:pt>
    <dgm:pt modelId="{A96E2C35-B43C-284A-8F6C-EC255CEB46E2}" type="sibTrans" cxnId="{875EBE26-92DA-8E4B-BD92-7955EDFBB187}">
      <dgm:prSet/>
      <dgm:spPr/>
      <dgm:t>
        <a:bodyPr/>
        <a:lstStyle/>
        <a:p>
          <a:endParaRPr lang="en-US"/>
        </a:p>
      </dgm:t>
    </dgm:pt>
    <dgm:pt modelId="{A452C825-FC81-9A4C-AA41-A8075B54C907}">
      <dgm:prSet/>
      <dgm:spPr>
        <a:solidFill>
          <a:schemeClr val="accent6"/>
        </a:solidFill>
      </dgm:spPr>
      <dgm:t>
        <a:bodyPr>
          <a:sp3d extrusionH="28000" prstMaterial="matte"/>
        </a:bodyPr>
        <a:lstStyle/>
        <a:p>
          <a:r>
            <a:rPr lang="en-US" dirty="0" smtClean="0"/>
            <a:t>The location in main memory being used as the source or destination of the I/O transfer</a:t>
          </a:r>
          <a:endParaRPr lang="en-US" dirty="0"/>
        </a:p>
      </dgm:t>
    </dgm:pt>
    <dgm:pt modelId="{E1846D62-E179-AC46-B3A2-565133559C19}" type="parTrans" cxnId="{66E3E055-BE84-8A4B-AA56-3B28D1FE623F}">
      <dgm:prSet/>
      <dgm:spPr/>
      <dgm:t>
        <a:bodyPr/>
        <a:lstStyle/>
        <a:p>
          <a:endParaRPr lang="en-US"/>
        </a:p>
      </dgm:t>
    </dgm:pt>
    <dgm:pt modelId="{CA980892-163F-984A-8353-259B373E2547}" type="sibTrans" cxnId="{66E3E055-BE84-8A4B-AA56-3B28D1FE623F}">
      <dgm:prSet/>
      <dgm:spPr/>
      <dgm:t>
        <a:bodyPr/>
        <a:lstStyle/>
        <a:p>
          <a:endParaRPr lang="en-US"/>
        </a:p>
      </dgm:t>
    </dgm:pt>
    <dgm:pt modelId="{9CDB328D-A836-A442-A1ED-9E5CA29EB382}" type="pres">
      <dgm:prSet presAssocID="{F8483AC0-93EA-E841-B4FA-277AE639765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2A3F9C-77AE-CD4E-A6A3-593211C3CA4E}" type="pres">
      <dgm:prSet presAssocID="{A040FA2E-38A2-084A-8008-52541E33671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6AF656-D457-5740-B7BE-B61B04954A89}" type="presOf" srcId="{A452C825-FC81-9A4C-AA41-A8075B54C907}" destId="{D12A3F9C-77AE-CD4E-A6A3-593211C3CA4E}" srcOrd="0" destOrd="2" presId="urn:microsoft.com/office/officeart/2005/8/layout/hList6"/>
    <dgm:cxn modelId="{1A1B3A03-26E9-A649-928B-D54348BD7142}" srcId="{F8483AC0-93EA-E841-B4FA-277AE639765E}" destId="{A040FA2E-38A2-084A-8008-52541E336715}" srcOrd="0" destOrd="0" parTransId="{CA2E03F6-329A-C542-9B4E-09F9B07AD746}" sibTransId="{E5096948-CBD6-9642-A0A6-D063E1E6DF9E}"/>
    <dgm:cxn modelId="{875EBE26-92DA-8E4B-BD92-7955EDFBB187}" srcId="{A040FA2E-38A2-084A-8008-52541E336715}" destId="{0A07CD90-140F-7941-85A9-03DEFAE8EDBA}" srcOrd="0" destOrd="0" parTransId="{DAD4FEC6-4078-F348-8661-DC1CBC9C5EB7}" sibTransId="{A96E2C35-B43C-284A-8F6C-EC255CEB46E2}"/>
    <dgm:cxn modelId="{2095857F-CB22-0343-B40D-3534E0AC2E99}" type="presOf" srcId="{0A07CD90-140F-7941-85A9-03DEFAE8EDBA}" destId="{D12A3F9C-77AE-CD4E-A6A3-593211C3CA4E}" srcOrd="0" destOrd="1" presId="urn:microsoft.com/office/officeart/2005/8/layout/hList6"/>
    <dgm:cxn modelId="{66E3E055-BE84-8A4B-AA56-3B28D1FE623F}" srcId="{A040FA2E-38A2-084A-8008-52541E336715}" destId="{A452C825-FC81-9A4C-AA41-A8075B54C907}" srcOrd="1" destOrd="0" parTransId="{E1846D62-E179-AC46-B3A2-565133559C19}" sibTransId="{CA980892-163F-984A-8353-259B373E2547}"/>
    <dgm:cxn modelId="{1B587AB5-F901-9044-971E-2A732E782BB8}" type="presOf" srcId="{A040FA2E-38A2-084A-8008-52541E336715}" destId="{D12A3F9C-77AE-CD4E-A6A3-593211C3CA4E}" srcOrd="0" destOrd="0" presId="urn:microsoft.com/office/officeart/2005/8/layout/hList6"/>
    <dgm:cxn modelId="{B89B44FF-D191-9D45-BCAC-1438F6C124B9}" type="presOf" srcId="{F8483AC0-93EA-E841-B4FA-277AE639765E}" destId="{9CDB328D-A836-A442-A1ED-9E5CA29EB382}" srcOrd="0" destOrd="0" presId="urn:microsoft.com/office/officeart/2005/8/layout/hList6"/>
    <dgm:cxn modelId="{845B37DC-5FC8-5E46-9842-6606571DCBFB}" type="presParOf" srcId="{9CDB328D-A836-A442-A1ED-9E5CA29EB382}" destId="{D12A3F9C-77AE-CD4E-A6A3-593211C3CA4E}" srcOrd="0" destOrd="0" presId="urn:microsoft.com/office/officeart/2005/8/layout/hList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8DE37B-A3E7-3A44-84B8-18447E67AA42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87175F-5EEB-A649-917F-B8E746E12A5B}">
      <dgm:prSet phldrT="[Text]"/>
      <dgm:spPr/>
      <dgm:t>
        <a:bodyPr/>
        <a:lstStyle/>
        <a:p>
          <a:r>
            <a:rPr lang="en-NZ" dirty="0" smtClean="0"/>
            <a:t>These tables provide information about:</a:t>
          </a:r>
          <a:endParaRPr lang="en-US" dirty="0"/>
        </a:p>
      </dgm:t>
    </dgm:pt>
    <dgm:pt modelId="{7C194169-9A67-084C-9DDA-F6F91D1F548A}" type="parTrans" cxnId="{3F6CA88F-2837-2E40-89BC-32290E93EFBD}">
      <dgm:prSet/>
      <dgm:spPr/>
      <dgm:t>
        <a:bodyPr/>
        <a:lstStyle/>
        <a:p>
          <a:endParaRPr lang="en-US"/>
        </a:p>
      </dgm:t>
    </dgm:pt>
    <dgm:pt modelId="{462978F6-1F9F-6049-8646-188F819CD73F}" type="sibTrans" cxnId="{3F6CA88F-2837-2E40-89BC-32290E93EFBD}">
      <dgm:prSet/>
      <dgm:spPr/>
      <dgm:t>
        <a:bodyPr/>
        <a:lstStyle/>
        <a:p>
          <a:endParaRPr lang="en-US"/>
        </a:p>
      </dgm:t>
    </dgm:pt>
    <dgm:pt modelId="{8F2CF82E-89BA-BA4F-AF4C-4E4D23C137A8}">
      <dgm:prSet/>
      <dgm:spPr/>
      <dgm:t>
        <a:bodyPr/>
        <a:lstStyle/>
        <a:p>
          <a:r>
            <a:rPr lang="en-US" dirty="0" smtClean="0">
              <a:solidFill>
                <a:srgbClr val="00B0F0"/>
              </a:solidFill>
            </a:rPr>
            <a:t>Existence of files</a:t>
          </a:r>
        </a:p>
      </dgm:t>
    </dgm:pt>
    <dgm:pt modelId="{A9DF3DCD-649B-6942-BCA8-145CB4B439A7}" type="parTrans" cxnId="{0076936E-2D7A-D041-B242-499BE0E971AB}">
      <dgm:prSet/>
      <dgm:spPr/>
      <dgm:t>
        <a:bodyPr/>
        <a:lstStyle/>
        <a:p>
          <a:endParaRPr lang="en-US"/>
        </a:p>
      </dgm:t>
    </dgm:pt>
    <dgm:pt modelId="{910212EA-EC89-B540-A529-E8CC91E665AF}" type="sibTrans" cxnId="{0076936E-2D7A-D041-B242-499BE0E971AB}">
      <dgm:prSet/>
      <dgm:spPr/>
      <dgm:t>
        <a:bodyPr/>
        <a:lstStyle/>
        <a:p>
          <a:endParaRPr lang="en-US"/>
        </a:p>
      </dgm:t>
    </dgm:pt>
    <dgm:pt modelId="{9E57F95E-88E2-7A49-8636-5CA2098542D3}">
      <dgm:prSet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Location on secondary memory</a:t>
          </a:r>
        </a:p>
      </dgm:t>
    </dgm:pt>
    <dgm:pt modelId="{DFE4B9AA-B9AD-F543-9DDA-1E7953DBD416}" type="parTrans" cxnId="{6CECE787-395D-2D40-A0A2-05B1D5F30620}">
      <dgm:prSet/>
      <dgm:spPr/>
      <dgm:t>
        <a:bodyPr/>
        <a:lstStyle/>
        <a:p>
          <a:endParaRPr lang="en-US"/>
        </a:p>
      </dgm:t>
    </dgm:pt>
    <dgm:pt modelId="{BEACEA7A-3B4A-4340-84A2-4416D9266CC4}" type="sibTrans" cxnId="{6CECE787-395D-2D40-A0A2-05B1D5F30620}">
      <dgm:prSet/>
      <dgm:spPr/>
      <dgm:t>
        <a:bodyPr/>
        <a:lstStyle/>
        <a:p>
          <a:endParaRPr lang="en-US"/>
        </a:p>
      </dgm:t>
    </dgm:pt>
    <dgm:pt modelId="{2B0937E0-5474-0B44-948E-E277F5754624}">
      <dgm:prSet/>
      <dgm:spPr/>
      <dgm:t>
        <a:bodyPr/>
        <a:lstStyle/>
        <a:p>
          <a:r>
            <a:rPr lang="en-US" dirty="0" smtClean="0">
              <a:solidFill>
                <a:srgbClr val="00B0F0"/>
              </a:solidFill>
            </a:rPr>
            <a:t>Current status</a:t>
          </a:r>
        </a:p>
      </dgm:t>
    </dgm:pt>
    <dgm:pt modelId="{7D82712C-7A35-364F-9B3B-284F0E9F19CA}" type="parTrans" cxnId="{D1BC6A98-A9B0-D44F-84CA-D28E458D25EE}">
      <dgm:prSet/>
      <dgm:spPr/>
      <dgm:t>
        <a:bodyPr/>
        <a:lstStyle/>
        <a:p>
          <a:endParaRPr lang="en-US"/>
        </a:p>
      </dgm:t>
    </dgm:pt>
    <dgm:pt modelId="{0716F3C2-7F3B-8745-B871-B9CAD70D0855}" type="sibTrans" cxnId="{D1BC6A98-A9B0-D44F-84CA-D28E458D25EE}">
      <dgm:prSet/>
      <dgm:spPr/>
      <dgm:t>
        <a:bodyPr/>
        <a:lstStyle/>
        <a:p>
          <a:endParaRPr lang="en-US"/>
        </a:p>
      </dgm:t>
    </dgm:pt>
    <dgm:pt modelId="{2AB9EC0E-0C5D-6D46-9B5D-76DDEC4AD3D5}">
      <dgm:prSet/>
      <dgm:spPr/>
      <dgm:t>
        <a:bodyPr/>
        <a:lstStyle/>
        <a:p>
          <a:r>
            <a:rPr lang="en-NZ" dirty="0" smtClean="0">
              <a:solidFill>
                <a:srgbClr val="FF0000"/>
              </a:solidFill>
            </a:rPr>
            <a:t>Other attributes</a:t>
          </a:r>
          <a:endParaRPr lang="en-US" dirty="0" smtClean="0">
            <a:solidFill>
              <a:srgbClr val="FF0000"/>
            </a:solidFill>
          </a:endParaRPr>
        </a:p>
      </dgm:t>
    </dgm:pt>
    <dgm:pt modelId="{ABB936FE-3E30-C745-84D5-50F64B3DEC10}" type="parTrans" cxnId="{B167301A-E8CF-1A4A-A358-521905DD1047}">
      <dgm:prSet/>
      <dgm:spPr/>
      <dgm:t>
        <a:bodyPr/>
        <a:lstStyle/>
        <a:p>
          <a:endParaRPr lang="en-US"/>
        </a:p>
      </dgm:t>
    </dgm:pt>
    <dgm:pt modelId="{F70E35F4-F3A7-DC4F-A801-E90C22E24073}" type="sibTrans" cxnId="{B167301A-E8CF-1A4A-A358-521905DD1047}">
      <dgm:prSet/>
      <dgm:spPr/>
      <dgm:t>
        <a:bodyPr/>
        <a:lstStyle/>
        <a:p>
          <a:endParaRPr lang="en-US"/>
        </a:p>
      </dgm:t>
    </dgm:pt>
    <dgm:pt modelId="{A738D775-1FD4-BE4D-A346-D7A5A7E8D368}" type="pres">
      <dgm:prSet presAssocID="{EC8DE37B-A3E7-3A44-84B8-18447E67AA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CF573D-EF45-F742-8B9F-5840A5DE5ACA}" type="pres">
      <dgm:prSet presAssocID="{0187175F-5EEB-A649-917F-B8E746E12A5B}" presName="parentLin" presStyleCnt="0"/>
      <dgm:spPr/>
    </dgm:pt>
    <dgm:pt modelId="{7371FC89-F36C-3D49-832F-E59D73C74E10}" type="pres">
      <dgm:prSet presAssocID="{0187175F-5EEB-A649-917F-B8E746E12A5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CEFEDA6-C6BD-4242-A36C-ADC20C2F1CA7}" type="pres">
      <dgm:prSet presAssocID="{0187175F-5EEB-A649-917F-B8E746E12A5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E280C-E243-5343-B27A-FB049E6110FE}" type="pres">
      <dgm:prSet presAssocID="{0187175F-5EEB-A649-917F-B8E746E12A5B}" presName="negativeSpace" presStyleCnt="0"/>
      <dgm:spPr/>
    </dgm:pt>
    <dgm:pt modelId="{B65E8AE7-B8C6-0241-9480-2CDA1CF97203}" type="pres">
      <dgm:prSet presAssocID="{0187175F-5EEB-A649-917F-B8E746E12A5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5A1E22-29E7-4632-A9E8-AAB45F65E4D6}" type="presOf" srcId="{0187175F-5EEB-A649-917F-B8E746E12A5B}" destId="{7371FC89-F36C-3D49-832F-E59D73C74E10}" srcOrd="0" destOrd="0" presId="urn:microsoft.com/office/officeart/2005/8/layout/list1"/>
    <dgm:cxn modelId="{0076936E-2D7A-D041-B242-499BE0E971AB}" srcId="{0187175F-5EEB-A649-917F-B8E746E12A5B}" destId="{8F2CF82E-89BA-BA4F-AF4C-4E4D23C137A8}" srcOrd="0" destOrd="0" parTransId="{A9DF3DCD-649B-6942-BCA8-145CB4B439A7}" sibTransId="{910212EA-EC89-B540-A529-E8CC91E665AF}"/>
    <dgm:cxn modelId="{D1BC6A98-A9B0-D44F-84CA-D28E458D25EE}" srcId="{0187175F-5EEB-A649-917F-B8E746E12A5B}" destId="{2B0937E0-5474-0B44-948E-E277F5754624}" srcOrd="2" destOrd="0" parTransId="{7D82712C-7A35-364F-9B3B-284F0E9F19CA}" sibTransId="{0716F3C2-7F3B-8745-B871-B9CAD70D0855}"/>
    <dgm:cxn modelId="{CB49CD69-02D5-47D6-9D14-C4C09DBB7C6B}" type="presOf" srcId="{0187175F-5EEB-A649-917F-B8E746E12A5B}" destId="{0CEFEDA6-C6BD-4242-A36C-ADC20C2F1CA7}" srcOrd="1" destOrd="0" presId="urn:microsoft.com/office/officeart/2005/8/layout/list1"/>
    <dgm:cxn modelId="{B167301A-E8CF-1A4A-A358-521905DD1047}" srcId="{0187175F-5EEB-A649-917F-B8E746E12A5B}" destId="{2AB9EC0E-0C5D-6D46-9B5D-76DDEC4AD3D5}" srcOrd="3" destOrd="0" parTransId="{ABB936FE-3E30-C745-84D5-50F64B3DEC10}" sibTransId="{F70E35F4-F3A7-DC4F-A801-E90C22E24073}"/>
    <dgm:cxn modelId="{3F6CA88F-2837-2E40-89BC-32290E93EFBD}" srcId="{EC8DE37B-A3E7-3A44-84B8-18447E67AA42}" destId="{0187175F-5EEB-A649-917F-B8E746E12A5B}" srcOrd="0" destOrd="0" parTransId="{7C194169-9A67-084C-9DDA-F6F91D1F548A}" sibTransId="{462978F6-1F9F-6049-8646-188F819CD73F}"/>
    <dgm:cxn modelId="{03ABE998-73BA-4D2C-8ADB-66BC8713F859}" type="presOf" srcId="{8F2CF82E-89BA-BA4F-AF4C-4E4D23C137A8}" destId="{B65E8AE7-B8C6-0241-9480-2CDA1CF97203}" srcOrd="0" destOrd="0" presId="urn:microsoft.com/office/officeart/2005/8/layout/list1"/>
    <dgm:cxn modelId="{08F01D3F-D2C6-4828-9D5B-FF90A5690AD9}" type="presOf" srcId="{9E57F95E-88E2-7A49-8636-5CA2098542D3}" destId="{B65E8AE7-B8C6-0241-9480-2CDA1CF97203}" srcOrd="0" destOrd="1" presId="urn:microsoft.com/office/officeart/2005/8/layout/list1"/>
    <dgm:cxn modelId="{88FF9656-4B94-4EF5-BA5E-7E4B06C37481}" type="presOf" srcId="{2AB9EC0E-0C5D-6D46-9B5D-76DDEC4AD3D5}" destId="{B65E8AE7-B8C6-0241-9480-2CDA1CF97203}" srcOrd="0" destOrd="3" presId="urn:microsoft.com/office/officeart/2005/8/layout/list1"/>
    <dgm:cxn modelId="{6CECE787-395D-2D40-A0A2-05B1D5F30620}" srcId="{0187175F-5EEB-A649-917F-B8E746E12A5B}" destId="{9E57F95E-88E2-7A49-8636-5CA2098542D3}" srcOrd="1" destOrd="0" parTransId="{DFE4B9AA-B9AD-F543-9DDA-1E7953DBD416}" sibTransId="{BEACEA7A-3B4A-4340-84A2-4416D9266CC4}"/>
    <dgm:cxn modelId="{EB73B5A9-887E-49F0-AA59-C81C34E7A5E2}" type="presOf" srcId="{2B0937E0-5474-0B44-948E-E277F5754624}" destId="{B65E8AE7-B8C6-0241-9480-2CDA1CF97203}" srcOrd="0" destOrd="2" presId="urn:microsoft.com/office/officeart/2005/8/layout/list1"/>
    <dgm:cxn modelId="{59FAAF96-32D5-4439-BD4E-2C763B23FE0B}" type="presOf" srcId="{EC8DE37B-A3E7-3A44-84B8-18447E67AA42}" destId="{A738D775-1FD4-BE4D-A346-D7A5A7E8D368}" srcOrd="0" destOrd="0" presId="urn:microsoft.com/office/officeart/2005/8/layout/list1"/>
    <dgm:cxn modelId="{B2075122-A0A7-4138-BFBA-87CB081D04F3}" type="presParOf" srcId="{A738D775-1FD4-BE4D-A346-D7A5A7E8D368}" destId="{F1CF573D-EF45-F742-8B9F-5840A5DE5ACA}" srcOrd="0" destOrd="0" presId="urn:microsoft.com/office/officeart/2005/8/layout/list1"/>
    <dgm:cxn modelId="{E6BC65EA-0A28-4F3D-BD60-5E9ABEE45ECB}" type="presParOf" srcId="{F1CF573D-EF45-F742-8B9F-5840A5DE5ACA}" destId="{7371FC89-F36C-3D49-832F-E59D73C74E10}" srcOrd="0" destOrd="0" presId="urn:microsoft.com/office/officeart/2005/8/layout/list1"/>
    <dgm:cxn modelId="{9FED52F0-2800-4580-8A7F-D0320498C2D2}" type="presParOf" srcId="{F1CF573D-EF45-F742-8B9F-5840A5DE5ACA}" destId="{0CEFEDA6-C6BD-4242-A36C-ADC20C2F1CA7}" srcOrd="1" destOrd="0" presId="urn:microsoft.com/office/officeart/2005/8/layout/list1"/>
    <dgm:cxn modelId="{3CD4FBA6-D1A9-45C7-91A7-C5C3E549899A}" type="presParOf" srcId="{A738D775-1FD4-BE4D-A346-D7A5A7E8D368}" destId="{4B3E280C-E243-5343-B27A-FB049E6110FE}" srcOrd="1" destOrd="0" presId="urn:microsoft.com/office/officeart/2005/8/layout/list1"/>
    <dgm:cxn modelId="{564CBB27-4637-49CB-B502-73007E856F34}" type="presParOf" srcId="{A738D775-1FD4-BE4D-A346-D7A5A7E8D368}" destId="{B65E8AE7-B8C6-0241-9480-2CDA1CF9720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BBE418-ADD4-D949-84CA-7AC3A75DC2A5}" type="doc">
      <dgm:prSet loTypeId="urn:microsoft.com/office/officeart/2005/8/layout/vList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819343-F3D7-DF41-8F49-5D548F1D3CF5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To manage and control a process the OS must know:</a:t>
          </a:r>
          <a:endParaRPr lang="en-US" dirty="0"/>
        </a:p>
      </dgm:t>
    </dgm:pt>
    <dgm:pt modelId="{827372AA-4ACC-1042-8DEE-9246C4DD0873}" type="parTrans" cxnId="{EC8629B5-C266-0940-AE4C-B7520F5CF6A0}">
      <dgm:prSet/>
      <dgm:spPr/>
      <dgm:t>
        <a:bodyPr/>
        <a:lstStyle/>
        <a:p>
          <a:endParaRPr lang="en-US"/>
        </a:p>
      </dgm:t>
    </dgm:pt>
    <dgm:pt modelId="{C927A0E6-4DCE-DE4D-827E-6F4964624835}" type="sibTrans" cxnId="{EC8629B5-C266-0940-AE4C-B7520F5CF6A0}">
      <dgm:prSet/>
      <dgm:spPr/>
      <dgm:t>
        <a:bodyPr/>
        <a:lstStyle/>
        <a:p>
          <a:endParaRPr lang="en-US"/>
        </a:p>
      </dgm:t>
    </dgm:pt>
    <dgm:pt modelId="{871B42AC-8470-FF4E-BEC0-53B3579113D7}">
      <dgm:prSet/>
      <dgm:spPr>
        <a:solidFill>
          <a:schemeClr val="accent2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Where the process is located</a:t>
          </a:r>
        </a:p>
      </dgm:t>
    </dgm:pt>
    <dgm:pt modelId="{F897EE57-C814-2246-B2C4-FABFB79714A7}" type="parTrans" cxnId="{9D7C1A31-9DCF-FA4C-A300-7393923830E6}">
      <dgm:prSet/>
      <dgm:spPr/>
      <dgm:t>
        <a:bodyPr/>
        <a:lstStyle/>
        <a:p>
          <a:endParaRPr lang="en-US"/>
        </a:p>
      </dgm:t>
    </dgm:pt>
    <dgm:pt modelId="{C169AE27-A056-F248-8D2D-0DD9382CC185}" type="sibTrans" cxnId="{9D7C1A31-9DCF-FA4C-A300-7393923830E6}">
      <dgm:prSet/>
      <dgm:spPr/>
      <dgm:t>
        <a:bodyPr/>
        <a:lstStyle/>
        <a:p>
          <a:endParaRPr lang="en-US"/>
        </a:p>
      </dgm:t>
    </dgm:pt>
    <dgm:pt modelId="{1CD70AB2-3EDE-C94F-9DF9-922D6B5FC88B}">
      <dgm:prSet/>
      <dgm:spPr>
        <a:solidFill>
          <a:schemeClr val="accent2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The attributes of the process that are necessary for its management</a:t>
          </a:r>
        </a:p>
      </dgm:t>
    </dgm:pt>
    <dgm:pt modelId="{56FE4BE3-C832-D749-849A-E5B9E272A411}" type="parTrans" cxnId="{563CC5BA-3E56-5344-BBAC-360C7C442AD6}">
      <dgm:prSet/>
      <dgm:spPr/>
      <dgm:t>
        <a:bodyPr/>
        <a:lstStyle/>
        <a:p>
          <a:endParaRPr lang="en-US"/>
        </a:p>
      </dgm:t>
    </dgm:pt>
    <dgm:pt modelId="{2C72B771-19F4-A843-9100-AE396A5A5608}" type="sibTrans" cxnId="{563CC5BA-3E56-5344-BBAC-360C7C442AD6}">
      <dgm:prSet/>
      <dgm:spPr/>
      <dgm:t>
        <a:bodyPr/>
        <a:lstStyle/>
        <a:p>
          <a:endParaRPr lang="en-US"/>
        </a:p>
      </dgm:t>
    </dgm:pt>
    <dgm:pt modelId="{44FCB1B8-3A80-BD42-97D8-DDBC3F17992A}" type="pres">
      <dgm:prSet presAssocID="{C0BBE418-ADD4-D949-84CA-7AC3A75DC2A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A68693-627A-904C-84FE-265B9ADA1F48}" type="pres">
      <dgm:prSet presAssocID="{66819343-F3D7-DF41-8F49-5D548F1D3CF5}" presName="linNode" presStyleCnt="0"/>
      <dgm:spPr/>
    </dgm:pt>
    <dgm:pt modelId="{124922B8-514C-784B-AB7F-197C6AA9DFC8}" type="pres">
      <dgm:prSet presAssocID="{66819343-F3D7-DF41-8F49-5D548F1D3CF5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F1453-A84B-C04C-A3D7-88BA22B5CF02}" type="pres">
      <dgm:prSet presAssocID="{66819343-F3D7-DF41-8F49-5D548F1D3CF5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D225B4-B696-0E40-9D4E-B40C96219E4A}" type="presOf" srcId="{1CD70AB2-3EDE-C94F-9DF9-922D6B5FC88B}" destId="{FC5F1453-A84B-C04C-A3D7-88BA22B5CF02}" srcOrd="0" destOrd="1" presId="urn:microsoft.com/office/officeart/2005/8/layout/vList6"/>
    <dgm:cxn modelId="{EC8629B5-C266-0940-AE4C-B7520F5CF6A0}" srcId="{C0BBE418-ADD4-D949-84CA-7AC3A75DC2A5}" destId="{66819343-F3D7-DF41-8F49-5D548F1D3CF5}" srcOrd="0" destOrd="0" parTransId="{827372AA-4ACC-1042-8DEE-9246C4DD0873}" sibTransId="{C927A0E6-4DCE-DE4D-827E-6F4964624835}"/>
    <dgm:cxn modelId="{563CC5BA-3E56-5344-BBAC-360C7C442AD6}" srcId="{66819343-F3D7-DF41-8F49-5D548F1D3CF5}" destId="{1CD70AB2-3EDE-C94F-9DF9-922D6B5FC88B}" srcOrd="1" destOrd="0" parTransId="{56FE4BE3-C832-D749-849A-E5B9E272A411}" sibTransId="{2C72B771-19F4-A843-9100-AE396A5A5608}"/>
    <dgm:cxn modelId="{52275CBE-DBC6-D641-8504-E9381185D325}" type="presOf" srcId="{C0BBE418-ADD4-D949-84CA-7AC3A75DC2A5}" destId="{44FCB1B8-3A80-BD42-97D8-DDBC3F17992A}" srcOrd="0" destOrd="0" presId="urn:microsoft.com/office/officeart/2005/8/layout/vList6"/>
    <dgm:cxn modelId="{9D7C1A31-9DCF-FA4C-A300-7393923830E6}" srcId="{66819343-F3D7-DF41-8F49-5D548F1D3CF5}" destId="{871B42AC-8470-FF4E-BEC0-53B3579113D7}" srcOrd="0" destOrd="0" parTransId="{F897EE57-C814-2246-B2C4-FABFB79714A7}" sibTransId="{C169AE27-A056-F248-8D2D-0DD9382CC185}"/>
    <dgm:cxn modelId="{2A4FE2B6-33C9-794D-97A9-09746A8A2EDD}" type="presOf" srcId="{66819343-F3D7-DF41-8F49-5D548F1D3CF5}" destId="{124922B8-514C-784B-AB7F-197C6AA9DFC8}" srcOrd="0" destOrd="0" presId="urn:microsoft.com/office/officeart/2005/8/layout/vList6"/>
    <dgm:cxn modelId="{2CF55D96-B46E-034B-A553-1C2AC1F0E546}" type="presOf" srcId="{871B42AC-8470-FF4E-BEC0-53B3579113D7}" destId="{FC5F1453-A84B-C04C-A3D7-88BA22B5CF02}" srcOrd="0" destOrd="0" presId="urn:microsoft.com/office/officeart/2005/8/layout/vList6"/>
    <dgm:cxn modelId="{463C4629-5954-8143-99E7-93894E8CAFAF}" type="presParOf" srcId="{44FCB1B8-3A80-BD42-97D8-DDBC3F17992A}" destId="{8BA68693-627A-904C-84FE-265B9ADA1F48}" srcOrd="0" destOrd="0" presId="urn:microsoft.com/office/officeart/2005/8/layout/vList6"/>
    <dgm:cxn modelId="{FD76F2BF-D4F5-D046-9182-8589FA5B22B1}" type="presParOf" srcId="{8BA68693-627A-904C-84FE-265B9ADA1F48}" destId="{124922B8-514C-784B-AB7F-197C6AA9DFC8}" srcOrd="0" destOrd="0" presId="urn:microsoft.com/office/officeart/2005/8/layout/vList6"/>
    <dgm:cxn modelId="{C105813D-31FC-F64C-89E4-E8097B6EBB2B}" type="presParOf" srcId="{8BA68693-627A-904C-84FE-265B9ADA1F48}" destId="{FC5F1453-A84B-C04C-A3D7-88BA22B5CF0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CC2E59-4DA7-E74F-9953-307B4CE4814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368D5-B059-024E-91DF-DD3FD8F3EF0D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pPr rtl="0"/>
          <a:r>
            <a:rPr lang="en-US" b="1" i="0" dirty="0" smtClean="0">
              <a:solidFill>
                <a:schemeClr val="bg1"/>
              </a:solidFill>
            </a:rPr>
            <a:t>Program status word (PSW)</a:t>
          </a:r>
          <a:endParaRPr lang="en-US" b="1" i="0" dirty="0">
            <a:solidFill>
              <a:schemeClr val="bg1"/>
            </a:solidFill>
          </a:endParaRPr>
        </a:p>
      </dgm:t>
    </dgm:pt>
    <dgm:pt modelId="{408E0F17-1ACC-1841-8F3E-800664CB2DEC}" type="parTrans" cxnId="{29E1CBE4-BBC8-8B4B-9BA3-AB74CCFA8F19}">
      <dgm:prSet/>
      <dgm:spPr/>
      <dgm:t>
        <a:bodyPr/>
        <a:lstStyle/>
        <a:p>
          <a:endParaRPr lang="en-US"/>
        </a:p>
      </dgm:t>
    </dgm:pt>
    <dgm:pt modelId="{B1CE820A-D885-E247-82AF-6545FEA2BA75}" type="sibTrans" cxnId="{29E1CBE4-BBC8-8B4B-9BA3-AB74CCFA8F19}">
      <dgm:prSet/>
      <dgm:spPr/>
      <dgm:t>
        <a:bodyPr/>
        <a:lstStyle/>
        <a:p>
          <a:endParaRPr lang="en-US"/>
        </a:p>
      </dgm:t>
    </dgm:pt>
    <dgm:pt modelId="{584FF4AF-EC06-B34A-B20D-98E41B443601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Contains condition codes plus other status information</a:t>
          </a:r>
        </a:p>
      </dgm:t>
    </dgm:pt>
    <dgm:pt modelId="{40A8DCF4-4288-2C4A-8B6E-ACDF403FD1DC}" type="parTrans" cxnId="{4A323747-23F1-864D-BA7E-5145ED0F6E33}">
      <dgm:prSet/>
      <dgm:spPr/>
      <dgm:t>
        <a:bodyPr/>
        <a:lstStyle/>
        <a:p>
          <a:endParaRPr lang="en-US"/>
        </a:p>
      </dgm:t>
    </dgm:pt>
    <dgm:pt modelId="{0BC49143-D86F-0346-8FEF-2E8054AC5E1C}" type="sibTrans" cxnId="{4A323747-23F1-864D-BA7E-5145ED0F6E33}">
      <dgm:prSet/>
      <dgm:spPr/>
      <dgm:t>
        <a:bodyPr/>
        <a:lstStyle/>
        <a:p>
          <a:endParaRPr lang="en-US"/>
        </a:p>
      </dgm:t>
    </dgm:pt>
    <dgm:pt modelId="{8EE38AA4-188A-5745-8218-FC1C3E49E1C9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EFLAGS register is an example of a PSW used by any OS running on an x86 processor</a:t>
          </a:r>
        </a:p>
      </dgm:t>
    </dgm:pt>
    <dgm:pt modelId="{6787A359-E722-AE41-A329-F6AFA8CA13D8}" type="parTrans" cxnId="{FEE14523-BB8F-F343-A36F-4A8438D035CD}">
      <dgm:prSet/>
      <dgm:spPr/>
      <dgm:t>
        <a:bodyPr/>
        <a:lstStyle/>
        <a:p>
          <a:endParaRPr lang="en-US"/>
        </a:p>
      </dgm:t>
    </dgm:pt>
    <dgm:pt modelId="{2A6D4AC1-87FE-7B49-975E-4FDAB85F7C74}" type="sibTrans" cxnId="{FEE14523-BB8F-F343-A36F-4A8438D035CD}">
      <dgm:prSet/>
      <dgm:spPr/>
      <dgm:t>
        <a:bodyPr/>
        <a:lstStyle/>
        <a:p>
          <a:endParaRPr lang="en-US"/>
        </a:p>
      </dgm:t>
    </dgm:pt>
    <dgm:pt modelId="{47DAB3F8-149F-4545-B6B6-19BA8D4D2964}" type="pres">
      <dgm:prSet presAssocID="{25CC2E59-4DA7-E74F-9953-307B4CE481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3560A8-2585-0E46-809B-2EE6CB369D28}" type="pres">
      <dgm:prSet presAssocID="{0E6368D5-B059-024E-91DF-DD3FD8F3EF0D}" presName="linNode" presStyleCnt="0"/>
      <dgm:spPr/>
    </dgm:pt>
    <dgm:pt modelId="{69F1C722-FAD8-804A-8667-3D295CAE9EBB}" type="pres">
      <dgm:prSet presAssocID="{0E6368D5-B059-024E-91DF-DD3FD8F3EF0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0A5E9-3A8A-7747-AFD3-153EC024C451}" type="pres">
      <dgm:prSet presAssocID="{0E6368D5-B059-024E-91DF-DD3FD8F3EF0D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E14523-BB8F-F343-A36F-4A8438D035CD}" srcId="{0E6368D5-B059-024E-91DF-DD3FD8F3EF0D}" destId="{8EE38AA4-188A-5745-8218-FC1C3E49E1C9}" srcOrd="1" destOrd="0" parTransId="{6787A359-E722-AE41-A329-F6AFA8CA13D8}" sibTransId="{2A6D4AC1-87FE-7B49-975E-4FDAB85F7C74}"/>
    <dgm:cxn modelId="{AAB41742-FB9C-744C-82CB-10C060266578}" type="presOf" srcId="{584FF4AF-EC06-B34A-B20D-98E41B443601}" destId="{DE70A5E9-3A8A-7747-AFD3-153EC024C451}" srcOrd="0" destOrd="0" presId="urn:microsoft.com/office/officeart/2005/8/layout/vList5"/>
    <dgm:cxn modelId="{04F34B51-024A-7345-B5B6-E4B2FD9A1915}" type="presOf" srcId="{8EE38AA4-188A-5745-8218-FC1C3E49E1C9}" destId="{DE70A5E9-3A8A-7747-AFD3-153EC024C451}" srcOrd="0" destOrd="1" presId="urn:microsoft.com/office/officeart/2005/8/layout/vList5"/>
    <dgm:cxn modelId="{4A323747-23F1-864D-BA7E-5145ED0F6E33}" srcId="{0E6368D5-B059-024E-91DF-DD3FD8F3EF0D}" destId="{584FF4AF-EC06-B34A-B20D-98E41B443601}" srcOrd="0" destOrd="0" parTransId="{40A8DCF4-4288-2C4A-8B6E-ACDF403FD1DC}" sibTransId="{0BC49143-D86F-0346-8FEF-2E8054AC5E1C}"/>
    <dgm:cxn modelId="{29E1CBE4-BBC8-8B4B-9BA3-AB74CCFA8F19}" srcId="{25CC2E59-4DA7-E74F-9953-307B4CE48149}" destId="{0E6368D5-B059-024E-91DF-DD3FD8F3EF0D}" srcOrd="0" destOrd="0" parTransId="{408E0F17-1ACC-1841-8F3E-800664CB2DEC}" sibTransId="{B1CE820A-D885-E247-82AF-6545FEA2BA75}"/>
    <dgm:cxn modelId="{29AB4CF9-49A6-0C46-A7EC-FEF4D0BA28A2}" type="presOf" srcId="{25CC2E59-4DA7-E74F-9953-307B4CE48149}" destId="{47DAB3F8-149F-4545-B6B6-19BA8D4D2964}" srcOrd="0" destOrd="0" presId="urn:microsoft.com/office/officeart/2005/8/layout/vList5"/>
    <dgm:cxn modelId="{C9D011EE-738F-204C-97B0-5612C0983F68}" type="presOf" srcId="{0E6368D5-B059-024E-91DF-DD3FD8F3EF0D}" destId="{69F1C722-FAD8-804A-8667-3D295CAE9EBB}" srcOrd="0" destOrd="0" presId="urn:microsoft.com/office/officeart/2005/8/layout/vList5"/>
    <dgm:cxn modelId="{2E31F9A0-494F-CB42-A572-24781A3C417C}" type="presParOf" srcId="{47DAB3F8-149F-4545-B6B6-19BA8D4D2964}" destId="{533560A8-2585-0E46-809B-2EE6CB369D28}" srcOrd="0" destOrd="0" presId="urn:microsoft.com/office/officeart/2005/8/layout/vList5"/>
    <dgm:cxn modelId="{B5EF0C3B-4196-9345-9B98-F06F52122789}" type="presParOf" srcId="{533560A8-2585-0E46-809B-2EE6CB369D28}" destId="{69F1C722-FAD8-804A-8667-3D295CAE9EBB}" srcOrd="0" destOrd="0" presId="urn:microsoft.com/office/officeart/2005/8/layout/vList5"/>
    <dgm:cxn modelId="{FE7F1D22-68C0-E747-9B59-5F792115E707}" type="presParOf" srcId="{533560A8-2585-0E46-809B-2EE6CB369D28}" destId="{DE70A5E9-3A8A-7747-AFD3-153EC024C4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72B3D4-CB3C-1845-8D1C-5411446726E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FD26FC-8EFC-2345-85D2-7F02A2BB8E9E}">
      <dgm:prSet phldrT="[Text]"/>
      <dgm:spPr>
        <a:solidFill>
          <a:schemeClr val="accent6"/>
        </a:solidFill>
      </dgm:spPr>
      <dgm:t>
        <a:bodyPr/>
        <a:lstStyle/>
        <a:p>
          <a:r>
            <a:rPr lang="en-NZ" dirty="0" smtClean="0"/>
            <a:t>Consists of the contents of processor registers </a:t>
          </a:r>
          <a:endParaRPr lang="en-US" dirty="0"/>
        </a:p>
      </dgm:t>
    </dgm:pt>
    <dgm:pt modelId="{7F3795F6-2CE2-FC44-9C0A-320DDEDED4B2}" type="parTrans" cxnId="{459CAD6B-959A-6C46-A9EE-50FC78A327E2}">
      <dgm:prSet/>
      <dgm:spPr/>
      <dgm:t>
        <a:bodyPr/>
        <a:lstStyle/>
        <a:p>
          <a:endParaRPr lang="en-US"/>
        </a:p>
      </dgm:t>
    </dgm:pt>
    <dgm:pt modelId="{C081CC81-830F-2541-8FD8-11FA7AC7D488}" type="sibTrans" cxnId="{459CAD6B-959A-6C46-A9EE-50FC78A327E2}">
      <dgm:prSet/>
      <dgm:spPr/>
      <dgm:t>
        <a:bodyPr/>
        <a:lstStyle/>
        <a:p>
          <a:endParaRPr lang="en-US"/>
        </a:p>
      </dgm:t>
    </dgm:pt>
    <dgm:pt modelId="{38BECD78-1D96-A749-A941-F937761EF154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User-visible registers</a:t>
          </a:r>
        </a:p>
      </dgm:t>
    </dgm:pt>
    <dgm:pt modelId="{1039D069-70AC-D540-A155-987BFE1E5273}" type="parTrans" cxnId="{ED023474-F77D-2B4B-BE06-382DA812B303}">
      <dgm:prSet/>
      <dgm:spPr/>
      <dgm:t>
        <a:bodyPr/>
        <a:lstStyle/>
        <a:p>
          <a:endParaRPr lang="en-US"/>
        </a:p>
      </dgm:t>
    </dgm:pt>
    <dgm:pt modelId="{CF67D3C7-5D35-9445-A8A2-C5199D26823E}" type="sibTrans" cxnId="{ED023474-F77D-2B4B-BE06-382DA812B303}">
      <dgm:prSet/>
      <dgm:spPr/>
      <dgm:t>
        <a:bodyPr/>
        <a:lstStyle/>
        <a:p>
          <a:endParaRPr lang="en-US"/>
        </a:p>
      </dgm:t>
    </dgm:pt>
    <dgm:pt modelId="{DC03DB23-0EEC-8C45-A752-F6B2433060FB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Control and status registers</a:t>
          </a:r>
        </a:p>
      </dgm:t>
    </dgm:pt>
    <dgm:pt modelId="{829A22DC-99D2-C14F-BDBB-4171D695F1EC}" type="parTrans" cxnId="{5DA54D59-A7CF-1E4C-BD36-ED0328218B43}">
      <dgm:prSet/>
      <dgm:spPr/>
      <dgm:t>
        <a:bodyPr/>
        <a:lstStyle/>
        <a:p>
          <a:endParaRPr lang="en-US"/>
        </a:p>
      </dgm:t>
    </dgm:pt>
    <dgm:pt modelId="{93F7DA8A-5C2F-AC41-9E21-46A586BFCC5A}" type="sibTrans" cxnId="{5DA54D59-A7CF-1E4C-BD36-ED0328218B43}">
      <dgm:prSet/>
      <dgm:spPr/>
      <dgm:t>
        <a:bodyPr/>
        <a:lstStyle/>
        <a:p>
          <a:endParaRPr lang="en-US"/>
        </a:p>
      </dgm:t>
    </dgm:pt>
    <dgm:pt modelId="{E0D11923-14A0-7A49-AA75-FC4A1652AAD0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Stack pointers</a:t>
          </a:r>
        </a:p>
      </dgm:t>
    </dgm:pt>
    <dgm:pt modelId="{219832B6-C78B-3546-87F0-8A62C04B2916}" type="parTrans" cxnId="{FD64DB40-4CC7-2449-B8C8-5D2C06D4988D}">
      <dgm:prSet/>
      <dgm:spPr/>
      <dgm:t>
        <a:bodyPr/>
        <a:lstStyle/>
        <a:p>
          <a:endParaRPr lang="en-US"/>
        </a:p>
      </dgm:t>
    </dgm:pt>
    <dgm:pt modelId="{1A8C65E5-25C5-F24E-8E47-4A77BC4DD79D}" type="sibTrans" cxnId="{FD64DB40-4CC7-2449-B8C8-5D2C06D4988D}">
      <dgm:prSet/>
      <dgm:spPr/>
      <dgm:t>
        <a:bodyPr/>
        <a:lstStyle/>
        <a:p>
          <a:endParaRPr lang="en-US"/>
        </a:p>
      </dgm:t>
    </dgm:pt>
    <dgm:pt modelId="{A1CC2E96-AD6F-8F4D-B597-E36F40D3C708}" type="pres">
      <dgm:prSet presAssocID="{3A72B3D4-CB3C-1845-8D1C-5411446726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F5BF5A-7344-FB47-8772-DDF13642B342}" type="pres">
      <dgm:prSet presAssocID="{02FD26FC-8EFC-2345-85D2-7F02A2BB8E9E}" presName="linNode" presStyleCnt="0"/>
      <dgm:spPr/>
    </dgm:pt>
    <dgm:pt modelId="{B5B16719-90E3-EA42-8665-4817FE208C9E}" type="pres">
      <dgm:prSet presAssocID="{02FD26FC-8EFC-2345-85D2-7F02A2BB8E9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46DE25-FB72-FE49-B24C-17CD28F7E514}" type="pres">
      <dgm:prSet presAssocID="{02FD26FC-8EFC-2345-85D2-7F02A2BB8E9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406C3C-EC13-8A44-AF8F-630B9D4D3523}" type="presOf" srcId="{02FD26FC-8EFC-2345-85D2-7F02A2BB8E9E}" destId="{B5B16719-90E3-EA42-8665-4817FE208C9E}" srcOrd="0" destOrd="0" presId="urn:microsoft.com/office/officeart/2005/8/layout/vList5"/>
    <dgm:cxn modelId="{5DB11A02-8700-4147-AE53-ECB8C763774C}" type="presOf" srcId="{38BECD78-1D96-A749-A941-F937761EF154}" destId="{8446DE25-FB72-FE49-B24C-17CD28F7E514}" srcOrd="0" destOrd="0" presId="urn:microsoft.com/office/officeart/2005/8/layout/vList5"/>
    <dgm:cxn modelId="{FD64DB40-4CC7-2449-B8C8-5D2C06D4988D}" srcId="{02FD26FC-8EFC-2345-85D2-7F02A2BB8E9E}" destId="{E0D11923-14A0-7A49-AA75-FC4A1652AAD0}" srcOrd="2" destOrd="0" parTransId="{219832B6-C78B-3546-87F0-8A62C04B2916}" sibTransId="{1A8C65E5-25C5-F24E-8E47-4A77BC4DD79D}"/>
    <dgm:cxn modelId="{5DA54D59-A7CF-1E4C-BD36-ED0328218B43}" srcId="{02FD26FC-8EFC-2345-85D2-7F02A2BB8E9E}" destId="{DC03DB23-0EEC-8C45-A752-F6B2433060FB}" srcOrd="1" destOrd="0" parTransId="{829A22DC-99D2-C14F-BDBB-4171D695F1EC}" sibTransId="{93F7DA8A-5C2F-AC41-9E21-46A586BFCC5A}"/>
    <dgm:cxn modelId="{0B2969F5-D02D-4A43-91A6-D8FC17120A31}" type="presOf" srcId="{DC03DB23-0EEC-8C45-A752-F6B2433060FB}" destId="{8446DE25-FB72-FE49-B24C-17CD28F7E514}" srcOrd="0" destOrd="1" presId="urn:microsoft.com/office/officeart/2005/8/layout/vList5"/>
    <dgm:cxn modelId="{9C6C2DD5-0583-3642-A4B8-8B3062025776}" type="presOf" srcId="{E0D11923-14A0-7A49-AA75-FC4A1652AAD0}" destId="{8446DE25-FB72-FE49-B24C-17CD28F7E514}" srcOrd="0" destOrd="2" presId="urn:microsoft.com/office/officeart/2005/8/layout/vList5"/>
    <dgm:cxn modelId="{3DC2A08B-729D-AA4B-B2E9-3F87CE22F2BC}" type="presOf" srcId="{3A72B3D4-CB3C-1845-8D1C-5411446726EB}" destId="{A1CC2E96-AD6F-8F4D-B597-E36F40D3C708}" srcOrd="0" destOrd="0" presId="urn:microsoft.com/office/officeart/2005/8/layout/vList5"/>
    <dgm:cxn modelId="{459CAD6B-959A-6C46-A9EE-50FC78A327E2}" srcId="{3A72B3D4-CB3C-1845-8D1C-5411446726EB}" destId="{02FD26FC-8EFC-2345-85D2-7F02A2BB8E9E}" srcOrd="0" destOrd="0" parTransId="{7F3795F6-2CE2-FC44-9C0A-320DDEDED4B2}" sibTransId="{C081CC81-830F-2541-8FD8-11FA7AC7D488}"/>
    <dgm:cxn modelId="{ED023474-F77D-2B4B-BE06-382DA812B303}" srcId="{02FD26FC-8EFC-2345-85D2-7F02A2BB8E9E}" destId="{38BECD78-1D96-A749-A941-F937761EF154}" srcOrd="0" destOrd="0" parTransId="{1039D069-70AC-D540-A155-987BFE1E5273}" sibTransId="{CF67D3C7-5D35-9445-A8A2-C5199D26823E}"/>
    <dgm:cxn modelId="{B700B78B-843B-0A47-B568-4389D60A6FBF}" type="presParOf" srcId="{A1CC2E96-AD6F-8F4D-B597-E36F40D3C708}" destId="{8FF5BF5A-7344-FB47-8772-DDF13642B342}" srcOrd="0" destOrd="0" presId="urn:microsoft.com/office/officeart/2005/8/layout/vList5"/>
    <dgm:cxn modelId="{DFE6320F-344C-BD41-BAF3-E126943C9074}" type="presParOf" srcId="{8FF5BF5A-7344-FB47-8772-DDF13642B342}" destId="{B5B16719-90E3-EA42-8665-4817FE208C9E}" srcOrd="0" destOrd="0" presId="urn:microsoft.com/office/officeart/2005/8/layout/vList5"/>
    <dgm:cxn modelId="{6EBE4095-1891-0F46-94A4-6E995A231B72}" type="presParOf" srcId="{8FF5BF5A-7344-FB47-8772-DDF13642B342}" destId="{8446DE25-FB72-FE49-B24C-17CD28F7E5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5311E6-CDD7-2543-8CC3-293FFCF03437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1F018-FF0E-CB4C-88F4-88ED9142CAD7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Assigns a unique process identifier to the new process</a:t>
          </a:r>
          <a:endParaRPr lang="en-US" dirty="0"/>
        </a:p>
      </dgm:t>
    </dgm:pt>
    <dgm:pt modelId="{1ECFC509-95F7-7745-851E-93B1C4579473}" type="parTrans" cxnId="{2558DFB9-F6B6-7042-B411-B76CA879DB08}">
      <dgm:prSet/>
      <dgm:spPr/>
      <dgm:t>
        <a:bodyPr/>
        <a:lstStyle/>
        <a:p>
          <a:endParaRPr lang="en-US"/>
        </a:p>
      </dgm:t>
    </dgm:pt>
    <dgm:pt modelId="{9AB9A415-9AF0-DE45-A19E-A3D608A27A8C}" type="sibTrans" cxnId="{2558DFB9-F6B6-7042-B411-B76CA879DB08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E44C28E-1BEC-E343-9C9F-C344338D5C42}">
      <dgm:prSet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Allocates space for the process</a:t>
          </a:r>
        </a:p>
      </dgm:t>
    </dgm:pt>
    <dgm:pt modelId="{CC6EF307-D0A1-994A-9C4C-CAA050961182}" type="parTrans" cxnId="{B422356A-E09E-E04F-B88A-010F4955454C}">
      <dgm:prSet/>
      <dgm:spPr/>
      <dgm:t>
        <a:bodyPr/>
        <a:lstStyle/>
        <a:p>
          <a:endParaRPr lang="en-US"/>
        </a:p>
      </dgm:t>
    </dgm:pt>
    <dgm:pt modelId="{8D0CD505-0D70-9640-9AC5-D3C99B8D172A}" type="sibTrans" cxnId="{B422356A-E09E-E04F-B88A-010F4955454C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4169B80-E7BC-5D4B-A2E7-F320A0E04342}">
      <dgm:prSet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Initializes the process control block</a:t>
          </a:r>
        </a:p>
      </dgm:t>
    </dgm:pt>
    <dgm:pt modelId="{B6904F3A-4710-F243-969B-02EA176D7338}" type="parTrans" cxnId="{156C2F54-D7F3-2346-B05D-A0B7B3DC83DD}">
      <dgm:prSet/>
      <dgm:spPr/>
      <dgm:t>
        <a:bodyPr/>
        <a:lstStyle/>
        <a:p>
          <a:endParaRPr lang="en-US"/>
        </a:p>
      </dgm:t>
    </dgm:pt>
    <dgm:pt modelId="{841C71FB-6F6A-5746-AF62-1B717A71962C}" type="sibTrans" cxnId="{156C2F54-D7F3-2346-B05D-A0B7B3DC83DD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9F38DA8-36BA-6B4A-9528-485ABFBA88A9}">
      <dgm:prSet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Sets the appropriate linkages</a:t>
          </a:r>
        </a:p>
      </dgm:t>
    </dgm:pt>
    <dgm:pt modelId="{081429CD-FFEB-CC42-AA08-4602D4BB165D}" type="parTrans" cxnId="{6632F6FA-0592-F34D-AE69-D91AA2D931CD}">
      <dgm:prSet/>
      <dgm:spPr/>
      <dgm:t>
        <a:bodyPr/>
        <a:lstStyle/>
        <a:p>
          <a:endParaRPr lang="en-US"/>
        </a:p>
      </dgm:t>
    </dgm:pt>
    <dgm:pt modelId="{3E04904E-3154-A04B-9E8B-D17416EB5CF3}" type="sibTrans" cxnId="{6632F6FA-0592-F34D-AE69-D91AA2D931CD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CF63CD2-91B4-904C-8BB8-EE3ABDE1A294}">
      <dgm:prSet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Creates or expands other data structures</a:t>
          </a:r>
        </a:p>
      </dgm:t>
    </dgm:pt>
    <dgm:pt modelId="{3EC06BA4-90C4-914A-9D96-B473447DE344}" type="parTrans" cxnId="{A2EF8852-1AEE-CE45-BD7F-69FA8E403B98}">
      <dgm:prSet/>
      <dgm:spPr/>
      <dgm:t>
        <a:bodyPr/>
        <a:lstStyle/>
        <a:p>
          <a:endParaRPr lang="en-US"/>
        </a:p>
      </dgm:t>
    </dgm:pt>
    <dgm:pt modelId="{27B59B21-52CA-6B40-AF4A-44789D041A1F}" type="sibTrans" cxnId="{A2EF8852-1AEE-CE45-BD7F-69FA8E403B98}">
      <dgm:prSet/>
      <dgm:spPr/>
      <dgm:t>
        <a:bodyPr/>
        <a:lstStyle/>
        <a:p>
          <a:endParaRPr lang="en-US"/>
        </a:p>
      </dgm:t>
    </dgm:pt>
    <dgm:pt modelId="{B030A845-3B6F-EB47-A903-3C872099F50D}" type="pres">
      <dgm:prSet presAssocID="{3B5311E6-CDD7-2543-8CC3-293FFCF0343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AA31E5-020B-A641-A211-A9CB97EDA779}" type="pres">
      <dgm:prSet presAssocID="{3B5311E6-CDD7-2543-8CC3-293FFCF03437}" presName="dummyMaxCanvas" presStyleCnt="0">
        <dgm:presLayoutVars/>
      </dgm:prSet>
      <dgm:spPr/>
    </dgm:pt>
    <dgm:pt modelId="{787F2B9F-EC41-2140-8EC1-5E16AF2C7855}" type="pres">
      <dgm:prSet presAssocID="{3B5311E6-CDD7-2543-8CC3-293FFCF0343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D711A-1B3F-D448-9482-44A847364F32}" type="pres">
      <dgm:prSet presAssocID="{3B5311E6-CDD7-2543-8CC3-293FFCF0343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D32AC-3E96-AB44-A760-F359511BBE11}" type="pres">
      <dgm:prSet presAssocID="{3B5311E6-CDD7-2543-8CC3-293FFCF0343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5228F-21E7-5E47-83A7-D0492D254D58}" type="pres">
      <dgm:prSet presAssocID="{3B5311E6-CDD7-2543-8CC3-293FFCF0343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EB0AD-3B63-8740-A6E5-6B3AE3531A2D}" type="pres">
      <dgm:prSet presAssocID="{3B5311E6-CDD7-2543-8CC3-293FFCF0343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E467C-1E73-8C45-B39E-5EC0C5B03450}" type="pres">
      <dgm:prSet presAssocID="{3B5311E6-CDD7-2543-8CC3-293FFCF0343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B5B10-9839-7244-804C-B97A8A38670F}" type="pres">
      <dgm:prSet presAssocID="{3B5311E6-CDD7-2543-8CC3-293FFCF0343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A2D92-3241-AB4E-9449-C71D8D3EE5B6}" type="pres">
      <dgm:prSet presAssocID="{3B5311E6-CDD7-2543-8CC3-293FFCF0343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DA281-184C-FE4B-B762-E3375FFA90A8}" type="pres">
      <dgm:prSet presAssocID="{3B5311E6-CDD7-2543-8CC3-293FFCF0343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0B572-E184-9348-9ABC-6519A3024FB3}" type="pres">
      <dgm:prSet presAssocID="{3B5311E6-CDD7-2543-8CC3-293FFCF0343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7EB47-3806-D044-970D-2F9185354114}" type="pres">
      <dgm:prSet presAssocID="{3B5311E6-CDD7-2543-8CC3-293FFCF0343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F0D84-C137-7C40-BB21-2FA1407FE4FA}" type="pres">
      <dgm:prSet presAssocID="{3B5311E6-CDD7-2543-8CC3-293FFCF0343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0F950-727A-CE44-8D71-D2AB558DAFC4}" type="pres">
      <dgm:prSet presAssocID="{3B5311E6-CDD7-2543-8CC3-293FFCF0343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02D11-E4CC-3948-B959-5716669E42D7}" type="pres">
      <dgm:prSet presAssocID="{3B5311E6-CDD7-2543-8CC3-293FFCF0343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32F6FA-0592-F34D-AE69-D91AA2D931CD}" srcId="{3B5311E6-CDD7-2543-8CC3-293FFCF03437}" destId="{A9F38DA8-36BA-6B4A-9528-485ABFBA88A9}" srcOrd="3" destOrd="0" parTransId="{081429CD-FFEB-CC42-AA08-4602D4BB165D}" sibTransId="{3E04904E-3154-A04B-9E8B-D17416EB5CF3}"/>
    <dgm:cxn modelId="{F81451DB-57BC-8040-AA8B-F256D3BC769C}" type="presOf" srcId="{04169B80-E7BC-5D4B-A2E7-F320A0E04342}" destId="{A5FF0D84-C137-7C40-BB21-2FA1407FE4FA}" srcOrd="1" destOrd="0" presId="urn:microsoft.com/office/officeart/2005/8/layout/vProcess5"/>
    <dgm:cxn modelId="{D3D25D5D-E09A-9145-99A2-D445CC5D0FEE}" type="presOf" srcId="{A9F38DA8-36BA-6B4A-9528-485ABFBA88A9}" destId="{AC35228F-21E7-5E47-83A7-D0492D254D58}" srcOrd="0" destOrd="0" presId="urn:microsoft.com/office/officeart/2005/8/layout/vProcess5"/>
    <dgm:cxn modelId="{1DDF32DC-EE10-FC4A-82AF-0262611973FA}" type="presOf" srcId="{8391F018-FF0E-CB4C-88F4-88ED9142CAD7}" destId="{787F2B9F-EC41-2140-8EC1-5E16AF2C7855}" srcOrd="0" destOrd="0" presId="urn:microsoft.com/office/officeart/2005/8/layout/vProcess5"/>
    <dgm:cxn modelId="{2558DFB9-F6B6-7042-B411-B76CA879DB08}" srcId="{3B5311E6-CDD7-2543-8CC3-293FFCF03437}" destId="{8391F018-FF0E-CB4C-88F4-88ED9142CAD7}" srcOrd="0" destOrd="0" parTransId="{1ECFC509-95F7-7745-851E-93B1C4579473}" sibTransId="{9AB9A415-9AF0-DE45-A19E-A3D608A27A8C}"/>
    <dgm:cxn modelId="{59C4584A-A4A2-0D4C-8BE0-E7EA2F44819F}" type="presOf" srcId="{8391F018-FF0E-CB4C-88F4-88ED9142CAD7}" destId="{3C60B572-E184-9348-9ABC-6519A3024FB3}" srcOrd="1" destOrd="0" presId="urn:microsoft.com/office/officeart/2005/8/layout/vProcess5"/>
    <dgm:cxn modelId="{59F71653-B594-7C4F-963B-F257746840BD}" type="presOf" srcId="{8D0CD505-0D70-9640-9AC5-D3C99B8D172A}" destId="{2BDB5B10-9839-7244-804C-B97A8A38670F}" srcOrd="0" destOrd="0" presId="urn:microsoft.com/office/officeart/2005/8/layout/vProcess5"/>
    <dgm:cxn modelId="{D74D7A7B-4C44-4B45-B415-4592333636AD}" type="presOf" srcId="{FCF63CD2-91B4-904C-8BB8-EE3ABDE1A294}" destId="{6DAEB0AD-3B63-8740-A6E5-6B3AE3531A2D}" srcOrd="0" destOrd="0" presId="urn:microsoft.com/office/officeart/2005/8/layout/vProcess5"/>
    <dgm:cxn modelId="{7A58781C-ABBA-4545-A8A9-124FD7F4EC42}" type="presOf" srcId="{04169B80-E7BC-5D4B-A2E7-F320A0E04342}" destId="{E6CD32AC-3E96-AB44-A760-F359511BBE11}" srcOrd="0" destOrd="0" presId="urn:microsoft.com/office/officeart/2005/8/layout/vProcess5"/>
    <dgm:cxn modelId="{83DE39A9-D525-DB4F-AB75-9DEC9A2EDF89}" type="presOf" srcId="{FCF63CD2-91B4-904C-8BB8-EE3ABDE1A294}" destId="{DB502D11-E4CC-3948-B959-5716669E42D7}" srcOrd="1" destOrd="0" presId="urn:microsoft.com/office/officeart/2005/8/layout/vProcess5"/>
    <dgm:cxn modelId="{6B023FB5-BCED-364A-B6FF-D669C89CF823}" type="presOf" srcId="{6E44C28E-1BEC-E343-9C9F-C344338D5C42}" destId="{23D7EB47-3806-D044-970D-2F9185354114}" srcOrd="1" destOrd="0" presId="urn:microsoft.com/office/officeart/2005/8/layout/vProcess5"/>
    <dgm:cxn modelId="{C711CABE-6306-9C47-B3CD-954643BEFAA7}" type="presOf" srcId="{841C71FB-6F6A-5746-AF62-1B717A71962C}" destId="{B61A2D92-3241-AB4E-9449-C71D8D3EE5B6}" srcOrd="0" destOrd="0" presId="urn:microsoft.com/office/officeart/2005/8/layout/vProcess5"/>
    <dgm:cxn modelId="{86BB4692-A9CF-3249-9831-8A4C41AD44DA}" type="presOf" srcId="{3B5311E6-CDD7-2543-8CC3-293FFCF03437}" destId="{B030A845-3B6F-EB47-A903-3C872099F50D}" srcOrd="0" destOrd="0" presId="urn:microsoft.com/office/officeart/2005/8/layout/vProcess5"/>
    <dgm:cxn modelId="{A2EF8852-1AEE-CE45-BD7F-69FA8E403B98}" srcId="{3B5311E6-CDD7-2543-8CC3-293FFCF03437}" destId="{FCF63CD2-91B4-904C-8BB8-EE3ABDE1A294}" srcOrd="4" destOrd="0" parTransId="{3EC06BA4-90C4-914A-9D96-B473447DE344}" sibTransId="{27B59B21-52CA-6B40-AF4A-44789D041A1F}"/>
    <dgm:cxn modelId="{B422356A-E09E-E04F-B88A-010F4955454C}" srcId="{3B5311E6-CDD7-2543-8CC3-293FFCF03437}" destId="{6E44C28E-1BEC-E343-9C9F-C344338D5C42}" srcOrd="1" destOrd="0" parTransId="{CC6EF307-D0A1-994A-9C4C-CAA050961182}" sibTransId="{8D0CD505-0D70-9640-9AC5-D3C99B8D172A}"/>
    <dgm:cxn modelId="{13DCFB40-AFEB-0B47-BCA4-42AA652674D8}" type="presOf" srcId="{A9F38DA8-36BA-6B4A-9528-485ABFBA88A9}" destId="{1210F950-727A-CE44-8D71-D2AB558DAFC4}" srcOrd="1" destOrd="0" presId="urn:microsoft.com/office/officeart/2005/8/layout/vProcess5"/>
    <dgm:cxn modelId="{E4269AA3-C8B5-A442-AE7E-21A2414A91F5}" type="presOf" srcId="{3E04904E-3154-A04B-9E8B-D17416EB5CF3}" destId="{77EDA281-184C-FE4B-B762-E3375FFA90A8}" srcOrd="0" destOrd="0" presId="urn:microsoft.com/office/officeart/2005/8/layout/vProcess5"/>
    <dgm:cxn modelId="{53E8BB69-1CDF-BC49-811A-D57FE1A911F3}" type="presOf" srcId="{6E44C28E-1BEC-E343-9C9F-C344338D5C42}" destId="{5B5D711A-1B3F-D448-9482-44A847364F32}" srcOrd="0" destOrd="0" presId="urn:microsoft.com/office/officeart/2005/8/layout/vProcess5"/>
    <dgm:cxn modelId="{DD483F60-D585-A54A-9273-3960FD89C452}" type="presOf" srcId="{9AB9A415-9AF0-DE45-A19E-A3D608A27A8C}" destId="{109E467C-1E73-8C45-B39E-5EC0C5B03450}" srcOrd="0" destOrd="0" presId="urn:microsoft.com/office/officeart/2005/8/layout/vProcess5"/>
    <dgm:cxn modelId="{156C2F54-D7F3-2346-B05D-A0B7B3DC83DD}" srcId="{3B5311E6-CDD7-2543-8CC3-293FFCF03437}" destId="{04169B80-E7BC-5D4B-A2E7-F320A0E04342}" srcOrd="2" destOrd="0" parTransId="{B6904F3A-4710-F243-969B-02EA176D7338}" sibTransId="{841C71FB-6F6A-5746-AF62-1B717A71962C}"/>
    <dgm:cxn modelId="{3150FEE9-0DD2-E645-ADCA-126030C03F7B}" type="presParOf" srcId="{B030A845-3B6F-EB47-A903-3C872099F50D}" destId="{CDAA31E5-020B-A641-A211-A9CB97EDA779}" srcOrd="0" destOrd="0" presId="urn:microsoft.com/office/officeart/2005/8/layout/vProcess5"/>
    <dgm:cxn modelId="{86326C1E-B50B-5A45-A58F-30939B9AB36F}" type="presParOf" srcId="{B030A845-3B6F-EB47-A903-3C872099F50D}" destId="{787F2B9F-EC41-2140-8EC1-5E16AF2C7855}" srcOrd="1" destOrd="0" presId="urn:microsoft.com/office/officeart/2005/8/layout/vProcess5"/>
    <dgm:cxn modelId="{2F7394B7-44D4-B445-8816-D05AEB564034}" type="presParOf" srcId="{B030A845-3B6F-EB47-A903-3C872099F50D}" destId="{5B5D711A-1B3F-D448-9482-44A847364F32}" srcOrd="2" destOrd="0" presId="urn:microsoft.com/office/officeart/2005/8/layout/vProcess5"/>
    <dgm:cxn modelId="{4B9C2DB6-6432-3B41-9633-46E45C44959C}" type="presParOf" srcId="{B030A845-3B6F-EB47-A903-3C872099F50D}" destId="{E6CD32AC-3E96-AB44-A760-F359511BBE11}" srcOrd="3" destOrd="0" presId="urn:microsoft.com/office/officeart/2005/8/layout/vProcess5"/>
    <dgm:cxn modelId="{F9F82B3A-5FBA-4942-AB46-68C47BF2B0FE}" type="presParOf" srcId="{B030A845-3B6F-EB47-A903-3C872099F50D}" destId="{AC35228F-21E7-5E47-83A7-D0492D254D58}" srcOrd="4" destOrd="0" presId="urn:microsoft.com/office/officeart/2005/8/layout/vProcess5"/>
    <dgm:cxn modelId="{CCAF3063-65F7-BB49-92F8-84F938F6C0F2}" type="presParOf" srcId="{B030A845-3B6F-EB47-A903-3C872099F50D}" destId="{6DAEB0AD-3B63-8740-A6E5-6B3AE3531A2D}" srcOrd="5" destOrd="0" presId="urn:microsoft.com/office/officeart/2005/8/layout/vProcess5"/>
    <dgm:cxn modelId="{D79CAA91-A166-884E-BA92-32BAD8E0C003}" type="presParOf" srcId="{B030A845-3B6F-EB47-A903-3C872099F50D}" destId="{109E467C-1E73-8C45-B39E-5EC0C5B03450}" srcOrd="6" destOrd="0" presId="urn:microsoft.com/office/officeart/2005/8/layout/vProcess5"/>
    <dgm:cxn modelId="{3F9C7D3E-B015-9E45-BD65-B908138BF444}" type="presParOf" srcId="{B030A845-3B6F-EB47-A903-3C872099F50D}" destId="{2BDB5B10-9839-7244-804C-B97A8A38670F}" srcOrd="7" destOrd="0" presId="urn:microsoft.com/office/officeart/2005/8/layout/vProcess5"/>
    <dgm:cxn modelId="{E4023664-557C-8C42-866C-740C9C99A319}" type="presParOf" srcId="{B030A845-3B6F-EB47-A903-3C872099F50D}" destId="{B61A2D92-3241-AB4E-9449-C71D8D3EE5B6}" srcOrd="8" destOrd="0" presId="urn:microsoft.com/office/officeart/2005/8/layout/vProcess5"/>
    <dgm:cxn modelId="{3FA57237-76B8-B34D-9887-ECCE9AEE8996}" type="presParOf" srcId="{B030A845-3B6F-EB47-A903-3C872099F50D}" destId="{77EDA281-184C-FE4B-B762-E3375FFA90A8}" srcOrd="9" destOrd="0" presId="urn:microsoft.com/office/officeart/2005/8/layout/vProcess5"/>
    <dgm:cxn modelId="{ADB1C823-02ED-3B47-91DC-7DD5CCB02612}" type="presParOf" srcId="{B030A845-3B6F-EB47-A903-3C872099F50D}" destId="{3C60B572-E184-9348-9ABC-6519A3024FB3}" srcOrd="10" destOrd="0" presId="urn:microsoft.com/office/officeart/2005/8/layout/vProcess5"/>
    <dgm:cxn modelId="{36A459C6-A7E3-3344-8EFC-30EAD8861043}" type="presParOf" srcId="{B030A845-3B6F-EB47-A903-3C872099F50D}" destId="{23D7EB47-3806-D044-970D-2F9185354114}" srcOrd="11" destOrd="0" presId="urn:microsoft.com/office/officeart/2005/8/layout/vProcess5"/>
    <dgm:cxn modelId="{2717FADD-AABA-AA4E-A885-F94341129492}" type="presParOf" srcId="{B030A845-3B6F-EB47-A903-3C872099F50D}" destId="{A5FF0D84-C137-7C40-BB21-2FA1407FE4FA}" srcOrd="12" destOrd="0" presId="urn:microsoft.com/office/officeart/2005/8/layout/vProcess5"/>
    <dgm:cxn modelId="{9F9F4386-EB02-374A-B03D-33914B4E29C8}" type="presParOf" srcId="{B030A845-3B6F-EB47-A903-3C872099F50D}" destId="{1210F950-727A-CE44-8D71-D2AB558DAFC4}" srcOrd="13" destOrd="0" presId="urn:microsoft.com/office/officeart/2005/8/layout/vProcess5"/>
    <dgm:cxn modelId="{A0A1A994-53FD-8240-8983-B1A91BBB966E}" type="presParOf" srcId="{B030A845-3B6F-EB47-A903-3C872099F50D}" destId="{DB502D11-E4CC-3948-B959-5716669E42D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5B3221-A1AA-EE4A-9287-51CB00EF629B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5C6D39-A917-7C44-8CDF-AD78D7D13A9E}">
      <dgm:prSet/>
      <dgm:spPr>
        <a:solidFill>
          <a:schemeClr val="accent6"/>
        </a:solidFill>
      </dgm:spPr>
      <dgm:t>
        <a:bodyPr/>
        <a:lstStyle/>
        <a:p>
          <a:pPr rtl="0"/>
          <a:r>
            <a:rPr lang="en-US" dirty="0" smtClean="0"/>
            <a:t>If no interrupts are pending the processor:</a:t>
          </a:r>
          <a:endParaRPr lang="en-US" dirty="0"/>
        </a:p>
      </dgm:t>
    </dgm:pt>
    <dgm:pt modelId="{0ED547F4-4078-A740-8798-719C7616667E}" type="parTrans" cxnId="{6D8447D9-98FA-4043-AF6D-71A67C15970E}">
      <dgm:prSet/>
      <dgm:spPr/>
      <dgm:t>
        <a:bodyPr/>
        <a:lstStyle/>
        <a:p>
          <a:endParaRPr lang="en-US"/>
        </a:p>
      </dgm:t>
    </dgm:pt>
    <dgm:pt modelId="{54902DE5-EA1F-9143-8EB2-D11FC402CDE5}" type="sibTrans" cxnId="{6D8447D9-98FA-4043-AF6D-71A67C15970E}">
      <dgm:prSet/>
      <dgm:spPr/>
      <dgm:t>
        <a:bodyPr/>
        <a:lstStyle/>
        <a:p>
          <a:endParaRPr lang="en-US"/>
        </a:p>
      </dgm:t>
    </dgm:pt>
    <dgm:pt modelId="{679BC3F0-BCA5-BB48-9ABC-54DB1CB51F90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Proceeds to the fetch stage and fetches the next instruction of the current program in the current process</a:t>
          </a:r>
          <a:endParaRPr lang="en-US" b="1" dirty="0"/>
        </a:p>
      </dgm:t>
    </dgm:pt>
    <dgm:pt modelId="{BBA68DBE-B48F-4444-97BF-738D21DDA803}" type="parTrans" cxnId="{E71753C8-EA00-1B49-8C69-2965C7C48A77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F4A814A5-248E-634D-863B-30CBBB67470E}" type="sibTrans" cxnId="{E71753C8-EA00-1B49-8C69-2965C7C48A77}">
      <dgm:prSet/>
      <dgm:spPr/>
      <dgm:t>
        <a:bodyPr/>
        <a:lstStyle/>
        <a:p>
          <a:endParaRPr lang="en-US"/>
        </a:p>
      </dgm:t>
    </dgm:pt>
    <dgm:pt modelId="{F7D7F520-7A7F-0D4C-874A-0C1B1FE2FAA3}">
      <dgm:prSet/>
      <dgm:spPr>
        <a:solidFill>
          <a:schemeClr val="accent6"/>
        </a:solidFill>
      </dgm:spPr>
      <dgm:t>
        <a:bodyPr/>
        <a:lstStyle/>
        <a:p>
          <a:pPr rtl="0"/>
          <a:r>
            <a:rPr lang="en-US" dirty="0" smtClean="0"/>
            <a:t>If an interrupt is pending the processor:</a:t>
          </a:r>
          <a:endParaRPr lang="en-US" dirty="0"/>
        </a:p>
      </dgm:t>
    </dgm:pt>
    <dgm:pt modelId="{21D286F1-0176-A64B-AB45-1B7596619535}" type="parTrans" cxnId="{77244754-6C12-1848-AE3B-5053201E3AB5}">
      <dgm:prSet/>
      <dgm:spPr/>
      <dgm:t>
        <a:bodyPr/>
        <a:lstStyle/>
        <a:p>
          <a:endParaRPr lang="en-US"/>
        </a:p>
      </dgm:t>
    </dgm:pt>
    <dgm:pt modelId="{5412560A-7FF0-9F4D-B311-2D980E880CBA}" type="sibTrans" cxnId="{77244754-6C12-1848-AE3B-5053201E3AB5}">
      <dgm:prSet/>
      <dgm:spPr/>
      <dgm:t>
        <a:bodyPr/>
        <a:lstStyle/>
        <a:p>
          <a:endParaRPr lang="en-US"/>
        </a:p>
      </dgm:t>
    </dgm:pt>
    <dgm:pt modelId="{C3B7D2A7-0B5A-2740-BF25-89D1F94497AC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Sets the program counter to the starting address of an interrupt handler program</a:t>
          </a:r>
          <a:endParaRPr lang="en-US" b="1" dirty="0"/>
        </a:p>
      </dgm:t>
    </dgm:pt>
    <dgm:pt modelId="{3C9583AA-D3EE-774A-8EAA-7500994291C4}" type="parTrans" cxnId="{D4B8EAFA-C2F1-334F-9D26-8CF4736C226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19950FF9-8470-7747-845F-E9A0881FC9DE}" type="sibTrans" cxnId="{D4B8EAFA-C2F1-334F-9D26-8CF4736C226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B722BA2D-FE3B-4C4B-BDFA-C18A398FA12E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Switches from user mode to kernel mode so that the interrupt processing code may include privileged instructions</a:t>
          </a:r>
          <a:endParaRPr lang="en-US" b="1" dirty="0"/>
        </a:p>
      </dgm:t>
    </dgm:pt>
    <dgm:pt modelId="{E78C2D2E-AC5A-3641-A75F-FE913CF677BA}" type="parTrans" cxnId="{FDD76A37-5C5E-7B45-99CD-DA6A51FF1BCC}">
      <dgm:prSet/>
      <dgm:spPr/>
      <dgm:t>
        <a:bodyPr/>
        <a:lstStyle/>
        <a:p>
          <a:endParaRPr lang="en-US"/>
        </a:p>
      </dgm:t>
    </dgm:pt>
    <dgm:pt modelId="{4840F145-E8BB-FE45-95D0-9E0FF4BC1083}" type="sibTrans" cxnId="{FDD76A37-5C5E-7B45-99CD-DA6A51FF1BCC}">
      <dgm:prSet/>
      <dgm:spPr/>
      <dgm:t>
        <a:bodyPr/>
        <a:lstStyle/>
        <a:p>
          <a:endParaRPr lang="en-US"/>
        </a:p>
      </dgm:t>
    </dgm:pt>
    <dgm:pt modelId="{08FB8707-5968-EB41-8DA8-E1DF65C7E8F2}" type="pres">
      <dgm:prSet presAssocID="{555B3221-A1AA-EE4A-9287-51CB00EF62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32FA87-D769-1D42-AB78-CE1DD73AD7AB}" type="pres">
      <dgm:prSet presAssocID="{C95C6D39-A917-7C44-8CDF-AD78D7D13A9E}" presName="vertFlow" presStyleCnt="0"/>
      <dgm:spPr/>
    </dgm:pt>
    <dgm:pt modelId="{F9F8FE6C-2B05-C445-8F1C-C2D56EC0B341}" type="pres">
      <dgm:prSet presAssocID="{C95C6D39-A917-7C44-8CDF-AD78D7D13A9E}" presName="header" presStyleLbl="node1" presStyleIdx="0" presStyleCnt="2"/>
      <dgm:spPr/>
      <dgm:t>
        <a:bodyPr/>
        <a:lstStyle/>
        <a:p>
          <a:endParaRPr lang="en-US"/>
        </a:p>
      </dgm:t>
    </dgm:pt>
    <dgm:pt modelId="{944F2D45-0854-FF4F-9A45-0B5FBB9415E6}" type="pres">
      <dgm:prSet presAssocID="{BBA68DBE-B48F-4444-97BF-738D21DDA803}" presName="parTrans" presStyleLbl="sibTrans2D1" presStyleIdx="0" presStyleCnt="3"/>
      <dgm:spPr/>
      <dgm:t>
        <a:bodyPr/>
        <a:lstStyle/>
        <a:p>
          <a:endParaRPr lang="en-US"/>
        </a:p>
      </dgm:t>
    </dgm:pt>
    <dgm:pt modelId="{878E7D38-9573-7A46-8835-570D9ED3C168}" type="pres">
      <dgm:prSet presAssocID="{679BC3F0-BCA5-BB48-9ABC-54DB1CB51F90}" presName="child" presStyleLbl="alignAccFollow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A9732-37E4-1E46-8595-BA1578DDD763}" type="pres">
      <dgm:prSet presAssocID="{C95C6D39-A917-7C44-8CDF-AD78D7D13A9E}" presName="hSp" presStyleCnt="0"/>
      <dgm:spPr/>
    </dgm:pt>
    <dgm:pt modelId="{45974EAB-6CCB-0B45-AC7B-2899D7F8A3EF}" type="pres">
      <dgm:prSet presAssocID="{F7D7F520-7A7F-0D4C-874A-0C1B1FE2FAA3}" presName="vertFlow" presStyleCnt="0"/>
      <dgm:spPr/>
    </dgm:pt>
    <dgm:pt modelId="{DB54DFA3-E01E-B442-9482-07C506B84309}" type="pres">
      <dgm:prSet presAssocID="{F7D7F520-7A7F-0D4C-874A-0C1B1FE2FAA3}" presName="header" presStyleLbl="node1" presStyleIdx="1" presStyleCnt="2"/>
      <dgm:spPr/>
      <dgm:t>
        <a:bodyPr/>
        <a:lstStyle/>
        <a:p>
          <a:endParaRPr lang="en-US"/>
        </a:p>
      </dgm:t>
    </dgm:pt>
    <dgm:pt modelId="{A7450743-EE58-D742-9C11-C40E3AA314B2}" type="pres">
      <dgm:prSet presAssocID="{3C9583AA-D3EE-774A-8EAA-7500994291C4}" presName="parTrans" presStyleLbl="sibTrans2D1" presStyleIdx="1" presStyleCnt="3"/>
      <dgm:spPr/>
      <dgm:t>
        <a:bodyPr/>
        <a:lstStyle/>
        <a:p>
          <a:endParaRPr lang="en-US"/>
        </a:p>
      </dgm:t>
    </dgm:pt>
    <dgm:pt modelId="{F38B7510-114B-054F-B7FC-E55A1C978F4A}" type="pres">
      <dgm:prSet presAssocID="{C3B7D2A7-0B5A-2740-BF25-89D1F94497AC}" presName="child" presStyleLbl="alignAccFollow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DB899-755B-444E-915E-34234A2F80E2}" type="pres">
      <dgm:prSet presAssocID="{19950FF9-8470-7747-845F-E9A0881FC9D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DCBE4C9-9854-3443-A76A-5007F14AEB74}" type="pres">
      <dgm:prSet presAssocID="{B722BA2D-FE3B-4C4B-BDFA-C18A398FA12E}" presName="child" presStyleLbl="alignAccFollow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C4A7F7-E286-4541-A0BF-0C0705423A33}" type="presOf" srcId="{B722BA2D-FE3B-4C4B-BDFA-C18A398FA12E}" destId="{9DCBE4C9-9854-3443-A76A-5007F14AEB74}" srcOrd="0" destOrd="0" presId="urn:microsoft.com/office/officeart/2005/8/layout/lProcess1"/>
    <dgm:cxn modelId="{1052327B-3E71-9849-81FE-5FEA9561D0E1}" type="presOf" srcId="{C3B7D2A7-0B5A-2740-BF25-89D1F94497AC}" destId="{F38B7510-114B-054F-B7FC-E55A1C978F4A}" srcOrd="0" destOrd="0" presId="urn:microsoft.com/office/officeart/2005/8/layout/lProcess1"/>
    <dgm:cxn modelId="{C74BF195-579A-D845-BDD1-F37AFDD063C9}" type="presOf" srcId="{C95C6D39-A917-7C44-8CDF-AD78D7D13A9E}" destId="{F9F8FE6C-2B05-C445-8F1C-C2D56EC0B341}" srcOrd="0" destOrd="0" presId="urn:microsoft.com/office/officeart/2005/8/layout/lProcess1"/>
    <dgm:cxn modelId="{9EF0B575-3A91-4A45-B157-81D075940939}" type="presOf" srcId="{BBA68DBE-B48F-4444-97BF-738D21DDA803}" destId="{944F2D45-0854-FF4F-9A45-0B5FBB9415E6}" srcOrd="0" destOrd="0" presId="urn:microsoft.com/office/officeart/2005/8/layout/lProcess1"/>
    <dgm:cxn modelId="{FDD76A37-5C5E-7B45-99CD-DA6A51FF1BCC}" srcId="{F7D7F520-7A7F-0D4C-874A-0C1B1FE2FAA3}" destId="{B722BA2D-FE3B-4C4B-BDFA-C18A398FA12E}" srcOrd="1" destOrd="0" parTransId="{E78C2D2E-AC5A-3641-A75F-FE913CF677BA}" sibTransId="{4840F145-E8BB-FE45-95D0-9E0FF4BC1083}"/>
    <dgm:cxn modelId="{D3B27B23-6018-C644-A7EA-090A2BA8D4CC}" type="presOf" srcId="{3C9583AA-D3EE-774A-8EAA-7500994291C4}" destId="{A7450743-EE58-D742-9C11-C40E3AA314B2}" srcOrd="0" destOrd="0" presId="urn:microsoft.com/office/officeart/2005/8/layout/lProcess1"/>
    <dgm:cxn modelId="{D4B8EAFA-C2F1-334F-9D26-8CF4736C2269}" srcId="{F7D7F520-7A7F-0D4C-874A-0C1B1FE2FAA3}" destId="{C3B7D2A7-0B5A-2740-BF25-89D1F94497AC}" srcOrd="0" destOrd="0" parTransId="{3C9583AA-D3EE-774A-8EAA-7500994291C4}" sibTransId="{19950FF9-8470-7747-845F-E9A0881FC9DE}"/>
    <dgm:cxn modelId="{6D8447D9-98FA-4043-AF6D-71A67C15970E}" srcId="{555B3221-A1AA-EE4A-9287-51CB00EF629B}" destId="{C95C6D39-A917-7C44-8CDF-AD78D7D13A9E}" srcOrd="0" destOrd="0" parTransId="{0ED547F4-4078-A740-8798-719C7616667E}" sibTransId="{54902DE5-EA1F-9143-8EB2-D11FC402CDE5}"/>
    <dgm:cxn modelId="{3B8C6694-CB9B-2E46-9266-935221797F0C}" type="presOf" srcId="{555B3221-A1AA-EE4A-9287-51CB00EF629B}" destId="{08FB8707-5968-EB41-8DA8-E1DF65C7E8F2}" srcOrd="0" destOrd="0" presId="urn:microsoft.com/office/officeart/2005/8/layout/lProcess1"/>
    <dgm:cxn modelId="{6981A04C-B50E-824D-B26B-8C42781BC6EE}" type="presOf" srcId="{19950FF9-8470-7747-845F-E9A0881FC9DE}" destId="{74BDB899-755B-444E-915E-34234A2F80E2}" srcOrd="0" destOrd="0" presId="urn:microsoft.com/office/officeart/2005/8/layout/lProcess1"/>
    <dgm:cxn modelId="{2068E29C-2A48-2048-93FF-CDE52DF64EDB}" type="presOf" srcId="{679BC3F0-BCA5-BB48-9ABC-54DB1CB51F90}" destId="{878E7D38-9573-7A46-8835-570D9ED3C168}" srcOrd="0" destOrd="0" presId="urn:microsoft.com/office/officeart/2005/8/layout/lProcess1"/>
    <dgm:cxn modelId="{77244754-6C12-1848-AE3B-5053201E3AB5}" srcId="{555B3221-A1AA-EE4A-9287-51CB00EF629B}" destId="{F7D7F520-7A7F-0D4C-874A-0C1B1FE2FAA3}" srcOrd="1" destOrd="0" parTransId="{21D286F1-0176-A64B-AB45-1B7596619535}" sibTransId="{5412560A-7FF0-9F4D-B311-2D980E880CBA}"/>
    <dgm:cxn modelId="{E71753C8-EA00-1B49-8C69-2965C7C48A77}" srcId="{C95C6D39-A917-7C44-8CDF-AD78D7D13A9E}" destId="{679BC3F0-BCA5-BB48-9ABC-54DB1CB51F90}" srcOrd="0" destOrd="0" parTransId="{BBA68DBE-B48F-4444-97BF-738D21DDA803}" sibTransId="{F4A814A5-248E-634D-863B-30CBBB67470E}"/>
    <dgm:cxn modelId="{6511830C-860C-5B40-B098-4CED100D9DD6}" type="presOf" srcId="{F7D7F520-7A7F-0D4C-874A-0C1B1FE2FAA3}" destId="{DB54DFA3-E01E-B442-9482-07C506B84309}" srcOrd="0" destOrd="0" presId="urn:microsoft.com/office/officeart/2005/8/layout/lProcess1"/>
    <dgm:cxn modelId="{BB503255-D59E-6046-9865-1EA2B6B087DD}" type="presParOf" srcId="{08FB8707-5968-EB41-8DA8-E1DF65C7E8F2}" destId="{2532FA87-D769-1D42-AB78-CE1DD73AD7AB}" srcOrd="0" destOrd="0" presId="urn:microsoft.com/office/officeart/2005/8/layout/lProcess1"/>
    <dgm:cxn modelId="{A2E67F57-F127-7642-B2A5-B9ACABA0EBE9}" type="presParOf" srcId="{2532FA87-D769-1D42-AB78-CE1DD73AD7AB}" destId="{F9F8FE6C-2B05-C445-8F1C-C2D56EC0B341}" srcOrd="0" destOrd="0" presId="urn:microsoft.com/office/officeart/2005/8/layout/lProcess1"/>
    <dgm:cxn modelId="{859ABE43-90F6-DF48-B4B1-842A0396AE74}" type="presParOf" srcId="{2532FA87-D769-1D42-AB78-CE1DD73AD7AB}" destId="{944F2D45-0854-FF4F-9A45-0B5FBB9415E6}" srcOrd="1" destOrd="0" presId="urn:microsoft.com/office/officeart/2005/8/layout/lProcess1"/>
    <dgm:cxn modelId="{A3F8E45A-99F5-9048-86A5-759A78F51180}" type="presParOf" srcId="{2532FA87-D769-1D42-AB78-CE1DD73AD7AB}" destId="{878E7D38-9573-7A46-8835-570D9ED3C168}" srcOrd="2" destOrd="0" presId="urn:microsoft.com/office/officeart/2005/8/layout/lProcess1"/>
    <dgm:cxn modelId="{435DA370-BFD9-6049-8112-EDAB9C8A8A44}" type="presParOf" srcId="{08FB8707-5968-EB41-8DA8-E1DF65C7E8F2}" destId="{B75A9732-37E4-1E46-8595-BA1578DDD763}" srcOrd="1" destOrd="0" presId="urn:microsoft.com/office/officeart/2005/8/layout/lProcess1"/>
    <dgm:cxn modelId="{E9278396-0E32-4F4D-8AD2-7C006944F601}" type="presParOf" srcId="{08FB8707-5968-EB41-8DA8-E1DF65C7E8F2}" destId="{45974EAB-6CCB-0B45-AC7B-2899D7F8A3EF}" srcOrd="2" destOrd="0" presId="urn:microsoft.com/office/officeart/2005/8/layout/lProcess1"/>
    <dgm:cxn modelId="{164A4466-A640-444A-B794-19C0D117C1A0}" type="presParOf" srcId="{45974EAB-6CCB-0B45-AC7B-2899D7F8A3EF}" destId="{DB54DFA3-E01E-B442-9482-07C506B84309}" srcOrd="0" destOrd="0" presId="urn:microsoft.com/office/officeart/2005/8/layout/lProcess1"/>
    <dgm:cxn modelId="{4195926F-AFE8-0C40-A906-373EDBC399BA}" type="presParOf" srcId="{45974EAB-6CCB-0B45-AC7B-2899D7F8A3EF}" destId="{A7450743-EE58-D742-9C11-C40E3AA314B2}" srcOrd="1" destOrd="0" presId="urn:microsoft.com/office/officeart/2005/8/layout/lProcess1"/>
    <dgm:cxn modelId="{EC6DCBF1-4FBF-634B-8830-3B56816D3F2C}" type="presParOf" srcId="{45974EAB-6CCB-0B45-AC7B-2899D7F8A3EF}" destId="{F38B7510-114B-054F-B7FC-E55A1C978F4A}" srcOrd="2" destOrd="0" presId="urn:microsoft.com/office/officeart/2005/8/layout/lProcess1"/>
    <dgm:cxn modelId="{6C899DD4-D136-7843-96FB-EBA1110AFF5E}" type="presParOf" srcId="{45974EAB-6CCB-0B45-AC7B-2899D7F8A3EF}" destId="{74BDB899-755B-444E-915E-34234A2F80E2}" srcOrd="3" destOrd="0" presId="urn:microsoft.com/office/officeart/2005/8/layout/lProcess1"/>
    <dgm:cxn modelId="{6A5812DC-E17A-6D4F-AC02-34358F5CD399}" type="presParOf" srcId="{45974EAB-6CCB-0B45-AC7B-2899D7F8A3EF}" destId="{9DCBE4C9-9854-3443-A76A-5007F14AEB74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7672C5-E3D7-E94C-9FA6-32B5B5EEB40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36419C-1A5F-DD4C-BAC7-3A75E7BBCDD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dirty="0" smtClean="0"/>
            <a:t>Save the context of the processor</a:t>
          </a:r>
          <a:endParaRPr lang="en-US" sz="1400" dirty="0"/>
        </a:p>
      </dgm:t>
    </dgm:pt>
    <dgm:pt modelId="{716C1250-83AA-9349-858A-5E116580B781}" type="parTrans" cxnId="{753089A2-F994-E642-A1D6-CC6132C64B6A}">
      <dgm:prSet/>
      <dgm:spPr/>
      <dgm:t>
        <a:bodyPr/>
        <a:lstStyle/>
        <a:p>
          <a:endParaRPr lang="en-US"/>
        </a:p>
      </dgm:t>
    </dgm:pt>
    <dgm:pt modelId="{2099D60C-3BE6-EF4D-9DB4-EFCD854F47B5}" type="sibTrans" cxnId="{753089A2-F994-E642-A1D6-CC6132C64B6A}">
      <dgm:prSet/>
      <dgm:spPr>
        <a:solidFill>
          <a:schemeClr val="accent6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12ECD95-0590-DF48-82AF-9004224EC34D}">
      <dgm:prSet custT="1"/>
      <dgm:spPr/>
      <dgm:t>
        <a:bodyPr/>
        <a:lstStyle/>
        <a:p>
          <a:r>
            <a:rPr lang="en-US" sz="1400" dirty="0" smtClean="0"/>
            <a:t>Update the process control block of the process currently in the Running state</a:t>
          </a:r>
        </a:p>
      </dgm:t>
    </dgm:pt>
    <dgm:pt modelId="{68E010A8-7AE3-5B46-BECC-9041E62550A5}" type="parTrans" cxnId="{7C82BA14-E0F8-824A-9142-1FE51D38C079}">
      <dgm:prSet/>
      <dgm:spPr/>
      <dgm:t>
        <a:bodyPr/>
        <a:lstStyle/>
        <a:p>
          <a:endParaRPr lang="en-US"/>
        </a:p>
      </dgm:t>
    </dgm:pt>
    <dgm:pt modelId="{0041A0A6-8C1C-DC49-9BA9-4990AE746A39}" type="sibTrans" cxnId="{7C82BA14-E0F8-824A-9142-1FE51D38C07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F48C2693-41E3-F74D-9C08-33448EED6769}">
      <dgm:prSet custT="1"/>
      <dgm:spPr/>
      <dgm:t>
        <a:bodyPr/>
        <a:lstStyle/>
        <a:p>
          <a:r>
            <a:rPr lang="en-US" sz="1400" dirty="0" smtClean="0"/>
            <a:t>Move the process control block of this process to the appropriate queue</a:t>
          </a:r>
        </a:p>
      </dgm:t>
    </dgm:pt>
    <dgm:pt modelId="{0A714C79-7C65-E249-91B8-3102722D2652}" type="parTrans" cxnId="{6E3688D8-B567-B147-A69B-C42C1F5B629A}">
      <dgm:prSet/>
      <dgm:spPr/>
      <dgm:t>
        <a:bodyPr/>
        <a:lstStyle/>
        <a:p>
          <a:endParaRPr lang="en-US"/>
        </a:p>
      </dgm:t>
    </dgm:pt>
    <dgm:pt modelId="{D9109AE6-731E-0D4E-BC63-26A0BFB46CD8}" type="sibTrans" cxnId="{6E3688D8-B567-B147-A69B-C42C1F5B629A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640FA55A-B11E-0845-B5D2-CB0C9388494F}">
      <dgm:prSet custT="1"/>
      <dgm:spPr/>
      <dgm:t>
        <a:bodyPr/>
        <a:lstStyle/>
        <a:p>
          <a:r>
            <a:rPr lang="en-US" sz="1400" dirty="0" smtClean="0"/>
            <a:t>Select another process for execution</a:t>
          </a:r>
        </a:p>
      </dgm:t>
    </dgm:pt>
    <dgm:pt modelId="{BF6D80BC-BF2B-A346-B803-5B6FB9A60B0B}" type="parTrans" cxnId="{98E0B298-EF9D-8C4C-9081-239351BF5DC5}">
      <dgm:prSet/>
      <dgm:spPr/>
      <dgm:t>
        <a:bodyPr/>
        <a:lstStyle/>
        <a:p>
          <a:endParaRPr lang="en-US"/>
        </a:p>
      </dgm:t>
    </dgm:pt>
    <dgm:pt modelId="{51773720-7A67-354A-87D9-2EA907FAEC80}" type="sibTrans" cxnId="{98E0B298-EF9D-8C4C-9081-239351BF5DC5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9188BA0A-8472-144C-BD50-669D98E0CDA5}">
      <dgm:prSet custT="1"/>
      <dgm:spPr/>
      <dgm:t>
        <a:bodyPr/>
        <a:lstStyle/>
        <a:p>
          <a:r>
            <a:rPr lang="en-US" sz="1400" dirty="0" smtClean="0"/>
            <a:t>Update the process control block of the process selected</a:t>
          </a:r>
        </a:p>
      </dgm:t>
    </dgm:pt>
    <dgm:pt modelId="{6A27F4D7-2E57-A149-BAD5-1FE8A25061F8}" type="parTrans" cxnId="{FD5CFD8F-E47B-AF40-8CC8-3A30DC94A745}">
      <dgm:prSet/>
      <dgm:spPr/>
      <dgm:t>
        <a:bodyPr/>
        <a:lstStyle/>
        <a:p>
          <a:endParaRPr lang="en-US"/>
        </a:p>
      </dgm:t>
    </dgm:pt>
    <dgm:pt modelId="{CAB6DF6B-6736-C14C-937D-693069BB37B7}" type="sibTrans" cxnId="{FD5CFD8F-E47B-AF40-8CC8-3A30DC94A745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C7ACAA0F-8428-7D47-B0D7-3099F7B8FCFB}">
      <dgm:prSet custT="1"/>
      <dgm:spPr/>
      <dgm:t>
        <a:bodyPr/>
        <a:lstStyle/>
        <a:p>
          <a:r>
            <a:rPr lang="en-US" sz="1400" dirty="0" smtClean="0"/>
            <a:t>Update memory management data structures</a:t>
          </a:r>
        </a:p>
      </dgm:t>
    </dgm:pt>
    <dgm:pt modelId="{F3109578-3B0A-6C48-B17C-57B86EEFBF57}" type="parTrans" cxnId="{6E1C0960-E951-434A-961B-B63123B7DB7B}">
      <dgm:prSet/>
      <dgm:spPr/>
      <dgm:t>
        <a:bodyPr/>
        <a:lstStyle/>
        <a:p>
          <a:endParaRPr lang="en-US"/>
        </a:p>
      </dgm:t>
    </dgm:pt>
    <dgm:pt modelId="{AF6AB856-1A50-9C43-9ADC-A4F06038663D}" type="sibTrans" cxnId="{6E1C0960-E951-434A-961B-B63123B7DB7B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F6F247A7-2220-1A40-9750-19741E41E590}">
      <dgm:prSet custT="1"/>
      <dgm:spPr/>
      <dgm:t>
        <a:bodyPr/>
        <a:lstStyle/>
        <a:p>
          <a:r>
            <a:rPr lang="en-US" sz="1400" dirty="0" smtClean="0"/>
            <a:t>Restore the context of the processor to that which existed at the time the selected process was last switched out</a:t>
          </a:r>
          <a:endParaRPr lang="en-NZ" sz="1400" dirty="0" smtClean="0"/>
        </a:p>
      </dgm:t>
    </dgm:pt>
    <dgm:pt modelId="{F69339D0-ECB8-2347-8E5D-4E5AE6C003C6}" type="parTrans" cxnId="{99F7B742-A072-8C4F-B175-FB8438FF6B78}">
      <dgm:prSet/>
      <dgm:spPr/>
      <dgm:t>
        <a:bodyPr/>
        <a:lstStyle/>
        <a:p>
          <a:endParaRPr lang="en-US"/>
        </a:p>
      </dgm:t>
    </dgm:pt>
    <dgm:pt modelId="{C8B886FF-235B-3F4B-BD08-127D3B528BAB}" type="sibTrans" cxnId="{99F7B742-A072-8C4F-B175-FB8438FF6B78}">
      <dgm:prSet/>
      <dgm:spPr/>
      <dgm:t>
        <a:bodyPr/>
        <a:lstStyle/>
        <a:p>
          <a:endParaRPr lang="en-US"/>
        </a:p>
      </dgm:t>
    </dgm:pt>
    <dgm:pt modelId="{7A55DE4A-BC27-1944-8E77-CBAE34C951B8}" type="pres">
      <dgm:prSet presAssocID="{9E7672C5-E3D7-E94C-9FA6-32B5B5EEB40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3D3BDD-AEEA-5940-BEF7-E4CEB4F3E8D7}" type="pres">
      <dgm:prSet presAssocID="{7236419C-1A5F-DD4C-BAC7-3A75E7BBCDD9}" presName="node" presStyleLbl="node1" presStyleIdx="0" presStyleCnt="7" custLinFactNeighborX="66011" custLinFactNeighborY="-56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6BB91-3B87-DA40-B6AE-2A5108A2EF2F}" type="pres">
      <dgm:prSet presAssocID="{2099D60C-3BE6-EF4D-9DB4-EFCD854F47B5}" presName="sibTrans" presStyleLbl="sibTrans2D1" presStyleIdx="0" presStyleCnt="6"/>
      <dgm:spPr/>
      <dgm:t>
        <a:bodyPr/>
        <a:lstStyle/>
        <a:p>
          <a:endParaRPr lang="en-US"/>
        </a:p>
      </dgm:t>
    </dgm:pt>
    <dgm:pt modelId="{004FA4B3-4998-2945-B776-017C90EC168C}" type="pres">
      <dgm:prSet presAssocID="{2099D60C-3BE6-EF4D-9DB4-EFCD854F47B5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BCC1E542-A582-F347-92E2-47FFAB05B4F4}" type="pres">
      <dgm:prSet presAssocID="{512ECD95-0590-DF48-82AF-9004224EC34D}" presName="node" presStyleLbl="node1" presStyleIdx="1" presStyleCnt="7" custScaleX="98345" custScaleY="120343" custLinFactNeighborX="63223" custLinFactNeighborY="-48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3AE9C-3248-D543-A4CF-FBBF3E8FEF02}" type="pres">
      <dgm:prSet presAssocID="{0041A0A6-8C1C-DC49-9BA9-4990AE746A3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73AAE06-BB4C-5B45-B86C-ECC2CDC0D6A5}" type="pres">
      <dgm:prSet presAssocID="{0041A0A6-8C1C-DC49-9BA9-4990AE746A3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A3273C6-06DA-2A4F-9E7A-C786AEC7AEAC}" type="pres">
      <dgm:prSet presAssocID="{F48C2693-41E3-F74D-9C08-33448EED6769}" presName="node" presStyleLbl="node1" presStyleIdx="2" presStyleCnt="7" custLinFactNeighborX="69897" custLinFactNeighborY="-482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60C38-FF45-9045-A810-1BF24480C61F}" type="pres">
      <dgm:prSet presAssocID="{D9109AE6-731E-0D4E-BC63-26A0BFB46CD8}" presName="sibTrans" presStyleLbl="sibTrans2D1" presStyleIdx="2" presStyleCnt="6"/>
      <dgm:spPr/>
      <dgm:t>
        <a:bodyPr/>
        <a:lstStyle/>
        <a:p>
          <a:endParaRPr lang="en-US"/>
        </a:p>
      </dgm:t>
    </dgm:pt>
    <dgm:pt modelId="{A37E27AC-C956-8946-9215-BDF0F1FFEAEC}" type="pres">
      <dgm:prSet presAssocID="{D9109AE6-731E-0D4E-BC63-26A0BFB46CD8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326859DC-81AC-A14D-930E-03D3AB419642}" type="pres">
      <dgm:prSet presAssocID="{640FA55A-B11E-0845-B5D2-CB0C9388494F}" presName="node" presStyleLbl="node1" presStyleIdx="3" presStyleCnt="7" custLinFactY="17345" custLinFactNeighborX="-7483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C6834-FB35-294F-B4C8-3486D3ACB1FC}" type="pres">
      <dgm:prSet presAssocID="{51773720-7A67-354A-87D9-2EA907FAEC80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154FEDF-EF7F-254C-B605-0D3C10E012F1}" type="pres">
      <dgm:prSet presAssocID="{51773720-7A67-354A-87D9-2EA907FAEC8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DDF3FDD6-440B-A94B-BF4E-63FA31DC858B}" type="pres">
      <dgm:prSet presAssocID="{9188BA0A-8472-144C-BD50-669D98E0CDA5}" presName="node" presStyleLbl="node1" presStyleIdx="4" presStyleCnt="7" custLinFactNeighborX="-60640" custLinFactNeighborY="849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39FAD-D619-4A49-8F9B-6ACE90C6968A}" type="pres">
      <dgm:prSet presAssocID="{CAB6DF6B-6736-C14C-937D-693069BB37B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7DE86167-FED6-484B-9B39-75818C30BE68}" type="pres">
      <dgm:prSet presAssocID="{CAB6DF6B-6736-C14C-937D-693069BB37B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45D1EA6-731A-154F-A4B5-AB0B53187FB6}" type="pres">
      <dgm:prSet presAssocID="{C7ACAA0F-8428-7D47-B0D7-3099F7B8FCFB}" presName="node" presStyleLbl="node1" presStyleIdx="5" presStyleCnt="7" custLinFactNeighborX="-57851" custLinFactNeighborY="77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6E1CA-56DC-124D-8077-6C5DF4D18494}" type="pres">
      <dgm:prSet presAssocID="{AF6AB856-1A50-9C43-9ADC-A4F06038663D}" presName="sibTrans" presStyleLbl="sibTrans2D1" presStyleIdx="5" presStyleCnt="6" custAng="21334575"/>
      <dgm:spPr/>
      <dgm:t>
        <a:bodyPr/>
        <a:lstStyle/>
        <a:p>
          <a:endParaRPr lang="en-US"/>
        </a:p>
      </dgm:t>
    </dgm:pt>
    <dgm:pt modelId="{38D5BF3C-9979-B747-9345-3CDBC081EE76}" type="pres">
      <dgm:prSet presAssocID="{AF6AB856-1A50-9C43-9ADC-A4F06038663D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7648A24-091E-A440-9803-7FF254809863}" type="pres">
      <dgm:prSet presAssocID="{F6F247A7-2220-1A40-9750-19741E41E590}" presName="node" presStyleLbl="node1" presStyleIdx="6" presStyleCnt="7" custScaleX="108183" custScaleY="162651" custLinFactNeighborX="-98926" custLinFactNeighborY="53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70ACCA-3886-C140-96CA-A2E28EEA3771}" type="presOf" srcId="{9188BA0A-8472-144C-BD50-669D98E0CDA5}" destId="{DDF3FDD6-440B-A94B-BF4E-63FA31DC858B}" srcOrd="0" destOrd="0" presId="urn:microsoft.com/office/officeart/2005/8/layout/process5"/>
    <dgm:cxn modelId="{A24901D8-0802-2748-A63A-D008597FC976}" type="presOf" srcId="{0041A0A6-8C1C-DC49-9BA9-4990AE746A39}" destId="{373AAE06-BB4C-5B45-B86C-ECC2CDC0D6A5}" srcOrd="1" destOrd="0" presId="urn:microsoft.com/office/officeart/2005/8/layout/process5"/>
    <dgm:cxn modelId="{61B80F49-B501-E34B-B9C3-568ED9436A2E}" type="presOf" srcId="{AF6AB856-1A50-9C43-9ADC-A4F06038663D}" destId="{51D6E1CA-56DC-124D-8077-6C5DF4D18494}" srcOrd="0" destOrd="0" presId="urn:microsoft.com/office/officeart/2005/8/layout/process5"/>
    <dgm:cxn modelId="{345B843E-B7D7-2841-A421-329FB6697626}" type="presOf" srcId="{F6F247A7-2220-1A40-9750-19741E41E590}" destId="{47648A24-091E-A440-9803-7FF254809863}" srcOrd="0" destOrd="0" presId="urn:microsoft.com/office/officeart/2005/8/layout/process5"/>
    <dgm:cxn modelId="{082E8508-83EE-A145-BE5E-CFFB5290F37A}" type="presOf" srcId="{D9109AE6-731E-0D4E-BC63-26A0BFB46CD8}" destId="{9D560C38-FF45-9045-A810-1BF24480C61F}" srcOrd="0" destOrd="0" presId="urn:microsoft.com/office/officeart/2005/8/layout/process5"/>
    <dgm:cxn modelId="{852EFEC1-F8A5-E241-997A-CBD765D4073C}" type="presOf" srcId="{AF6AB856-1A50-9C43-9ADC-A4F06038663D}" destId="{38D5BF3C-9979-B747-9345-3CDBC081EE76}" srcOrd="1" destOrd="0" presId="urn:microsoft.com/office/officeart/2005/8/layout/process5"/>
    <dgm:cxn modelId="{99F7B742-A072-8C4F-B175-FB8438FF6B78}" srcId="{9E7672C5-E3D7-E94C-9FA6-32B5B5EEB40D}" destId="{F6F247A7-2220-1A40-9750-19741E41E590}" srcOrd="6" destOrd="0" parTransId="{F69339D0-ECB8-2347-8E5D-4E5AE6C003C6}" sibTransId="{C8B886FF-235B-3F4B-BD08-127D3B528BAB}"/>
    <dgm:cxn modelId="{E5AEF946-A7D0-6A44-B943-25F40C9C2809}" type="presOf" srcId="{CAB6DF6B-6736-C14C-937D-693069BB37B7}" destId="{7DE86167-FED6-484B-9B39-75818C30BE68}" srcOrd="1" destOrd="0" presId="urn:microsoft.com/office/officeart/2005/8/layout/process5"/>
    <dgm:cxn modelId="{D91E88ED-7805-1241-8BA1-FB684656372D}" type="presOf" srcId="{C7ACAA0F-8428-7D47-B0D7-3099F7B8FCFB}" destId="{345D1EA6-731A-154F-A4B5-AB0B53187FB6}" srcOrd="0" destOrd="0" presId="urn:microsoft.com/office/officeart/2005/8/layout/process5"/>
    <dgm:cxn modelId="{C91E32B2-CA2D-E045-9F68-99AC87CDC691}" type="presOf" srcId="{2099D60C-3BE6-EF4D-9DB4-EFCD854F47B5}" destId="{2006BB91-3B87-DA40-B6AE-2A5108A2EF2F}" srcOrd="0" destOrd="0" presId="urn:microsoft.com/office/officeart/2005/8/layout/process5"/>
    <dgm:cxn modelId="{A3955329-6C4F-9B44-ABFF-537F9AC21E9D}" type="presOf" srcId="{51773720-7A67-354A-87D9-2EA907FAEC80}" destId="{A154FEDF-EF7F-254C-B605-0D3C10E012F1}" srcOrd="1" destOrd="0" presId="urn:microsoft.com/office/officeart/2005/8/layout/process5"/>
    <dgm:cxn modelId="{96594F58-B2C0-7F48-ACE1-C36C6BEEB8BA}" type="presOf" srcId="{640FA55A-B11E-0845-B5D2-CB0C9388494F}" destId="{326859DC-81AC-A14D-930E-03D3AB419642}" srcOrd="0" destOrd="0" presId="urn:microsoft.com/office/officeart/2005/8/layout/process5"/>
    <dgm:cxn modelId="{4B06F6CD-6465-8344-8380-C2D462E48554}" type="presOf" srcId="{F48C2693-41E3-F74D-9C08-33448EED6769}" destId="{7A3273C6-06DA-2A4F-9E7A-C786AEC7AEAC}" srcOrd="0" destOrd="0" presId="urn:microsoft.com/office/officeart/2005/8/layout/process5"/>
    <dgm:cxn modelId="{478CD44E-ADC4-E64A-9F32-D2618F13DD7A}" type="presOf" srcId="{512ECD95-0590-DF48-82AF-9004224EC34D}" destId="{BCC1E542-A582-F347-92E2-47FFAB05B4F4}" srcOrd="0" destOrd="0" presId="urn:microsoft.com/office/officeart/2005/8/layout/process5"/>
    <dgm:cxn modelId="{CC348B65-7C2E-1E4D-95F9-D5B0959DAEB6}" type="presOf" srcId="{D9109AE6-731E-0D4E-BC63-26A0BFB46CD8}" destId="{A37E27AC-C956-8946-9215-BDF0F1FFEAEC}" srcOrd="1" destOrd="0" presId="urn:microsoft.com/office/officeart/2005/8/layout/process5"/>
    <dgm:cxn modelId="{BCDEB8DC-D86B-4A4E-8518-D40C23FC5C3C}" type="presOf" srcId="{0041A0A6-8C1C-DC49-9BA9-4990AE746A39}" destId="{5C63AE9C-3248-D543-A4CF-FBBF3E8FEF02}" srcOrd="0" destOrd="0" presId="urn:microsoft.com/office/officeart/2005/8/layout/process5"/>
    <dgm:cxn modelId="{7BA2D4C9-05FF-EA45-81F1-C3A005A5EDAA}" type="presOf" srcId="{CAB6DF6B-6736-C14C-937D-693069BB37B7}" destId="{13239FAD-D619-4A49-8F9B-6ACE90C6968A}" srcOrd="0" destOrd="0" presId="urn:microsoft.com/office/officeart/2005/8/layout/process5"/>
    <dgm:cxn modelId="{563291A8-D997-AF4C-96CC-FD5CE74FCF4A}" type="presOf" srcId="{7236419C-1A5F-DD4C-BAC7-3A75E7BBCDD9}" destId="{2C3D3BDD-AEEA-5940-BEF7-E4CEB4F3E8D7}" srcOrd="0" destOrd="0" presId="urn:microsoft.com/office/officeart/2005/8/layout/process5"/>
    <dgm:cxn modelId="{6E3688D8-B567-B147-A69B-C42C1F5B629A}" srcId="{9E7672C5-E3D7-E94C-9FA6-32B5B5EEB40D}" destId="{F48C2693-41E3-F74D-9C08-33448EED6769}" srcOrd="2" destOrd="0" parTransId="{0A714C79-7C65-E249-91B8-3102722D2652}" sibTransId="{D9109AE6-731E-0D4E-BC63-26A0BFB46CD8}"/>
    <dgm:cxn modelId="{C9231DA5-355E-134F-871F-734C07D9E774}" type="presOf" srcId="{51773720-7A67-354A-87D9-2EA907FAEC80}" destId="{805C6834-FB35-294F-B4C8-3486D3ACB1FC}" srcOrd="0" destOrd="0" presId="urn:microsoft.com/office/officeart/2005/8/layout/process5"/>
    <dgm:cxn modelId="{98E0B298-EF9D-8C4C-9081-239351BF5DC5}" srcId="{9E7672C5-E3D7-E94C-9FA6-32B5B5EEB40D}" destId="{640FA55A-B11E-0845-B5D2-CB0C9388494F}" srcOrd="3" destOrd="0" parTransId="{BF6D80BC-BF2B-A346-B803-5B6FB9A60B0B}" sibTransId="{51773720-7A67-354A-87D9-2EA907FAEC80}"/>
    <dgm:cxn modelId="{8AB57CE2-C40C-AF44-B811-2C4E234A0DF4}" type="presOf" srcId="{9E7672C5-E3D7-E94C-9FA6-32B5B5EEB40D}" destId="{7A55DE4A-BC27-1944-8E77-CBAE34C951B8}" srcOrd="0" destOrd="0" presId="urn:microsoft.com/office/officeart/2005/8/layout/process5"/>
    <dgm:cxn modelId="{7C82BA14-E0F8-824A-9142-1FE51D38C079}" srcId="{9E7672C5-E3D7-E94C-9FA6-32B5B5EEB40D}" destId="{512ECD95-0590-DF48-82AF-9004224EC34D}" srcOrd="1" destOrd="0" parTransId="{68E010A8-7AE3-5B46-BECC-9041E62550A5}" sibTransId="{0041A0A6-8C1C-DC49-9BA9-4990AE746A39}"/>
    <dgm:cxn modelId="{FD5CFD8F-E47B-AF40-8CC8-3A30DC94A745}" srcId="{9E7672C5-E3D7-E94C-9FA6-32B5B5EEB40D}" destId="{9188BA0A-8472-144C-BD50-669D98E0CDA5}" srcOrd="4" destOrd="0" parTransId="{6A27F4D7-2E57-A149-BAD5-1FE8A25061F8}" sibTransId="{CAB6DF6B-6736-C14C-937D-693069BB37B7}"/>
    <dgm:cxn modelId="{ABCC7884-8745-E045-B80E-73FA529D9898}" type="presOf" srcId="{2099D60C-3BE6-EF4D-9DB4-EFCD854F47B5}" destId="{004FA4B3-4998-2945-B776-017C90EC168C}" srcOrd="1" destOrd="0" presId="urn:microsoft.com/office/officeart/2005/8/layout/process5"/>
    <dgm:cxn modelId="{6E1C0960-E951-434A-961B-B63123B7DB7B}" srcId="{9E7672C5-E3D7-E94C-9FA6-32B5B5EEB40D}" destId="{C7ACAA0F-8428-7D47-B0D7-3099F7B8FCFB}" srcOrd="5" destOrd="0" parTransId="{F3109578-3B0A-6C48-B17C-57B86EEFBF57}" sibTransId="{AF6AB856-1A50-9C43-9ADC-A4F06038663D}"/>
    <dgm:cxn modelId="{753089A2-F994-E642-A1D6-CC6132C64B6A}" srcId="{9E7672C5-E3D7-E94C-9FA6-32B5B5EEB40D}" destId="{7236419C-1A5F-DD4C-BAC7-3A75E7BBCDD9}" srcOrd="0" destOrd="0" parTransId="{716C1250-83AA-9349-858A-5E116580B781}" sibTransId="{2099D60C-3BE6-EF4D-9DB4-EFCD854F47B5}"/>
    <dgm:cxn modelId="{20CF8260-6132-AB43-ADF0-F6AD4D76C216}" type="presParOf" srcId="{7A55DE4A-BC27-1944-8E77-CBAE34C951B8}" destId="{2C3D3BDD-AEEA-5940-BEF7-E4CEB4F3E8D7}" srcOrd="0" destOrd="0" presId="urn:microsoft.com/office/officeart/2005/8/layout/process5"/>
    <dgm:cxn modelId="{39F79BC4-BCA5-C64C-9999-5052FC625546}" type="presParOf" srcId="{7A55DE4A-BC27-1944-8E77-CBAE34C951B8}" destId="{2006BB91-3B87-DA40-B6AE-2A5108A2EF2F}" srcOrd="1" destOrd="0" presId="urn:microsoft.com/office/officeart/2005/8/layout/process5"/>
    <dgm:cxn modelId="{5D3B5E07-AF77-1348-A6C4-CE85FBAD502F}" type="presParOf" srcId="{2006BB91-3B87-DA40-B6AE-2A5108A2EF2F}" destId="{004FA4B3-4998-2945-B776-017C90EC168C}" srcOrd="0" destOrd="0" presId="urn:microsoft.com/office/officeart/2005/8/layout/process5"/>
    <dgm:cxn modelId="{32C1262B-B545-9A43-AAA5-16481361F436}" type="presParOf" srcId="{7A55DE4A-BC27-1944-8E77-CBAE34C951B8}" destId="{BCC1E542-A582-F347-92E2-47FFAB05B4F4}" srcOrd="2" destOrd="0" presId="urn:microsoft.com/office/officeart/2005/8/layout/process5"/>
    <dgm:cxn modelId="{3E1A5336-E152-874B-BCAF-0827BE70EFA1}" type="presParOf" srcId="{7A55DE4A-BC27-1944-8E77-CBAE34C951B8}" destId="{5C63AE9C-3248-D543-A4CF-FBBF3E8FEF02}" srcOrd="3" destOrd="0" presId="urn:microsoft.com/office/officeart/2005/8/layout/process5"/>
    <dgm:cxn modelId="{A58063FE-A0CC-864A-B455-301E7F1B41C1}" type="presParOf" srcId="{5C63AE9C-3248-D543-A4CF-FBBF3E8FEF02}" destId="{373AAE06-BB4C-5B45-B86C-ECC2CDC0D6A5}" srcOrd="0" destOrd="0" presId="urn:microsoft.com/office/officeart/2005/8/layout/process5"/>
    <dgm:cxn modelId="{770A4A67-374C-DB4D-9282-FD7B18A4B816}" type="presParOf" srcId="{7A55DE4A-BC27-1944-8E77-CBAE34C951B8}" destId="{7A3273C6-06DA-2A4F-9E7A-C786AEC7AEAC}" srcOrd="4" destOrd="0" presId="urn:microsoft.com/office/officeart/2005/8/layout/process5"/>
    <dgm:cxn modelId="{4D229857-4EB2-8044-9D67-20431D659616}" type="presParOf" srcId="{7A55DE4A-BC27-1944-8E77-CBAE34C951B8}" destId="{9D560C38-FF45-9045-A810-1BF24480C61F}" srcOrd="5" destOrd="0" presId="urn:microsoft.com/office/officeart/2005/8/layout/process5"/>
    <dgm:cxn modelId="{5343BC63-DBD9-E645-804D-0B534575F941}" type="presParOf" srcId="{9D560C38-FF45-9045-A810-1BF24480C61F}" destId="{A37E27AC-C956-8946-9215-BDF0F1FFEAEC}" srcOrd="0" destOrd="0" presId="urn:microsoft.com/office/officeart/2005/8/layout/process5"/>
    <dgm:cxn modelId="{DBA83D1B-074A-6147-B62F-302AF799F91A}" type="presParOf" srcId="{7A55DE4A-BC27-1944-8E77-CBAE34C951B8}" destId="{326859DC-81AC-A14D-930E-03D3AB419642}" srcOrd="6" destOrd="0" presId="urn:microsoft.com/office/officeart/2005/8/layout/process5"/>
    <dgm:cxn modelId="{5AB93D99-7679-B842-B3D4-5B7BDF26A88D}" type="presParOf" srcId="{7A55DE4A-BC27-1944-8E77-CBAE34C951B8}" destId="{805C6834-FB35-294F-B4C8-3486D3ACB1FC}" srcOrd="7" destOrd="0" presId="urn:microsoft.com/office/officeart/2005/8/layout/process5"/>
    <dgm:cxn modelId="{5AFEE842-57B7-C449-A8A2-376EDE7CB34F}" type="presParOf" srcId="{805C6834-FB35-294F-B4C8-3486D3ACB1FC}" destId="{A154FEDF-EF7F-254C-B605-0D3C10E012F1}" srcOrd="0" destOrd="0" presId="urn:microsoft.com/office/officeart/2005/8/layout/process5"/>
    <dgm:cxn modelId="{0CE41917-AEA0-044D-82D7-050AE18D0C43}" type="presParOf" srcId="{7A55DE4A-BC27-1944-8E77-CBAE34C951B8}" destId="{DDF3FDD6-440B-A94B-BF4E-63FA31DC858B}" srcOrd="8" destOrd="0" presId="urn:microsoft.com/office/officeart/2005/8/layout/process5"/>
    <dgm:cxn modelId="{771F435C-997B-DA4A-B269-BE107CF16328}" type="presParOf" srcId="{7A55DE4A-BC27-1944-8E77-CBAE34C951B8}" destId="{13239FAD-D619-4A49-8F9B-6ACE90C6968A}" srcOrd="9" destOrd="0" presId="urn:microsoft.com/office/officeart/2005/8/layout/process5"/>
    <dgm:cxn modelId="{BD9B7530-0078-E84A-A1F4-92D4C463FE1C}" type="presParOf" srcId="{13239FAD-D619-4A49-8F9B-6ACE90C6968A}" destId="{7DE86167-FED6-484B-9B39-75818C30BE68}" srcOrd="0" destOrd="0" presId="urn:microsoft.com/office/officeart/2005/8/layout/process5"/>
    <dgm:cxn modelId="{140DD657-3D09-7445-8F63-2785792809A6}" type="presParOf" srcId="{7A55DE4A-BC27-1944-8E77-CBAE34C951B8}" destId="{345D1EA6-731A-154F-A4B5-AB0B53187FB6}" srcOrd="10" destOrd="0" presId="urn:microsoft.com/office/officeart/2005/8/layout/process5"/>
    <dgm:cxn modelId="{1BFB8E43-4F35-D143-9A74-9C77328AF21B}" type="presParOf" srcId="{7A55DE4A-BC27-1944-8E77-CBAE34C951B8}" destId="{51D6E1CA-56DC-124D-8077-6C5DF4D18494}" srcOrd="11" destOrd="0" presId="urn:microsoft.com/office/officeart/2005/8/layout/process5"/>
    <dgm:cxn modelId="{64B4B99E-2BDC-BC47-A5D6-40C73A6674F1}" type="presParOf" srcId="{51D6E1CA-56DC-124D-8077-6C5DF4D18494}" destId="{38D5BF3C-9979-B747-9345-3CDBC081EE76}" srcOrd="0" destOrd="0" presId="urn:microsoft.com/office/officeart/2005/8/layout/process5"/>
    <dgm:cxn modelId="{7F9B0DFB-0E3A-184A-B385-57458EA836B9}" type="presParOf" srcId="{7A55DE4A-BC27-1944-8E77-CBAE34C951B8}" destId="{47648A24-091E-A440-9803-7FF254809863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49D56-9230-E249-B48B-5D647FAAD6A7}">
      <dsp:nvSpPr>
        <dsp:cNvPr id="0" name=""/>
        <dsp:cNvSpPr/>
      </dsp:nvSpPr>
      <dsp:spPr>
        <a:xfrm>
          <a:off x="0" y="0"/>
          <a:ext cx="4114800" cy="4191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5000" kern="1200" dirty="0" smtClean="0"/>
            <a:t>Must include:</a:t>
          </a:r>
          <a:endParaRPr lang="en-US" sz="5000" kern="1200" dirty="0"/>
        </a:p>
      </dsp:txBody>
      <dsp:txXfrm>
        <a:off x="0" y="0"/>
        <a:ext cx="4114800" cy="1257300"/>
      </dsp:txXfrm>
    </dsp:sp>
    <dsp:sp modelId="{D71126B5-4D28-F041-996A-21406ACAE784}">
      <dsp:nvSpPr>
        <dsp:cNvPr id="0" name=""/>
        <dsp:cNvSpPr/>
      </dsp:nvSpPr>
      <dsp:spPr>
        <a:xfrm>
          <a:off x="411480" y="1257402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Allocation of main memory to processes</a:t>
          </a:r>
        </a:p>
      </dsp:txBody>
      <dsp:txXfrm>
        <a:off x="429362" y="1275284"/>
        <a:ext cx="3256076" cy="574775"/>
      </dsp:txXfrm>
    </dsp:sp>
    <dsp:sp modelId="{AF8A08C6-7BE2-BC4F-8FA2-F9315956443D}">
      <dsp:nvSpPr>
        <dsp:cNvPr id="0" name=""/>
        <dsp:cNvSpPr/>
      </dsp:nvSpPr>
      <dsp:spPr>
        <a:xfrm>
          <a:off x="411480" y="1961870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Allocation of secondary memory to processes</a:t>
          </a:r>
        </a:p>
      </dsp:txBody>
      <dsp:txXfrm>
        <a:off x="429362" y="1979752"/>
        <a:ext cx="3256076" cy="574775"/>
      </dsp:txXfrm>
    </dsp:sp>
    <dsp:sp modelId="{9FC495F8-4083-D14A-B895-6F3B982FE006}">
      <dsp:nvSpPr>
        <dsp:cNvPr id="0" name=""/>
        <dsp:cNvSpPr/>
      </dsp:nvSpPr>
      <dsp:spPr>
        <a:xfrm>
          <a:off x="411480" y="2666339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Protection attributes of blocks of main or virtual memory</a:t>
          </a:r>
        </a:p>
      </dsp:txBody>
      <dsp:txXfrm>
        <a:off x="429362" y="2684221"/>
        <a:ext cx="3256076" cy="574775"/>
      </dsp:txXfrm>
    </dsp:sp>
    <dsp:sp modelId="{C594826F-7934-0F40-874A-C158939AC62E}">
      <dsp:nvSpPr>
        <dsp:cNvPr id="0" name=""/>
        <dsp:cNvSpPr/>
      </dsp:nvSpPr>
      <dsp:spPr>
        <a:xfrm>
          <a:off x="411480" y="3370808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Information needed to manage virtual memory</a:t>
          </a:r>
        </a:p>
      </dsp:txBody>
      <dsp:txXfrm>
        <a:off x="429362" y="3388690"/>
        <a:ext cx="3256076" cy="5747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E8AE7-B8C6-0241-9480-2CDA1CF97203}">
      <dsp:nvSpPr>
        <dsp:cNvPr id="0" name=""/>
        <dsp:cNvSpPr/>
      </dsp:nvSpPr>
      <dsp:spPr>
        <a:xfrm>
          <a:off x="0" y="526299"/>
          <a:ext cx="6096000" cy="352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728980" rIns="473117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>
              <a:solidFill>
                <a:srgbClr val="00B0F0"/>
              </a:solidFill>
            </a:rPr>
            <a:t>Existence of files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>
              <a:solidFill>
                <a:srgbClr val="00B050"/>
              </a:solidFill>
            </a:rPr>
            <a:t>Location on secondary memory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>
              <a:solidFill>
                <a:srgbClr val="00B0F0"/>
              </a:solidFill>
            </a:rPr>
            <a:t>Current status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3500" kern="1200" dirty="0" smtClean="0">
              <a:solidFill>
                <a:srgbClr val="FF0000"/>
              </a:solidFill>
            </a:rPr>
            <a:t>Other attributes</a:t>
          </a:r>
          <a:endParaRPr lang="en-US" sz="3500" kern="1200" dirty="0" smtClean="0">
            <a:solidFill>
              <a:srgbClr val="FF0000"/>
            </a:solidFill>
          </a:endParaRPr>
        </a:p>
      </dsp:txBody>
      <dsp:txXfrm>
        <a:off x="0" y="526299"/>
        <a:ext cx="6096000" cy="3528000"/>
      </dsp:txXfrm>
    </dsp:sp>
    <dsp:sp modelId="{0CEFEDA6-C6BD-4242-A36C-ADC20C2F1CA7}">
      <dsp:nvSpPr>
        <dsp:cNvPr id="0" name=""/>
        <dsp:cNvSpPr/>
      </dsp:nvSpPr>
      <dsp:spPr>
        <a:xfrm>
          <a:off x="304800" y="9699"/>
          <a:ext cx="4267200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3500" kern="1200" dirty="0" smtClean="0"/>
            <a:t>These tables provide information about:</a:t>
          </a:r>
          <a:endParaRPr lang="en-US" sz="3500" kern="1200" dirty="0"/>
        </a:p>
      </dsp:txBody>
      <dsp:txXfrm>
        <a:off x="355237" y="60136"/>
        <a:ext cx="4166326" cy="932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9BED9-0B80-4399-A458-3ADCCC0057AE}" type="datetimeFigureOut">
              <a:rPr lang="en-US" smtClean="0"/>
              <a:pPr/>
              <a:t>2/23/2018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72668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649A7-53D2-4D96-9688-A4162C228653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423112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19E2A7-2174-452B-9BED-C410D2434D57}" type="datetimeFigureOut">
              <a:rPr lang="en-US"/>
              <a:pPr>
                <a:defRPr/>
              </a:pPr>
              <a:t>2/23/2018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07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87136"/>
            <a:ext cx="5486400" cy="415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2668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BF5012-E6F5-495C-A541-6B7E71D3D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198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9/e, by William Stallings, Chapter 3 “</a:t>
            </a:r>
            <a:r>
              <a:rPr kumimoji="1" lang="en-GB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Process</a:t>
            </a:r>
            <a:r>
              <a:rPr kumimoji="1" lang="en-GB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Description and Control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 smtClean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59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the OS must maintain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tables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manage processes.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of this section is devoted to an examination of the required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tables. Before proceeding to this discussion, two additional points should be made.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although Figure 3.11 shows four distinct sets of tables, it should be clear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tables must be linked or cross-referenced in some fashion. Memory, I/O,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 are managed on behalf of processes, so there must be some reference to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resources, directly or indirectly, in the process tables. The files referred to in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 are accessible via an I/O device and will, at some times, be in main or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The tables themselves must be accessible by the OS and therefore are subject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memory management.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how does the OS know to create the tables in the first place? Clearly,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have some knowledge of the basic environment, such as how much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exists, what are the I/O devices and what are their identifiers, and so on.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issue of configuration. That is, when the OS is initialized, it must have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configuration data that define the basic environment, and these data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outside the OS, with human assistance or by some auto configuration software.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41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what the OS must know if it is to manage and control a process. First,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know where the process is located; second, it must know the attributes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that are necessary for its management (e.g., process ID and process state).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41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we can deal with the questions of where a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located or what its attributes are, we need to address an even more fundamental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question: What is the physical manifestation of a process? At a minimum,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include a program or set of programs to be executed. Associated with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is a set of data locations for local and global variables and any defined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constants. Thus, a process will consist of at least sufficient memory to hold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and data of that process. In addition, the execution of a program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involves a stack (see Appendix P) that is used to keep track of procedure calls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 passing between procedures. Finally, each process has associated with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number of attributes that are used by the OS for process control. 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location of a process image will depend on the memory management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 being used. In the simplest case, the process image is maintained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contiguous, or continuous, block of memory. This block is maintained in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usually disk. So that the OS can manage the process, at least a small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its image must be maintained in main memory. To execute the process,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must be loaded into main memory or at least virtual memory.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needs to know the location of each process on disk and, for each such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in main memory, the location of that process in main memory. We saw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slightly more complex variation on this scheme with the CTSS OS, in Chapter 2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CTSS, when a process is swapped out, part of the process image may remain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memory. Thus, the OS must keep track of which portions of the image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are still in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Modern operating systems presume paging hardware that allows noncontiguous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memory to support partially resident processes.  At any given time,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 of a process image may be in main memory, with the remainder in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 Therefore, process tables maintained by the OS must show the 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each page of each process 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72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 collection of attributes is referred to 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block.  We can refer to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 of program, data, stack, and attributes as the process image ( Table 3.4 ).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97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sophisticated multiprogramming system requires a great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 of information about each process. As was explained, this information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reside in a process control block. Different systems will organize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in different ways, and several examples of this appear at the end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and the next. For now, let us simply explore the type of information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of use to an OS without considering in any detail how that information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3.5 lists the typical categories of information required by the OS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You may be somewhat surprised at the quantity of information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gain a greater appreciation of the responsibilities of the OS, this list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more reasonable.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the process control block information into three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identification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state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control information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97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sophisticated multiprogramming system requires a great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 of information about each process. As was explained, this information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reside in a process control block. Different systems will organize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in different ways, and several examples of this appear at the end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and the next. For now, let us simply explore the type of information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of use to an OS without considering in any detail how that information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3.5 lists the typical categories of information required by the OS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You may be somewhat surprised at the quantity of information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gain a greater appreciation of the responsibilities of the OS, this list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more reasonable.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the process control block information into three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identification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state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control information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54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respect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identification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virtually all operating systems,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assigned a unique numeric identifier, which may simply be an index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primary process table ( Figure 3.11 ); otherwise there must be a mapping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the OS to locate the appropriate tables based on the process identifier.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is useful in several ways. Many of the other tables controlled by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use process identifiers to cross-reference process tables. For example,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may be organized so as to provide a map of main memory with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indication of which process is assigned to each region. Similar references will appear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I/O and file tables. When processes communicate with one another,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informs the OS of the destination of a particular communication.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are allowed to create other processes, identifiers indicate the parent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descendents of each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these process identifiers, a process may be assigned a user identifier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indicates the user responsible for the job.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33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state information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 the contents of processor registers.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a process is running, of course, the information is in the registers. When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interrupted, all of this register information must be saved so that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restored when the process resumes execution. The nature and number of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 depend on the design of the processor. Typically, the register set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user-visible registers, control and status registers, and stack pointers.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described in Chapter 1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particular note, all processor designs include a register or set of registers,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known as the program status word (PSW), that contains status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PSW typically contain condition codes plus other status information. A good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of a processor status word is that on Intel x86 processors, referred to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 register (shown in Figure 3.12 and Table 3.6 ). This structure is used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OS (including UNIX and Windows) running on an x86 processor.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89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3.12  x86 EFLAGS register.</a:t>
            </a:r>
          </a:p>
          <a:p>
            <a:endParaRPr lang="en-US" dirty="0" smtClean="0"/>
          </a:p>
          <a:p>
            <a:r>
              <a:rPr lang="en-US" dirty="0" smtClean="0"/>
              <a:t>(See also Table 3.6)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84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3.6   Pentium EFLAGS Register Bits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2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79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V makes use of a simple but powerful process facility that is highly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visible to the user. UNIX follows the model of Figure 3.15b , in which most of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executes within the environment of a user process. UNIX uses two categories of processes: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processes and user processes. System processes run in kernel mode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operating system code to perform administrative and housekeeping functions,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allocation of memory and process swapping. User processes operate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 mode to execute user programs and utilities and in kernel mode to execute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that belong to the kernel. A user process enters kernel mode by issuing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call, when an exception (fault) is generated, or when an interrupt occurs.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2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third major category of information in the process control block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called, for want of a better name,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information . This is the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needed by the OS to control and coordinate the various active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 The last part of Table 3.5 indicates the scope of this information.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examine the details of operating system functionality in succeeding chapters,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 for the various items on this list should become clear.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10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3.13 suggests the structure of process images in virtual memory.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consists of a process control block, a user stack, the private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of the process, and any other address space that the process shares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processes. In the figure, each process image appears as a contiguous range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addresses. In an actual implementation, this may not be the case; it will depend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memory management scheme and the way in which control structures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by the OS.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35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indicated in Table 3.5 , the process control block may contain structuring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information, including pointers that allow the linking of process control blocks.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queues that were described in the preceding section could be implemented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linked lists of process control blocks. For example, the queuing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3.8a could be implemented as suggested in Figure 3.14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03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control block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important data structure in an OS. Each process control block contains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information about a process that is needed by the OS. The blocks are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modified by virtually every module in the OS, including those involved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scheduling, resource allocation, interrupt processing, and performance monitoring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analysis. One can say that the set of process control blocks defines the state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brings up an important design issue. A number of routines within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need access to information in process control blocks. The provision of direct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these tables is not difficult. Each process is equipped with a unique ID,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can be used as an index into a table of pointers to the process control blocks.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difficulty is not access but rather protection. Two problems present themselves: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bug in a single routine, such as an interrupt handler, could damage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blocks, which could destroy the system’s ability to manage the affected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design change in the structure or semantics of the process control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affect a number of modules in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problems can be addressed by requiring all routines in the OS to go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a handler routine, the only job of which is to protect process control blocks,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which is the sole arbiter for reading and writing these blocks. The trade-off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such a routine involves performance issues and the degree to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of the system software can be trusted to be correct.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85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continuing with our discussion of the way in which the OS manages processes,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distinguish between the mode of processor execution normally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the OS and that normally associated with user programs. Most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support at least two modes of execution. Certain instructions can only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 in the more-privileged mode. These would include reading or altering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control register, such as the program status word; primitive I/O instructions;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instructions that relate to memory management. In addition, certain regions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can only be accessed in the more-privileged mode.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less-privileged mode is often referred to as the user mode , because user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typically would execute in this mode. The more-privileged mode is referred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the system mode , control mode , or kernel mode . This last term refers 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of the OS, which is that portion of the OS that encompasses the important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functions.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6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3.7 lists the functions typically found in the kernel of an 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59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the OS decides, for whatever reason ( Table 3.1 ), to create a new process,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proceed as follows: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Assign a unique process identifier to the new process. At this time, a new entry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added to the primary process table, which contains one entry per process.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Allocate space for the process. This includes all elements of the process image.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OS must know how much space is needed for the private user address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(programs and data) and the user stack. These values can be assigned by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based on the type of process, or they can be set based on user request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job creation time. If a process is spawned by another process, the parent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can pass the needed values to the OS as part of the process-creation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 If any existing address space is to be shared by this new process,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appropriate linkages must be set up. Finally, space for a process control block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allocated.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Initialize the process control block. The process identification portion contains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ID of this process plus other appropriate IDs, such as that of the parent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The processor state information portion will typically be initialized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most entries zero, except for the program counter (set to the program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point) and system stack pointers (set to define the process stack boundaries).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control information portion is initialized based on standard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values plus attributes that have been requested for this process.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example, the process state would typically be initialized to Ready or Ready/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Suspend. The priority may be set by default to the lowest priority unless 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explicit request is made for a higher priority. Initially, the process may own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resources (I/O devices, files) unless there is an explicit request for these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unless they are inherited from the parent.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Set the appropriate linkages. For example, if the OS maintains each scheduling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as a linked list, then the new process must be put in the Ready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Ready/Suspend list.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Create or expand other data structures. For example, the OS may maintain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accounting file on each process to be used subsequently for billing and/or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assessment purposes.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73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switch may occur any time that the OS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gained control from the currently running process. Table 3.8 suggests the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 that may give control to the OS.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65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let us consider system interrupts. Actually, we can distinguish, as many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do, two kinds of system interrupts, one of which is simply referred to as 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interrupt, and the other as a trap. The former is due to some sort of event that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to and independent of the currently running process, such as the completion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I/O operation. The latter relates to an error or exception condition generated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currently running process, such as an illegal file access attempt. With 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ordinary interrupt , control is first transferred to an interrupt handler, which does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basic housekeeping and then branches to an OS routine that is concerned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particular type of interrupt that has occurred. Examples include the following: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Clock interrupt: The OS determines whether the currently running process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been executing for the maximum allowable unit of time, referred to as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slice . That is, a time slice is the maximum amount of time that a process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execute before being interrupted. If so, this process must be switched to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 and another process dispatched.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I/O interrupt: The OS determines what I/O action has occurred. If the I/O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constitutes an event for which one or more processes are waiting,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OS moves all of the corresponding blocked processes to the Ready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(and Blocked/Suspend processes to the Ready/Suspend state). The OS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then decide whether to resume execution of the process currently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Running state or to preempt that process for a higher-priority Ready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Memory fault: The processor encounters a virtual memory address reference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word that is not in main memory. The OS must bring in the block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(page or segment) of memory containing the reference from secondary memory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main memory. After the I/O request is issued to bring in the block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the process with the memory fault is placed in a blocked state;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then performs a process switch to resume execution of another process.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desired block is brought into memory, that process is placed in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trap , the OS determines if the error or exception condition is fatal.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so, then the currently running process is moved to the Exit state and a process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 occurs. If not, then the action of the OS will depend on the nature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error and the design of the OS. It may attempt some recovery procedure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simply notify the user. It may do a process switch or resume the currently running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controls events within the computer system. It schedules and dispatches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for execution by the processor, allocates resources to processes,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responds to requests by user processes for basic services. Fundamentally, we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 of the OS as that entity that manages the use of system resources by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concept is illustrated in Figure 3.10 . In a multiprogramming environment,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processes (P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,…,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that have been created and exist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memory. Each process, during the course of its execution, needs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system resources, including the processor, I/O devices, and main memory.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figure,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running; at least part of the process is in main memory,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has control of two I/O devices.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also in main memory but is blocked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for an I/O device allocated to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been swapped out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 suspended.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433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Chapter 1 , we discussed the inclusion of an interrupt stage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the instruction cycle. Recall that, in the interrupt stage, the processor checks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see if any interrupts are pending, indicated by the presence of an interrupt signal.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 interrupts are pending, the processor proceeds to the fetch stage and fetches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instruction of the current program in the current process. If an interrupt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pending, the processor does the following: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It sets the program counter to the starting address of an interrupt handler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It switches from user mode to kernel mode so that the interrupt processing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may include privileged instructions.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now proceeds to the fetch stage and fetches the first instruction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interrupt handler program, which will service the interrupt. At this point, typically,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of the process that has been interrupted is saved into that process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block of the interrupted program.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question that may now occur to you is, What constitutes the context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saved? The answer is that it must include any information that may be altered by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execution of the interrupt handler and that will be needed to resume the program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was interrupted. Thus, the portion of the process control block that was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processor state information must be saved. This includes the program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counter, other processor registers, and stack information.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anything else need to be done? That depends on what happens next.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handler is typically a short program that performs a few basic tasks related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interrupt. For example, it resets the flag or indicator that signals the presence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interrupt. It may send an acknowledgment to the entity that issued the interrupt,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an I/O module. And it may do some basic housekeeping relating 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effects of the event that caused the interrupt. For example, if the interrupt relates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I/O event, the interrupt handler will check for an error condition. If an error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occurred, the interrupt handler may send a signal to the process that originally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requested the I/O operation. If the interrupt is by the clock, then the handler will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 control over to the dispatcher, which will want to pass control to another process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time slice allotted to the currently running process has expired.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about the other information in the process control block? If this interrupt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be followed by a switch to another process, then some work will need to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done. However, in most operating systems, the occurrence of an interrupt does not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necessarily mean a process switch. It is possible that, after the interrupt handler has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executed, the currently running process will resume execution. In that case, all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necessary is to save the processor state information when the interrupt occurs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restore that information when control is returned to the program that was running.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 saving and restoring functions are performed in hardware.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67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clear, then, that the mode switch is a concept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 from that of the process switch. </a:t>
            </a:r>
            <a:r>
              <a:rPr lang="en-US" sz="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mode switch may occur without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 the state of the process that is currently in the Running state. In that case,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saving and subsequent restoral involve little overhead. However, if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 running process is to be moved to another state (Ready, Blocked, etc.),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OS must make substantial changes in its environment. The steps involved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full process switch are as follows: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Save the context of the processor, including program counter and 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Update the process control block of the process that is currently in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 This includes changing the state of the process to one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states (Ready; Blocked; Ready/Suspend; or Exit). Other relevant fields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also be updated, including the reason for leaving the Running state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 information.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Move the process control block of this process to the appropriate queue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(Ready; Blocked on Event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; Ready/Suspend).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Select another process for execution; this topic is explored in Part Four.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Update the process control block of the process selected. This includes changing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state of this process to Running.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Update memory management data structures. This may be required, depending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how address translation is managed; this topic is explored in Part Three.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Restore the context of the processor to that which existed at the time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selected process was last switched out of the Running state, by loading in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previous values of the program counter and other registers.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process switch, which involves a state change, requires more effort than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switch.</a:t>
            </a:r>
            <a:endParaRPr lang="en-NZ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264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traditional approach, common on many older operating systems, is to execute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of the OS outside of any process ( Figure 3.15a ). With this approach,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currently running process is interrupted or issues a supervisor call,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context of this process is saved and control is passed to the kernel. The OS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own region of memory to use and its own system stack for controlling procedure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and returns. The OS can perform any desired functions and restore the context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interrupted process, which causes execution to resume in the interrupted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process. Alternatively, the OS can complete the function of saving the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 and proceed to schedule and dispatch another process. Whether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happens depends on the reason for the interruption and the circumstances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any case, the key point here is that the concept of process is considered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 only to user programs. The operating system code is executed as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that operates in privileged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within User Processes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alternative that is common with operating systems on smaller computers (PCs,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workstations) is to execute virtually all OS software in the context of a user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view is that the OS is primarily a collection of routines that the user calls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various functions, executed within the environment of the user’s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illustrated in Figure 3.15b . At any given point, the OS is managing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images. Each image includes not only the regions illustrated in Figure 3.13 , but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program, data, and stack areas for kernel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Process-Based Operating System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alternative, illustrated in Figure 3.15c , is to implement the OS as a collection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system processes. As in the other options, the software that is part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executes in a kernel mode. In this case, however, major kernel functions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as separate processes. Again, there may be a small amount of process switching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that is executed outside of any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approach has several advantages. It imposes a program design discipline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encourages the use of a modular OS with minimal, clean interfaces between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modules. In addition, some noncritical operating system functions are conveniently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as separate processes. For example, we mentioned earlier a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that records the level of utilization of various resources (processor,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channels) and the rate of progress of the user processes in the system.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program does not provide a particular service to any active process, it can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invoked by the OS. As a process, the function can run at an assigned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and be interleaved with other processes under dispatcher control. Finally,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the OS as a set of processes is useful in a multiprocessor or multicomputer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environment, in which some of the operating system services can be shipped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to dedicated processors, improving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4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3.16 suggests a typical process image structure for this strategy.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stack is used to manage calls/returns while the process is in kernel mode.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code and data are in the shared address space and are shared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user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interrupt, trap, or supervisor call occurs, the processor is placed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and control is passed to the OS. To pass control from a user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OS, the mode context is saved and a mode switch takes place to an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routine. However, execution continues within the current user process.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switch is not performed, just a mode switch within the same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OS, upon completion of its work, determines that the current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continue to run, then a mode switch resumes the interrupted program within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process. This is one of the key advantages of this approach: A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has been interrupted to employ some operating system routine,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resumed, and all of this has occurred without incurring the penalty of two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switches. If, however, it is determined that a process switch is to occur 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returning to the previously executing program, then control is passed to a process-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switching routine. This routine may or may not execute in the current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system design. At some point, however, the current process has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placed in a nonrunning state and another process designated as the running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this phase, it is logically most convenient to view execution as taking place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outside of all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way, this view of the OS is remarkable. Simply put, at certain points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a process will save its state information, choose another process to run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those that are ready, and relinquish control to that process. The reason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an arbitrary and indeed chaotic situation is that during the critical time,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that is executed in the user process is shared operating system code and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code. Because of the concept of user mode and kernel mode, the user cannot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tamper with or interfere with the operating system routines, even though they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in the user’s process environment. This further reminds us that there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distinction between the concepts of process and program and that the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two is not one to one. Within a process, both a user program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programs may execute, and the operating system programs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in the various user processes are identical.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43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V makes use of a simple but powerful process facility that is highly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visible to the user. UNIX follows the model of Figure 3.15b , in which most of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executes within the environment of a user process. UNIX uses two categories of processes: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processes and user processes. System processes run in kernel mode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operating system code to perform administrative and housekeeping functions,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allocation of memory and process swapping. User processes operate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 mode to execute user programs and utilities and in kernel mode to execute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that belong to the kernel. A user process enters kernel mode by issuing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call, when an exception (fault) is generated, or when an interrupt occurs.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496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total of nine process states are recognized by the UNIX SVR4 operating system;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listed in Table 3.9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707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Process State Transition Diagram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figure is similar to Figure 3.9b , with the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sleeping states corresponding to the two blocked states. The differences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UNIX employs two Running states to indicate whether the process is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 mode or kernel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distinction is made between the two states: (Ready to Run, in Memory)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(Preempted). These are essentially the same state, as indicated by the dotted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joining them. The distinction is made to emphasize the way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preempted state is entered. When a process is running in kernel mode (as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of a supervisor call, clock interrupt, or I/O interrupt), there will come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time when the kernel has completed its work and is ready to return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user program. At this point, the kernel may decide to preempt the current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in favor of one that is ready and of higher priority. In that case,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process moves to the preempted state. However, for purposes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dispatching, those processes in the Preempted state and those in the (Ready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Run, in Memory) state form one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Preemption can only occur when a process is about to move from kernel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user mode. While a process is running in kernel mode, it may not be preempted.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makes UNIX unsuitable for real-time processing. Chapter 10 discusses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 for real-time processing.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processes are unique in UNIX. Process 0 is a special process that is created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system boots; in effect, it is predefined as a data structure loaded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boot time. It is the swapper process. In addition, process 0 spawns process 1,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the init process; all other processes in the system have process 1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ancestor. When a new interactive user logs on to the system, it is process 1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creates a user process for that user. Subsequently, the user process can create child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in a branching tree, so that any particular application can consist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related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037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in UNIX is a rather complex set of data structures that provide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all of the information necessary to manage and dispatch processes. Table 3.10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summarizes the elements of the process image, which are organized into three parts: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user-level context, register context, and system-level context.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user-level context contains the basic elements of a user’s program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generated directly from a compiled object file. The user’s program is separated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text and data areas; the text area is read-only and is intended to hold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program’s instructions. While the process is executing, the processor uses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stack area for procedure calls and returns and parameter passing. The shared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area is a data area that is shared with other processes. There is only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copy of a shared memory area, but, by the use of virtual memory, it appears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each sharing process that the shared memory region is in its address space.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 not running, the processor status information is stored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area.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system-level context contains the remaining information that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needs to manage the process. It consists of a static part, which is fixed in size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stays with a process throughout its lifetime, and a dynamic part, which varies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through the life of the process. One element of the static part is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entry. This is actually part of the process table maintained by the OS,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entry per process. The process table entry contains process control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accessible to the kernel at all times; hence, in a virtual memory system,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table entries are maintained in main memory. Table 3.11 lists the contents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 table entry. The user area, or U area, contains additional process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is needed by the kernel when it is executing in the context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process; it is also used when paging processes to and from memory. Table 3.12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contents of this 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distinction between the process table entry and the U area reflects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 that the UNIX kernel always executes in the context of some process.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time, the kernel will be dealing with the concerns of that process.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of the time, such as when the kernel is performing a scheduling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preparatory to dispatching another process, it will need access to information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processes. The information in a process table can be accessed when the given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not the current one.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third static portion of the system-level context is the per process region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which is used by the memory management system. Finally, the kernel stack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dynamic portion of the system-level context. This stack is used when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executing in kernel mode and contains the information that must be saved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restored as procedure calls and interrupts occur.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89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3.11 lists the contents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 table entry. The user area, or U area, contains additional process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is needed by the kernel when it is executing in the context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process; it is also used when paging processes to and from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504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area, or U area, contains additional process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is needed by the kernel when it is executing in the context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process; it is also used when paging processes to and from memory. Table 3.12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contents of this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9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 is to manage processes and resources, it must have information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status of each process and resource. The universal approach to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information is straightforward: The OS constructs and maintains tables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about each entity that it is managing. A general idea of the scope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effort is indicated in Figure 3.11 , which shows four different types of tables maintained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OS: memory, I/O, file, and process. Although the details will differ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one OS to another, fundamentally, all operating systems maintain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these four categories.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633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creation in UNIX is made by means of the kernel system call, fork( ). When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issues a fork request, the OS performs the following functions [BACH86]: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It allocates a slot in the process table for the new process.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It assigns a unique process ID to the child process.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It makes a copy of the process image of the parent, with the exception of any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memory.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It increments counters for any files owned by the parent, to reflect that 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process now also owns those files.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It assigns the child process to the Ready to Run state.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It returns the ID number of the child to the parent process, and a 0 value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child process.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498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When the kernel has completed these functions it can do one of the following, as part of</a:t>
            </a:r>
          </a:p>
          <a:p>
            <a:r>
              <a:rPr lang="en-NZ" dirty="0" smtClean="0"/>
              <a:t>the dispatcher routine:</a:t>
            </a:r>
          </a:p>
          <a:p>
            <a:pPr lvl="1"/>
            <a:r>
              <a:rPr lang="en-NZ" dirty="0" smtClean="0"/>
              <a:t>• Stay in the parent process. Control returns to user mode at the point of the fork call of the parent.</a:t>
            </a:r>
          </a:p>
          <a:p>
            <a:pPr lvl="1"/>
            <a:r>
              <a:rPr lang="en-NZ" dirty="0" smtClean="0"/>
              <a:t>• Transfer control to the child process. The child process begins executing at the same point in the code as the parent, namely at the return from the fork call.</a:t>
            </a:r>
          </a:p>
          <a:p>
            <a:pPr lvl="1"/>
            <a:r>
              <a:rPr lang="en-NZ" dirty="0" smtClean="0"/>
              <a:t>• Transfer control to another process. Both parent and child are left in the Ready to Run state.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165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</a:t>
            </a:r>
            <a:r>
              <a:rPr lang="en-US" smtClean="0"/>
              <a:t>3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234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</a:t>
            </a:r>
            <a:r>
              <a:rPr lang="en-US" smtClean="0"/>
              <a:t>3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3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 is to manage processes and resources, it must have information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status of each process and resource. The universal approach to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information is straightforward: The OS constructs and maintains tables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about each entity that it is managing. A general idea of the scope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effort is indicated in Figure 3.11 , which shows four different types of tables maintained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OS: memory, I/O, file, and process. Although the details will differ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one OS to another, fundamentally, all operating systems maintain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these four categories.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6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are used to keep track of both main (real) and secondary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(virtual) memory. Some of main memory is reserved for use by the OS;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is available for use by processes. Processes are maintained on secondary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using some sort of virtual memory or simple swapping mechanism.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must include the following information: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allocation of main memory to processes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allocation of secondary memory to processes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protection attributes of blocks of main or virtual memory, such as which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may access certain shared memory regions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Any information needed to manage virtual memory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examine the information structures for memory management in detail in Part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56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tables are used by the OS to manage the I/O devices and channels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system. At any given time, an I/O device may be available or assigned to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process. If an I/O operation is in progress, the OS needs to know the status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I/O operation and the location in main memory being used as the source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destination of the I/O transfer. I/O management is examined in Chapter 11 .</a:t>
            </a:r>
            <a:endParaRPr lang="en-NZ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04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OS may also maintain file tables . These tables provide information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existence of files, their location on secondary memory, their current status,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other attributes. Much, if not all, of this information may be maintained and used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file management system, in which case the OS has little or no knowledge of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operating systems, much of the detail of file management is managed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itself. This topic is explored in Chapter 12.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59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OS may also maintain file tables . These tables provide information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existence of files, their location on secondary memory, their current status,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other attributes. Much, if not all, of this information may be maintained and used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file management system, in which case the OS has little or no knowledge of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operating systems, much of the detail of file management is managed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itself. This topic is explored in Chapter 12.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0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07387-0957-7347-B399-B33F38AE960C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8EC8E-1171-46D3-BB9C-E76E2EDA8E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4721B-8A5A-784D-A05A-B3B3DBE1B80D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09671-C39D-4B40-9BE0-D936833A2F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54EAA-41B9-2C41-9CF3-776198A24123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07808-BABC-4730-BF31-D5862FFC7F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FA7F0B-F8AC-A74D-9E1B-19A924C700A0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0884869-B25C-4578-8BC2-8D4E9232F6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4D4A-814C-CD41-8C4D-D2A31D8C580B}" type="datetime1">
              <a:rPr lang="en-US" smtClean="0"/>
              <a:t>2/23/2018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Pearson Education, Inc., Hoboken, NJ. All rights reserved.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C9075-9B98-A446-BA24-3961C574D15C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3FF1C51-8566-4549-A1BC-4215581B4B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AF3A4C-A291-2A44-AFA5-9FA77CE62BBE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B203D4-3058-0D46-83D5-59D6FCF7B3CA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966AC-1F3B-4B3D-973B-B23837B044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513816-15EE-DB4F-8FAE-E15B8F356325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E41BB1-DA7F-B241-832E-5A4ED82018E9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A3A69B-799A-C445-B6E0-B863B6BBDC72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B7A9B-C338-F845-AB4B-7938CC3D4652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18911-2E00-4AF1-A4F5-64BB56B771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407518-8780-4440-AE62-06D43CC61D12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41592-6554-482E-89C6-70009B5655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E05566-1A28-D244-A4AA-E34813AAA333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2F4A21-2939-B941-AF00-D2884FB2823F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93A053-5F02-9841-BF42-8BDD7A07DDA9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0F2F0-C1E0-4407-97E8-C859ED725D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FCB45-A166-F249-AC26-46B0CD809BC0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20D82-ADCE-4DF0-BB8C-D438A455B4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F69907-EFAA-384D-A564-BC502E086D39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C7F0D-6920-4708-9B29-4BBAA354F1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1013F-EA10-AD41-BA10-AD4128D63B5E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35068-BD0A-4769-B0ED-BC9178C28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E8DD5-D188-A643-B5CF-33CC25CA25BA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2D202-9CB7-4AA3-8392-91713E932C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02BD5-6A5C-F641-AB68-8798E06261C7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BEC64-3B96-40E2-BB51-2BFA4C7324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DB7A2-28F5-3346-8041-01E14120BE5B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A33BB-380D-4808-B45C-DF9583064D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B56C5-44BF-9C4A-ADCA-78D5C19BC311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C68AA-9F9C-4D36-A856-C77A64038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D9B8A-0AC1-A942-B607-D508CCF788EA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4CD6E-A0B3-4429-9019-071CBE34D6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69C09-4C2E-FC4C-A333-02610641EEC3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3133-C805-422B-9705-D56F31086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2584268-DA5B-7045-BFDC-1B5737A63DD5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BEA4FE-042C-4C31-965A-79D3153CB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3B41AE3D-EC6B-B04C-92EC-C3B287712F3A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</p:sldLayoutIdLst>
  <p:transition/>
  <p:hf sldNum="0" hdr="0" dt="0"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png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3</a:t>
            </a:r>
            <a:br>
              <a:rPr lang="en-US" dirty="0" smtClean="0"/>
            </a:br>
            <a:r>
              <a:rPr lang="en-US" dirty="0" smtClean="0"/>
              <a:t>Process Description and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Ninth Edition</a:t>
            </a:r>
          </a:p>
          <a:p>
            <a:r>
              <a:rPr lang="en-US" dirty="0" smtClean="0"/>
              <a:t>By William Stallings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676400"/>
            <a:ext cx="2209800" cy="288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Operating Systems:</a:t>
            </a:r>
            <a:b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Internals and Design Principles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82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Tables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7924800" cy="3840163"/>
          </a:xfrm>
        </p:spPr>
        <p:txBody>
          <a:bodyPr>
            <a:noAutofit/>
          </a:bodyPr>
          <a:lstStyle/>
          <a:p>
            <a:r>
              <a:rPr lang="en-US" sz="3000" dirty="0" smtClean="0"/>
              <a:t>Must be maintained to </a:t>
            </a:r>
            <a:r>
              <a:rPr lang="en-US" sz="3000" dirty="0" smtClean="0">
                <a:solidFill>
                  <a:srgbClr val="00B0F0"/>
                </a:solidFill>
              </a:rPr>
              <a:t>manage processes</a:t>
            </a:r>
          </a:p>
          <a:p>
            <a:r>
              <a:rPr lang="en-US" sz="3000" dirty="0" smtClean="0"/>
              <a:t>There must be some reference to </a:t>
            </a:r>
            <a:r>
              <a:rPr lang="en-US" sz="3000" dirty="0" smtClean="0">
                <a:solidFill>
                  <a:srgbClr val="00B0F0"/>
                </a:solidFill>
              </a:rPr>
              <a:t>memory</a:t>
            </a:r>
            <a:r>
              <a:rPr lang="en-US" sz="3000" dirty="0" smtClean="0"/>
              <a:t>,    </a:t>
            </a:r>
            <a:r>
              <a:rPr lang="en-US" sz="3000" dirty="0" smtClean="0">
                <a:solidFill>
                  <a:srgbClr val="FF0000"/>
                </a:solidFill>
              </a:rPr>
              <a:t>I/O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rgbClr val="00B050"/>
                </a:solidFill>
              </a:rPr>
              <a:t>and files</a:t>
            </a:r>
            <a:r>
              <a:rPr lang="en-US" sz="3000" dirty="0" smtClean="0"/>
              <a:t>, directly or indirectly</a:t>
            </a:r>
          </a:p>
          <a:p>
            <a:r>
              <a:rPr lang="en-US" sz="3000" dirty="0" smtClean="0"/>
              <a:t>The tables themselves must be accessible by the OS and therefore are subject to memory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939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6253"/>
            <a:ext cx="8229599" cy="12201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Structures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514600"/>
          <a:ext cx="67056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863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7824788" cy="1371600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Structures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39588" y="1735281"/>
            <a:ext cx="3657600" cy="730415"/>
          </a:xfrm>
        </p:spPr>
        <p:txBody>
          <a:bodyPr/>
          <a:lstStyle/>
          <a:p>
            <a:r>
              <a:rPr lang="en-US" dirty="0" smtClean="0"/>
              <a:t>Process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209800"/>
            <a:ext cx="4038600" cy="3886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A process must include a program or set of programs to be executed</a:t>
            </a:r>
          </a:p>
          <a:p>
            <a:pPr lvl="1"/>
            <a:r>
              <a:rPr lang="en-US" dirty="0" smtClean="0"/>
              <a:t>A process will consist of at least sufficient memory to hold the programs and data of that process</a:t>
            </a:r>
          </a:p>
          <a:p>
            <a:pPr lvl="1"/>
            <a:r>
              <a:rPr lang="en-US" dirty="0" smtClean="0"/>
              <a:t>The execution of a program typically involves a stack that is used to keep track of procedure calls and parameter passing between procedures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904232" y="1735281"/>
            <a:ext cx="3657600" cy="730415"/>
          </a:xfrm>
        </p:spPr>
        <p:txBody>
          <a:bodyPr/>
          <a:lstStyle/>
          <a:p>
            <a:r>
              <a:rPr lang="en-US" dirty="0" smtClean="0"/>
              <a:t>Process Attributes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724400" y="2492374"/>
            <a:ext cx="3962400" cy="3679825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Each process has associated with it a number of attributes that are used by the OS for process control</a:t>
            </a:r>
          </a:p>
          <a:p>
            <a:pPr lvl="1"/>
            <a:r>
              <a:rPr lang="en-US" dirty="0" smtClean="0"/>
              <a:t>The collection of program, data, stack, and attributes is referred to as the process image</a:t>
            </a:r>
          </a:p>
          <a:p>
            <a:pPr lvl="1"/>
            <a:r>
              <a:rPr lang="en-US" dirty="0" smtClean="0"/>
              <a:t>Process image location will depend on the memory management scheme being used</a:t>
            </a:r>
          </a:p>
          <a:p>
            <a:pPr lvl="1"/>
            <a:r>
              <a:rPr lang="en-US" dirty="0" smtClean="0"/>
              <a:t>We refer to this collection of attributes as the </a:t>
            </a:r>
            <a:r>
              <a:rPr lang="en-US" dirty="0" smtClean="0">
                <a:solidFill>
                  <a:srgbClr val="00B0F0"/>
                </a:solidFill>
              </a:rPr>
              <a:t>PCB (Process Control Block)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168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2667000" y="6029158"/>
            <a:ext cx="3657600" cy="73041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ts val="3000"/>
              </a:lnSpc>
              <a:spcBef>
                <a:spcPts val="3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4000" dirty="0" smtClean="0">
                <a:solidFill>
                  <a:srgbClr val="FF0000"/>
                </a:solidFill>
              </a:rPr>
              <a:t>Process Image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6858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Table 3.4   </a:t>
            </a:r>
          </a:p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Typical Elements of a 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Process Image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362200"/>
            <a:ext cx="8364728" cy="397059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634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67600" y="838200"/>
            <a:ext cx="1371600" cy="36576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Table 3.5  </a:t>
            </a:r>
            <a:b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Typical Elements </a:t>
            </a:r>
            <a:r>
              <a:rPr lang="en-US" sz="2000" b="1" dirty="0">
                <a:solidFill>
                  <a:srgbClr val="FF0000"/>
                </a:solidFill>
              </a:rPr>
              <a:t>Process Control Block 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a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(page 1 of 2) </a:t>
            </a:r>
            <a:endParaRPr lang="en-NZ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2" y="914400"/>
            <a:ext cx="7001464" cy="54800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3800" y="5867400"/>
            <a:ext cx="163189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is located </a:t>
            </a:r>
          </a:p>
          <a:p>
            <a:r>
              <a:rPr lang="en-US" sz="1100" dirty="0" smtClean="0">
                <a:latin typeface="+mn-lt"/>
              </a:rPr>
              <a:t>on page 125 in the textbook)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549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mv="urn:schemas-microsoft-com:mac:vml"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00800" y="838200"/>
            <a:ext cx="2209800" cy="38100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Table 3.5 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Typical </a:t>
            </a:r>
            <a:r>
              <a:rPr lang="en-US" sz="2400" b="1" dirty="0" smtClean="0">
                <a:solidFill>
                  <a:srgbClr val="FF0000"/>
                </a:solidFill>
              </a:rPr>
              <a:t>Elements of a Process Control Block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(page 2 of 2) </a:t>
            </a:r>
            <a:endParaRPr lang="en-NZ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09600"/>
            <a:ext cx="5568108" cy="5850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0" y="60198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is located </a:t>
            </a:r>
          </a:p>
          <a:p>
            <a:r>
              <a:rPr lang="en-US" sz="1100" dirty="0" smtClean="0">
                <a:latin typeface="+mn-lt"/>
              </a:rPr>
              <a:t>on page 125 in the textbook)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625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Identification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3388" y="2286000"/>
            <a:ext cx="3657600" cy="4267200"/>
          </a:xfrm>
        </p:spPr>
        <p:txBody>
          <a:bodyPr>
            <a:normAutofit/>
          </a:bodyPr>
          <a:lstStyle/>
          <a:p>
            <a:r>
              <a:rPr lang="en-NZ" dirty="0" smtClean="0"/>
              <a:t>Each process is assigned a unique numeric identifier</a:t>
            </a:r>
          </a:p>
          <a:p>
            <a:pPr lvl="1"/>
            <a:r>
              <a:rPr lang="en-NZ" dirty="0" smtClean="0"/>
              <a:t>Otherwise there must be a mapping that allows the OS to locate the appropriate tables based on the process identifier</a:t>
            </a:r>
          </a:p>
          <a:p>
            <a:r>
              <a:rPr lang="en-NZ" dirty="0" smtClean="0"/>
              <a:t>Many of the tables controlled by the OS may use process identifiers to cross-reference process tables</a:t>
            </a:r>
          </a:p>
          <a:p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133600"/>
            <a:ext cx="3657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1946" dirty="0" smtClean="0"/>
              <a:t>Memory tables may be organized to provide a map of main memory with an indication of which process is assigned to each region</a:t>
            </a:r>
          </a:p>
          <a:p>
            <a:pPr lvl="1"/>
            <a:r>
              <a:rPr lang="en-US" dirty="0" smtClean="0"/>
              <a:t>Similar references will appear in I/O and file tables</a:t>
            </a:r>
          </a:p>
          <a:p>
            <a:r>
              <a:rPr lang="en-US" sz="1946" dirty="0" smtClean="0"/>
              <a:t>When processes communicate with one another, the process identifier informs the OS of the destination of a particular communication</a:t>
            </a:r>
          </a:p>
          <a:p>
            <a:r>
              <a:rPr lang="en-US" sz="2000" dirty="0" smtClean="0"/>
              <a:t>When processes are allowed to create other processes, identifiers indicate the parent and descendents of each process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939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81000" y="456253"/>
            <a:ext cx="8382000" cy="1143948"/>
          </a:xfrm>
        </p:spPr>
        <p:txBody>
          <a:bodyPr/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Processor State Information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8100659"/>
              </p:ext>
            </p:extLst>
          </p:nvPr>
        </p:nvGraphicFramePr>
        <p:xfrm>
          <a:off x="4468995" y="2272043"/>
          <a:ext cx="41910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37790804"/>
              </p:ext>
            </p:extLst>
          </p:nvPr>
        </p:nvGraphicFramePr>
        <p:xfrm>
          <a:off x="533400" y="2133600"/>
          <a:ext cx="3657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073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p:blipFill>
          <a:blip r:embed="rId3"/>
          <a:srcRect t="6364" b="38182"/>
          <a:stretch>
            <a:fillRect/>
          </a:stretch>
        </p:blipFill>
        <p:spPr>
          <a:xfrm>
            <a:off x="383437" y="381000"/>
            <a:ext cx="8760563" cy="628692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634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1" y="1143000"/>
            <a:ext cx="2362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3.6</a:t>
            </a:r>
          </a:p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x86</a:t>
            </a:r>
          </a:p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EFLAGS </a:t>
            </a:r>
          </a:p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Register </a:t>
            </a:r>
          </a:p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Bits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33400"/>
            <a:ext cx="4697686" cy="5862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248400"/>
            <a:ext cx="327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127 in the textbook)</a:t>
            </a:r>
            <a:endParaRPr lang="en-US" sz="1100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82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Objectives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78486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1800"/>
              </a:spcBef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Tables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I/O Tables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Tables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Tables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Images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Control Block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Reading Assignment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Pthreads</a:t>
            </a:r>
            <a:r>
              <a:rPr lang="en-US" sz="24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Intro</a:t>
            </a:r>
            <a:endParaRPr lang="en-US" sz="24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indent="0">
              <a:spcBef>
                <a:spcPts val="1800"/>
              </a:spcBef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800"/>
              </a:spcBef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320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71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STUDENTS: </a:t>
            </a:r>
            <a:r>
              <a:rPr lang="en-NZ" dirty="0" smtClean="0">
                <a:solidFill>
                  <a:srgbClr val="00B0F0"/>
                </a:solidFill>
                <a:effectLst/>
              </a:rPr>
              <a:t>Reading Assignment</a:t>
            </a:r>
            <a:endParaRPr lang="en-NZ" dirty="0">
              <a:solidFill>
                <a:srgbClr val="00B0F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001000" cy="4191000"/>
          </a:xfrm>
        </p:spPr>
        <p:txBody>
          <a:bodyPr/>
          <a:lstStyle/>
          <a:p>
            <a:r>
              <a:rPr lang="en-NZ" sz="3600" dirty="0" smtClean="0">
                <a:solidFill>
                  <a:srgbClr val="FF0000"/>
                </a:solidFill>
              </a:rPr>
              <a:t>Please study slides 36 to 45</a:t>
            </a:r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930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95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</a:t>
            </a:r>
            <a:b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Information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14600"/>
            <a:ext cx="7848600" cy="2819399"/>
          </a:xfrm>
        </p:spPr>
        <p:txBody>
          <a:bodyPr>
            <a:noAutofit/>
          </a:bodyPr>
          <a:lstStyle/>
          <a:p>
            <a:r>
              <a:rPr lang="en-NZ" sz="2800" dirty="0" smtClean="0"/>
              <a:t>The additional information                         needed by the OS to control                             and coordinate the various                             active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015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3.pdf"/>
          <p:cNvPicPr>
            <a:picLocks noChangeAspect="1"/>
          </p:cNvPicPr>
          <p:nvPr/>
        </p:nvPicPr>
        <p:blipFill>
          <a:blip r:embed="rId3"/>
          <a:srcRect l="5455" t="7059" r="6364" b="4706"/>
          <a:stretch>
            <a:fillRect/>
          </a:stretch>
        </p:blipFill>
        <p:spPr>
          <a:xfrm>
            <a:off x="838200" y="685800"/>
            <a:ext cx="7652154" cy="591664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472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:mv="urn:schemas-microsoft-com:mac:vml"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4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549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824788" cy="1169693"/>
          </a:xfrm>
        </p:spPr>
        <p:txBody>
          <a:bodyPr/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Role of the </a:t>
            </a:r>
            <a:b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Block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8001000" cy="4114799"/>
          </a:xfrm>
        </p:spPr>
        <p:txBody>
          <a:bodyPr>
            <a:normAutofit/>
          </a:bodyPr>
          <a:lstStyle/>
          <a:p>
            <a:r>
              <a:rPr lang="en-NZ" dirty="0" smtClean="0"/>
              <a:t>The most important data structure in an OS</a:t>
            </a:r>
          </a:p>
          <a:p>
            <a:pPr marL="681038" lvl="1" indent="-215900"/>
            <a:r>
              <a:rPr lang="en-NZ" dirty="0" smtClean="0"/>
              <a:t> Contains all of the information about a process that is needed by the OS</a:t>
            </a:r>
          </a:p>
          <a:p>
            <a:pPr marL="681038" lvl="1" indent="-215900"/>
            <a:r>
              <a:rPr lang="en-NZ" dirty="0" smtClean="0"/>
              <a:t>Blocks are read and/or modified by virtually every module in the OS</a:t>
            </a:r>
          </a:p>
          <a:p>
            <a:pPr marL="681038" lvl="1" indent="-215900"/>
            <a:r>
              <a:rPr lang="en-NZ" dirty="0" smtClean="0"/>
              <a:t>Defines the state of the OS</a:t>
            </a:r>
          </a:p>
          <a:p>
            <a:r>
              <a:rPr lang="en-NZ" dirty="0" smtClean="0"/>
              <a:t>Difficulty is not access, but protection</a:t>
            </a:r>
          </a:p>
          <a:p>
            <a:pPr marL="681038" lvl="1" indent="-215900"/>
            <a:r>
              <a:rPr lang="en-NZ" dirty="0" smtClean="0"/>
              <a:t>A bug in a single routine could damage process control blocks, which could destroy the system’s ability to manage the affected processes</a:t>
            </a:r>
          </a:p>
          <a:p>
            <a:pPr marL="681038" lvl="1" indent="-215900"/>
            <a:r>
              <a:rPr lang="en-NZ" dirty="0" smtClean="0"/>
              <a:t>A design change in the structure or semantics of the process control block could affect a number of modules in the OS</a:t>
            </a:r>
          </a:p>
          <a:p>
            <a:pPr lvl="1"/>
            <a:endParaRPr lang="en-NZ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329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Modes of Execution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39588" y="2573481"/>
            <a:ext cx="3657600" cy="730415"/>
          </a:xfrm>
        </p:spPr>
        <p:txBody>
          <a:bodyPr/>
          <a:lstStyle/>
          <a:p>
            <a:r>
              <a:rPr lang="en-US" dirty="0" smtClean="0"/>
              <a:t>User Mode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3657600" cy="3810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Less-privileged mode</a:t>
            </a:r>
          </a:p>
          <a:p>
            <a:pPr lvl="1"/>
            <a:r>
              <a:rPr lang="en-US" sz="2400" dirty="0" smtClean="0"/>
              <a:t>User programs typically execute in this mode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6356" y="2317585"/>
            <a:ext cx="3657600" cy="730415"/>
          </a:xfrm>
        </p:spPr>
        <p:txBody>
          <a:bodyPr/>
          <a:lstStyle/>
          <a:p>
            <a:r>
              <a:rPr lang="en-US" dirty="0" smtClean="0"/>
              <a:t>System Mode</a:t>
            </a:r>
          </a:p>
          <a:p>
            <a:r>
              <a:rPr lang="en-US" dirty="0" smtClean="0"/>
              <a:t>Control Mode</a:t>
            </a:r>
          </a:p>
          <a:p>
            <a:r>
              <a:rPr lang="en-US" dirty="0" smtClean="0"/>
              <a:t>Kernel Mode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971800"/>
            <a:ext cx="3657600" cy="31765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More-privileged mode</a:t>
            </a:r>
          </a:p>
          <a:p>
            <a:pPr lvl="1"/>
            <a:r>
              <a:rPr lang="en-US" sz="2400" dirty="0" smtClean="0"/>
              <a:t>Also referred to as control mode or kernel mode</a:t>
            </a:r>
          </a:p>
          <a:p>
            <a:pPr lvl="1"/>
            <a:r>
              <a:rPr lang="en-US" sz="2400" dirty="0" smtClean="0"/>
              <a:t>Kernel of the operating system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463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20568" y="685800"/>
            <a:ext cx="6613831" cy="3048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524000"/>
            <a:ext cx="1532491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Table 3.7</a:t>
            </a:r>
          </a:p>
          <a:p>
            <a:pPr algn="ctr"/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 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Typical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Functions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of an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Operating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System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Kernel</a:t>
            </a:r>
            <a:r>
              <a:rPr lang="en-US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endParaRPr lang="en-US" kern="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4210" y="1259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685800"/>
            <a:ext cx="7089631" cy="56388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320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7848600" cy="3962399"/>
          </a:xfrm>
        </p:spPr>
        <p:txBody>
          <a:bodyPr>
            <a:normAutofit/>
          </a:bodyPr>
          <a:lstStyle/>
          <a:p>
            <a:r>
              <a:rPr lang="en-NZ" sz="2800" dirty="0" smtClean="0"/>
              <a:t>Once the OS decides to create a new process it: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16720577"/>
              </p:ext>
            </p:extLst>
          </p:nvPr>
        </p:nvGraphicFramePr>
        <p:xfrm>
          <a:off x="1600200" y="2438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06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382000" cy="609600"/>
          </a:xfrm>
        </p:spPr>
        <p:txBody>
          <a:bodyPr/>
          <a:lstStyle/>
          <a:p>
            <a:pPr algn="ctr">
              <a:lnSpc>
                <a:spcPts val="4800"/>
              </a:lnSpc>
              <a:spcAft>
                <a:spcPts val="180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3.8 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Mechanisms for Interrupting the Execution of a Process </a:t>
            </a:r>
            <a:endParaRPr lang="en-NZ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19400"/>
            <a:ext cx="8635294" cy="390214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710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695700" y="4762500"/>
            <a:ext cx="3276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19894" y="4761706"/>
            <a:ext cx="3276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" y="46482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" y="53340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58812" y="456252"/>
            <a:ext cx="8027987" cy="11439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System Interrupts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 smtClean="0"/>
              <a:t>Interrupt</a:t>
            </a:r>
            <a:endParaRPr lang="en-US" sz="3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04800" y="2743200"/>
            <a:ext cx="3657600" cy="3810000"/>
          </a:xfrm>
        </p:spPr>
        <p:txBody>
          <a:bodyPr>
            <a:normAutofit fontScale="92500" lnSpcReduction="10000"/>
          </a:bodyPr>
          <a:lstStyle/>
          <a:p>
            <a:pPr marL="465138" lvl="2" indent="-295275"/>
            <a:r>
              <a:rPr lang="en-US" sz="2000" dirty="0" smtClean="0"/>
              <a:t>Due to some sort of event that is external to and independent of the currently running process</a:t>
            </a:r>
          </a:p>
          <a:p>
            <a:pPr marL="914400" lvl="3" indent="-279400"/>
            <a:r>
              <a:rPr lang="en-US" sz="2000" dirty="0" smtClean="0"/>
              <a:t>Clock interrupt</a:t>
            </a:r>
          </a:p>
          <a:p>
            <a:pPr marL="914400" lvl="3" indent="-279400"/>
            <a:r>
              <a:rPr lang="en-US" sz="2000" dirty="0" smtClean="0"/>
              <a:t>I/O interrupt</a:t>
            </a:r>
          </a:p>
          <a:p>
            <a:pPr marL="914400" lvl="3" indent="-279400"/>
            <a:r>
              <a:rPr lang="en-US" sz="2000" dirty="0" smtClean="0"/>
              <a:t>Memory fault</a:t>
            </a:r>
          </a:p>
          <a:p>
            <a:pPr marL="465138" lvl="2" indent="-295275"/>
            <a:r>
              <a:rPr lang="en-US" sz="2000" dirty="0" smtClean="0">
                <a:solidFill>
                  <a:srgbClr val="00B0F0"/>
                </a:solidFill>
              </a:rPr>
              <a:t>Time slice</a:t>
            </a:r>
          </a:p>
          <a:p>
            <a:pPr marL="747713" lvl="3" indent="-295275"/>
            <a:r>
              <a:rPr lang="en-US" sz="2000" dirty="0" smtClean="0"/>
              <a:t>The maximum amount of time that a process can execute before being interrupted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000" dirty="0" smtClean="0"/>
              <a:t>Trap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724400" y="2743200"/>
            <a:ext cx="3886200" cy="3810000"/>
          </a:xfrm>
        </p:spPr>
        <p:txBody>
          <a:bodyPr>
            <a:normAutofit/>
          </a:bodyPr>
          <a:lstStyle/>
          <a:p>
            <a:pPr marL="465138" lvl="2" indent="-295275"/>
            <a:r>
              <a:rPr lang="en-US" sz="2000" dirty="0" smtClean="0"/>
              <a:t>An error or exception condition generated within the currently running process</a:t>
            </a:r>
          </a:p>
          <a:p>
            <a:pPr marL="465138" lvl="2" indent="-295275"/>
            <a:r>
              <a:rPr lang="en-US" sz="2000" dirty="0" smtClean="0"/>
              <a:t>OS determines if the condition is fatal</a:t>
            </a:r>
          </a:p>
          <a:p>
            <a:pPr marL="852488" lvl="3" indent="-279400"/>
            <a:r>
              <a:rPr lang="en-US" sz="2000" dirty="0" smtClean="0"/>
              <a:t>Moved to the Exit state and a process switch occurs</a:t>
            </a:r>
          </a:p>
          <a:p>
            <a:pPr marL="852488" lvl="3" indent="-279400"/>
            <a:r>
              <a:rPr lang="en-US" sz="2000" dirty="0" smtClean="0"/>
              <a:t>Action will depend on the nature of the error the design of the OS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863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0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95" y="778344"/>
            <a:ext cx="8853906" cy="684165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930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858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OS Managing Different Scenarios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mv="urn:schemas-microsoft-com:mac:vml"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201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 Switching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63581100"/>
              </p:ext>
            </p:extLst>
          </p:nvPr>
        </p:nvGraphicFramePr>
        <p:xfrm>
          <a:off x="654050" y="2286000"/>
          <a:ext cx="7848600" cy="3962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549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Change of Process State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4294967295"/>
          </p:nvPr>
        </p:nvSpPr>
        <p:spPr>
          <a:xfrm>
            <a:off x="381000" y="2057400"/>
            <a:ext cx="1905000" cy="106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The steps in a full process switch are: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633047"/>
              </p:ext>
            </p:extLst>
          </p:nvPr>
        </p:nvGraphicFramePr>
        <p:xfrm>
          <a:off x="1295400" y="205740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3657600"/>
            <a:ext cx="5638800" cy="84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NZ" dirty="0" smtClean="0">
                <a:latin typeface="+mn-lt"/>
              </a:rPr>
              <a:t>If the currently running process is to be moved to another state (Ready, Blocked, etc.), then the OS must make substantial changes in its environment</a:t>
            </a:r>
            <a:endParaRPr lang="en-US" dirty="0" smtClean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853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>
          <a:xfrm>
            <a:off x="0" y="914400"/>
            <a:ext cx="4114800" cy="2592387"/>
          </a:xfrm>
        </p:spPr>
        <p:txBody>
          <a:bodyPr/>
          <a:lstStyle/>
          <a:p>
            <a:pPr algn="ctr"/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Execution </a:t>
            </a:r>
            <a:b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of the </a:t>
            </a:r>
            <a:b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</a:p>
        </p:txBody>
      </p:sp>
      <p:pic>
        <p:nvPicPr>
          <p:cNvPr id="5" name="Picture 4" descr="f15.pdf"/>
          <p:cNvPicPr>
            <a:picLocks noChangeAspect="1"/>
          </p:cNvPicPr>
          <p:nvPr/>
        </p:nvPicPr>
        <p:blipFill>
          <a:blip r:embed="rId3"/>
          <a:srcRect l="18824" t="8182" r="17647" b="18182"/>
          <a:stretch>
            <a:fillRect/>
          </a:stretch>
        </p:blipFill>
        <p:spPr>
          <a:xfrm>
            <a:off x="4842174" y="561118"/>
            <a:ext cx="3994707" cy="599208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634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685800" y="2209800"/>
            <a:ext cx="3657600" cy="1098332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Execution </a:t>
            </a:r>
            <a:br>
              <a:rPr lang="en-US" dirty="0" smtClean="0"/>
            </a:br>
            <a:r>
              <a:rPr lang="en-US" dirty="0" smtClean="0"/>
              <a:t>Within </a:t>
            </a:r>
            <a:br>
              <a:rPr lang="en-US" dirty="0" smtClean="0"/>
            </a:br>
            <a:r>
              <a:rPr lang="en-US" dirty="0" smtClean="0"/>
              <a:t>User </a:t>
            </a:r>
            <a:br>
              <a:rPr lang="en-US" dirty="0" smtClean="0"/>
            </a:br>
            <a:r>
              <a:rPr lang="en-US" dirty="0" smtClean="0"/>
              <a:t>Processes</a:t>
            </a:r>
          </a:p>
        </p:txBody>
      </p:sp>
      <p:pic>
        <p:nvPicPr>
          <p:cNvPr id="5" name="Picture 4" descr="f16.pdf"/>
          <p:cNvPicPr>
            <a:picLocks noChangeAspect="1"/>
          </p:cNvPicPr>
          <p:nvPr/>
        </p:nvPicPr>
        <p:blipFill>
          <a:blip r:embed="rId3"/>
          <a:srcRect l="20000" t="9091" r="16471" b="12727"/>
          <a:stretch>
            <a:fillRect/>
          </a:stretch>
        </p:blipFill>
        <p:spPr>
          <a:xfrm>
            <a:off x="5029200" y="609600"/>
            <a:ext cx="3740742" cy="595750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472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:mv="urn:schemas-microsoft-com:mac:vml"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Unix SVR4</a:t>
            </a:r>
            <a:endParaRPr lang="en-NZ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001000" cy="4191000"/>
          </a:xfrm>
        </p:spPr>
        <p:txBody>
          <a:bodyPr/>
          <a:lstStyle/>
          <a:p>
            <a:r>
              <a:rPr lang="en-NZ" dirty="0" smtClean="0"/>
              <a:t>Uses the model where most of the OS executes within the environment of a user process</a:t>
            </a:r>
          </a:p>
          <a:p>
            <a:r>
              <a:rPr lang="en-NZ" dirty="0" smtClean="0"/>
              <a:t>System processes run in kernel mode </a:t>
            </a:r>
          </a:p>
          <a:p>
            <a:pPr lvl="1"/>
            <a:r>
              <a:rPr lang="en-NZ" dirty="0" smtClean="0"/>
              <a:t>Executes operating system code to perform administrative and housekeeping functions</a:t>
            </a:r>
          </a:p>
          <a:p>
            <a:r>
              <a:rPr lang="en-NZ" dirty="0" smtClean="0"/>
              <a:t>User Processes</a:t>
            </a:r>
          </a:p>
          <a:p>
            <a:pPr lvl="1"/>
            <a:r>
              <a:rPr lang="en-NZ" dirty="0" smtClean="0"/>
              <a:t>Operate in user mode to execute user programs and utilities</a:t>
            </a:r>
          </a:p>
          <a:p>
            <a:pPr lvl="1"/>
            <a:r>
              <a:rPr lang="en-NZ" dirty="0" smtClean="0"/>
              <a:t>Operate in kernel mode to execute instructions that belong to the kernel</a:t>
            </a:r>
          </a:p>
          <a:p>
            <a:pPr lvl="1"/>
            <a:r>
              <a:rPr lang="en-NZ" dirty="0" smtClean="0"/>
              <a:t>Enter kernel mode by issuing a system call, when an exception is generated, or when an interrupt occurs</a:t>
            </a:r>
          </a:p>
          <a:p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930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pPr algn="ctr"/>
            <a:r>
              <a:rPr lang="en-US" b="1" dirty="0" smtClean="0"/>
              <a:t>Table 3.9   UNIX Process States</a:t>
            </a:r>
            <a:r>
              <a:rPr lang="en-US" dirty="0" smtClean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t="4364"/>
          <a:stretch>
            <a:fillRect/>
          </a:stretch>
        </p:blipFill>
        <p:spPr>
          <a:xfrm>
            <a:off x="762000" y="1447800"/>
            <a:ext cx="7595274" cy="497318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549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572294" y="3923506"/>
            <a:ext cx="4953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5715000"/>
            <a:ext cx="746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5334000"/>
            <a:ext cx="746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4648200"/>
            <a:ext cx="746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200" y="4038600"/>
            <a:ext cx="746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8200" y="3352800"/>
            <a:ext cx="746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38200" y="2743200"/>
            <a:ext cx="746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8200" y="2286000"/>
            <a:ext cx="746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8200" y="1828800"/>
            <a:ext cx="746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"/>
            <a:ext cx="8875059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168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1295400" cy="1600200"/>
          </a:xfrm>
        </p:spPr>
        <p:txBody>
          <a:bodyPr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3.10   UNIX Process Image </a:t>
            </a:r>
            <a:endParaRPr lang="en-NZ" sz="2400" b="1" dirty="0">
              <a:ln w="1905"/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3388" b="3388"/>
          <a:stretch>
            <a:fillRect/>
          </a:stretch>
        </p:blipFill>
        <p:spPr>
          <a:xfrm>
            <a:off x="1676400" y="667518"/>
            <a:ext cx="7010400" cy="57864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56388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140 in the textbook)</a:t>
            </a:r>
            <a:endParaRPr lang="en-US" sz="110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091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915194" y="3580606"/>
            <a:ext cx="5638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4419600"/>
            <a:ext cx="701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76400" y="2590800"/>
            <a:ext cx="701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76400" y="990600"/>
            <a:ext cx="701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1200"/>
            <a:ext cx="2362200" cy="26223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Table 3.11  UNIX Process Table Entry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609600"/>
            <a:ext cx="5638800" cy="3048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 t="2945"/>
          <a:stretch>
            <a:fillRect/>
          </a:stretch>
        </p:blipFill>
        <p:spPr>
          <a:xfrm>
            <a:off x="2758221" y="635155"/>
            <a:ext cx="5931142" cy="58643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203184" y="4726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096000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141 in the textbook)</a:t>
            </a:r>
            <a:endParaRPr lang="en-US" sz="1100" dirty="0">
              <a:latin typeface="+mn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244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370806" y="3581400"/>
            <a:ext cx="57919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43200" y="4343400"/>
            <a:ext cx="5943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43200" y="4648200"/>
            <a:ext cx="5943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43200" y="5715000"/>
            <a:ext cx="5943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43200" y="5181600"/>
            <a:ext cx="5943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743200" y="3962400"/>
            <a:ext cx="5943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43200" y="3429000"/>
            <a:ext cx="5943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43200" y="2971800"/>
            <a:ext cx="5943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743200" y="1905000"/>
            <a:ext cx="5943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43200" y="1447800"/>
            <a:ext cx="5943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43200" y="1066800"/>
            <a:ext cx="5943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590800" cy="39624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accent6"/>
                </a:solidFill>
              </a:rPr>
              <a:t>Table 3.12   UNIX U Area</a:t>
            </a:r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210946" name="Object 2"/>
          <p:cNvGraphicFramePr>
            <a:graphicFrameLocks noChangeAspect="1"/>
          </p:cNvGraphicFramePr>
          <p:nvPr/>
        </p:nvGraphicFramePr>
        <p:xfrm>
          <a:off x="3124200" y="609600"/>
          <a:ext cx="5486400" cy="588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80" name="Document" r:id="rId5" imgW="21942857" imgH="24126984" progId="Word.Document.12">
                  <p:embed/>
                </p:oleObj>
              </mc:Choice>
              <mc:Fallback>
                <p:oleObj name="Document" r:id="rId5" imgW="21942857" imgH="24126984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09600"/>
                        <a:ext cx="5486400" cy="588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609600"/>
            <a:ext cx="5638800" cy="152400"/>
          </a:xfrm>
          <a:prstGeom prst="rect">
            <a:avLst/>
          </a:prstGeom>
          <a:blipFill rotWithShape="1">
            <a:blip r:embed="rId7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6096000"/>
            <a:ext cx="2667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142 in the textbook)</a:t>
            </a:r>
            <a:endParaRPr lang="en-US" sz="1100" dirty="0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634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983582" y="3658394"/>
            <a:ext cx="563721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5753894" y="3618706"/>
            <a:ext cx="571341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67494" y="3618706"/>
            <a:ext cx="571341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4200" y="46482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4200" y="51816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24200" y="54864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4200" y="60198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24200" y="64770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24200" y="39624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24200" y="36576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24200" y="32766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24200" y="28956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24200" y="22098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24200" y="17526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124200" y="12192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24200" y="7620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82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8246" y="685800"/>
            <a:ext cx="844475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OS manages: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a consequence it needs </a:t>
            </a:r>
            <a:r>
              <a:rPr lang="en-US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about the </a:t>
            </a:r>
            <a:r>
              <a:rPr lang="en-US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each </a:t>
            </a:r>
            <a:r>
              <a:rPr lang="en-US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info is maintained in the form of </a:t>
            </a:r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lang="en-US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contain info about </a:t>
            </a:r>
            <a:r>
              <a:rPr lang="en-US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one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</a:t>
            </a:r>
            <a:r>
              <a:rPr lang="en-US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entities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are </a:t>
            </a:r>
            <a:r>
              <a:rPr lang="en-US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managed by the OS.</a:t>
            </a:r>
          </a:p>
          <a:p>
            <a:endParaRPr lang="en-US" sz="24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 MAJOR Types of Tables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I/O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875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304800"/>
            <a:ext cx="5867400" cy="1371600"/>
          </a:xfrm>
        </p:spPr>
        <p:txBody>
          <a:bodyPr/>
          <a:lstStyle/>
          <a:p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133600"/>
            <a:ext cx="2133600" cy="4191000"/>
          </a:xfrm>
        </p:spPr>
        <p:txBody>
          <a:bodyPr/>
          <a:lstStyle/>
          <a:p>
            <a:r>
              <a:rPr lang="en-NZ" dirty="0" smtClean="0"/>
              <a:t>Process creation is by means of the kernel system call, </a:t>
            </a:r>
            <a:r>
              <a:rPr lang="en-NZ" i="1" dirty="0" smtClean="0">
                <a:latin typeface="Courier New"/>
                <a:cs typeface="Courier New"/>
              </a:rPr>
              <a:t>fork()</a:t>
            </a:r>
          </a:p>
          <a:p>
            <a:r>
              <a:rPr lang="en-NZ" dirty="0" smtClean="0"/>
              <a:t>When a process issues a fork request, the OS performs the following functions: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667000" y="2133600"/>
          <a:ext cx="6096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787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After Creation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114800"/>
          </a:xfrm>
        </p:spPr>
        <p:txBody>
          <a:bodyPr/>
          <a:lstStyle/>
          <a:p>
            <a:r>
              <a:rPr lang="en-NZ" sz="2400" dirty="0" smtClean="0"/>
              <a:t>After creating the process the Kernel can do one of the following, as part of the dispatcher routine:</a:t>
            </a:r>
          </a:p>
          <a:p>
            <a:pPr marL="914400" lvl="1" indent="-341313"/>
            <a:r>
              <a:rPr lang="en-NZ" sz="2000" dirty="0" smtClean="0"/>
              <a:t>Stay in the parent process. Control returns to user mode at the point of the fork call of the parent.</a:t>
            </a:r>
          </a:p>
          <a:p>
            <a:pPr marL="914400" lvl="1" indent="-341313"/>
            <a:r>
              <a:rPr lang="en-NZ" sz="2000" dirty="0" smtClean="0"/>
              <a:t>Transfer control to the child process. The child process begins executing at the same point in the code as the parent, namely at the return from the fork call.</a:t>
            </a:r>
          </a:p>
          <a:p>
            <a:pPr marL="914400" lvl="1" indent="-341313"/>
            <a:r>
              <a:rPr lang="en-NZ" sz="2000" dirty="0" smtClean="0"/>
              <a:t>Transfer control to another process. Both parent and child are left in the Ready to Run state.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930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is a process?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Processes and process control blocks</a:t>
            </a:r>
          </a:p>
          <a:p>
            <a:r>
              <a:rPr lang="en-US" dirty="0" smtClean="0"/>
              <a:t>Process states</a:t>
            </a:r>
          </a:p>
          <a:p>
            <a:pPr lvl="1"/>
            <a:r>
              <a:rPr lang="en-US" dirty="0" smtClean="0"/>
              <a:t>Two-state process model</a:t>
            </a:r>
          </a:p>
          <a:p>
            <a:pPr lvl="1"/>
            <a:r>
              <a:rPr lang="en-US" dirty="0" smtClean="0"/>
              <a:t>Creation and termination</a:t>
            </a:r>
          </a:p>
          <a:p>
            <a:pPr lvl="1"/>
            <a:r>
              <a:rPr lang="en-US" dirty="0" smtClean="0"/>
              <a:t>Five-state model</a:t>
            </a:r>
          </a:p>
          <a:p>
            <a:pPr lvl="1"/>
            <a:r>
              <a:rPr lang="en-US" dirty="0" smtClean="0"/>
              <a:t>Suspended processes</a:t>
            </a:r>
          </a:p>
          <a:p>
            <a:r>
              <a:rPr lang="en-US" dirty="0" smtClean="0"/>
              <a:t>Process description</a:t>
            </a:r>
          </a:p>
          <a:p>
            <a:pPr lvl="1"/>
            <a:r>
              <a:rPr lang="en-US" dirty="0" smtClean="0"/>
              <a:t>Operating system control structures</a:t>
            </a:r>
          </a:p>
          <a:p>
            <a:pPr lvl="1"/>
            <a:r>
              <a:rPr lang="en-US" dirty="0" smtClean="0"/>
              <a:t>Process control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Process control</a:t>
            </a:r>
          </a:p>
          <a:p>
            <a:pPr lvl="1"/>
            <a:r>
              <a:rPr lang="en-US" dirty="0" smtClean="0"/>
              <a:t>Modes of execution</a:t>
            </a:r>
          </a:p>
          <a:p>
            <a:pPr lvl="1"/>
            <a:r>
              <a:rPr lang="en-US" dirty="0" smtClean="0"/>
              <a:t>Process creation</a:t>
            </a:r>
          </a:p>
          <a:p>
            <a:pPr lvl="1"/>
            <a:r>
              <a:rPr lang="en-US" dirty="0" smtClean="0"/>
              <a:t>Process switching</a:t>
            </a:r>
          </a:p>
          <a:p>
            <a:r>
              <a:rPr lang="en-US" dirty="0" smtClean="0"/>
              <a:t>Execution of the operating system</a:t>
            </a:r>
          </a:p>
          <a:p>
            <a:pPr lvl="1"/>
            <a:r>
              <a:rPr lang="en-US" dirty="0" err="1" smtClean="0"/>
              <a:t>Nonprocess</a:t>
            </a:r>
            <a:r>
              <a:rPr lang="en-US" dirty="0" smtClean="0"/>
              <a:t> kernel</a:t>
            </a:r>
          </a:p>
          <a:p>
            <a:pPr lvl="1"/>
            <a:r>
              <a:rPr lang="en-US" dirty="0" smtClean="0"/>
              <a:t>Execution within user processes</a:t>
            </a:r>
          </a:p>
          <a:p>
            <a:pPr lvl="1"/>
            <a:r>
              <a:rPr lang="en-US" dirty="0" smtClean="0"/>
              <a:t>Process-based operating system</a:t>
            </a:r>
          </a:p>
          <a:p>
            <a:r>
              <a:rPr lang="en-US" dirty="0" smtClean="0"/>
              <a:t>UNIX SVR4 process management</a:t>
            </a:r>
          </a:p>
          <a:p>
            <a:pPr lvl="1"/>
            <a:r>
              <a:rPr lang="en-US" dirty="0" smtClean="0"/>
              <a:t>Process states</a:t>
            </a:r>
          </a:p>
          <a:p>
            <a:pPr lvl="1"/>
            <a:r>
              <a:rPr lang="en-US" dirty="0" smtClean="0"/>
              <a:t>Process description</a:t>
            </a:r>
          </a:p>
          <a:p>
            <a:pPr lvl="1"/>
            <a:r>
              <a:rPr lang="en-US" dirty="0" smtClean="0"/>
              <a:t>Process control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06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7824788" cy="1323041"/>
          </a:xfrm>
        </p:spPr>
        <p:txBody>
          <a:bodyPr/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Introduction to </a:t>
            </a:r>
            <a:r>
              <a:rPr lang="en-US" sz="6000" b="1" dirty="0" err="1" smtClean="0">
                <a:solidFill>
                  <a:schemeClr val="accent1">
                    <a:lumMod val="75000"/>
                  </a:schemeClr>
                </a:solidFill>
              </a:rPr>
              <a:t>Pthreads</a:t>
            </a:r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(Unix Threads)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06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83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8281987" cy="708025"/>
          </a:xfrm>
        </p:spPr>
        <p:txBody>
          <a:bodyPr/>
          <a:lstStyle/>
          <a:p>
            <a:r>
              <a:rPr lang="en-US" altLang="en-US" dirty="0" smtClean="0"/>
              <a:t>A Shared Memory System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Copyright © 2010, Elsevier Inc. All rights Reserved</a:t>
            </a:r>
            <a:endParaRPr lang="en-AU"/>
          </a:p>
        </p:txBody>
      </p:sp>
      <p:pic>
        <p:nvPicPr>
          <p:cNvPr id="922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6799263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04455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-228600" y="1066800"/>
            <a:ext cx="8281988" cy="4810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Why and what types of threads we will use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Copyright © 2010, Elsevier Inc. All rights Reserved</a:t>
            </a:r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23850" y="2209800"/>
            <a:ext cx="8640762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Why?: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In shared memory multiprocessor architectures, threads can be used to implement parallelism.</a:t>
            </a:r>
          </a:p>
          <a:p>
            <a:pPr eaLnBrk="1" hangingPunct="1">
              <a:defRPr/>
            </a:pP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Which one?: </a:t>
            </a:r>
            <a:r>
              <a:rPr lang="en-US" sz="2400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For UNIX systems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, a standardized C language threads programming interface has been specified by the IEEE POSIX 1003.1c standard. Implementations that adhere to this standard are referred to as </a:t>
            </a:r>
            <a:r>
              <a:rPr lang="en-US" sz="2400" dirty="0">
                <a:solidFill>
                  <a:srgbClr val="0066FF"/>
                </a:solidFill>
                <a:latin typeface="+mn-lt"/>
                <a:cs typeface="Times New Roman" panose="02020603050405020304" pitchFamily="18" charset="0"/>
              </a:rPr>
              <a:t>POSIX threads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, or </a:t>
            </a:r>
            <a:r>
              <a:rPr lang="en-US" sz="2400" dirty="0">
                <a:solidFill>
                  <a:srgbClr val="0066FF"/>
                </a:solidFill>
                <a:latin typeface="+mn-lt"/>
                <a:cs typeface="Times New Roman" panose="02020603050405020304" pitchFamily="18" charset="0"/>
              </a:rPr>
              <a:t>Pthreads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sz="2400" dirty="0">
                <a:latin typeface="+mn-lt"/>
                <a:cs typeface="Times New Roman" panose="02020603050405020304" pitchFamily="18" charset="0"/>
              </a:rPr>
              <a:t>      </a:t>
            </a:r>
          </a:p>
          <a:p>
            <a:pPr eaLnBrk="1" hangingPunct="1">
              <a:defRPr/>
            </a:pPr>
            <a:endParaRPr lang="en-US" sz="2400" dirty="0">
              <a:latin typeface="+mn-lt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7384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a Thread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Copyright © 2010, Elsevier Inc. All rights Reserved</a:t>
            </a:r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471643" y="2209800"/>
            <a:ext cx="8640762" cy="4648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  <a:cs typeface="Times New Roman" panose="02020603050405020304" pitchFamily="18" charset="0"/>
              </a:rPr>
              <a:t>Technically, a thread is defined as </a:t>
            </a:r>
            <a:r>
              <a:rPr lang="en-US" sz="2400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an independent stream of instructions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that can be scheduled to run as such </a:t>
            </a:r>
            <a:r>
              <a:rPr lang="en-US" sz="2400" dirty="0">
                <a:solidFill>
                  <a:srgbClr val="0066FF"/>
                </a:solidFill>
                <a:latin typeface="+mn-lt"/>
                <a:cs typeface="Times New Roman" panose="02020603050405020304" pitchFamily="18" charset="0"/>
              </a:rPr>
              <a:t>by the operating system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+mn-lt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  <a:cs typeface="Times New Roman" panose="02020603050405020304" pitchFamily="18" charset="0"/>
              </a:rPr>
              <a:t>Imagine a main program (</a:t>
            </a:r>
            <a:r>
              <a:rPr lang="en-US" sz="2400" dirty="0" err="1">
                <a:latin typeface="+mn-lt"/>
                <a:cs typeface="Times New Roman" panose="02020603050405020304" pitchFamily="18" charset="0"/>
              </a:rPr>
              <a:t>a.out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) that contains a number of procedures. </a:t>
            </a:r>
            <a:r>
              <a:rPr lang="en-US" sz="2400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Then imagine all of these procedures being able to be scheduled to run simultaneously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66FF"/>
                </a:solidFill>
                <a:latin typeface="+mn-lt"/>
                <a:cs typeface="Times New Roman" panose="02020603050405020304" pitchFamily="18" charset="0"/>
              </a:rPr>
              <a:t>and/or independently by the operating system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. That would describe a "multi-threaded" program.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74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-228600" y="1143000"/>
            <a:ext cx="8281988" cy="461962"/>
          </a:xfrm>
        </p:spPr>
        <p:txBody>
          <a:bodyPr/>
          <a:lstStyle/>
          <a:p>
            <a:r>
              <a:rPr lang="en-US" altLang="en-US" sz="2400" dirty="0" smtClean="0"/>
              <a:t>Let’s talk Processes before we talk about Threads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Copyright © 2010, Elsevier Inc. All rights Reserved</a:t>
            </a:r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23850" y="1905000"/>
            <a:ext cx="8640762" cy="50165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A process is created by the operating system, and requires a fair amount of "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overhead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". Processes contain information about </a:t>
            </a:r>
            <a:r>
              <a:rPr lang="en-US" sz="2000" dirty="0">
                <a:solidFill>
                  <a:srgbClr val="0066FF"/>
                </a:solidFill>
                <a:latin typeface="+mn-lt"/>
              </a:rPr>
              <a:t>program resourc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es and </a:t>
            </a:r>
            <a:r>
              <a:rPr lang="en-US" sz="2000" dirty="0">
                <a:solidFill>
                  <a:srgbClr val="00B050"/>
                </a:solidFill>
                <a:latin typeface="+mn-lt"/>
              </a:rPr>
              <a:t>program execution state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, including: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lvl="1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Process ID, process group ID, user ID, and group ID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Environment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Working directory.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Program instructions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Registers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lvl="1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Stack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Heap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File descriptors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Signal actions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Shared libraries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Inter-process communication tools (such as message queues, pipes, semaphores, or shared memory).</a:t>
            </a:r>
          </a:p>
        </p:txBody>
      </p:sp>
    </p:spTree>
    <p:extLst>
      <p:ext uri="{BB962C8B-B14F-4D97-AF65-F5344CB8AC3E}">
        <p14:creationId xmlns:p14="http://schemas.microsoft.com/office/powerpoint/2010/main" val="1996186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Unix: Process VS Thread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Copyright © 2010, Elsevier Inc. All rights Reserved</a:t>
            </a:r>
            <a:endParaRPr lang="en-AU"/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9" y="2078684"/>
            <a:ext cx="85439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781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about pthreads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Copyright © 2010, Elsevier Inc. All rights Reserved</a:t>
            </a:r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21604" y="1905000"/>
            <a:ext cx="8785225" cy="53860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Threads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use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exist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within these process resources, </a:t>
            </a:r>
            <a:r>
              <a:rPr lang="en-US" sz="2400" dirty="0">
                <a:solidFill>
                  <a:srgbClr val="00B050"/>
                </a:solidFill>
                <a:latin typeface="+mn-lt"/>
              </a:rPr>
              <a:t>yet are able </a:t>
            </a:r>
            <a:r>
              <a:rPr lang="en-US" sz="2400" b="1" u="sng" dirty="0">
                <a:solidFill>
                  <a:srgbClr val="00B0F0"/>
                </a:solidFill>
                <a:latin typeface="+mn-lt"/>
              </a:rPr>
              <a:t>to be scheduled by the operating system </a:t>
            </a:r>
            <a:r>
              <a:rPr lang="en-US" sz="2400" dirty="0">
                <a:solidFill>
                  <a:srgbClr val="00B050"/>
                </a:solidFill>
                <a:latin typeface="+mn-lt"/>
              </a:rPr>
              <a:t>and run as independent entities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largely because they duplicate only the bare essential resources that enable them to exist as executable code.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This independent flow of control is accomplished because </a:t>
            </a:r>
            <a:r>
              <a:rPr lang="en-US" sz="2400" dirty="0">
                <a:solidFill>
                  <a:srgbClr val="0066FF"/>
                </a:solidFill>
                <a:latin typeface="+mn-lt"/>
              </a:rPr>
              <a:t>a thread maintains </a:t>
            </a:r>
            <a:r>
              <a:rPr lang="en-US" sz="2400" u="sng" dirty="0">
                <a:solidFill>
                  <a:srgbClr val="0066FF"/>
                </a:solidFill>
                <a:latin typeface="+mn-lt"/>
              </a:rPr>
              <a:t>its own</a:t>
            </a:r>
            <a:r>
              <a:rPr lang="en-US" sz="2400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sz="2400" dirty="0">
                <a:latin typeface="+mn-lt"/>
              </a:rPr>
              <a:t>	Stack pointer</a:t>
            </a:r>
          </a:p>
          <a:p>
            <a:pPr eaLnBrk="1" hangingPunct="1">
              <a:defRPr/>
            </a:pPr>
            <a:r>
              <a:rPr lang="en-US" sz="2400" dirty="0">
                <a:latin typeface="+mn-lt"/>
              </a:rPr>
              <a:t>	Registers</a:t>
            </a:r>
          </a:p>
          <a:p>
            <a:pPr eaLnBrk="1" hangingPunct="1">
              <a:defRPr/>
            </a:pPr>
            <a:r>
              <a:rPr lang="en-US" sz="2400" dirty="0">
                <a:latin typeface="+mn-lt"/>
              </a:rPr>
              <a:t>	Scheduling properties (such as policy or priority)</a:t>
            </a:r>
          </a:p>
          <a:p>
            <a:pPr eaLnBrk="1" hangingPunct="1">
              <a:defRPr/>
            </a:pPr>
            <a:r>
              <a:rPr lang="en-US" sz="2400" dirty="0">
                <a:latin typeface="+mn-lt"/>
              </a:rPr>
              <a:t>	Set of pending and blocked signals</a:t>
            </a:r>
          </a:p>
          <a:p>
            <a:pPr eaLnBrk="1" hangingPunct="1">
              <a:defRPr/>
            </a:pPr>
            <a:r>
              <a:rPr lang="en-US" sz="2400" dirty="0">
                <a:latin typeface="+mn-lt"/>
              </a:rPr>
              <a:t>	Thread specific data.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9135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1.pdf"/>
          <p:cNvPicPr>
            <a:picLocks noChangeAspect="1"/>
          </p:cNvPicPr>
          <p:nvPr/>
        </p:nvPicPr>
        <p:blipFill>
          <a:blip r:embed="rId3"/>
          <a:srcRect l="10909" t="4706" r="12727" b="4706"/>
          <a:stretch>
            <a:fillRect/>
          </a:stretch>
        </p:blipFill>
        <p:spPr>
          <a:xfrm>
            <a:off x="1295400" y="609600"/>
            <a:ext cx="6517350" cy="597410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82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04800" y="1111947"/>
            <a:ext cx="8281988" cy="701675"/>
          </a:xfrm>
        </p:spPr>
        <p:txBody>
          <a:bodyPr/>
          <a:lstStyle/>
          <a:p>
            <a:r>
              <a:rPr lang="en-US" altLang="en-US" dirty="0" smtClean="0"/>
              <a:t>More about </a:t>
            </a:r>
            <a:r>
              <a:rPr lang="en-US" altLang="en-US" dirty="0" err="1" smtClean="0"/>
              <a:t>pthreads</a:t>
            </a:r>
            <a:endParaRPr lang="en-US" alt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Copyright © 2010, Elsevier Inc. All rights Reserved</a:t>
            </a:r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457200" y="1905000"/>
            <a:ext cx="8497888" cy="50165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00B0F0"/>
                </a:solidFill>
                <a:latin typeface="+mn-lt"/>
              </a:rPr>
              <a:t>In summary, in the UNIX environment a thread </a:t>
            </a:r>
            <a:r>
              <a:rPr lang="en-US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Exists within a process and uses the process resources AND …</a:t>
            </a:r>
          </a:p>
          <a:p>
            <a:pPr eaLnBrk="1" hangingPunct="1"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Has its own independent flow of control as long as its parent process exists and the OS supports it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Duplicates only the essential resources it needs to be independently schedulable</a:t>
            </a:r>
          </a:p>
          <a:p>
            <a:pPr eaLnBrk="1" hangingPunct="1"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May share the process resources with other threads that act equally independently (and dependently)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Dies if the parent process dies - or something similar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Is "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lightweight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" because most of the overhead has already been accomplished through the creation of its process.</a:t>
            </a:r>
          </a:p>
        </p:txBody>
      </p:sp>
    </p:spTree>
    <p:extLst>
      <p:ext uri="{BB962C8B-B14F-4D97-AF65-F5344CB8AC3E}">
        <p14:creationId xmlns:p14="http://schemas.microsoft.com/office/powerpoint/2010/main" val="1991239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Keep this in mind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Copyright © 2010, Elsevier Inc. All rights Reserved</a:t>
            </a:r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86544" y="2029103"/>
            <a:ext cx="8569325" cy="41544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Because threads within the same process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share resources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Changes made by one thread to shared system resources (such as closing a file) will be seen by all other threads.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Two pointers having the same value point to the same data.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Reading and writing to the same memory locations is possible, and therefore requires explicit synchronization by the programmer.</a:t>
            </a:r>
          </a:p>
        </p:txBody>
      </p:sp>
    </p:spTree>
    <p:extLst>
      <p:ext uri="{BB962C8B-B14F-4D97-AF65-F5344CB8AC3E}">
        <p14:creationId xmlns:p14="http://schemas.microsoft.com/office/powerpoint/2010/main" val="3987520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81987" cy="708025"/>
          </a:xfrm>
        </p:spPr>
        <p:txBody>
          <a:bodyPr/>
          <a:lstStyle/>
          <a:p>
            <a:r>
              <a:rPr lang="en-US" altLang="en-US" dirty="0" smtClean="0"/>
              <a:t>Processes and Threads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534500" y="1905000"/>
            <a:ext cx="8270875" cy="511175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A process is an instance of a running (or suspended) program.</a:t>
            </a:r>
          </a:p>
          <a:p>
            <a:pPr>
              <a:defRPr/>
            </a:pPr>
            <a:r>
              <a:rPr lang="en-US" altLang="en-US" sz="2400" dirty="0" smtClean="0"/>
              <a:t>Threads are analogous to a “light-weight” process.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dirty="0" smtClean="0"/>
              <a:t>     (why ?)</a:t>
            </a:r>
          </a:p>
          <a:p>
            <a:pPr lvl="1">
              <a:defRPr/>
            </a:pPr>
            <a:r>
              <a:rPr lang="en-US" sz="2400" dirty="0">
                <a:solidFill>
                  <a:srgbClr val="FF0000"/>
                </a:solidFill>
              </a:rPr>
              <a:t>When compared to the cost of creating and managing a process, a thread can be created with much less operating system overhead. Managing threads requires fewer system resources than managing processes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lvl="1">
              <a:defRPr/>
            </a:pPr>
            <a:endParaRPr lang="en-US" altLang="en-US" sz="2400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en-US" sz="2400" dirty="0" smtClean="0"/>
              <a:t>In a shared memory program a single process may have multiple threads of control.</a:t>
            </a:r>
          </a:p>
          <a:p>
            <a:pPr>
              <a:defRPr/>
            </a:pPr>
            <a:endParaRPr lang="en-US" alt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Copyright © 2010, Elsevier Inc. All rights Reserved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0303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81987" cy="708025"/>
          </a:xfrm>
        </p:spPr>
        <p:txBody>
          <a:bodyPr/>
          <a:lstStyle/>
          <a:p>
            <a:r>
              <a:rPr lang="en-US" altLang="en-US" dirty="0" smtClean="0">
                <a:latin typeface="NimbusRomNo9L-Regu"/>
              </a:rPr>
              <a:t>POSIX</a:t>
            </a:r>
            <a:r>
              <a:rPr lang="en-US" altLang="en-US" baseline="30000" dirty="0" smtClean="0">
                <a:cs typeface="Arial" panose="020B0604020202020204" pitchFamily="34" charset="0"/>
              </a:rPr>
              <a:t>®</a:t>
            </a:r>
            <a:r>
              <a:rPr lang="en-US" altLang="en-US" sz="800" dirty="0" smtClean="0">
                <a:latin typeface="CMSY10"/>
              </a:rPr>
              <a:t> </a:t>
            </a:r>
            <a:r>
              <a:rPr lang="en-US" altLang="en-US" dirty="0" smtClean="0">
                <a:latin typeface="NimbusRomNo9L-Regu"/>
              </a:rPr>
              <a:t>Threads</a:t>
            </a:r>
            <a:endParaRPr lang="en-US" alt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Also known as Pthreads.</a:t>
            </a:r>
          </a:p>
          <a:p>
            <a:r>
              <a:rPr lang="en-US" altLang="en-US" smtClean="0"/>
              <a:t>A standard for Unix-like operating systems.</a:t>
            </a:r>
          </a:p>
          <a:p>
            <a:r>
              <a:rPr lang="en-US" altLang="en-US" smtClean="0"/>
              <a:t>A library that can be linked with C programs.</a:t>
            </a:r>
          </a:p>
          <a:p>
            <a:r>
              <a:rPr lang="en-US" altLang="en-US" smtClean="0"/>
              <a:t>Specifies an application programming interface (API) for multi-threaded programming.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Copyright © 2010, Elsevier Inc. All rights Reserved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4891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201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Tables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sz="2200" dirty="0" smtClean="0"/>
              <a:t>Used to keep track of both </a:t>
            </a:r>
            <a:r>
              <a:rPr lang="en-NZ" sz="2200" dirty="0" smtClean="0">
                <a:solidFill>
                  <a:srgbClr val="00B0F0"/>
                </a:solidFill>
              </a:rPr>
              <a:t>main (real) </a:t>
            </a:r>
            <a:r>
              <a:rPr lang="en-NZ" sz="2200" dirty="0" smtClean="0"/>
              <a:t>and </a:t>
            </a:r>
            <a:r>
              <a:rPr lang="en-NZ" sz="2200" dirty="0" smtClean="0">
                <a:solidFill>
                  <a:srgbClr val="00B050"/>
                </a:solidFill>
              </a:rPr>
              <a:t>secondary (virtual)  memory</a:t>
            </a:r>
          </a:p>
          <a:p>
            <a:r>
              <a:rPr lang="en-NZ" sz="2200" dirty="0" smtClean="0"/>
              <a:t>Processes are maintained on </a:t>
            </a:r>
            <a:r>
              <a:rPr lang="en-NZ" sz="2200" dirty="0" smtClean="0">
                <a:solidFill>
                  <a:srgbClr val="00B050"/>
                </a:solidFill>
              </a:rPr>
              <a:t>secondary memory </a:t>
            </a:r>
            <a:r>
              <a:rPr lang="en-NZ" sz="2200" dirty="0" smtClean="0">
                <a:solidFill>
                  <a:srgbClr val="00B0F0"/>
                </a:solidFill>
              </a:rPr>
              <a:t>using some sort of virtual memory or simple </a:t>
            </a:r>
            <a:r>
              <a:rPr lang="en-NZ" sz="2200" u="sng" dirty="0" smtClean="0">
                <a:solidFill>
                  <a:srgbClr val="00B0F0"/>
                </a:solidFill>
              </a:rPr>
              <a:t>swapping mechanism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0866638"/>
              </p:ext>
            </p:extLst>
          </p:nvPr>
        </p:nvGraphicFramePr>
        <p:xfrm>
          <a:off x="4495800" y="2209800"/>
          <a:ext cx="4114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825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I/O Tables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sz="2200" dirty="0" smtClean="0"/>
              <a:t>Used by the OS </a:t>
            </a:r>
            <a:r>
              <a:rPr lang="en-NZ" sz="2200" dirty="0" smtClean="0">
                <a:solidFill>
                  <a:srgbClr val="FF0000"/>
                </a:solidFill>
              </a:rPr>
              <a:t>to manage </a:t>
            </a:r>
            <a:r>
              <a:rPr lang="en-NZ" sz="2200" dirty="0" smtClean="0"/>
              <a:t>the </a:t>
            </a:r>
            <a:r>
              <a:rPr lang="en-NZ" sz="2200" dirty="0" smtClean="0">
                <a:solidFill>
                  <a:srgbClr val="00B050"/>
                </a:solidFill>
              </a:rPr>
              <a:t>I/O devices </a:t>
            </a:r>
            <a:r>
              <a:rPr lang="en-NZ" sz="2200" dirty="0" smtClean="0"/>
              <a:t>and </a:t>
            </a:r>
            <a:r>
              <a:rPr lang="en-NZ" sz="2200" dirty="0" smtClean="0">
                <a:solidFill>
                  <a:srgbClr val="00B0F0"/>
                </a:solidFill>
              </a:rPr>
              <a:t>channels of the computer system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/>
              <a:t>At any given time, an I/O device may be available or assigned to a particular process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33243097"/>
              </p:ext>
            </p:extLst>
          </p:nvPr>
        </p:nvGraphicFramePr>
        <p:xfrm>
          <a:off x="4800600" y="2133600"/>
          <a:ext cx="3886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625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963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File Tables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90176892"/>
              </p:ext>
            </p:extLst>
          </p:nvPr>
        </p:nvGraphicFramePr>
        <p:xfrm>
          <a:off x="1523207" y="24288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549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55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963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File Tables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057400"/>
            <a:ext cx="8153400" cy="2819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Information </a:t>
            </a:r>
            <a:r>
              <a:rPr lang="en-US" sz="2400" u="sng" dirty="0" smtClean="0">
                <a:solidFill>
                  <a:srgbClr val="00B0F0"/>
                </a:solidFill>
              </a:rPr>
              <a:t>may be </a:t>
            </a:r>
            <a:r>
              <a:rPr lang="en-US" sz="2400" dirty="0" smtClean="0"/>
              <a:t>maintained and used by a </a:t>
            </a:r>
            <a:r>
              <a:rPr lang="en-US" sz="2400" b="1" u="sng" dirty="0" smtClean="0">
                <a:solidFill>
                  <a:srgbClr val="00B0F0"/>
                </a:solidFill>
              </a:rPr>
              <a:t>file management system</a:t>
            </a:r>
          </a:p>
          <a:p>
            <a:pPr lvl="2"/>
            <a:r>
              <a:rPr lang="en-US" sz="2400" dirty="0" smtClean="0">
                <a:solidFill>
                  <a:srgbClr val="FF0000"/>
                </a:solidFill>
              </a:rPr>
              <a:t>In which case the OS has little or no knowledge of files</a:t>
            </a:r>
          </a:p>
          <a:p>
            <a:pPr marL="282575" lvl="2">
              <a:spcBef>
                <a:spcPts val="1800"/>
              </a:spcBef>
            </a:pPr>
            <a:r>
              <a:rPr lang="en-US" sz="2400" dirty="0" smtClean="0"/>
              <a:t>In other operating systems, much of the detail of file management is managed by the OS itself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549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10379</Words>
  <Application>Microsoft Office PowerPoint</Application>
  <PresentationFormat>On-screen Show (4:3)</PresentationFormat>
  <Paragraphs>1013</Paragraphs>
  <Slides>53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ＭＳ Ｐゴシック</vt:lpstr>
      <vt:lpstr>Arial</vt:lpstr>
      <vt:lpstr>Calibri</vt:lpstr>
      <vt:lpstr>Calisto MT</vt:lpstr>
      <vt:lpstr>CMSY10</vt:lpstr>
      <vt:lpstr>Courier New</vt:lpstr>
      <vt:lpstr>NimbusRomNo9L-Regu</vt:lpstr>
      <vt:lpstr>Tahoma</vt:lpstr>
      <vt:lpstr>Times New Roman</vt:lpstr>
      <vt:lpstr>Wingdings</vt:lpstr>
      <vt:lpstr>Custom Design</vt:lpstr>
      <vt:lpstr>Codex</vt:lpstr>
      <vt:lpstr>Document</vt:lpstr>
      <vt:lpstr>Chapter 3 Process Description and Control</vt:lpstr>
      <vt:lpstr>Objectives</vt:lpstr>
      <vt:lpstr>PowerPoint Presentation</vt:lpstr>
      <vt:lpstr>PowerPoint Presentation</vt:lpstr>
      <vt:lpstr>PowerPoint Presentation</vt:lpstr>
      <vt:lpstr>Memory Tables</vt:lpstr>
      <vt:lpstr>I/O Tables</vt:lpstr>
      <vt:lpstr>File Tables</vt:lpstr>
      <vt:lpstr>File Tables</vt:lpstr>
      <vt:lpstr>Process Tables</vt:lpstr>
      <vt:lpstr>Process Control Structures</vt:lpstr>
      <vt:lpstr>Process Control Structures</vt:lpstr>
      <vt:lpstr>PowerPoint Presentation</vt:lpstr>
      <vt:lpstr>Table 3.5    Typical Elements Process Control Block  of a (page 1 of 2) </vt:lpstr>
      <vt:lpstr>Table 3.5    Typical Elements of a Process Control Block  (page 2 of 2) </vt:lpstr>
      <vt:lpstr>Process Identification</vt:lpstr>
      <vt:lpstr>Processor State Information</vt:lpstr>
      <vt:lpstr>PowerPoint Presentation</vt:lpstr>
      <vt:lpstr>PowerPoint Presentation</vt:lpstr>
      <vt:lpstr>STUDENTS: Reading Assignment</vt:lpstr>
      <vt:lpstr>Process Control Information</vt:lpstr>
      <vt:lpstr>PowerPoint Presentation</vt:lpstr>
      <vt:lpstr>PowerPoint Presentation</vt:lpstr>
      <vt:lpstr>Role of the  Process Control Block</vt:lpstr>
      <vt:lpstr>Modes of Execution</vt:lpstr>
      <vt:lpstr>PowerPoint Presentation</vt:lpstr>
      <vt:lpstr>Process Creation</vt:lpstr>
      <vt:lpstr>Table 3.8   Mechanisms for Interrupting the Execution of a Process </vt:lpstr>
      <vt:lpstr>System Interrupts</vt:lpstr>
      <vt:lpstr>Mode Switching</vt:lpstr>
      <vt:lpstr>Change of Process State</vt:lpstr>
      <vt:lpstr>Execution  of the  Operating System</vt:lpstr>
      <vt:lpstr>Execution  Within  User  Processes</vt:lpstr>
      <vt:lpstr>Unix SVR4</vt:lpstr>
      <vt:lpstr>Table 3.9   UNIX Process States </vt:lpstr>
      <vt:lpstr>PowerPoint Presentation</vt:lpstr>
      <vt:lpstr>Table 3.10   UNIX Process Image </vt:lpstr>
      <vt:lpstr>Table 3.11  UNIX Process Table Entry </vt:lpstr>
      <vt:lpstr>Table 3.12   UNIX U Area  </vt:lpstr>
      <vt:lpstr>Process Control</vt:lpstr>
      <vt:lpstr>After Creation</vt:lpstr>
      <vt:lpstr>Summary</vt:lpstr>
      <vt:lpstr>Introduction to Pthreads  (Unix Threads)</vt:lpstr>
      <vt:lpstr>A Shared Memory System</vt:lpstr>
      <vt:lpstr>Why and what types of threads we will use</vt:lpstr>
      <vt:lpstr>What is a Thread</vt:lpstr>
      <vt:lpstr>Let’s talk Processes before we talk about Threads</vt:lpstr>
      <vt:lpstr>Unix: Process VS Thread</vt:lpstr>
      <vt:lpstr>More about pthreads</vt:lpstr>
      <vt:lpstr>More about pthreads</vt:lpstr>
      <vt:lpstr>Keep this in mind</vt:lpstr>
      <vt:lpstr>Processes and Threads</vt:lpstr>
      <vt:lpstr>POSIX® Threads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2017-02-28T21:25:47Z</dcterms:created>
  <dcterms:modified xsi:type="dcterms:W3CDTF">2018-02-23T13:45:58Z</dcterms:modified>
</cp:coreProperties>
</file>