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28"/>
  </p:notesMasterIdLst>
  <p:handoutMasterIdLst>
    <p:handoutMasterId r:id="rId29"/>
  </p:handoutMasterIdLst>
  <p:sldIdLst>
    <p:sldId id="256" r:id="rId3"/>
    <p:sldId id="257" r:id="rId4"/>
    <p:sldId id="309" r:id="rId5"/>
    <p:sldId id="261" r:id="rId6"/>
    <p:sldId id="258" r:id="rId7"/>
    <p:sldId id="259" r:id="rId8"/>
    <p:sldId id="311" r:id="rId9"/>
    <p:sldId id="343" r:id="rId10"/>
    <p:sldId id="260" r:id="rId11"/>
    <p:sldId id="341" r:id="rId12"/>
    <p:sldId id="346" r:id="rId13"/>
    <p:sldId id="344" r:id="rId14"/>
    <p:sldId id="347" r:id="rId15"/>
    <p:sldId id="330" r:id="rId16"/>
    <p:sldId id="331" r:id="rId17"/>
    <p:sldId id="332" r:id="rId18"/>
    <p:sldId id="333" r:id="rId19"/>
    <p:sldId id="269" r:id="rId20"/>
    <p:sldId id="270" r:id="rId21"/>
    <p:sldId id="345" r:id="rId22"/>
    <p:sldId id="271" r:id="rId23"/>
    <p:sldId id="272" r:id="rId24"/>
    <p:sldId id="273" r:id="rId25"/>
    <p:sldId id="274" r:id="rId26"/>
    <p:sldId id="275" r:id="rId27"/>
  </p:sldIdLst>
  <p:sldSz cx="9144000" cy="6858000" type="screen4x3"/>
  <p:notesSz cx="9236075"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740A"/>
    <a:srgbClr val="600000"/>
    <a:srgbClr val="36FF37"/>
    <a:srgbClr val="298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8" autoAdjust="0"/>
    <p:restoredTop sz="95107" autoAdjust="0"/>
  </p:normalViewPr>
  <p:slideViewPr>
    <p:cSldViewPr>
      <p:cViewPr varScale="1">
        <p:scale>
          <a:sx n="103" d="100"/>
          <a:sy n="103" d="100"/>
        </p:scale>
        <p:origin x="26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568" y="-102"/>
      </p:cViewPr>
      <p:guideLst>
        <p:guide orient="horz" pos="2208"/>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01520-DA4B-6A4F-937F-F2E7D335BA54}"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14B7A2E-F111-6149-BD6E-F00E0838A63A}">
      <dgm:prSet/>
      <dgm:spPr/>
      <dgm:t>
        <a:bodyPr/>
        <a:lstStyle/>
        <a:p>
          <a:pPr rtl="0"/>
          <a:r>
            <a:rPr lang="en-US" b="1" i="0" dirty="0" smtClean="0">
              <a:solidFill>
                <a:schemeClr val="tx1"/>
              </a:solidFill>
            </a:rPr>
            <a:t>Processor</a:t>
          </a:r>
          <a:endParaRPr lang="en-US" b="1" i="0" dirty="0">
            <a:solidFill>
              <a:schemeClr val="tx1"/>
            </a:solidFill>
          </a:endParaRPr>
        </a:p>
      </dgm:t>
    </dgm:pt>
    <dgm:pt modelId="{85DFB5E0-E5AB-F54D-A25F-BAE2FD128AA9}" type="parTrans" cxnId="{8F4EA9DF-8E54-A74C-A41D-CA037B53B585}">
      <dgm:prSet/>
      <dgm:spPr/>
      <dgm:t>
        <a:bodyPr/>
        <a:lstStyle/>
        <a:p>
          <a:endParaRPr lang="en-US"/>
        </a:p>
      </dgm:t>
    </dgm:pt>
    <dgm:pt modelId="{549A1A1D-50E5-6846-86C7-1070E5F244D3}" type="sibTrans" cxnId="{8F4EA9DF-8E54-A74C-A41D-CA037B53B585}">
      <dgm:prSet/>
      <dgm:spPr/>
      <dgm:t>
        <a:bodyPr/>
        <a:lstStyle/>
        <a:p>
          <a:endParaRPr lang="en-US"/>
        </a:p>
      </dgm:t>
    </dgm:pt>
    <dgm:pt modelId="{43FFB74A-612C-4B4F-A3EA-E0677208A2BD}">
      <dgm:prSet/>
      <dgm:spPr/>
      <dgm:t>
        <a:bodyPr/>
        <a:lstStyle/>
        <a:p>
          <a:pPr rtl="0"/>
          <a:r>
            <a:rPr lang="en-US" b="1" i="0" dirty="0" smtClean="0">
              <a:solidFill>
                <a:schemeClr val="tx1"/>
              </a:solidFill>
            </a:rPr>
            <a:t>Main Memory</a:t>
          </a:r>
          <a:endParaRPr lang="en-US" b="1" i="0" dirty="0">
            <a:solidFill>
              <a:schemeClr val="tx1"/>
            </a:solidFill>
          </a:endParaRPr>
        </a:p>
      </dgm:t>
    </dgm:pt>
    <dgm:pt modelId="{3CF37361-C97A-BA42-89B5-F22603EA6A00}" type="parTrans" cxnId="{9884DC52-DD07-154D-BCC7-CAD8C601580A}">
      <dgm:prSet/>
      <dgm:spPr/>
      <dgm:t>
        <a:bodyPr/>
        <a:lstStyle/>
        <a:p>
          <a:endParaRPr lang="en-US"/>
        </a:p>
      </dgm:t>
    </dgm:pt>
    <dgm:pt modelId="{AB1E4592-B2BB-4742-AEEA-80F7508571B1}" type="sibTrans" cxnId="{9884DC52-DD07-154D-BCC7-CAD8C601580A}">
      <dgm:prSet/>
      <dgm:spPr/>
      <dgm:t>
        <a:bodyPr/>
        <a:lstStyle/>
        <a:p>
          <a:endParaRPr lang="en-US"/>
        </a:p>
      </dgm:t>
    </dgm:pt>
    <dgm:pt modelId="{D542C43F-977F-4748-9FAD-A3A4F288EB1A}">
      <dgm:prSet/>
      <dgm:spPr/>
      <dgm:t>
        <a:bodyPr/>
        <a:lstStyle/>
        <a:p>
          <a:pPr rtl="0"/>
          <a:r>
            <a:rPr lang="en-US" b="1" i="0" dirty="0" smtClean="0">
              <a:solidFill>
                <a:schemeClr val="tx1"/>
              </a:solidFill>
            </a:rPr>
            <a:t>I/O Modules</a:t>
          </a:r>
          <a:endParaRPr lang="en-US" b="1" i="0" dirty="0">
            <a:solidFill>
              <a:schemeClr val="tx1"/>
            </a:solidFill>
          </a:endParaRPr>
        </a:p>
      </dgm:t>
    </dgm:pt>
    <dgm:pt modelId="{EDDD905E-ABD7-9B4D-86AB-AF4A35FC8CE5}" type="parTrans" cxnId="{5096D804-7E47-F745-843B-8229E1246BF4}">
      <dgm:prSet/>
      <dgm:spPr/>
      <dgm:t>
        <a:bodyPr/>
        <a:lstStyle/>
        <a:p>
          <a:endParaRPr lang="en-US"/>
        </a:p>
      </dgm:t>
    </dgm:pt>
    <dgm:pt modelId="{9393BF2F-7D6B-0149-80E9-589F0F666EBE}" type="sibTrans" cxnId="{5096D804-7E47-F745-843B-8229E1246BF4}">
      <dgm:prSet/>
      <dgm:spPr/>
      <dgm:t>
        <a:bodyPr/>
        <a:lstStyle/>
        <a:p>
          <a:endParaRPr lang="en-US"/>
        </a:p>
      </dgm:t>
    </dgm:pt>
    <dgm:pt modelId="{4FF0682A-7A72-AA45-874A-3D82461EAAF8}">
      <dgm:prSet/>
      <dgm:spPr/>
      <dgm:t>
        <a:bodyPr/>
        <a:lstStyle/>
        <a:p>
          <a:pPr rtl="0"/>
          <a:r>
            <a:rPr lang="en-NZ" b="1" i="0" dirty="0" smtClean="0">
              <a:solidFill>
                <a:schemeClr val="tx1"/>
              </a:solidFill>
            </a:rPr>
            <a:t>System Bus</a:t>
          </a:r>
          <a:endParaRPr lang="en-NZ" b="1" i="0" dirty="0">
            <a:solidFill>
              <a:schemeClr val="tx1"/>
            </a:solidFill>
          </a:endParaRPr>
        </a:p>
      </dgm:t>
    </dgm:pt>
    <dgm:pt modelId="{2D361571-D644-4E4D-98B6-7B751354F9F6}" type="parTrans" cxnId="{EB6406F6-0ACE-A644-AEFD-396112994E39}">
      <dgm:prSet/>
      <dgm:spPr/>
      <dgm:t>
        <a:bodyPr/>
        <a:lstStyle/>
        <a:p>
          <a:endParaRPr lang="en-US"/>
        </a:p>
      </dgm:t>
    </dgm:pt>
    <dgm:pt modelId="{937AABB6-A09B-BF41-B997-B574BB0EB45F}" type="sibTrans" cxnId="{EB6406F6-0ACE-A644-AEFD-396112994E39}">
      <dgm:prSet/>
      <dgm:spPr/>
      <dgm:t>
        <a:bodyPr/>
        <a:lstStyle/>
        <a:p>
          <a:endParaRPr lang="en-US"/>
        </a:p>
      </dgm:t>
    </dgm:pt>
    <dgm:pt modelId="{22EE6820-3E11-8A41-8A05-3A03B5E5E62B}" type="pres">
      <dgm:prSet presAssocID="{4A201520-DA4B-6A4F-937F-F2E7D335BA54}" presName="hierChild1" presStyleCnt="0">
        <dgm:presLayoutVars>
          <dgm:chPref val="1"/>
          <dgm:dir/>
          <dgm:animOne val="branch"/>
          <dgm:animLvl val="lvl"/>
          <dgm:resizeHandles/>
        </dgm:presLayoutVars>
      </dgm:prSet>
      <dgm:spPr/>
      <dgm:t>
        <a:bodyPr/>
        <a:lstStyle/>
        <a:p>
          <a:endParaRPr lang="en-US"/>
        </a:p>
      </dgm:t>
    </dgm:pt>
    <dgm:pt modelId="{52EFEB27-857C-EA41-9C05-4933DCAF3BF3}" type="pres">
      <dgm:prSet presAssocID="{B14B7A2E-F111-6149-BD6E-F00E0838A63A}" presName="hierRoot1" presStyleCnt="0"/>
      <dgm:spPr/>
    </dgm:pt>
    <dgm:pt modelId="{016E94C7-C934-0243-B843-039F2F5C8AE1}" type="pres">
      <dgm:prSet presAssocID="{B14B7A2E-F111-6149-BD6E-F00E0838A63A}" presName="composite" presStyleCnt="0"/>
      <dgm:spPr/>
    </dgm:pt>
    <dgm:pt modelId="{CE030FF1-2507-9F49-A591-07E6CEF78234}" type="pres">
      <dgm:prSet presAssocID="{B14B7A2E-F111-6149-BD6E-F00E0838A63A}" presName="background" presStyleLbl="node0" presStyleIdx="0" presStyleCnt="4"/>
      <dgm:spPr/>
    </dgm:pt>
    <dgm:pt modelId="{3F419C36-6726-324B-979F-AB0836BDCF1F}" type="pres">
      <dgm:prSet presAssocID="{B14B7A2E-F111-6149-BD6E-F00E0838A63A}" presName="text" presStyleLbl="fgAcc0" presStyleIdx="0" presStyleCnt="4" custLinFactY="-1075" custLinFactNeighborX="60156" custLinFactNeighborY="-100000">
        <dgm:presLayoutVars>
          <dgm:chPref val="3"/>
        </dgm:presLayoutVars>
      </dgm:prSet>
      <dgm:spPr/>
      <dgm:t>
        <a:bodyPr/>
        <a:lstStyle/>
        <a:p>
          <a:endParaRPr lang="en-US"/>
        </a:p>
      </dgm:t>
    </dgm:pt>
    <dgm:pt modelId="{BCB6117F-BCB3-3047-8ED4-7DA03412FE61}" type="pres">
      <dgm:prSet presAssocID="{B14B7A2E-F111-6149-BD6E-F00E0838A63A}" presName="hierChild2" presStyleCnt="0"/>
      <dgm:spPr/>
    </dgm:pt>
    <dgm:pt modelId="{2645F9A3-732B-8544-9EAC-F399FBF4095E}" type="pres">
      <dgm:prSet presAssocID="{43FFB74A-612C-4B4F-A3EA-E0677208A2BD}" presName="hierRoot1" presStyleCnt="0"/>
      <dgm:spPr/>
    </dgm:pt>
    <dgm:pt modelId="{A67B3114-7C01-F049-AD35-329E8EEA9F57}" type="pres">
      <dgm:prSet presAssocID="{43FFB74A-612C-4B4F-A3EA-E0677208A2BD}" presName="composite" presStyleCnt="0"/>
      <dgm:spPr/>
    </dgm:pt>
    <dgm:pt modelId="{E9749119-7A06-4840-B0C1-953DEC1D0D5B}" type="pres">
      <dgm:prSet presAssocID="{43FFB74A-612C-4B4F-A3EA-E0677208A2BD}" presName="background" presStyleLbl="node0" presStyleIdx="1" presStyleCnt="4"/>
      <dgm:spPr/>
    </dgm:pt>
    <dgm:pt modelId="{A314E1AC-3785-F44A-B4FB-B71FE99B7F60}" type="pres">
      <dgm:prSet presAssocID="{43FFB74A-612C-4B4F-A3EA-E0677208A2BD}" presName="text" presStyleLbl="fgAcc0" presStyleIdx="1" presStyleCnt="4" custLinFactNeighborX="-53453" custLinFactNeighborY="95615">
        <dgm:presLayoutVars>
          <dgm:chPref val="3"/>
        </dgm:presLayoutVars>
      </dgm:prSet>
      <dgm:spPr/>
      <dgm:t>
        <a:bodyPr/>
        <a:lstStyle/>
        <a:p>
          <a:endParaRPr lang="en-US"/>
        </a:p>
      </dgm:t>
    </dgm:pt>
    <dgm:pt modelId="{804F807C-EB3D-A449-9FA3-0A7C4C5FD11C}" type="pres">
      <dgm:prSet presAssocID="{43FFB74A-612C-4B4F-A3EA-E0677208A2BD}" presName="hierChild2" presStyleCnt="0"/>
      <dgm:spPr/>
    </dgm:pt>
    <dgm:pt modelId="{A5A15629-CD2E-B148-8273-EFAEC6212C6D}" type="pres">
      <dgm:prSet presAssocID="{D542C43F-977F-4748-9FAD-A3A4F288EB1A}" presName="hierRoot1" presStyleCnt="0"/>
      <dgm:spPr/>
    </dgm:pt>
    <dgm:pt modelId="{7D87A418-044B-4247-AB8F-FDD245F0460E}" type="pres">
      <dgm:prSet presAssocID="{D542C43F-977F-4748-9FAD-A3A4F288EB1A}" presName="composite" presStyleCnt="0"/>
      <dgm:spPr/>
    </dgm:pt>
    <dgm:pt modelId="{14FC8863-8EE5-694D-9DC7-A04C4A3B1E88}" type="pres">
      <dgm:prSet presAssocID="{D542C43F-977F-4748-9FAD-A3A4F288EB1A}" presName="background" presStyleLbl="node0" presStyleIdx="2" presStyleCnt="4"/>
      <dgm:spPr/>
    </dgm:pt>
    <dgm:pt modelId="{D2104015-BE93-8649-B182-2B94DB828B9A}" type="pres">
      <dgm:prSet presAssocID="{D542C43F-977F-4748-9FAD-A3A4F288EB1A}" presName="text" presStyleLbl="fgAcc0" presStyleIdx="2" presStyleCnt="4" custLinFactY="-7857" custLinFactNeighborX="52587" custLinFactNeighborY="-100000">
        <dgm:presLayoutVars>
          <dgm:chPref val="3"/>
        </dgm:presLayoutVars>
      </dgm:prSet>
      <dgm:spPr/>
      <dgm:t>
        <a:bodyPr/>
        <a:lstStyle/>
        <a:p>
          <a:endParaRPr lang="en-US"/>
        </a:p>
      </dgm:t>
    </dgm:pt>
    <dgm:pt modelId="{0DDC8FDE-DBCC-194D-95E4-2F92AD432812}" type="pres">
      <dgm:prSet presAssocID="{D542C43F-977F-4748-9FAD-A3A4F288EB1A}" presName="hierChild2" presStyleCnt="0"/>
      <dgm:spPr/>
    </dgm:pt>
    <dgm:pt modelId="{80E096EA-CB6B-9745-A756-2DDFC9C43BEC}" type="pres">
      <dgm:prSet presAssocID="{4FF0682A-7A72-AA45-874A-3D82461EAAF8}" presName="hierRoot1" presStyleCnt="0"/>
      <dgm:spPr/>
    </dgm:pt>
    <dgm:pt modelId="{F09A3D20-31B1-CB4E-A818-95E873D3E4B3}" type="pres">
      <dgm:prSet presAssocID="{4FF0682A-7A72-AA45-874A-3D82461EAAF8}" presName="composite" presStyleCnt="0"/>
      <dgm:spPr/>
    </dgm:pt>
    <dgm:pt modelId="{E9069BF9-D401-8E46-967F-B79DD53E6C14}" type="pres">
      <dgm:prSet presAssocID="{4FF0682A-7A72-AA45-874A-3D82461EAAF8}" presName="background" presStyleLbl="node0" presStyleIdx="3" presStyleCnt="4"/>
      <dgm:spPr/>
    </dgm:pt>
    <dgm:pt modelId="{952688EA-822B-DD4F-B66D-B56BACAC091A}" type="pres">
      <dgm:prSet presAssocID="{4FF0682A-7A72-AA45-874A-3D82461EAAF8}" presName="text" presStyleLbl="fgAcc0" presStyleIdx="3" presStyleCnt="4" custLinFactNeighborX="-56715" custLinFactNeighborY="82050">
        <dgm:presLayoutVars>
          <dgm:chPref val="3"/>
        </dgm:presLayoutVars>
      </dgm:prSet>
      <dgm:spPr/>
      <dgm:t>
        <a:bodyPr/>
        <a:lstStyle/>
        <a:p>
          <a:endParaRPr lang="en-US"/>
        </a:p>
      </dgm:t>
    </dgm:pt>
    <dgm:pt modelId="{1E1F2C4A-2BDB-2845-B636-4FD5F2A42CA9}" type="pres">
      <dgm:prSet presAssocID="{4FF0682A-7A72-AA45-874A-3D82461EAAF8}" presName="hierChild2" presStyleCnt="0"/>
      <dgm:spPr/>
    </dgm:pt>
  </dgm:ptLst>
  <dgm:cxnLst>
    <dgm:cxn modelId="{EB6406F6-0ACE-A644-AEFD-396112994E39}" srcId="{4A201520-DA4B-6A4F-937F-F2E7D335BA54}" destId="{4FF0682A-7A72-AA45-874A-3D82461EAAF8}" srcOrd="3" destOrd="0" parTransId="{2D361571-D644-4E4D-98B6-7B751354F9F6}" sibTransId="{937AABB6-A09B-BF41-B997-B574BB0EB45F}"/>
    <dgm:cxn modelId="{FA3D2240-7243-D04F-8642-C1AC58E1A379}" type="presOf" srcId="{43FFB74A-612C-4B4F-A3EA-E0677208A2BD}" destId="{A314E1AC-3785-F44A-B4FB-B71FE99B7F60}" srcOrd="0" destOrd="0" presId="urn:microsoft.com/office/officeart/2005/8/layout/hierarchy1"/>
    <dgm:cxn modelId="{5096D804-7E47-F745-843B-8229E1246BF4}" srcId="{4A201520-DA4B-6A4F-937F-F2E7D335BA54}" destId="{D542C43F-977F-4748-9FAD-A3A4F288EB1A}" srcOrd="2" destOrd="0" parTransId="{EDDD905E-ABD7-9B4D-86AB-AF4A35FC8CE5}" sibTransId="{9393BF2F-7D6B-0149-80E9-589F0F666EBE}"/>
    <dgm:cxn modelId="{B56056DF-0963-4146-874B-962F4E5B58BA}" type="presOf" srcId="{B14B7A2E-F111-6149-BD6E-F00E0838A63A}" destId="{3F419C36-6726-324B-979F-AB0836BDCF1F}" srcOrd="0" destOrd="0" presId="urn:microsoft.com/office/officeart/2005/8/layout/hierarchy1"/>
    <dgm:cxn modelId="{5F21D57F-2A0A-534C-A524-C22FB48CC7D1}" type="presOf" srcId="{D542C43F-977F-4748-9FAD-A3A4F288EB1A}" destId="{D2104015-BE93-8649-B182-2B94DB828B9A}" srcOrd="0" destOrd="0" presId="urn:microsoft.com/office/officeart/2005/8/layout/hierarchy1"/>
    <dgm:cxn modelId="{CBECC3E9-A3CF-7448-BDBA-DD3D0092BECF}" type="presOf" srcId="{4A201520-DA4B-6A4F-937F-F2E7D335BA54}" destId="{22EE6820-3E11-8A41-8A05-3A03B5E5E62B}" srcOrd="0" destOrd="0" presId="urn:microsoft.com/office/officeart/2005/8/layout/hierarchy1"/>
    <dgm:cxn modelId="{9884DC52-DD07-154D-BCC7-CAD8C601580A}" srcId="{4A201520-DA4B-6A4F-937F-F2E7D335BA54}" destId="{43FFB74A-612C-4B4F-A3EA-E0677208A2BD}" srcOrd="1" destOrd="0" parTransId="{3CF37361-C97A-BA42-89B5-F22603EA6A00}" sibTransId="{AB1E4592-B2BB-4742-AEEA-80F7508571B1}"/>
    <dgm:cxn modelId="{3959D9B2-22F3-E24D-882E-F15819FE0AFD}" type="presOf" srcId="{4FF0682A-7A72-AA45-874A-3D82461EAAF8}" destId="{952688EA-822B-DD4F-B66D-B56BACAC091A}" srcOrd="0" destOrd="0" presId="urn:microsoft.com/office/officeart/2005/8/layout/hierarchy1"/>
    <dgm:cxn modelId="{8F4EA9DF-8E54-A74C-A41D-CA037B53B585}" srcId="{4A201520-DA4B-6A4F-937F-F2E7D335BA54}" destId="{B14B7A2E-F111-6149-BD6E-F00E0838A63A}" srcOrd="0" destOrd="0" parTransId="{85DFB5E0-E5AB-F54D-A25F-BAE2FD128AA9}" sibTransId="{549A1A1D-50E5-6846-86C7-1070E5F244D3}"/>
    <dgm:cxn modelId="{6832ABF1-1C5C-9B4D-A68F-60F463FA6BD9}" type="presParOf" srcId="{22EE6820-3E11-8A41-8A05-3A03B5E5E62B}" destId="{52EFEB27-857C-EA41-9C05-4933DCAF3BF3}" srcOrd="0" destOrd="0" presId="urn:microsoft.com/office/officeart/2005/8/layout/hierarchy1"/>
    <dgm:cxn modelId="{F41B0D9A-768D-3447-8416-B23BE98B67A5}" type="presParOf" srcId="{52EFEB27-857C-EA41-9C05-4933DCAF3BF3}" destId="{016E94C7-C934-0243-B843-039F2F5C8AE1}" srcOrd="0" destOrd="0" presId="urn:microsoft.com/office/officeart/2005/8/layout/hierarchy1"/>
    <dgm:cxn modelId="{6365673A-F77A-B549-AD63-550AE980BC10}" type="presParOf" srcId="{016E94C7-C934-0243-B843-039F2F5C8AE1}" destId="{CE030FF1-2507-9F49-A591-07E6CEF78234}" srcOrd="0" destOrd="0" presId="urn:microsoft.com/office/officeart/2005/8/layout/hierarchy1"/>
    <dgm:cxn modelId="{9FDAB0C3-CA58-834E-BAAA-7772D7EB30BE}" type="presParOf" srcId="{016E94C7-C934-0243-B843-039F2F5C8AE1}" destId="{3F419C36-6726-324B-979F-AB0836BDCF1F}" srcOrd="1" destOrd="0" presId="urn:microsoft.com/office/officeart/2005/8/layout/hierarchy1"/>
    <dgm:cxn modelId="{EE4B132D-A67C-3D4F-8C61-5490E84A92F1}" type="presParOf" srcId="{52EFEB27-857C-EA41-9C05-4933DCAF3BF3}" destId="{BCB6117F-BCB3-3047-8ED4-7DA03412FE61}" srcOrd="1" destOrd="0" presId="urn:microsoft.com/office/officeart/2005/8/layout/hierarchy1"/>
    <dgm:cxn modelId="{97043784-4072-3746-9255-2BB737E3A282}" type="presParOf" srcId="{22EE6820-3E11-8A41-8A05-3A03B5E5E62B}" destId="{2645F9A3-732B-8544-9EAC-F399FBF4095E}" srcOrd="1" destOrd="0" presId="urn:microsoft.com/office/officeart/2005/8/layout/hierarchy1"/>
    <dgm:cxn modelId="{153A6D58-E221-BD46-B14F-BD6443255B7E}" type="presParOf" srcId="{2645F9A3-732B-8544-9EAC-F399FBF4095E}" destId="{A67B3114-7C01-F049-AD35-329E8EEA9F57}" srcOrd="0" destOrd="0" presId="urn:microsoft.com/office/officeart/2005/8/layout/hierarchy1"/>
    <dgm:cxn modelId="{2177A2E5-B7F1-9A4C-8708-3CD372095478}" type="presParOf" srcId="{A67B3114-7C01-F049-AD35-329E8EEA9F57}" destId="{E9749119-7A06-4840-B0C1-953DEC1D0D5B}" srcOrd="0" destOrd="0" presId="urn:microsoft.com/office/officeart/2005/8/layout/hierarchy1"/>
    <dgm:cxn modelId="{46BED5BE-B238-9D4B-B950-E500DE08C0BA}" type="presParOf" srcId="{A67B3114-7C01-F049-AD35-329E8EEA9F57}" destId="{A314E1AC-3785-F44A-B4FB-B71FE99B7F60}" srcOrd="1" destOrd="0" presId="urn:microsoft.com/office/officeart/2005/8/layout/hierarchy1"/>
    <dgm:cxn modelId="{C0E9CB1C-888D-0C40-A5E9-23184B7B5368}" type="presParOf" srcId="{2645F9A3-732B-8544-9EAC-F399FBF4095E}" destId="{804F807C-EB3D-A449-9FA3-0A7C4C5FD11C}" srcOrd="1" destOrd="0" presId="urn:microsoft.com/office/officeart/2005/8/layout/hierarchy1"/>
    <dgm:cxn modelId="{7F990104-FEDF-0749-84B7-C42C4F3A2000}" type="presParOf" srcId="{22EE6820-3E11-8A41-8A05-3A03B5E5E62B}" destId="{A5A15629-CD2E-B148-8273-EFAEC6212C6D}" srcOrd="2" destOrd="0" presId="urn:microsoft.com/office/officeart/2005/8/layout/hierarchy1"/>
    <dgm:cxn modelId="{75A96060-3854-D547-81A4-FF639068FFDE}" type="presParOf" srcId="{A5A15629-CD2E-B148-8273-EFAEC6212C6D}" destId="{7D87A418-044B-4247-AB8F-FDD245F0460E}" srcOrd="0" destOrd="0" presId="urn:microsoft.com/office/officeart/2005/8/layout/hierarchy1"/>
    <dgm:cxn modelId="{76567991-9CE0-6049-A996-854562658E41}" type="presParOf" srcId="{7D87A418-044B-4247-AB8F-FDD245F0460E}" destId="{14FC8863-8EE5-694D-9DC7-A04C4A3B1E88}" srcOrd="0" destOrd="0" presId="urn:microsoft.com/office/officeart/2005/8/layout/hierarchy1"/>
    <dgm:cxn modelId="{55412887-79F6-B848-BB50-4C7A28C896ED}" type="presParOf" srcId="{7D87A418-044B-4247-AB8F-FDD245F0460E}" destId="{D2104015-BE93-8649-B182-2B94DB828B9A}" srcOrd="1" destOrd="0" presId="urn:microsoft.com/office/officeart/2005/8/layout/hierarchy1"/>
    <dgm:cxn modelId="{43FB8779-4F69-F448-B4D8-601F39737A8D}" type="presParOf" srcId="{A5A15629-CD2E-B148-8273-EFAEC6212C6D}" destId="{0DDC8FDE-DBCC-194D-95E4-2F92AD432812}" srcOrd="1" destOrd="0" presId="urn:microsoft.com/office/officeart/2005/8/layout/hierarchy1"/>
    <dgm:cxn modelId="{1E98A939-879A-7640-BEDD-3F7525E11EC9}" type="presParOf" srcId="{22EE6820-3E11-8A41-8A05-3A03B5E5E62B}" destId="{80E096EA-CB6B-9745-A756-2DDFC9C43BEC}" srcOrd="3" destOrd="0" presId="urn:microsoft.com/office/officeart/2005/8/layout/hierarchy1"/>
    <dgm:cxn modelId="{68C440E1-6E95-344F-96B6-E7FE9B18484E}" type="presParOf" srcId="{80E096EA-CB6B-9745-A756-2DDFC9C43BEC}" destId="{F09A3D20-31B1-CB4E-A818-95E873D3E4B3}" srcOrd="0" destOrd="0" presId="urn:microsoft.com/office/officeart/2005/8/layout/hierarchy1"/>
    <dgm:cxn modelId="{D8FD8A5C-EF57-1649-B55C-78B8C4F64E89}" type="presParOf" srcId="{F09A3D20-31B1-CB4E-A818-95E873D3E4B3}" destId="{E9069BF9-D401-8E46-967F-B79DD53E6C14}" srcOrd="0" destOrd="0" presId="urn:microsoft.com/office/officeart/2005/8/layout/hierarchy1"/>
    <dgm:cxn modelId="{D7829720-3435-0742-9716-546F44BD485E}" type="presParOf" srcId="{F09A3D20-31B1-CB4E-A818-95E873D3E4B3}" destId="{952688EA-822B-DD4F-B66D-B56BACAC091A}" srcOrd="1" destOrd="0" presId="urn:microsoft.com/office/officeart/2005/8/layout/hierarchy1"/>
    <dgm:cxn modelId="{8A45822E-59C8-204C-9F6A-A78C1827EA5B}" type="presParOf" srcId="{80E096EA-CB6B-9745-A756-2DDFC9C43BEC}" destId="{1E1F2C4A-2BDB-2845-B636-4FD5F2A42CA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6A2E3-1043-9D46-A25F-90ADF1BF5E20}" type="doc">
      <dgm:prSet loTypeId="urn:microsoft.com/office/officeart/2005/8/layout/default#2" loCatId="list" qsTypeId="urn:microsoft.com/office/officeart/2005/8/quickstyle/simple4" qsCatId="simple" csTypeId="urn:microsoft.com/office/officeart/2005/8/colors/accent1_2" csCatId="accent1"/>
      <dgm:spPr/>
      <dgm:t>
        <a:bodyPr/>
        <a:lstStyle/>
        <a:p>
          <a:endParaRPr lang="en-US"/>
        </a:p>
      </dgm:t>
    </dgm:pt>
    <dgm:pt modelId="{211B828E-6174-D747-8D45-31F211622F30}">
      <dgm:prSet/>
      <dgm:spPr/>
      <dgm:t>
        <a:bodyPr/>
        <a:lstStyle/>
        <a:p>
          <a:pPr rtl="0"/>
          <a:r>
            <a:rPr lang="en-US" dirty="0" smtClean="0"/>
            <a:t>Controls the operation of the computer</a:t>
          </a:r>
          <a:endParaRPr lang="en-US" dirty="0"/>
        </a:p>
      </dgm:t>
    </dgm:pt>
    <dgm:pt modelId="{D262110A-53C7-D04E-9899-94616493F444}" type="parTrans" cxnId="{0A9F465B-BCE9-1D46-AC40-955CFFE641FA}">
      <dgm:prSet/>
      <dgm:spPr/>
      <dgm:t>
        <a:bodyPr/>
        <a:lstStyle/>
        <a:p>
          <a:endParaRPr lang="en-US"/>
        </a:p>
      </dgm:t>
    </dgm:pt>
    <dgm:pt modelId="{D1D77116-E4EE-B248-98DC-CC50A1BF792F}" type="sibTrans" cxnId="{0A9F465B-BCE9-1D46-AC40-955CFFE641FA}">
      <dgm:prSet/>
      <dgm:spPr/>
      <dgm:t>
        <a:bodyPr/>
        <a:lstStyle/>
        <a:p>
          <a:endParaRPr lang="en-US"/>
        </a:p>
      </dgm:t>
    </dgm:pt>
    <dgm:pt modelId="{5F43A7C9-4D9F-D54F-82D7-4C7F6618EC72}">
      <dgm:prSet/>
      <dgm:spPr/>
      <dgm:t>
        <a:bodyPr/>
        <a:lstStyle/>
        <a:p>
          <a:pPr rtl="0"/>
          <a:r>
            <a:rPr lang="en-US" dirty="0" smtClean="0"/>
            <a:t>Performs the data processing functions</a:t>
          </a:r>
          <a:endParaRPr lang="en-US" dirty="0"/>
        </a:p>
      </dgm:t>
    </dgm:pt>
    <dgm:pt modelId="{F6B8B4DF-DEC1-DD46-9450-5F52CCBEB5FB}" type="parTrans" cxnId="{C322C727-EDC1-5B42-81FC-BC9F2C2670D7}">
      <dgm:prSet/>
      <dgm:spPr/>
      <dgm:t>
        <a:bodyPr/>
        <a:lstStyle/>
        <a:p>
          <a:endParaRPr lang="en-US"/>
        </a:p>
      </dgm:t>
    </dgm:pt>
    <dgm:pt modelId="{EB084FCC-6BD8-4F47-A104-FAE3DD568DEC}" type="sibTrans" cxnId="{C322C727-EDC1-5B42-81FC-BC9F2C2670D7}">
      <dgm:prSet/>
      <dgm:spPr/>
      <dgm:t>
        <a:bodyPr/>
        <a:lstStyle/>
        <a:p>
          <a:endParaRPr lang="en-US"/>
        </a:p>
      </dgm:t>
    </dgm:pt>
    <dgm:pt modelId="{E6ACA15B-D42E-E24B-B4D7-4D933CAD95F5}">
      <dgm:prSet/>
      <dgm:spPr/>
      <dgm:t>
        <a:bodyPr/>
        <a:lstStyle/>
        <a:p>
          <a:pPr rtl="0"/>
          <a:r>
            <a:rPr lang="en-US" dirty="0" smtClean="0"/>
            <a:t>Referred to as the </a:t>
          </a:r>
          <a:r>
            <a:rPr lang="en-US" i="1" dirty="0" smtClean="0"/>
            <a:t>Central Processing Unit </a:t>
          </a:r>
          <a:r>
            <a:rPr lang="en-US" dirty="0" smtClean="0"/>
            <a:t>(CPU)</a:t>
          </a:r>
          <a:endParaRPr lang="en-US" dirty="0"/>
        </a:p>
      </dgm:t>
    </dgm:pt>
    <dgm:pt modelId="{FD37EBE6-185D-CE4B-B255-F22213F2AC18}" type="parTrans" cxnId="{48C00C8E-9A5D-8A44-94D2-488E6370981A}">
      <dgm:prSet/>
      <dgm:spPr/>
      <dgm:t>
        <a:bodyPr/>
        <a:lstStyle/>
        <a:p>
          <a:endParaRPr lang="en-US"/>
        </a:p>
      </dgm:t>
    </dgm:pt>
    <dgm:pt modelId="{4FD171B1-434C-784F-938A-2595CC0C420D}" type="sibTrans" cxnId="{48C00C8E-9A5D-8A44-94D2-488E6370981A}">
      <dgm:prSet/>
      <dgm:spPr/>
      <dgm:t>
        <a:bodyPr/>
        <a:lstStyle/>
        <a:p>
          <a:endParaRPr lang="en-US"/>
        </a:p>
      </dgm:t>
    </dgm:pt>
    <dgm:pt modelId="{97CEFB03-0ACD-6E46-B3D3-4AF3F2AEFC9F}" type="pres">
      <dgm:prSet presAssocID="{6606A2E3-1043-9D46-A25F-90ADF1BF5E20}" presName="diagram" presStyleCnt="0">
        <dgm:presLayoutVars>
          <dgm:dir/>
          <dgm:resizeHandles val="exact"/>
        </dgm:presLayoutVars>
      </dgm:prSet>
      <dgm:spPr/>
      <dgm:t>
        <a:bodyPr/>
        <a:lstStyle/>
        <a:p>
          <a:endParaRPr lang="en-US"/>
        </a:p>
      </dgm:t>
    </dgm:pt>
    <dgm:pt modelId="{421477D8-87FB-CB46-800C-AF5BE18708CF}" type="pres">
      <dgm:prSet presAssocID="{211B828E-6174-D747-8D45-31F211622F30}" presName="node" presStyleLbl="node1" presStyleIdx="0" presStyleCnt="3" custLinFactNeighborX="-11426" custLinFactNeighborY="-103">
        <dgm:presLayoutVars>
          <dgm:bulletEnabled val="1"/>
        </dgm:presLayoutVars>
      </dgm:prSet>
      <dgm:spPr/>
      <dgm:t>
        <a:bodyPr/>
        <a:lstStyle/>
        <a:p>
          <a:endParaRPr lang="en-US"/>
        </a:p>
      </dgm:t>
    </dgm:pt>
    <dgm:pt modelId="{5B4C77BF-B560-244E-8C63-9174112AB3FD}" type="pres">
      <dgm:prSet presAssocID="{D1D77116-E4EE-B248-98DC-CC50A1BF792F}" presName="sibTrans" presStyleCnt="0"/>
      <dgm:spPr/>
    </dgm:pt>
    <dgm:pt modelId="{FB16DC6B-9AEC-7E4A-825E-4890CE4FF49B}" type="pres">
      <dgm:prSet presAssocID="{5F43A7C9-4D9F-D54F-82D7-4C7F6618EC72}" presName="node" presStyleLbl="node1" presStyleIdx="1" presStyleCnt="3" custLinFactNeighborX="10980" custLinFactNeighborY="-103">
        <dgm:presLayoutVars>
          <dgm:bulletEnabled val="1"/>
        </dgm:presLayoutVars>
      </dgm:prSet>
      <dgm:spPr/>
      <dgm:t>
        <a:bodyPr/>
        <a:lstStyle/>
        <a:p>
          <a:endParaRPr lang="en-US"/>
        </a:p>
      </dgm:t>
    </dgm:pt>
    <dgm:pt modelId="{96322CF8-6DD8-0B44-8A58-209DFBCF5C01}" type="pres">
      <dgm:prSet presAssocID="{EB084FCC-6BD8-4F47-A104-FAE3DD568DEC}" presName="sibTrans" presStyleCnt="0"/>
      <dgm:spPr/>
    </dgm:pt>
    <dgm:pt modelId="{C1868225-F9F8-5B4B-8DA1-9E5EAF33AFC1}" type="pres">
      <dgm:prSet presAssocID="{E6ACA15B-D42E-E24B-B4D7-4D933CAD95F5}" presName="node" presStyleLbl="node1" presStyleIdx="2" presStyleCnt="3" custLinFactNeighborX="11191" custLinFactNeighborY="-2626">
        <dgm:presLayoutVars>
          <dgm:bulletEnabled val="1"/>
        </dgm:presLayoutVars>
      </dgm:prSet>
      <dgm:spPr/>
      <dgm:t>
        <a:bodyPr/>
        <a:lstStyle/>
        <a:p>
          <a:endParaRPr lang="en-US"/>
        </a:p>
      </dgm:t>
    </dgm:pt>
  </dgm:ptLst>
  <dgm:cxnLst>
    <dgm:cxn modelId="{48C00C8E-9A5D-8A44-94D2-488E6370981A}" srcId="{6606A2E3-1043-9D46-A25F-90ADF1BF5E20}" destId="{E6ACA15B-D42E-E24B-B4D7-4D933CAD95F5}" srcOrd="2" destOrd="0" parTransId="{FD37EBE6-185D-CE4B-B255-F22213F2AC18}" sibTransId="{4FD171B1-434C-784F-938A-2595CC0C420D}"/>
    <dgm:cxn modelId="{0A9F465B-BCE9-1D46-AC40-955CFFE641FA}" srcId="{6606A2E3-1043-9D46-A25F-90ADF1BF5E20}" destId="{211B828E-6174-D747-8D45-31F211622F30}" srcOrd="0" destOrd="0" parTransId="{D262110A-53C7-D04E-9899-94616493F444}" sibTransId="{D1D77116-E4EE-B248-98DC-CC50A1BF792F}"/>
    <dgm:cxn modelId="{A238136E-AFC0-C74C-A145-A1CBF5648E86}" type="presOf" srcId="{5F43A7C9-4D9F-D54F-82D7-4C7F6618EC72}" destId="{FB16DC6B-9AEC-7E4A-825E-4890CE4FF49B}" srcOrd="0" destOrd="0" presId="urn:microsoft.com/office/officeart/2005/8/layout/default#2"/>
    <dgm:cxn modelId="{4F2DEC1C-EAD3-0246-AA71-1695873C1CCA}" type="presOf" srcId="{E6ACA15B-D42E-E24B-B4D7-4D933CAD95F5}" destId="{C1868225-F9F8-5B4B-8DA1-9E5EAF33AFC1}" srcOrd="0" destOrd="0" presId="urn:microsoft.com/office/officeart/2005/8/layout/default#2"/>
    <dgm:cxn modelId="{69BCB76B-8763-F14E-A48D-2633EDA45A05}" type="presOf" srcId="{211B828E-6174-D747-8D45-31F211622F30}" destId="{421477D8-87FB-CB46-800C-AF5BE18708CF}" srcOrd="0" destOrd="0" presId="urn:microsoft.com/office/officeart/2005/8/layout/default#2"/>
    <dgm:cxn modelId="{3AF7A72D-2387-6C47-A70F-E1F796B647E6}" type="presOf" srcId="{6606A2E3-1043-9D46-A25F-90ADF1BF5E20}" destId="{97CEFB03-0ACD-6E46-B3D3-4AF3F2AEFC9F}" srcOrd="0" destOrd="0" presId="urn:microsoft.com/office/officeart/2005/8/layout/default#2"/>
    <dgm:cxn modelId="{C322C727-EDC1-5B42-81FC-BC9F2C2670D7}" srcId="{6606A2E3-1043-9D46-A25F-90ADF1BF5E20}" destId="{5F43A7C9-4D9F-D54F-82D7-4C7F6618EC72}" srcOrd="1" destOrd="0" parTransId="{F6B8B4DF-DEC1-DD46-9450-5F52CCBEB5FB}" sibTransId="{EB084FCC-6BD8-4F47-A104-FAE3DD568DEC}"/>
    <dgm:cxn modelId="{1F5EE3DF-04A5-2946-ACA0-5C8520487C89}" type="presParOf" srcId="{97CEFB03-0ACD-6E46-B3D3-4AF3F2AEFC9F}" destId="{421477D8-87FB-CB46-800C-AF5BE18708CF}" srcOrd="0" destOrd="0" presId="urn:microsoft.com/office/officeart/2005/8/layout/default#2"/>
    <dgm:cxn modelId="{C801CDF4-1EFD-8D49-A1A6-B80D7E1EEC06}" type="presParOf" srcId="{97CEFB03-0ACD-6E46-B3D3-4AF3F2AEFC9F}" destId="{5B4C77BF-B560-244E-8C63-9174112AB3FD}" srcOrd="1" destOrd="0" presId="urn:microsoft.com/office/officeart/2005/8/layout/default#2"/>
    <dgm:cxn modelId="{774A2048-94F3-C946-8DA4-A5E8330A06C6}" type="presParOf" srcId="{97CEFB03-0ACD-6E46-B3D3-4AF3F2AEFC9F}" destId="{FB16DC6B-9AEC-7E4A-825E-4890CE4FF49B}" srcOrd="2" destOrd="0" presId="urn:microsoft.com/office/officeart/2005/8/layout/default#2"/>
    <dgm:cxn modelId="{C024FFD7-DF17-334A-BE37-C06E0ECA92F9}" type="presParOf" srcId="{97CEFB03-0ACD-6E46-B3D3-4AF3F2AEFC9F}" destId="{96322CF8-6DD8-0B44-8A58-209DFBCF5C01}" srcOrd="3" destOrd="0" presId="urn:microsoft.com/office/officeart/2005/8/layout/default#2"/>
    <dgm:cxn modelId="{753102E2-D019-8F4A-B59A-B537F9E63F1E}" type="presParOf" srcId="{97CEFB03-0ACD-6E46-B3D3-4AF3F2AEFC9F}" destId="{C1868225-F9F8-5B4B-8DA1-9E5EAF33AFC1}" srcOrd="4"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213B13-A9D0-2E41-AD45-11CE6B30FA63}"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EEFA41DF-5A8B-3D4D-97A0-FB4A48D62AEB}">
      <dgm:prSet custT="1"/>
      <dgm:spPr>
        <a:solidFill>
          <a:schemeClr val="bg1"/>
        </a:solidFill>
        <a:ln>
          <a:solidFill>
            <a:schemeClr val="accent1"/>
          </a:solidFill>
        </a:ln>
      </dgm:spPr>
      <dgm:t>
        <a:bodyPr/>
        <a:lstStyle/>
        <a:p>
          <a:pPr rtl="0"/>
          <a:r>
            <a:rPr lang="en-US" sz="3200" dirty="0" smtClean="0">
              <a:solidFill>
                <a:schemeClr val="tx1"/>
              </a:solidFill>
            </a:rPr>
            <a:t>Move data between the computer and  its external environment</a:t>
          </a:r>
          <a:endParaRPr lang="en-US" sz="3200" dirty="0">
            <a:solidFill>
              <a:schemeClr val="tx1"/>
            </a:solidFill>
          </a:endParaRPr>
        </a:p>
      </dgm:t>
    </dgm:pt>
    <dgm:pt modelId="{0E850D74-1A5F-3B42-90F5-BA9370A679D1}" type="parTrans" cxnId="{589D1413-7611-CB45-BDA8-966152F053BA}">
      <dgm:prSet/>
      <dgm:spPr/>
      <dgm:t>
        <a:bodyPr/>
        <a:lstStyle/>
        <a:p>
          <a:endParaRPr lang="en-US"/>
        </a:p>
      </dgm:t>
    </dgm:pt>
    <dgm:pt modelId="{8A364EA6-BC24-5246-8DBB-5E40E1A455F4}" type="sibTrans" cxnId="{589D1413-7611-CB45-BDA8-966152F053BA}">
      <dgm:prSet/>
      <dgm:spPr/>
      <dgm:t>
        <a:bodyPr/>
        <a:lstStyle/>
        <a:p>
          <a:endParaRPr lang="en-US"/>
        </a:p>
      </dgm:t>
    </dgm:pt>
    <dgm:pt modelId="{62798AD3-A234-374F-872D-8C94832D946E}">
      <dgm:prSet/>
      <dgm:spPr>
        <a:solidFill>
          <a:schemeClr val="bg1"/>
        </a:solidFill>
        <a:ln>
          <a:solidFill>
            <a:schemeClr val="accent1"/>
          </a:solidFill>
        </a:ln>
      </dgm:spPr>
      <dgm:t>
        <a:bodyPr/>
        <a:lstStyle/>
        <a:p>
          <a:pPr rtl="0"/>
          <a:r>
            <a:rPr lang="en-US" dirty="0" smtClean="0">
              <a:solidFill>
                <a:schemeClr val="tx1"/>
              </a:solidFill>
            </a:rPr>
            <a:t>Secondary memory devices (e.g. disks)</a:t>
          </a:r>
          <a:endParaRPr lang="en-US" dirty="0">
            <a:solidFill>
              <a:schemeClr val="tx1"/>
            </a:solidFill>
          </a:endParaRPr>
        </a:p>
      </dgm:t>
    </dgm:pt>
    <dgm:pt modelId="{D597B50C-11BB-394D-B818-DA50C2C7943D}" type="parTrans" cxnId="{A69D36B7-6F1B-1E43-BF0D-63D7AA0F17BA}">
      <dgm:prSet/>
      <dgm:spPr/>
      <dgm:t>
        <a:bodyPr/>
        <a:lstStyle/>
        <a:p>
          <a:endParaRPr lang="en-US" dirty="0"/>
        </a:p>
      </dgm:t>
    </dgm:pt>
    <dgm:pt modelId="{ABFE6964-F7ED-9245-9D24-A747C1790289}" type="sibTrans" cxnId="{A69D36B7-6F1B-1E43-BF0D-63D7AA0F17BA}">
      <dgm:prSet/>
      <dgm:spPr/>
      <dgm:t>
        <a:bodyPr/>
        <a:lstStyle/>
        <a:p>
          <a:endParaRPr lang="en-US"/>
        </a:p>
      </dgm:t>
    </dgm:pt>
    <dgm:pt modelId="{4B479AE9-1E14-9B4B-B58C-2BE94915783B}">
      <dgm:prSet/>
      <dgm:spPr>
        <a:solidFill>
          <a:schemeClr val="bg1"/>
        </a:solidFill>
        <a:ln>
          <a:solidFill>
            <a:schemeClr val="accent1"/>
          </a:solidFill>
        </a:ln>
      </dgm:spPr>
      <dgm:t>
        <a:bodyPr/>
        <a:lstStyle/>
        <a:p>
          <a:pPr rtl="0"/>
          <a:r>
            <a:rPr lang="en-US" dirty="0" smtClean="0">
              <a:solidFill>
                <a:schemeClr val="tx1"/>
              </a:solidFill>
            </a:rPr>
            <a:t>Communications equipment</a:t>
          </a:r>
          <a:endParaRPr lang="en-US" dirty="0">
            <a:solidFill>
              <a:schemeClr val="tx1"/>
            </a:solidFill>
          </a:endParaRPr>
        </a:p>
      </dgm:t>
    </dgm:pt>
    <dgm:pt modelId="{9F53347B-0A37-9E47-8A36-A015DFA4688A}" type="parTrans" cxnId="{AB11E6F6-BAC8-AD43-B037-A4E36CB6552F}">
      <dgm:prSet/>
      <dgm:spPr/>
      <dgm:t>
        <a:bodyPr/>
        <a:lstStyle/>
        <a:p>
          <a:endParaRPr lang="en-US" dirty="0"/>
        </a:p>
      </dgm:t>
    </dgm:pt>
    <dgm:pt modelId="{1AD8A2FB-CD95-6442-9623-F46076432985}" type="sibTrans" cxnId="{AB11E6F6-BAC8-AD43-B037-A4E36CB6552F}">
      <dgm:prSet/>
      <dgm:spPr/>
      <dgm:t>
        <a:bodyPr/>
        <a:lstStyle/>
        <a:p>
          <a:endParaRPr lang="en-US"/>
        </a:p>
      </dgm:t>
    </dgm:pt>
    <dgm:pt modelId="{E00AFB1C-568F-9E45-BEB4-364298F15AA3}">
      <dgm:prSet/>
      <dgm:spPr>
        <a:solidFill>
          <a:schemeClr val="bg1"/>
        </a:solidFill>
        <a:ln>
          <a:solidFill>
            <a:schemeClr val="accent1"/>
          </a:solidFill>
        </a:ln>
      </dgm:spPr>
      <dgm:t>
        <a:bodyPr/>
        <a:lstStyle/>
        <a:p>
          <a:pPr rtl="0"/>
          <a:r>
            <a:rPr lang="en-US" dirty="0" smtClean="0">
              <a:solidFill>
                <a:schemeClr val="tx1"/>
              </a:solidFill>
            </a:rPr>
            <a:t>Terminals</a:t>
          </a:r>
          <a:endParaRPr lang="en-US" dirty="0">
            <a:solidFill>
              <a:schemeClr val="tx1"/>
            </a:solidFill>
          </a:endParaRPr>
        </a:p>
      </dgm:t>
    </dgm:pt>
    <dgm:pt modelId="{B09460E4-89CE-EB46-9D27-B834E60B077C}" type="parTrans" cxnId="{0DDDE72D-5141-E248-9662-5548498B977E}">
      <dgm:prSet/>
      <dgm:spPr/>
      <dgm:t>
        <a:bodyPr/>
        <a:lstStyle/>
        <a:p>
          <a:endParaRPr lang="en-US" dirty="0"/>
        </a:p>
      </dgm:t>
    </dgm:pt>
    <dgm:pt modelId="{9E0D131D-B2BE-6646-82BE-A97FE5C813A2}" type="sibTrans" cxnId="{0DDDE72D-5141-E248-9662-5548498B977E}">
      <dgm:prSet/>
      <dgm:spPr/>
      <dgm:t>
        <a:bodyPr/>
        <a:lstStyle/>
        <a:p>
          <a:endParaRPr lang="en-US"/>
        </a:p>
      </dgm:t>
    </dgm:pt>
    <dgm:pt modelId="{6D85F9F4-607F-AF45-9E26-9F3415EED225}" type="pres">
      <dgm:prSet presAssocID="{C6213B13-A9D0-2E41-AD45-11CE6B30FA63}" presName="mainComposite" presStyleCnt="0">
        <dgm:presLayoutVars>
          <dgm:chPref val="1"/>
          <dgm:dir/>
          <dgm:animOne val="branch"/>
          <dgm:animLvl val="lvl"/>
          <dgm:resizeHandles val="exact"/>
        </dgm:presLayoutVars>
      </dgm:prSet>
      <dgm:spPr/>
      <dgm:t>
        <a:bodyPr/>
        <a:lstStyle/>
        <a:p>
          <a:endParaRPr lang="en-US"/>
        </a:p>
      </dgm:t>
    </dgm:pt>
    <dgm:pt modelId="{3E49C39E-BA41-004A-BDF3-2968C3B52597}" type="pres">
      <dgm:prSet presAssocID="{C6213B13-A9D0-2E41-AD45-11CE6B30FA63}" presName="hierFlow" presStyleCnt="0"/>
      <dgm:spPr/>
    </dgm:pt>
    <dgm:pt modelId="{BBA44117-5936-4E47-A125-D2E628BB1173}" type="pres">
      <dgm:prSet presAssocID="{C6213B13-A9D0-2E41-AD45-11CE6B30FA63}" presName="hierChild1" presStyleCnt="0">
        <dgm:presLayoutVars>
          <dgm:chPref val="1"/>
          <dgm:animOne val="branch"/>
          <dgm:animLvl val="lvl"/>
        </dgm:presLayoutVars>
      </dgm:prSet>
      <dgm:spPr/>
    </dgm:pt>
    <dgm:pt modelId="{113F1D97-9E90-E740-AEDB-3443BAD9AB1F}" type="pres">
      <dgm:prSet presAssocID="{EEFA41DF-5A8B-3D4D-97A0-FB4A48D62AEB}" presName="Name17" presStyleCnt="0"/>
      <dgm:spPr/>
    </dgm:pt>
    <dgm:pt modelId="{F1D063C7-04B4-6B47-9C23-C6F87DF56C95}" type="pres">
      <dgm:prSet presAssocID="{EEFA41DF-5A8B-3D4D-97A0-FB4A48D62AEB}" presName="level1Shape" presStyleLbl="node0" presStyleIdx="0" presStyleCnt="1" custScaleX="124258" custScaleY="306299">
        <dgm:presLayoutVars>
          <dgm:chPref val="3"/>
        </dgm:presLayoutVars>
      </dgm:prSet>
      <dgm:spPr/>
      <dgm:t>
        <a:bodyPr/>
        <a:lstStyle/>
        <a:p>
          <a:endParaRPr lang="en-US"/>
        </a:p>
      </dgm:t>
    </dgm:pt>
    <dgm:pt modelId="{644C255F-5764-AD44-B363-582F0246F339}" type="pres">
      <dgm:prSet presAssocID="{EEFA41DF-5A8B-3D4D-97A0-FB4A48D62AEB}" presName="hierChild2" presStyleCnt="0"/>
      <dgm:spPr/>
    </dgm:pt>
    <dgm:pt modelId="{9F422072-8793-3945-A574-9BEF2CA9AF69}" type="pres">
      <dgm:prSet presAssocID="{D597B50C-11BB-394D-B818-DA50C2C7943D}" presName="Name25" presStyleLbl="parChTrans1D2" presStyleIdx="0" presStyleCnt="3"/>
      <dgm:spPr/>
      <dgm:t>
        <a:bodyPr/>
        <a:lstStyle/>
        <a:p>
          <a:endParaRPr lang="en-US"/>
        </a:p>
      </dgm:t>
    </dgm:pt>
    <dgm:pt modelId="{7DFDED8C-5B5E-3248-9C35-343FAC1D1ED5}" type="pres">
      <dgm:prSet presAssocID="{D597B50C-11BB-394D-B818-DA50C2C7943D}" presName="connTx" presStyleLbl="parChTrans1D2" presStyleIdx="0" presStyleCnt="3"/>
      <dgm:spPr/>
      <dgm:t>
        <a:bodyPr/>
        <a:lstStyle/>
        <a:p>
          <a:endParaRPr lang="en-US"/>
        </a:p>
      </dgm:t>
    </dgm:pt>
    <dgm:pt modelId="{CB0681EA-9380-414A-BDD5-5D45B14FAC23}" type="pres">
      <dgm:prSet presAssocID="{62798AD3-A234-374F-872D-8C94832D946E}" presName="Name30" presStyleCnt="0"/>
      <dgm:spPr/>
    </dgm:pt>
    <dgm:pt modelId="{27072FB2-AA70-0B42-8209-40CD36EC0342}" type="pres">
      <dgm:prSet presAssocID="{62798AD3-A234-374F-872D-8C94832D946E}" presName="level2Shape" presStyleLbl="node2" presStyleIdx="0" presStyleCnt="3"/>
      <dgm:spPr/>
      <dgm:t>
        <a:bodyPr/>
        <a:lstStyle/>
        <a:p>
          <a:endParaRPr lang="en-US"/>
        </a:p>
      </dgm:t>
    </dgm:pt>
    <dgm:pt modelId="{75968C84-FE25-F24E-A0DD-5BA3DEC2AA06}" type="pres">
      <dgm:prSet presAssocID="{62798AD3-A234-374F-872D-8C94832D946E}" presName="hierChild3" presStyleCnt="0"/>
      <dgm:spPr/>
    </dgm:pt>
    <dgm:pt modelId="{6B6E02F7-EF8A-014D-B232-4B4AF36796C0}" type="pres">
      <dgm:prSet presAssocID="{9F53347B-0A37-9E47-8A36-A015DFA4688A}" presName="Name25" presStyleLbl="parChTrans1D2" presStyleIdx="1" presStyleCnt="3"/>
      <dgm:spPr/>
      <dgm:t>
        <a:bodyPr/>
        <a:lstStyle/>
        <a:p>
          <a:endParaRPr lang="en-US"/>
        </a:p>
      </dgm:t>
    </dgm:pt>
    <dgm:pt modelId="{EE4943FE-39BA-C44A-9739-E30FFB19C540}" type="pres">
      <dgm:prSet presAssocID="{9F53347B-0A37-9E47-8A36-A015DFA4688A}" presName="connTx" presStyleLbl="parChTrans1D2" presStyleIdx="1" presStyleCnt="3"/>
      <dgm:spPr/>
      <dgm:t>
        <a:bodyPr/>
        <a:lstStyle/>
        <a:p>
          <a:endParaRPr lang="en-US"/>
        </a:p>
      </dgm:t>
    </dgm:pt>
    <dgm:pt modelId="{827DF238-F01B-AF4B-A736-02BFA401948D}" type="pres">
      <dgm:prSet presAssocID="{4B479AE9-1E14-9B4B-B58C-2BE94915783B}" presName="Name30" presStyleCnt="0"/>
      <dgm:spPr/>
    </dgm:pt>
    <dgm:pt modelId="{0A4B2E8D-11E8-0B43-B8E6-B0FC31F8806C}" type="pres">
      <dgm:prSet presAssocID="{4B479AE9-1E14-9B4B-B58C-2BE94915783B}" presName="level2Shape" presStyleLbl="node2" presStyleIdx="1" presStyleCnt="3"/>
      <dgm:spPr/>
      <dgm:t>
        <a:bodyPr/>
        <a:lstStyle/>
        <a:p>
          <a:endParaRPr lang="en-US"/>
        </a:p>
      </dgm:t>
    </dgm:pt>
    <dgm:pt modelId="{1C223557-383B-BE48-9ABE-D0A02DF0FC92}" type="pres">
      <dgm:prSet presAssocID="{4B479AE9-1E14-9B4B-B58C-2BE94915783B}" presName="hierChild3" presStyleCnt="0"/>
      <dgm:spPr/>
    </dgm:pt>
    <dgm:pt modelId="{6BEF47CA-0CBD-2B44-96A6-C027A82559FD}" type="pres">
      <dgm:prSet presAssocID="{B09460E4-89CE-EB46-9D27-B834E60B077C}" presName="Name25" presStyleLbl="parChTrans1D2" presStyleIdx="2" presStyleCnt="3"/>
      <dgm:spPr/>
      <dgm:t>
        <a:bodyPr/>
        <a:lstStyle/>
        <a:p>
          <a:endParaRPr lang="en-US"/>
        </a:p>
      </dgm:t>
    </dgm:pt>
    <dgm:pt modelId="{8FB34180-4636-BB45-9DD3-07197FCC8D9A}" type="pres">
      <dgm:prSet presAssocID="{B09460E4-89CE-EB46-9D27-B834E60B077C}" presName="connTx" presStyleLbl="parChTrans1D2" presStyleIdx="2" presStyleCnt="3"/>
      <dgm:spPr/>
      <dgm:t>
        <a:bodyPr/>
        <a:lstStyle/>
        <a:p>
          <a:endParaRPr lang="en-US"/>
        </a:p>
      </dgm:t>
    </dgm:pt>
    <dgm:pt modelId="{053071C9-6D24-774F-8CEB-FB100F3C4CE4}" type="pres">
      <dgm:prSet presAssocID="{E00AFB1C-568F-9E45-BEB4-364298F15AA3}" presName="Name30" presStyleCnt="0"/>
      <dgm:spPr/>
    </dgm:pt>
    <dgm:pt modelId="{71F696A8-4BBA-284A-A6A9-6E6BB10325F2}" type="pres">
      <dgm:prSet presAssocID="{E00AFB1C-568F-9E45-BEB4-364298F15AA3}" presName="level2Shape" presStyleLbl="node2" presStyleIdx="2" presStyleCnt="3"/>
      <dgm:spPr/>
      <dgm:t>
        <a:bodyPr/>
        <a:lstStyle/>
        <a:p>
          <a:endParaRPr lang="en-US"/>
        </a:p>
      </dgm:t>
    </dgm:pt>
    <dgm:pt modelId="{AAF27DB8-D460-4C43-B054-EB3140EA55A6}" type="pres">
      <dgm:prSet presAssocID="{E00AFB1C-568F-9E45-BEB4-364298F15AA3}" presName="hierChild3" presStyleCnt="0"/>
      <dgm:spPr/>
    </dgm:pt>
    <dgm:pt modelId="{7E4385E9-8DDD-9946-8CBF-7161DBE0DB0A}" type="pres">
      <dgm:prSet presAssocID="{C6213B13-A9D0-2E41-AD45-11CE6B30FA63}" presName="bgShapesFlow" presStyleCnt="0"/>
      <dgm:spPr/>
    </dgm:pt>
  </dgm:ptLst>
  <dgm:cxnLst>
    <dgm:cxn modelId="{43899724-4203-2E4B-9E7D-435C1478A384}" type="presOf" srcId="{B09460E4-89CE-EB46-9D27-B834E60B077C}" destId="{8FB34180-4636-BB45-9DD3-07197FCC8D9A}" srcOrd="1" destOrd="0" presId="urn:microsoft.com/office/officeart/2005/8/layout/hierarchy5"/>
    <dgm:cxn modelId="{4E8BCC0A-9B34-264C-8958-C0BCFC2BEBCD}" type="presOf" srcId="{4B479AE9-1E14-9B4B-B58C-2BE94915783B}" destId="{0A4B2E8D-11E8-0B43-B8E6-B0FC31F8806C}" srcOrd="0" destOrd="0" presId="urn:microsoft.com/office/officeart/2005/8/layout/hierarchy5"/>
    <dgm:cxn modelId="{DC4292FA-C50D-C54E-A793-22AA83E9B774}" type="presOf" srcId="{D597B50C-11BB-394D-B818-DA50C2C7943D}" destId="{7DFDED8C-5B5E-3248-9C35-343FAC1D1ED5}" srcOrd="1" destOrd="0" presId="urn:microsoft.com/office/officeart/2005/8/layout/hierarchy5"/>
    <dgm:cxn modelId="{136350BB-A00D-8E43-9FBC-CD01B433F155}" type="presOf" srcId="{62798AD3-A234-374F-872D-8C94832D946E}" destId="{27072FB2-AA70-0B42-8209-40CD36EC0342}" srcOrd="0" destOrd="0" presId="urn:microsoft.com/office/officeart/2005/8/layout/hierarchy5"/>
    <dgm:cxn modelId="{ECA12FBF-FC4D-7B49-A67A-4FE523C5FC41}" type="presOf" srcId="{D597B50C-11BB-394D-B818-DA50C2C7943D}" destId="{9F422072-8793-3945-A574-9BEF2CA9AF69}" srcOrd="0" destOrd="0" presId="urn:microsoft.com/office/officeart/2005/8/layout/hierarchy5"/>
    <dgm:cxn modelId="{F32A126D-037E-B34E-8F86-CE432C36C73E}" type="presOf" srcId="{9F53347B-0A37-9E47-8A36-A015DFA4688A}" destId="{6B6E02F7-EF8A-014D-B232-4B4AF36796C0}" srcOrd="0" destOrd="0" presId="urn:microsoft.com/office/officeart/2005/8/layout/hierarchy5"/>
    <dgm:cxn modelId="{DE65F677-058C-F44D-B9AB-DD49843E1A76}" type="presOf" srcId="{E00AFB1C-568F-9E45-BEB4-364298F15AA3}" destId="{71F696A8-4BBA-284A-A6A9-6E6BB10325F2}" srcOrd="0" destOrd="0" presId="urn:microsoft.com/office/officeart/2005/8/layout/hierarchy5"/>
    <dgm:cxn modelId="{0DDDE72D-5141-E248-9662-5548498B977E}" srcId="{EEFA41DF-5A8B-3D4D-97A0-FB4A48D62AEB}" destId="{E00AFB1C-568F-9E45-BEB4-364298F15AA3}" srcOrd="2" destOrd="0" parTransId="{B09460E4-89CE-EB46-9D27-B834E60B077C}" sibTransId="{9E0D131D-B2BE-6646-82BE-A97FE5C813A2}"/>
    <dgm:cxn modelId="{A69D36B7-6F1B-1E43-BF0D-63D7AA0F17BA}" srcId="{EEFA41DF-5A8B-3D4D-97A0-FB4A48D62AEB}" destId="{62798AD3-A234-374F-872D-8C94832D946E}" srcOrd="0" destOrd="0" parTransId="{D597B50C-11BB-394D-B818-DA50C2C7943D}" sibTransId="{ABFE6964-F7ED-9245-9D24-A747C1790289}"/>
    <dgm:cxn modelId="{89545939-D653-F348-9BC1-8812F89B80EF}" type="presOf" srcId="{9F53347B-0A37-9E47-8A36-A015DFA4688A}" destId="{EE4943FE-39BA-C44A-9739-E30FFB19C540}" srcOrd="1" destOrd="0" presId="urn:microsoft.com/office/officeart/2005/8/layout/hierarchy5"/>
    <dgm:cxn modelId="{DB7BC4AA-9301-374F-A42C-C81D94B5952F}" type="presOf" srcId="{C6213B13-A9D0-2E41-AD45-11CE6B30FA63}" destId="{6D85F9F4-607F-AF45-9E26-9F3415EED225}" srcOrd="0" destOrd="0" presId="urn:microsoft.com/office/officeart/2005/8/layout/hierarchy5"/>
    <dgm:cxn modelId="{056E4FD8-7A82-2842-A67E-6DB7BBBE3EBA}" type="presOf" srcId="{EEFA41DF-5A8B-3D4D-97A0-FB4A48D62AEB}" destId="{F1D063C7-04B4-6B47-9C23-C6F87DF56C95}" srcOrd="0" destOrd="0" presId="urn:microsoft.com/office/officeart/2005/8/layout/hierarchy5"/>
    <dgm:cxn modelId="{1A8CF6AA-B0F3-9244-A56D-CD03A214BB42}" type="presOf" srcId="{B09460E4-89CE-EB46-9D27-B834E60B077C}" destId="{6BEF47CA-0CBD-2B44-96A6-C027A82559FD}" srcOrd="0" destOrd="0" presId="urn:microsoft.com/office/officeart/2005/8/layout/hierarchy5"/>
    <dgm:cxn modelId="{589D1413-7611-CB45-BDA8-966152F053BA}" srcId="{C6213B13-A9D0-2E41-AD45-11CE6B30FA63}" destId="{EEFA41DF-5A8B-3D4D-97A0-FB4A48D62AEB}" srcOrd="0" destOrd="0" parTransId="{0E850D74-1A5F-3B42-90F5-BA9370A679D1}" sibTransId="{8A364EA6-BC24-5246-8DBB-5E40E1A455F4}"/>
    <dgm:cxn modelId="{AB11E6F6-BAC8-AD43-B037-A4E36CB6552F}" srcId="{EEFA41DF-5A8B-3D4D-97A0-FB4A48D62AEB}" destId="{4B479AE9-1E14-9B4B-B58C-2BE94915783B}" srcOrd="1" destOrd="0" parTransId="{9F53347B-0A37-9E47-8A36-A015DFA4688A}" sibTransId="{1AD8A2FB-CD95-6442-9623-F46076432985}"/>
    <dgm:cxn modelId="{C832C429-EDEC-2B40-90FD-5EE41960561C}" type="presParOf" srcId="{6D85F9F4-607F-AF45-9E26-9F3415EED225}" destId="{3E49C39E-BA41-004A-BDF3-2968C3B52597}" srcOrd="0" destOrd="0" presId="urn:microsoft.com/office/officeart/2005/8/layout/hierarchy5"/>
    <dgm:cxn modelId="{6B5AB48A-CE51-B04F-BCC2-34E6151598B7}" type="presParOf" srcId="{3E49C39E-BA41-004A-BDF3-2968C3B52597}" destId="{BBA44117-5936-4E47-A125-D2E628BB1173}" srcOrd="0" destOrd="0" presId="urn:microsoft.com/office/officeart/2005/8/layout/hierarchy5"/>
    <dgm:cxn modelId="{EF838792-D17B-A845-A123-D696815DF99F}" type="presParOf" srcId="{BBA44117-5936-4E47-A125-D2E628BB1173}" destId="{113F1D97-9E90-E740-AEDB-3443BAD9AB1F}" srcOrd="0" destOrd="0" presId="urn:microsoft.com/office/officeart/2005/8/layout/hierarchy5"/>
    <dgm:cxn modelId="{A04BCBA9-8862-2E48-97B9-7BBF0A8C2672}" type="presParOf" srcId="{113F1D97-9E90-E740-AEDB-3443BAD9AB1F}" destId="{F1D063C7-04B4-6B47-9C23-C6F87DF56C95}" srcOrd="0" destOrd="0" presId="urn:microsoft.com/office/officeart/2005/8/layout/hierarchy5"/>
    <dgm:cxn modelId="{5D443C9B-CCF0-8941-AF6F-402356C2498C}" type="presParOf" srcId="{113F1D97-9E90-E740-AEDB-3443BAD9AB1F}" destId="{644C255F-5764-AD44-B363-582F0246F339}" srcOrd="1" destOrd="0" presId="urn:microsoft.com/office/officeart/2005/8/layout/hierarchy5"/>
    <dgm:cxn modelId="{FAEE39E0-343B-554B-AA15-CB7237CE6E77}" type="presParOf" srcId="{644C255F-5764-AD44-B363-582F0246F339}" destId="{9F422072-8793-3945-A574-9BEF2CA9AF69}" srcOrd="0" destOrd="0" presId="urn:microsoft.com/office/officeart/2005/8/layout/hierarchy5"/>
    <dgm:cxn modelId="{CD82B3C7-6E6F-1D43-9EA9-78A20C3A8B1A}" type="presParOf" srcId="{9F422072-8793-3945-A574-9BEF2CA9AF69}" destId="{7DFDED8C-5B5E-3248-9C35-343FAC1D1ED5}" srcOrd="0" destOrd="0" presId="urn:microsoft.com/office/officeart/2005/8/layout/hierarchy5"/>
    <dgm:cxn modelId="{642532F1-45E6-E14B-B3AA-D0C1D9CE9BF7}" type="presParOf" srcId="{644C255F-5764-AD44-B363-582F0246F339}" destId="{CB0681EA-9380-414A-BDD5-5D45B14FAC23}" srcOrd="1" destOrd="0" presId="urn:microsoft.com/office/officeart/2005/8/layout/hierarchy5"/>
    <dgm:cxn modelId="{D12075A0-DF96-3E4F-AC4C-289746F5CE8D}" type="presParOf" srcId="{CB0681EA-9380-414A-BDD5-5D45B14FAC23}" destId="{27072FB2-AA70-0B42-8209-40CD36EC0342}" srcOrd="0" destOrd="0" presId="urn:microsoft.com/office/officeart/2005/8/layout/hierarchy5"/>
    <dgm:cxn modelId="{77E25EFF-9F8C-E54E-9486-C687434EE5E0}" type="presParOf" srcId="{CB0681EA-9380-414A-BDD5-5D45B14FAC23}" destId="{75968C84-FE25-F24E-A0DD-5BA3DEC2AA06}" srcOrd="1" destOrd="0" presId="urn:microsoft.com/office/officeart/2005/8/layout/hierarchy5"/>
    <dgm:cxn modelId="{DAC86E7A-71A8-0D45-84A8-0EACD81AFA11}" type="presParOf" srcId="{644C255F-5764-AD44-B363-582F0246F339}" destId="{6B6E02F7-EF8A-014D-B232-4B4AF36796C0}" srcOrd="2" destOrd="0" presId="urn:microsoft.com/office/officeart/2005/8/layout/hierarchy5"/>
    <dgm:cxn modelId="{E0BD5999-CE6C-9E42-99B9-15EC9429B30D}" type="presParOf" srcId="{6B6E02F7-EF8A-014D-B232-4B4AF36796C0}" destId="{EE4943FE-39BA-C44A-9739-E30FFB19C540}" srcOrd="0" destOrd="0" presId="urn:microsoft.com/office/officeart/2005/8/layout/hierarchy5"/>
    <dgm:cxn modelId="{31055325-FFF8-B647-BEDE-6458594DD4F6}" type="presParOf" srcId="{644C255F-5764-AD44-B363-582F0246F339}" destId="{827DF238-F01B-AF4B-A736-02BFA401948D}" srcOrd="3" destOrd="0" presId="urn:microsoft.com/office/officeart/2005/8/layout/hierarchy5"/>
    <dgm:cxn modelId="{282C01F4-B520-834A-AC7B-404D4C8374AB}" type="presParOf" srcId="{827DF238-F01B-AF4B-A736-02BFA401948D}" destId="{0A4B2E8D-11E8-0B43-B8E6-B0FC31F8806C}" srcOrd="0" destOrd="0" presId="urn:microsoft.com/office/officeart/2005/8/layout/hierarchy5"/>
    <dgm:cxn modelId="{B2A36F02-910F-2C4F-89AA-8BF209B5A317}" type="presParOf" srcId="{827DF238-F01B-AF4B-A736-02BFA401948D}" destId="{1C223557-383B-BE48-9ABE-D0A02DF0FC92}" srcOrd="1" destOrd="0" presId="urn:microsoft.com/office/officeart/2005/8/layout/hierarchy5"/>
    <dgm:cxn modelId="{CD5C42E2-89C5-E649-9255-FF1242C17E96}" type="presParOf" srcId="{644C255F-5764-AD44-B363-582F0246F339}" destId="{6BEF47CA-0CBD-2B44-96A6-C027A82559FD}" srcOrd="4" destOrd="0" presId="urn:microsoft.com/office/officeart/2005/8/layout/hierarchy5"/>
    <dgm:cxn modelId="{2D424DD3-3EB1-4D43-91B1-A8C9AF2857F7}" type="presParOf" srcId="{6BEF47CA-0CBD-2B44-96A6-C027A82559FD}" destId="{8FB34180-4636-BB45-9DD3-07197FCC8D9A}" srcOrd="0" destOrd="0" presId="urn:microsoft.com/office/officeart/2005/8/layout/hierarchy5"/>
    <dgm:cxn modelId="{06F9B33D-3FF6-1E4A-809A-AEE987FE87E9}" type="presParOf" srcId="{644C255F-5764-AD44-B363-582F0246F339}" destId="{053071C9-6D24-774F-8CEB-FB100F3C4CE4}" srcOrd="5" destOrd="0" presId="urn:microsoft.com/office/officeart/2005/8/layout/hierarchy5"/>
    <dgm:cxn modelId="{39B1759B-5914-2B4B-9786-F566C9CD61EE}" type="presParOf" srcId="{053071C9-6D24-774F-8CEB-FB100F3C4CE4}" destId="{71F696A8-4BBA-284A-A6A9-6E6BB10325F2}" srcOrd="0" destOrd="0" presId="urn:microsoft.com/office/officeart/2005/8/layout/hierarchy5"/>
    <dgm:cxn modelId="{4C1D4E5F-720C-1D4A-BE30-E54D9344DB35}" type="presParOf" srcId="{053071C9-6D24-774F-8CEB-FB100F3C4CE4}" destId="{AAF27DB8-D460-4C43-B054-EB3140EA55A6}" srcOrd="1" destOrd="0" presId="urn:microsoft.com/office/officeart/2005/8/layout/hierarchy5"/>
    <dgm:cxn modelId="{3E950B42-756B-FD4B-81FD-89AE7C3A22E6}" type="presParOf" srcId="{6D85F9F4-607F-AF45-9E26-9F3415EED225}" destId="{7E4385E9-8DDD-9946-8CBF-7161DBE0DB0A}"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9EE2F2-96E3-E94E-AAF2-CDDA508BAD94}" type="doc">
      <dgm:prSet loTypeId="urn:microsoft.com/office/officeart/2005/8/layout/hProcess9" loCatId="list" qsTypeId="urn:microsoft.com/office/officeart/2005/8/quickstyle/simple4" qsCatId="simple" csTypeId="urn:microsoft.com/office/officeart/2005/8/colors/accent1_2" csCatId="accent1" phldr="1"/>
      <dgm:spPr/>
      <dgm:t>
        <a:bodyPr/>
        <a:lstStyle/>
        <a:p>
          <a:endParaRPr lang="en-US"/>
        </a:p>
      </dgm:t>
    </dgm:pt>
    <dgm:pt modelId="{EC8F9867-988D-4B45-AAFF-E032C295F482}">
      <dgm:prSet/>
      <dgm:spPr/>
      <dgm:t>
        <a:bodyPr/>
        <a:lstStyle/>
        <a:p>
          <a:r>
            <a:rPr lang="en-US" dirty="0" smtClean="0"/>
            <a:t>Processor reads (fetches) instructions from memory</a:t>
          </a:r>
        </a:p>
      </dgm:t>
    </dgm:pt>
    <dgm:pt modelId="{15BBB3AD-BACE-824E-B823-9A0F8B0B731B}" type="parTrans" cxnId="{FF74B327-0DB8-9E46-9C2D-0EC4EB488474}">
      <dgm:prSet/>
      <dgm:spPr/>
      <dgm:t>
        <a:bodyPr/>
        <a:lstStyle/>
        <a:p>
          <a:endParaRPr lang="en-US"/>
        </a:p>
      </dgm:t>
    </dgm:pt>
    <dgm:pt modelId="{694342DE-2DFE-DA4D-B949-20B362624EF5}" type="sibTrans" cxnId="{FF74B327-0DB8-9E46-9C2D-0EC4EB488474}">
      <dgm:prSet/>
      <dgm:spPr/>
      <dgm:t>
        <a:bodyPr/>
        <a:lstStyle/>
        <a:p>
          <a:endParaRPr lang="en-US"/>
        </a:p>
      </dgm:t>
    </dgm:pt>
    <dgm:pt modelId="{CE52B32C-06C4-6443-AD16-DB864EB959C0}">
      <dgm:prSet/>
      <dgm:spPr/>
      <dgm:t>
        <a:bodyPr/>
        <a:lstStyle/>
        <a:p>
          <a:r>
            <a:rPr lang="en-US" dirty="0" smtClean="0"/>
            <a:t>Processor executes each instruction</a:t>
          </a:r>
        </a:p>
      </dgm:t>
    </dgm:pt>
    <dgm:pt modelId="{FB739005-8423-0B42-914A-553E152678D6}" type="parTrans" cxnId="{B55F1616-839C-AA48-8DFB-1AB748CEE23B}">
      <dgm:prSet/>
      <dgm:spPr/>
      <dgm:t>
        <a:bodyPr/>
        <a:lstStyle/>
        <a:p>
          <a:endParaRPr lang="en-US"/>
        </a:p>
      </dgm:t>
    </dgm:pt>
    <dgm:pt modelId="{AC400D9B-818A-D544-85DA-EA297AC9D299}" type="sibTrans" cxnId="{B55F1616-839C-AA48-8DFB-1AB748CEE23B}">
      <dgm:prSet/>
      <dgm:spPr/>
      <dgm:t>
        <a:bodyPr/>
        <a:lstStyle/>
        <a:p>
          <a:endParaRPr lang="en-US"/>
        </a:p>
      </dgm:t>
    </dgm:pt>
    <dgm:pt modelId="{43B9C9C2-F8C7-0749-9652-0164D1693909}" type="pres">
      <dgm:prSet presAssocID="{A99EE2F2-96E3-E94E-AAF2-CDDA508BAD94}" presName="CompostProcess" presStyleCnt="0">
        <dgm:presLayoutVars>
          <dgm:dir/>
          <dgm:resizeHandles val="exact"/>
        </dgm:presLayoutVars>
      </dgm:prSet>
      <dgm:spPr/>
      <dgm:t>
        <a:bodyPr/>
        <a:lstStyle/>
        <a:p>
          <a:endParaRPr lang="en-US"/>
        </a:p>
      </dgm:t>
    </dgm:pt>
    <dgm:pt modelId="{36DB873E-21A1-144A-9AD7-E6EBFB71C30C}" type="pres">
      <dgm:prSet presAssocID="{A99EE2F2-96E3-E94E-AAF2-CDDA508BAD94}" presName="arrow" presStyleLbl="bgShp" presStyleIdx="0" presStyleCnt="1"/>
      <dgm:spPr>
        <a:solidFill>
          <a:schemeClr val="bg1"/>
        </a:solidFill>
        <a:ln>
          <a:solidFill>
            <a:schemeClr val="accent1"/>
          </a:solidFill>
        </a:ln>
      </dgm:spPr>
      <dgm:t>
        <a:bodyPr/>
        <a:lstStyle/>
        <a:p>
          <a:endParaRPr lang="en-US"/>
        </a:p>
      </dgm:t>
    </dgm:pt>
    <dgm:pt modelId="{A586CFED-CCBF-DB4B-8AE1-64958958146A}" type="pres">
      <dgm:prSet presAssocID="{A99EE2F2-96E3-E94E-AAF2-CDDA508BAD94}" presName="linearProcess" presStyleCnt="0"/>
      <dgm:spPr/>
    </dgm:pt>
    <dgm:pt modelId="{559AD022-6B47-494A-989A-66B40C1EA3D9}" type="pres">
      <dgm:prSet presAssocID="{EC8F9867-988D-4B45-AAFF-E032C295F482}" presName="textNode" presStyleLbl="node1" presStyleIdx="0" presStyleCnt="2">
        <dgm:presLayoutVars>
          <dgm:bulletEnabled val="1"/>
        </dgm:presLayoutVars>
      </dgm:prSet>
      <dgm:spPr/>
      <dgm:t>
        <a:bodyPr/>
        <a:lstStyle/>
        <a:p>
          <a:endParaRPr lang="en-US"/>
        </a:p>
      </dgm:t>
    </dgm:pt>
    <dgm:pt modelId="{D0D10D6D-9B73-554F-B8B4-33FC07A77D56}" type="pres">
      <dgm:prSet presAssocID="{694342DE-2DFE-DA4D-B949-20B362624EF5}" presName="sibTrans" presStyleCnt="0"/>
      <dgm:spPr/>
    </dgm:pt>
    <dgm:pt modelId="{AA5A79E6-F2A8-FE46-95C5-F961763B77BB}" type="pres">
      <dgm:prSet presAssocID="{CE52B32C-06C4-6443-AD16-DB864EB959C0}" presName="textNode" presStyleLbl="node1" presStyleIdx="1" presStyleCnt="2">
        <dgm:presLayoutVars>
          <dgm:bulletEnabled val="1"/>
        </dgm:presLayoutVars>
      </dgm:prSet>
      <dgm:spPr/>
      <dgm:t>
        <a:bodyPr/>
        <a:lstStyle/>
        <a:p>
          <a:endParaRPr lang="en-US"/>
        </a:p>
      </dgm:t>
    </dgm:pt>
  </dgm:ptLst>
  <dgm:cxnLst>
    <dgm:cxn modelId="{FF74B327-0DB8-9E46-9C2D-0EC4EB488474}" srcId="{A99EE2F2-96E3-E94E-AAF2-CDDA508BAD94}" destId="{EC8F9867-988D-4B45-AAFF-E032C295F482}" srcOrd="0" destOrd="0" parTransId="{15BBB3AD-BACE-824E-B823-9A0F8B0B731B}" sibTransId="{694342DE-2DFE-DA4D-B949-20B362624EF5}"/>
    <dgm:cxn modelId="{743F8849-E515-D143-A8E4-AD3DEDECCD47}" type="presOf" srcId="{CE52B32C-06C4-6443-AD16-DB864EB959C0}" destId="{AA5A79E6-F2A8-FE46-95C5-F961763B77BB}" srcOrd="0" destOrd="0" presId="urn:microsoft.com/office/officeart/2005/8/layout/hProcess9"/>
    <dgm:cxn modelId="{DBC5028D-802E-0844-8A19-213ECF561A26}" type="presOf" srcId="{EC8F9867-988D-4B45-AAFF-E032C295F482}" destId="{559AD022-6B47-494A-989A-66B40C1EA3D9}" srcOrd="0" destOrd="0" presId="urn:microsoft.com/office/officeart/2005/8/layout/hProcess9"/>
    <dgm:cxn modelId="{93E52592-810D-1943-9C80-4E5353568392}" type="presOf" srcId="{A99EE2F2-96E3-E94E-AAF2-CDDA508BAD94}" destId="{43B9C9C2-F8C7-0749-9652-0164D1693909}" srcOrd="0" destOrd="0" presId="urn:microsoft.com/office/officeart/2005/8/layout/hProcess9"/>
    <dgm:cxn modelId="{B55F1616-839C-AA48-8DFB-1AB748CEE23B}" srcId="{A99EE2F2-96E3-E94E-AAF2-CDDA508BAD94}" destId="{CE52B32C-06C4-6443-AD16-DB864EB959C0}" srcOrd="1" destOrd="0" parTransId="{FB739005-8423-0B42-914A-553E152678D6}" sibTransId="{AC400D9B-818A-D544-85DA-EA297AC9D299}"/>
    <dgm:cxn modelId="{ADA15697-1C76-6540-A136-9E8F904349A5}" type="presParOf" srcId="{43B9C9C2-F8C7-0749-9652-0164D1693909}" destId="{36DB873E-21A1-144A-9AD7-E6EBFB71C30C}" srcOrd="0" destOrd="0" presId="urn:microsoft.com/office/officeart/2005/8/layout/hProcess9"/>
    <dgm:cxn modelId="{E0DCADAD-68A3-4946-8454-A514ED3F9EF8}" type="presParOf" srcId="{43B9C9C2-F8C7-0749-9652-0164D1693909}" destId="{A586CFED-CCBF-DB4B-8AE1-64958958146A}" srcOrd="1" destOrd="0" presId="urn:microsoft.com/office/officeart/2005/8/layout/hProcess9"/>
    <dgm:cxn modelId="{B3836562-6158-9948-895D-47FFFBF24286}" type="presParOf" srcId="{A586CFED-CCBF-DB4B-8AE1-64958958146A}" destId="{559AD022-6B47-494A-989A-66B40C1EA3D9}" srcOrd="0" destOrd="0" presId="urn:microsoft.com/office/officeart/2005/8/layout/hProcess9"/>
    <dgm:cxn modelId="{CE8ED8F8-04C0-5741-A566-59D4DB56165B}" type="presParOf" srcId="{A586CFED-CCBF-DB4B-8AE1-64958958146A}" destId="{D0D10D6D-9B73-554F-B8B4-33FC07A77D56}" srcOrd="1" destOrd="0" presId="urn:microsoft.com/office/officeart/2005/8/layout/hProcess9"/>
    <dgm:cxn modelId="{1FADC05C-E1FF-FA4F-AA44-F47E0C8CC613}" type="presParOf" srcId="{A586CFED-CCBF-DB4B-8AE1-64958958146A}" destId="{AA5A79E6-F2A8-FE46-95C5-F961763B77BB}"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02299" cy="3505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31639" y="0"/>
            <a:ext cx="4002299" cy="350520"/>
          </a:xfrm>
          <a:prstGeom prst="rect">
            <a:avLst/>
          </a:prstGeom>
        </p:spPr>
        <p:txBody>
          <a:bodyPr vert="horz" lIns="91440" tIns="45720" rIns="91440" bIns="45720" rtlCol="0"/>
          <a:lstStyle>
            <a:lvl1pPr algn="r">
              <a:defRPr sz="1200"/>
            </a:lvl1pPr>
          </a:lstStyle>
          <a:p>
            <a:fld id="{9A6A1F84-92E0-B549-BE4F-92E239AA993A}" type="datetime1">
              <a:rPr lang="en-US" smtClean="0"/>
              <a:t>8/31/2017</a:t>
            </a:fld>
            <a:endParaRPr lang="en-US"/>
          </a:p>
        </p:txBody>
      </p:sp>
      <p:sp>
        <p:nvSpPr>
          <p:cNvPr id="4" name="Footer Placeholder 3"/>
          <p:cNvSpPr>
            <a:spLocks noGrp="1"/>
          </p:cNvSpPr>
          <p:nvPr>
            <p:ph type="ftr" sz="quarter" idx="2"/>
          </p:nvPr>
        </p:nvSpPr>
        <p:spPr>
          <a:xfrm>
            <a:off x="1" y="6658664"/>
            <a:ext cx="4002299" cy="350520"/>
          </a:xfrm>
          <a:prstGeom prst="rect">
            <a:avLst/>
          </a:prstGeom>
        </p:spPr>
        <p:txBody>
          <a:bodyPr vert="horz" lIns="91440" tIns="45720" rIns="91440" bIns="45720" rtlCol="0" anchor="b"/>
          <a:lstStyle>
            <a:lvl1pPr algn="l">
              <a:defRPr sz="1200"/>
            </a:lvl1pPr>
          </a:lstStyle>
          <a:p>
            <a:r>
              <a:rPr lang="en-US" smtClean="0"/>
              <a:t>© 2017 Pearson Education, Inc., Hoboken, NJ. All rights reserved.</a:t>
            </a:r>
            <a:endParaRPr lang="en-US"/>
          </a:p>
        </p:txBody>
      </p:sp>
      <p:sp>
        <p:nvSpPr>
          <p:cNvPr id="5" name="Slide Number Placeholder 4"/>
          <p:cNvSpPr>
            <a:spLocks noGrp="1"/>
          </p:cNvSpPr>
          <p:nvPr>
            <p:ph type="sldNum" sz="quarter" idx="3"/>
          </p:nvPr>
        </p:nvSpPr>
        <p:spPr>
          <a:xfrm>
            <a:off x="5231639" y="6658664"/>
            <a:ext cx="4002299" cy="350520"/>
          </a:xfrm>
          <a:prstGeom prst="rect">
            <a:avLst/>
          </a:prstGeom>
        </p:spPr>
        <p:txBody>
          <a:bodyPr vert="horz" lIns="91440" tIns="45720" rIns="91440" bIns="45720" rtlCol="0" anchor="b"/>
          <a:lstStyle>
            <a:lvl1pPr algn="r">
              <a:defRPr sz="1200"/>
            </a:lvl1pPr>
          </a:lstStyle>
          <a:p>
            <a:fld id="{2EB02766-913B-814E-B3C1-678F4BDB34D5}" type="slidenum">
              <a:rPr lang="en-US" smtClean="0"/>
              <a:t>‹#›</a:t>
            </a:fld>
            <a:endParaRPr lang="en-US"/>
          </a:p>
        </p:txBody>
      </p:sp>
    </p:spTree>
    <p:extLst>
      <p:ext uri="{BB962C8B-B14F-4D97-AF65-F5344CB8AC3E}">
        <p14:creationId xmlns:p14="http://schemas.microsoft.com/office/powerpoint/2010/main" val="168485564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02299" cy="35052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5231639" y="0"/>
            <a:ext cx="4002299" cy="35052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44D5EFE-478A-AB44-AF91-783C7E33BFEB}" type="datetime1">
              <a:rPr lang="en-US" smtClean="0"/>
              <a:t>8/31/2017</a:t>
            </a:fld>
            <a:endParaRPr lang="en-US" dirty="0"/>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6658664"/>
            <a:ext cx="4002299" cy="35052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5"/>
          </p:nvPr>
        </p:nvSpPr>
        <p:spPr>
          <a:xfrm>
            <a:off x="5231639" y="6658664"/>
            <a:ext cx="4002299" cy="35052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50561173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9/e, by William Stallings, Chapter 1 “</a:t>
            </a:r>
            <a:r>
              <a:rPr kumimoji="1" lang="en-GB" dirty="0" smtClean="0">
                <a:latin typeface="Times New Roman" pitchFamily="-106" charset="0"/>
                <a:ea typeface="ＭＳ Ｐゴシック" pitchFamily="-106" charset="-128"/>
                <a:cs typeface="ＭＳ Ｐゴシック" pitchFamily="-106" charset="-128"/>
              </a:rPr>
              <a:t>Computer</a:t>
            </a:r>
            <a:r>
              <a:rPr kumimoji="1" lang="en-GB" baseline="0" dirty="0" smtClean="0">
                <a:latin typeface="Times New Roman" pitchFamily="-106" charset="0"/>
                <a:ea typeface="ＭＳ Ｐゴシック" pitchFamily="-106" charset="-128"/>
                <a:cs typeface="ＭＳ Ｐゴシック" pitchFamily="-106" charset="-128"/>
              </a:rPr>
              <a:t> System Overview</a:t>
            </a:r>
            <a:r>
              <a:rPr lang="en-US" dirty="0" smtClean="0">
                <a:latin typeface="Times New Roman" pitchFamily="-106" charset="0"/>
                <a:ea typeface="ＭＳ Ｐゴシック" pitchFamily="-106" charset="-128"/>
                <a:cs typeface="ＭＳ Ｐゴシック" pitchFamily="-106" charset="-128"/>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06" charset="0"/>
              <a:ea typeface="ＭＳ Ｐゴシック" pitchFamily="-106" charset="-128"/>
              <a:cs typeface="ＭＳ Ｐゴシック" pitchFamily="-106" charset="-128"/>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4132262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Although processors provide very good performance for most forms of computing, there is increasing demand for numerical computation. Graphical Processing Units (GPUs) provide efficient computation on arrays of data using Single-Instruction Multiple Data (SIMD) techniques pioneered in supercomputers. GPUs are no longer used just for rendering advanced graphics, but they are also used for general numerical processing, such as physics simulations for games or computations on large spreadsheets. Simultaneously, the CPUs themselves are gaining the capability of operating on arrays of data—with increasingly powerful vector units integrated into the processor architecture of the x86 and AMD64 families.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Processors and GPUs are not the end of the computational story for the modern PC. </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676939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Digital Signal Processors (DSPs) are also present, for dealing with streaming signals—such as audio or video. DSPs used to be embedded in I/O devices, like modems, but they are now becoming first-class computational devices, especially in handhelds. Other specialized computational devices (fixed function units) co-exist with the CPU to support other standard computations, such as encoding/decoding speech and video (codecs), or providing support for encryption and security.</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753582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To satisfy the requirements of handheld devices, the classic microprocessor is giving way to the System on a Chip (SoC), where not just the CPUs and caches are on the same chip, but also many of the other components of the system, such as DSPs, GPUs, I/O devices (such as radios and codecs), and main memory.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348436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program to be executed by a processor consists of a set of instructions stored in memory. In its simplest form, instruction processing consists of two steps: The processor reads ( </a:t>
            </a:r>
            <a:r>
              <a:rPr lang="en-US" sz="1200" i="1" kern="1200" baseline="0" dirty="0" smtClean="0">
                <a:solidFill>
                  <a:schemeClr val="tx1"/>
                </a:solidFill>
                <a:latin typeface="+mn-lt"/>
                <a:ea typeface="+mn-ea"/>
                <a:cs typeface="+mn-cs"/>
              </a:rPr>
              <a:t>fetches ) instructions from memory one at a time and executes each </a:t>
            </a:r>
            <a:r>
              <a:rPr lang="en-US" sz="1200" kern="1200" baseline="0" dirty="0" smtClean="0">
                <a:solidFill>
                  <a:schemeClr val="tx1"/>
                </a:solidFill>
                <a:latin typeface="+mn-lt"/>
                <a:ea typeface="+mn-ea"/>
                <a:cs typeface="+mn-cs"/>
              </a:rPr>
              <a:t>instruction. Program execution consists of repeating the process of instruction fetch and instruction execution. Instruction execution may involve several operations and depends on the nature of the instruction.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344994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processing required for a single instruction is called an </a:t>
            </a:r>
            <a:r>
              <a:rPr lang="en-US" sz="1200" i="1" kern="1200" baseline="0" dirty="0" smtClean="0">
                <a:solidFill>
                  <a:schemeClr val="tx1"/>
                </a:solidFill>
                <a:latin typeface="+mn-lt"/>
                <a:ea typeface="+mn-ea"/>
                <a:cs typeface="+mn-cs"/>
              </a:rPr>
              <a:t>instruction cycle. </a:t>
            </a:r>
            <a:r>
              <a:rPr lang="en-US" sz="1200" kern="1200" baseline="0" dirty="0" smtClean="0">
                <a:solidFill>
                  <a:schemeClr val="tx1"/>
                </a:solidFill>
                <a:latin typeface="+mn-lt"/>
                <a:ea typeface="+mn-ea"/>
                <a:cs typeface="+mn-cs"/>
              </a:rPr>
              <a:t>Using a simplified two-step description, the instruction cycle is depicted in Figure 1.2 . The two steps are referred to as the </a:t>
            </a:r>
            <a:r>
              <a:rPr lang="en-US" sz="1200" i="1" kern="1200" baseline="0" dirty="0" smtClean="0">
                <a:solidFill>
                  <a:schemeClr val="tx1"/>
                </a:solidFill>
                <a:latin typeface="+mn-lt"/>
                <a:ea typeface="+mn-ea"/>
                <a:cs typeface="+mn-cs"/>
              </a:rPr>
              <a:t>fetch stage and the execute stage. Program execution </a:t>
            </a:r>
            <a:r>
              <a:rPr lang="en-US" sz="1200" kern="1200" baseline="0" dirty="0" smtClean="0">
                <a:solidFill>
                  <a:schemeClr val="tx1"/>
                </a:solidFill>
                <a:latin typeface="+mn-lt"/>
                <a:ea typeface="+mn-ea"/>
                <a:cs typeface="+mn-cs"/>
              </a:rPr>
              <a:t>halts only if the processor is turned off, some sort of unrecoverable error occurs, or a program instruction that halts the processor is encountered.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801053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At the beginning of each instruction cycle, the processor fetches an instruction from memory. Typically, the program counter (PC) holds the address of the next instruction to be fetched. Unless instructed otherwise, the processor always increments the PC after each instruction fetch so that it will fetch the next instruction in sequence (i.e., the instruction located at the next higher memory address).</a:t>
            </a:r>
            <a:endParaRPr lang="en-US" dirty="0" smtClean="0"/>
          </a:p>
          <a:p>
            <a:endParaRPr lang="en-US" dirty="0" smtClean="0"/>
          </a:p>
          <a:p>
            <a:r>
              <a:rPr lang="en-US" sz="1200" b="0" i="0" u="none" strike="noStrike" kern="1200" baseline="0" dirty="0" smtClean="0">
                <a:solidFill>
                  <a:schemeClr val="tx1"/>
                </a:solidFill>
                <a:latin typeface="+mn-lt"/>
                <a:ea typeface="+mn-ea"/>
                <a:cs typeface="+mn-cs"/>
              </a:rPr>
              <a:t> For example, consider a simplified computer in which each instruction occupies one</a:t>
            </a:r>
          </a:p>
          <a:p>
            <a:r>
              <a:rPr lang="en-US" sz="1200" b="0" i="0" u="none" strike="noStrike" kern="1200" baseline="0" dirty="0" smtClean="0">
                <a:solidFill>
                  <a:schemeClr val="tx1"/>
                </a:solidFill>
                <a:latin typeface="+mn-lt"/>
                <a:ea typeface="+mn-ea"/>
                <a:cs typeface="+mn-cs"/>
              </a:rPr>
              <a:t>16-bit word of memory. Assume that the program counter is set to location 300.</a:t>
            </a:r>
          </a:p>
          <a:p>
            <a:r>
              <a:rPr lang="en-US" sz="1200" b="0" i="0" u="none" strike="noStrike" kern="1200" baseline="0" dirty="0" smtClean="0">
                <a:solidFill>
                  <a:schemeClr val="tx1"/>
                </a:solidFill>
                <a:latin typeface="+mn-lt"/>
                <a:ea typeface="+mn-ea"/>
                <a:cs typeface="+mn-cs"/>
              </a:rPr>
              <a:t>The processor will next fetch the instruction at location 300. On succeeding instruction</a:t>
            </a:r>
          </a:p>
          <a:p>
            <a:r>
              <a:rPr lang="en-US" sz="1200" b="0" i="0" u="none" strike="noStrike" kern="1200" baseline="0" dirty="0" smtClean="0">
                <a:solidFill>
                  <a:schemeClr val="tx1"/>
                </a:solidFill>
                <a:latin typeface="+mn-lt"/>
                <a:ea typeface="+mn-ea"/>
                <a:cs typeface="+mn-cs"/>
              </a:rPr>
              <a:t>cycles, it will fetch instructions from locations 301, 302, 303, and so on. This</a:t>
            </a:r>
          </a:p>
          <a:p>
            <a:r>
              <a:rPr lang="en-US" sz="1200" b="0" i="0" u="none" strike="noStrike" kern="1200" baseline="0" dirty="0" smtClean="0">
                <a:solidFill>
                  <a:schemeClr val="tx1"/>
                </a:solidFill>
                <a:latin typeface="+mn-lt"/>
                <a:ea typeface="+mn-ea"/>
                <a:cs typeface="+mn-cs"/>
              </a:rPr>
              <a:t>sequence may be altered, as explained subsequently.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16776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The fetched instruction is loaded into the instruction register (IR). The instruction contains bits that specify the action the processor is to take. The processor interprets the instruction and performs the required action. In general, these actions fall into four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Processor-memory: </a:t>
            </a:r>
            <a:r>
              <a:rPr lang="en-US" sz="1200" b="0" kern="1200" baseline="0" dirty="0" smtClean="0">
                <a:solidFill>
                  <a:schemeClr val="tx1"/>
                </a:solidFill>
                <a:latin typeface="+mn-lt"/>
                <a:ea typeface="+mn-ea"/>
                <a:cs typeface="+mn-cs"/>
              </a:rPr>
              <a:t>Data may be transferred from processor to memory or </a:t>
            </a:r>
            <a:r>
              <a:rPr lang="en-US" sz="1200" kern="1200" baseline="0" dirty="0" smtClean="0">
                <a:solidFill>
                  <a:schemeClr val="tx1"/>
                </a:solidFill>
                <a:latin typeface="+mn-lt"/>
                <a:ea typeface="+mn-ea"/>
                <a:cs typeface="+mn-cs"/>
              </a:rPr>
              <a:t>from memory to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Processor-I/O: </a:t>
            </a:r>
            <a:r>
              <a:rPr lang="en-US" sz="1200" b="0" kern="1200" baseline="0" dirty="0" smtClean="0">
                <a:solidFill>
                  <a:schemeClr val="tx1"/>
                </a:solidFill>
                <a:latin typeface="+mn-lt"/>
                <a:ea typeface="+mn-ea"/>
                <a:cs typeface="+mn-cs"/>
              </a:rPr>
              <a:t>Data may be transferred to or from a peripheral device by </a:t>
            </a:r>
            <a:r>
              <a:rPr lang="en-US" sz="1200" kern="1200" baseline="0" dirty="0" smtClean="0">
                <a:solidFill>
                  <a:schemeClr val="tx1"/>
                </a:solidFill>
                <a:latin typeface="+mn-lt"/>
                <a:ea typeface="+mn-ea"/>
                <a:cs typeface="+mn-cs"/>
              </a:rPr>
              <a:t>transferring between the processor and an I/O module.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Data processing: </a:t>
            </a:r>
            <a:r>
              <a:rPr lang="en-US" sz="1200" b="0" kern="1200" baseline="0" dirty="0" smtClean="0">
                <a:solidFill>
                  <a:schemeClr val="tx1"/>
                </a:solidFill>
                <a:latin typeface="+mn-lt"/>
                <a:ea typeface="+mn-ea"/>
                <a:cs typeface="+mn-cs"/>
              </a:rPr>
              <a:t>The processor may perform some arithmetic or logic operation </a:t>
            </a:r>
            <a:r>
              <a:rPr lang="en-US" sz="1200" kern="1200" baseline="0" dirty="0" smtClean="0">
                <a:solidFill>
                  <a:schemeClr val="tx1"/>
                </a:solidFill>
                <a:latin typeface="+mn-lt"/>
                <a:ea typeface="+mn-ea"/>
                <a:cs typeface="+mn-cs"/>
              </a:rPr>
              <a:t>on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Control: </a:t>
            </a:r>
            <a:r>
              <a:rPr lang="en-US" sz="1200" b="0" kern="1200" baseline="0" dirty="0" smtClean="0">
                <a:solidFill>
                  <a:schemeClr val="tx1"/>
                </a:solidFill>
                <a:latin typeface="+mn-lt"/>
                <a:ea typeface="+mn-ea"/>
                <a:cs typeface="+mn-cs"/>
              </a:rPr>
              <a:t>An instruction may specify that the sequence of execution be altered. </a:t>
            </a:r>
            <a:r>
              <a:rPr lang="en-US" sz="1200" b="0" i="0" u="none" strike="noStrike" kern="1200" baseline="0" dirty="0" smtClean="0">
                <a:solidFill>
                  <a:schemeClr val="tx1"/>
                </a:solidFill>
                <a:latin typeface="+mn-lt"/>
                <a:ea typeface="+mn-ea"/>
                <a:cs typeface="+mn-cs"/>
              </a:rPr>
              <a:t>For example, the processor may fetch an instruction from location 149, which</a:t>
            </a:r>
          </a:p>
          <a:p>
            <a:r>
              <a:rPr lang="en-US" sz="1200" b="0" i="0" u="none" strike="noStrike" kern="1200" baseline="0" dirty="0" smtClean="0">
                <a:solidFill>
                  <a:schemeClr val="tx1"/>
                </a:solidFill>
                <a:latin typeface="+mn-lt"/>
                <a:ea typeface="+mn-ea"/>
                <a:cs typeface="+mn-cs"/>
              </a:rPr>
              <a:t>specifies that the next instruction be from location 182. The processor sets the</a:t>
            </a:r>
          </a:p>
          <a:p>
            <a:r>
              <a:rPr lang="en-US" sz="1200" b="0" i="0" u="none" strike="noStrike" kern="1200" baseline="0" dirty="0" smtClean="0">
                <a:solidFill>
                  <a:schemeClr val="tx1"/>
                </a:solidFill>
                <a:latin typeface="+mn-lt"/>
                <a:ea typeface="+mn-ea"/>
                <a:cs typeface="+mn-cs"/>
              </a:rPr>
              <a:t>program counter to 182. Thus, on the next fetch stage, the instruction will be</a:t>
            </a:r>
          </a:p>
          <a:p>
            <a:r>
              <a:rPr lang="en-US" sz="1200" b="0" i="0" u="none" strike="noStrike" kern="1200" baseline="0" dirty="0" smtClean="0">
                <a:solidFill>
                  <a:schemeClr val="tx1"/>
                </a:solidFill>
                <a:latin typeface="+mn-lt"/>
                <a:ea typeface="+mn-ea"/>
                <a:cs typeface="+mn-cs"/>
              </a:rPr>
              <a:t>fetched from location 182 rather than 150.</a:t>
            </a:r>
            <a:endParaRPr lang="en-US" sz="1200" b="0" kern="1200" baseline="0" dirty="0" smtClean="0">
              <a:solidFill>
                <a:schemeClr val="tx1"/>
              </a:solidFill>
              <a:latin typeface="+mn-lt"/>
              <a:ea typeface="+mn-ea"/>
              <a:cs typeface="+mn-cs"/>
            </a:endParaRP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instruction’s execution may involve a combination of these actions.</a:t>
            </a:r>
            <a:endParaRPr lang="en-US" sz="1200" b="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941582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a simple example using a hypothetical processor that includes the characteristics listed in Figure 1.3 . The processor contains a single data register, called the accumulator (AC). Both instructions and data are 16 bits long, and memory is organized as a sequence of 16-bit words. The instruction format provides 4 bits for the opcode, allowing as many as 2</a:t>
            </a:r>
            <a:r>
              <a:rPr lang="en-US" sz="1200" kern="1200" baseline="300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=16 different opcodes (represented by a single hexadecimal digit). The opcode defines the operation the processor is to perform. With the remaining 12 bits of the instruction format, up to 2</a:t>
            </a:r>
            <a:r>
              <a:rPr lang="en-US" sz="1200" kern="1200" baseline="30000" dirty="0" smtClean="0">
                <a:solidFill>
                  <a:schemeClr val="tx1"/>
                </a:solidFill>
                <a:latin typeface="+mn-lt"/>
                <a:ea typeface="+mn-ea"/>
                <a:cs typeface="+mn-cs"/>
              </a:rPr>
              <a:t>12</a:t>
            </a:r>
            <a:r>
              <a:rPr lang="en-US" sz="1200" kern="1200" baseline="0" dirty="0" smtClean="0">
                <a:solidFill>
                  <a:schemeClr val="tx1"/>
                </a:solidFill>
                <a:latin typeface="+mn-lt"/>
                <a:ea typeface="+mn-ea"/>
                <a:cs typeface="+mn-cs"/>
              </a:rPr>
              <a:t> =4,096 (4K) words of memory (denoted by three hexadecimal digits) can be directly addressed.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640417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Figure 1.4 illustrates a partial program execution, showing the relevant portions of memory and processor registers. The program fragment shown adds the contents of the memory word at address 940 to the contents of the memory word at address 941 and stores the result in the latter location. Three instructions, which can be described as three fetch and three execute stages, are required:</a:t>
            </a:r>
          </a:p>
          <a:p>
            <a:endParaRPr lang="en-US" sz="1200" kern="1200" baseline="0" dirty="0" smtClean="0">
              <a:solidFill>
                <a:schemeClr val="tx1"/>
              </a:solidFill>
              <a:latin typeface="+mn-lt"/>
              <a:ea typeface="+mn-ea"/>
              <a:cs typeface="+mn-cs"/>
            </a:endParaRPr>
          </a:p>
          <a:p>
            <a:pPr marL="228600" indent="-228600">
              <a:buAutoNum type="arabicPeriod"/>
            </a:pPr>
            <a:r>
              <a:rPr lang="en-US" sz="1200" b="0" kern="1200" baseline="0" dirty="0" smtClean="0">
                <a:solidFill>
                  <a:schemeClr val="tx1"/>
                </a:solidFill>
                <a:latin typeface="+mn-lt"/>
                <a:ea typeface="+mn-ea"/>
                <a:cs typeface="+mn-cs"/>
              </a:rPr>
              <a:t>The PC contains 300, the address of the first instruction. This instruction (the </a:t>
            </a:r>
            <a:r>
              <a:rPr lang="en-US" sz="1200" kern="1200" baseline="0" dirty="0" smtClean="0">
                <a:solidFill>
                  <a:schemeClr val="tx1"/>
                </a:solidFill>
                <a:latin typeface="+mn-lt"/>
                <a:ea typeface="+mn-ea"/>
                <a:cs typeface="+mn-cs"/>
              </a:rPr>
              <a:t>value 1940 in hexadecimal) is loaded into the IR and the PC is incremented. Note that this process involves the use of a memory address register (MAR) and a memory buffer register (MBR). For simplicity, these intermediate registers are not shown.</a:t>
            </a:r>
          </a:p>
          <a:p>
            <a:pPr marL="228600" indent="-228600">
              <a:buAutoNum type="arabicPeriod"/>
            </a:pPr>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first 4 bits (first hexadecimal digit) in the IR indicate that the AC is to be </a:t>
            </a:r>
            <a:r>
              <a:rPr lang="en-US" sz="1200" kern="1200" baseline="0" dirty="0" smtClean="0">
                <a:solidFill>
                  <a:schemeClr val="tx1"/>
                </a:solidFill>
                <a:latin typeface="+mn-lt"/>
                <a:ea typeface="+mn-ea"/>
                <a:cs typeface="+mn-cs"/>
              </a:rPr>
              <a:t>loaded from memory. The remaining 12 bits (three hexadecimal digits) specify the address, which is 940.</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next instruction (5941) is fetched from location 301 and the PC is </a:t>
            </a:r>
            <a:r>
              <a:rPr lang="en-US" sz="1200" kern="1200" baseline="0" dirty="0" smtClean="0">
                <a:solidFill>
                  <a:schemeClr val="tx1"/>
                </a:solidFill>
                <a:latin typeface="+mn-lt"/>
                <a:ea typeface="+mn-ea"/>
                <a:cs typeface="+mn-cs"/>
              </a:rPr>
              <a:t>incremented.</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The old contents of the AC and the contents of location 941 are added and the result is stored in the AC.</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5. The next instruction (2941) is fetched from location 302 and the PC is incremented.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6. The contents of the AC are stored in location 941.</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example, three instruction cycles, each consisting of a fetch stage and</a:t>
            </a:r>
          </a:p>
          <a:p>
            <a:r>
              <a:rPr lang="en-US" sz="1200" kern="1200" baseline="0" dirty="0" smtClean="0">
                <a:solidFill>
                  <a:schemeClr val="tx1"/>
                </a:solidFill>
                <a:latin typeface="+mn-lt"/>
                <a:ea typeface="+mn-ea"/>
                <a:cs typeface="+mn-cs"/>
              </a:rPr>
              <a:t>an execute stage, are needed to add the contents of location 940 to the contents</a:t>
            </a:r>
          </a:p>
          <a:p>
            <a:r>
              <a:rPr lang="en-US" sz="1200" kern="1200" baseline="0" dirty="0" smtClean="0">
                <a:solidFill>
                  <a:schemeClr val="tx1"/>
                </a:solidFill>
                <a:latin typeface="+mn-lt"/>
                <a:ea typeface="+mn-ea"/>
                <a:cs typeface="+mn-cs"/>
              </a:rPr>
              <a:t>of 941. With a more complex set of instructions, fewer instruction cycles would be</a:t>
            </a:r>
          </a:p>
          <a:p>
            <a:r>
              <a:rPr lang="en-US" sz="1200" kern="1200" baseline="0" dirty="0" smtClean="0">
                <a:solidFill>
                  <a:schemeClr val="tx1"/>
                </a:solidFill>
                <a:latin typeface="+mn-lt"/>
                <a:ea typeface="+mn-ea"/>
                <a:cs typeface="+mn-cs"/>
              </a:rPr>
              <a:t>needed. Most modern processors include instructions that contain more than one</a:t>
            </a:r>
          </a:p>
          <a:p>
            <a:r>
              <a:rPr lang="en-US" sz="1200" kern="1200" baseline="0" dirty="0" smtClean="0">
                <a:solidFill>
                  <a:schemeClr val="tx1"/>
                </a:solidFill>
                <a:latin typeface="+mn-lt"/>
                <a:ea typeface="+mn-ea"/>
                <a:cs typeface="+mn-cs"/>
              </a:rPr>
              <a:t>address. Thus the execution stage for a particular instruction may involve more than</a:t>
            </a:r>
          </a:p>
          <a:p>
            <a:r>
              <a:rPr lang="en-US" sz="1200" kern="1200" baseline="0" dirty="0" smtClean="0">
                <a:solidFill>
                  <a:schemeClr val="tx1"/>
                </a:solidFill>
                <a:latin typeface="+mn-lt"/>
                <a:ea typeface="+mn-ea"/>
                <a:cs typeface="+mn-cs"/>
              </a:rPr>
              <a:t>one reference to memory. Also, instead of memory references, an instruction may</a:t>
            </a:r>
          </a:p>
          <a:p>
            <a:r>
              <a:rPr lang="en-US" sz="1200" kern="1200" baseline="0" dirty="0" smtClean="0">
                <a:solidFill>
                  <a:schemeClr val="tx1"/>
                </a:solidFill>
                <a:latin typeface="+mn-lt"/>
                <a:ea typeface="+mn-ea"/>
                <a:cs typeface="+mn-cs"/>
              </a:rPr>
              <a:t>specify an I/O operation.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565069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Virtually all computers provide a mechanism by which other modules (I/O, memory) may interrupt the normal sequencing of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Interrupts are provided primarily as a way to improve processor utilization. For example, most I/O devices are much slower than the processor. Suppose that the processor is transferring data to a printer using the instruction cycle scheme of Figure 1.2 . After each write operation, the processor must pause and remain idle until the printer catches up. The length of this pause may be on the order of many thousands or even millions of instruction cycles. Clearly, this is a very wasteful use of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59938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An operating system (OS) exploits the hardware resources of one or more processors to provide a set of services to system users. The OS also manages secondary memory and I/O (input/output) devices on behalf of its users. Accordingly, it is important to have some understanding of the underlying computer system hardware before we begin our examination of operating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chapter provides an overview of computer system hardware. In most areas,</a:t>
            </a:r>
          </a:p>
          <a:p>
            <a:r>
              <a:rPr lang="en-US" sz="1200" kern="1200" baseline="0" dirty="0" smtClean="0">
                <a:solidFill>
                  <a:schemeClr val="tx1"/>
                </a:solidFill>
                <a:latin typeface="+mn-lt"/>
                <a:ea typeface="+mn-ea"/>
                <a:cs typeface="+mn-cs"/>
              </a:rPr>
              <a:t>the survey is brief, as it is assumed that the reader is familiar with this subject. However,</a:t>
            </a:r>
          </a:p>
          <a:p>
            <a:r>
              <a:rPr lang="en-US" sz="1200" kern="1200" baseline="0" dirty="0" smtClean="0">
                <a:solidFill>
                  <a:schemeClr val="tx1"/>
                </a:solidFill>
                <a:latin typeface="+mn-lt"/>
                <a:ea typeface="+mn-ea"/>
                <a:cs typeface="+mn-cs"/>
              </a:rPr>
              <a:t>several areas are covered in some detail because of their importance to topics</a:t>
            </a:r>
          </a:p>
          <a:p>
            <a:r>
              <a:rPr lang="en-US" sz="1200" kern="1200" baseline="0" dirty="0" smtClean="0">
                <a:solidFill>
                  <a:schemeClr val="tx1"/>
                </a:solidFill>
                <a:latin typeface="+mn-lt"/>
                <a:ea typeface="+mn-ea"/>
                <a:cs typeface="+mn-cs"/>
              </a:rPr>
              <a:t>covered later in the book. Further topics are covered in Appendix C. For a more</a:t>
            </a:r>
          </a:p>
          <a:p>
            <a:r>
              <a:rPr lang="en-US" sz="1200" kern="1200" baseline="0" dirty="0" smtClean="0">
                <a:solidFill>
                  <a:schemeClr val="tx1"/>
                </a:solidFill>
                <a:latin typeface="+mn-lt"/>
                <a:ea typeface="+mn-ea"/>
                <a:cs typeface="+mn-cs"/>
              </a:rPr>
              <a:t>detailed treatment, see [STAL16a].</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037808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a top level, a computer consists of processor, memory, and I/O components, with one or more modules of each type. These components are interconnected in some fashion to achieve the main function of the computer, which is to execute programs. Thus, there are four main structural elements: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Processor</a:t>
            </a:r>
          </a:p>
          <a:p>
            <a:r>
              <a:rPr lang="en-US" sz="1200" kern="1200" baseline="0" dirty="0" smtClean="0">
                <a:solidFill>
                  <a:schemeClr val="tx1"/>
                </a:solidFill>
                <a:latin typeface="+mn-lt"/>
                <a:ea typeface="+mn-ea"/>
                <a:cs typeface="+mn-cs"/>
              </a:rPr>
              <a:t>I/O Modules</a:t>
            </a:r>
          </a:p>
          <a:p>
            <a:r>
              <a:rPr lang="en-US" sz="1200" kern="1200" baseline="0" dirty="0" smtClean="0">
                <a:solidFill>
                  <a:schemeClr val="tx1"/>
                </a:solidFill>
                <a:latin typeface="+mn-lt"/>
                <a:ea typeface="+mn-ea"/>
                <a:cs typeface="+mn-cs"/>
              </a:rPr>
              <a:t>Main Memory</a:t>
            </a:r>
          </a:p>
          <a:p>
            <a:r>
              <a:rPr lang="en-US" sz="1200" kern="1200" baseline="0" dirty="0" smtClean="0">
                <a:solidFill>
                  <a:schemeClr val="tx1"/>
                </a:solidFill>
                <a:latin typeface="+mn-lt"/>
                <a:ea typeface="+mn-ea"/>
                <a:cs typeface="+mn-cs"/>
              </a:rPr>
              <a:t>System Bus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679735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Processor : Controls the operation of the computer and performs its data processing functions. When there is only one processor, it is often referred to as the central processing unit (CPU).</a:t>
            </a:r>
            <a:endParaRPr lang="en-NZ"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5402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Main memory : </a:t>
            </a:r>
            <a:r>
              <a:rPr lang="en-US" sz="1200" b="0" kern="1200" baseline="0" dirty="0" smtClean="0">
                <a:solidFill>
                  <a:schemeClr val="tx1"/>
                </a:solidFill>
                <a:latin typeface="+mn-lt"/>
                <a:ea typeface="+mn-ea"/>
                <a:cs typeface="+mn-cs"/>
              </a:rPr>
              <a:t>Stores data and programs. This memory is typically volatile; that </a:t>
            </a:r>
            <a:r>
              <a:rPr lang="en-US" sz="1200" kern="1200" baseline="0" dirty="0" smtClean="0">
                <a:solidFill>
                  <a:schemeClr val="tx1"/>
                </a:solidFill>
                <a:latin typeface="+mn-lt"/>
                <a:ea typeface="+mn-ea"/>
                <a:cs typeface="+mn-cs"/>
              </a:rPr>
              <a:t>is, when the computer is shut down, the contents of the memory are lost. In contrast, the contents of disk memory are retained even when the computer system is shut down. Main memory is also referred to as </a:t>
            </a:r>
            <a:r>
              <a:rPr lang="en-US" sz="1200" i="1" kern="1200" baseline="0" dirty="0" smtClean="0">
                <a:solidFill>
                  <a:schemeClr val="tx1"/>
                </a:solidFill>
                <a:latin typeface="+mn-lt"/>
                <a:ea typeface="+mn-ea"/>
                <a:cs typeface="+mn-cs"/>
              </a:rPr>
              <a:t>real memory or primary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524441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I/O modules : </a:t>
            </a:r>
            <a:r>
              <a:rPr lang="en-US" sz="1200" b="0" kern="1200" baseline="0" dirty="0" smtClean="0">
                <a:solidFill>
                  <a:schemeClr val="tx1"/>
                </a:solidFill>
                <a:latin typeface="+mn-lt"/>
                <a:ea typeface="+mn-ea"/>
                <a:cs typeface="+mn-cs"/>
              </a:rPr>
              <a:t>Move data between the computer and its external environment. </a:t>
            </a:r>
            <a:r>
              <a:rPr lang="en-US" sz="1200" kern="1200" baseline="0" dirty="0" smtClean="0">
                <a:solidFill>
                  <a:schemeClr val="tx1"/>
                </a:solidFill>
                <a:latin typeface="+mn-lt"/>
                <a:ea typeface="+mn-ea"/>
                <a:cs typeface="+mn-cs"/>
              </a:rPr>
              <a:t>The external environment consists of a variety of devices, including secondary</a:t>
            </a:r>
          </a:p>
          <a:p>
            <a:r>
              <a:rPr lang="en-US" sz="1200" kern="1200" baseline="0" dirty="0" smtClean="0">
                <a:solidFill>
                  <a:schemeClr val="tx1"/>
                </a:solidFill>
                <a:latin typeface="+mn-lt"/>
                <a:ea typeface="+mn-ea"/>
                <a:cs typeface="+mn-cs"/>
              </a:rPr>
              <a:t>memory devices (e.g., disks), communications equipment, and terminals.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4049783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System bus : </a:t>
            </a:r>
            <a:r>
              <a:rPr lang="en-US" sz="1200" b="0" kern="1200" baseline="0" dirty="0" smtClean="0">
                <a:solidFill>
                  <a:schemeClr val="tx1"/>
                </a:solidFill>
                <a:latin typeface="+mn-lt"/>
                <a:ea typeface="+mn-ea"/>
                <a:cs typeface="+mn-cs"/>
              </a:rPr>
              <a:t>Provides for communication among processors, main memory,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and I/O modules.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051995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 depicts these top-level components. One of the processor’s functions is to exchange data with memory. For this purpose, it typically makes use of two internal (to the processor) registers: a memory address register (MAR), which specifies the address in memory for the next read or write; and a memory buffer register (MBR), which contains the data to be written into memory or which receives the data read from memory. Similarly, an I/O address register (I/OAR) specifies a particular I/O device. An I/O buffer register (I/OBR) is used for the exchange of data between an I/O module and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memory module consists of a set of locations, defined by sequentially numbered addresses. Each location contains a bit pattern that can be interpreted as either an instruction or data. An I/O module transfers data from external devices to processor and memory, and vice versa. It contains internal buffers for temporarily holding data until they can be sent 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308792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hardware revolution that brought about desktop and handheld computing was the invention of the microprocessor, which contained a processor on a single chip. Though originally much slower than multichip processors, microprocessors have continually evolved to the point that they are now much faster for most computations due to the physics involved in moving information around in sub-nanosecond timeframes.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 only have microprocessors become the fastest general purpose processors available, they are now multiprocessors; each chip (called a socket) contains multiple processors (called cores), each with multiple levels of large memory caches, and multiple logical processors sharing the execution units of each core. As of 2010, it is not unusual for even a laptop to have 2 or 4 cores, each with 2 hardware threads, for a total of 4 or 8 logical processors.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909271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D5A7D98-C2AC-0A4F-8BE4-C2C08A68F727}" type="datetime1">
              <a:rPr lang="en-US" smtClean="0"/>
              <a:t>8/31/2017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DAB671-8647-2D4E-A11A-F2B9AA2D5262}" type="datetime1">
              <a:rPr lang="en-US" smtClean="0"/>
              <a:t>8/31/2017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589F0E8-2646-DB46-AE52-FBF2BC0E81BD}" type="datetime1">
              <a:rPr lang="en-US" smtClean="0"/>
              <a:t>8/31/2017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31F29CBB-934E-8A4D-ACEC-B1AEF630B8F9}" type="datetime1">
              <a:rPr lang="en-US" smtClean="0"/>
              <a:t>8/31/2017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49DF87B-F54B-5745-9105-D5C899A5E35B}" type="datetime1">
              <a:rPr lang="en-US" smtClean="0"/>
              <a:t>8/31/2017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501CDA1-A27D-2741-900B-20980F399C51}" type="datetime1">
              <a:rPr lang="en-US" smtClean="0"/>
              <a:t>8/31/2017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427A4C20-A107-1B41-AAFF-9B604AA56E90}" type="datetime1">
              <a:rPr lang="en-US" smtClean="0"/>
              <a:t>8/31/2017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2A94630D-5B1A-FF49-A214-9E59E34EB944}" type="datetime1">
              <a:rPr lang="en-US" smtClean="0"/>
              <a:t>8/31/2017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FBDD2842-0C4A-8B47-A023-7500EC2DA67B}" type="datetime1">
              <a:rPr lang="en-US" smtClean="0"/>
              <a:t>8/31/2017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A6DA13B5-EE61-504E-8367-80EAA8021421}" type="datetime1">
              <a:rPr lang="en-US" smtClean="0"/>
              <a:t>8/31/2017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6274D1D-8365-CD42-88FD-49AFE29ABA63}" type="datetime1">
              <a:rPr lang="en-US" smtClean="0"/>
              <a:t>8/31/2017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4F42C9-5216-BC4F-B135-0E45E939A63C}" type="datetime1">
              <a:rPr lang="en-US" smtClean="0"/>
              <a:t>8/31/2017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9C2DE2B6-93BC-1C4F-B028-18B4723E4A08}" type="datetime1">
              <a:rPr lang="en-US" smtClean="0"/>
              <a:t>8/31/2017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F1AACA07-3FF2-B44D-952E-061E810D13E8}" type="datetime1">
              <a:rPr lang="en-US" smtClean="0"/>
              <a:t>8/31/2017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E538F15-4A89-6D44-9443-76BD2F419F22}" type="datetime1">
              <a:rPr lang="en-US" smtClean="0"/>
              <a:t>8/31/2017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BEC5BB2-954B-5D42-81B0-549C7AEA5FD5}" type="datetime1">
              <a:rPr lang="en-US" smtClean="0"/>
              <a:t>8/31/2017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68120F9A-12AA-1E49-BDA2-2D464F283A94}" type="datetime1">
              <a:rPr lang="en-US" smtClean="0"/>
              <a:t>8/31/2017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BDA810D-5D7E-D241-A273-5D446A81CCB6}" type="datetime1">
              <a:rPr lang="en-US" smtClean="0"/>
              <a:t>8/31/2017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6BEEBBA-E4EF-7B49-80A8-5B82A96E582E}" type="datetime1">
              <a:rPr lang="en-US" smtClean="0"/>
              <a:t>8/31/2017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417EC2B-D58B-B448-905D-ED9C2BB7D1D5}" type="datetime1">
              <a:rPr lang="en-US" smtClean="0"/>
              <a:t>8/31/2017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D1BAF18-148D-B34A-BE49-913C989DE659}" type="datetime1">
              <a:rPr lang="en-US" smtClean="0"/>
              <a:t>8/31/2017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4EB8FE8-E38D-734C-B24B-36A35D483D35}" type="datetime1">
              <a:rPr lang="en-US" smtClean="0"/>
              <a:t>8/31/2017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554CA3-5BAF-324F-A7F1-BF84A4C05597}" type="datetime1">
              <a:rPr lang="en-US" smtClean="0"/>
              <a:t>8/31/2017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BA8AD44-9DF2-A449-AD81-CD1DA4B74DB0}" type="datetime1">
              <a:rPr lang="en-US" smtClean="0"/>
              <a:t>8/31/2017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AE503AA-EFDF-D042-B1C8-E0A84E02F7A9}" type="datetime1">
              <a:rPr lang="en-US" smtClean="0"/>
              <a:t>8/31/2017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9355619-333C-B245-8B55-A2EFC8A06CA1}" type="datetime1">
              <a:rPr lang="en-US" smtClean="0"/>
              <a:t>8/31/2017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FC759A86-CF41-BB4C-9BC0-5B5D5F32F31A}" type="datetime1">
              <a:rPr lang="en-US" smtClean="0"/>
              <a:t>8/31/2017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4.pdf"/><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4.pdf"/><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Chapter 1</a:t>
            </a:r>
            <a:br>
              <a:rPr lang="en-US" dirty="0" smtClean="0"/>
            </a:br>
            <a:r>
              <a:rPr lang="en-US" dirty="0" smtClean="0"/>
              <a:t>Computer System Overview</a:t>
            </a:r>
          </a:p>
        </p:txBody>
      </p:sp>
      <p:sp>
        <p:nvSpPr>
          <p:cNvPr id="6" name="Subtitle 5"/>
          <p:cNvSpPr>
            <a:spLocks noGrp="1"/>
          </p:cNvSpPr>
          <p:nvPr>
            <p:ph type="body" idx="1"/>
          </p:nvPr>
        </p:nvSpPr>
        <p:spPr/>
        <p:txBody>
          <a:bodyPr/>
          <a:lstStyle/>
          <a:p>
            <a:r>
              <a:rPr lang="en-US" dirty="0" smtClean="0"/>
              <a:t>Ninth  Edition</a:t>
            </a:r>
          </a:p>
          <a:p>
            <a:r>
              <a:rPr lang="en-US" dirty="0" smtClean="0"/>
              <a:t>By William Stallings</a:t>
            </a:r>
            <a:endParaRPr lang="en-US" dirty="0"/>
          </a:p>
        </p:txBody>
      </p:sp>
      <p:sp>
        <p:nvSpPr>
          <p:cNvPr id="7" name="Subtitle 2"/>
          <p:cNvSpPr txBox="1">
            <a:spLocks/>
          </p:cNvSpPr>
          <p:nvPr/>
        </p:nvSpPr>
        <p:spPr bwMode="auto">
          <a:xfrm>
            <a:off x="533400" y="1905000"/>
            <a:ext cx="2057400" cy="3048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Internals and Design Principles</a:t>
            </a:r>
          </a:p>
        </p:txBody>
      </p:sp>
      <p:sp>
        <p:nvSpPr>
          <p:cNvPr id="9" name="Footer Placeholder 8"/>
          <p:cNvSpPr>
            <a:spLocks noGrp="1"/>
          </p:cNvSpPr>
          <p:nvPr>
            <p:ph type="ftr" sz="quarter" idx="11"/>
          </p:nvPr>
        </p:nvSpPr>
        <p:spPr>
          <a:xfrm>
            <a:off x="318246" y="6492875"/>
            <a:ext cx="4253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Content Placeholder 5"/>
          <p:cNvSpPr txBox="1">
            <a:spLocks/>
          </p:cNvSpPr>
          <p:nvPr/>
        </p:nvSpPr>
        <p:spPr>
          <a:xfrm>
            <a:off x="457200" y="1295400"/>
            <a:ext cx="8229600" cy="4389120"/>
          </a:xfrm>
          <a:prstGeom prst="rect">
            <a:avLst/>
          </a:prstGeom>
        </p:spPr>
        <p:txBody>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dirty="0" smtClean="0">
                <a:solidFill>
                  <a:srgbClr val="FF0000"/>
                </a:solidFill>
              </a:rPr>
              <a:t>Program counter (PC)</a:t>
            </a:r>
          </a:p>
          <a:p>
            <a:pPr lvl="1" fontAlgn="auto">
              <a:spcAft>
                <a:spcPts val="0"/>
              </a:spcAft>
            </a:pPr>
            <a:r>
              <a:rPr lang="en-US" dirty="0" smtClean="0">
                <a:solidFill>
                  <a:schemeClr val="tx1"/>
                </a:solidFill>
              </a:rPr>
              <a:t>Contains the address of an instruction to be fetched</a:t>
            </a:r>
          </a:p>
          <a:p>
            <a:pPr fontAlgn="auto">
              <a:spcAft>
                <a:spcPts val="0"/>
              </a:spcAft>
            </a:pPr>
            <a:r>
              <a:rPr lang="en-US" dirty="0" smtClean="0">
                <a:solidFill>
                  <a:srgbClr val="FF0000"/>
                </a:solidFill>
              </a:rPr>
              <a:t>Instruction register (IR)</a:t>
            </a:r>
          </a:p>
          <a:p>
            <a:pPr lvl="1" fontAlgn="auto">
              <a:spcAft>
                <a:spcPts val="0"/>
              </a:spcAft>
            </a:pPr>
            <a:r>
              <a:rPr lang="en-US" dirty="0" smtClean="0">
                <a:solidFill>
                  <a:schemeClr val="tx1"/>
                </a:solidFill>
              </a:rPr>
              <a:t>Contains the instruction most recently fetched</a:t>
            </a:r>
          </a:p>
          <a:p>
            <a:pPr fontAlgn="auto">
              <a:spcAft>
                <a:spcPts val="0"/>
              </a:spcAft>
            </a:pPr>
            <a:r>
              <a:rPr lang="en-US" dirty="0" smtClean="0">
                <a:solidFill>
                  <a:srgbClr val="FF0000"/>
                </a:solidFill>
              </a:rPr>
              <a:t>Memory address register (MAR)</a:t>
            </a:r>
          </a:p>
          <a:p>
            <a:pPr lvl="1" fontAlgn="auto">
              <a:spcAft>
                <a:spcPts val="0"/>
              </a:spcAft>
            </a:pPr>
            <a:r>
              <a:rPr lang="en-US" dirty="0" smtClean="0">
                <a:solidFill>
                  <a:schemeClr val="tx1"/>
                </a:solidFill>
              </a:rPr>
              <a:t>Contains the </a:t>
            </a:r>
            <a:r>
              <a:rPr lang="en-US" u="sng" dirty="0" smtClean="0">
                <a:solidFill>
                  <a:srgbClr val="FF00FF"/>
                </a:solidFill>
              </a:rPr>
              <a:t>address</a:t>
            </a:r>
            <a:r>
              <a:rPr lang="en-US" dirty="0" smtClean="0">
                <a:solidFill>
                  <a:schemeClr val="tx1"/>
                </a:solidFill>
              </a:rPr>
              <a:t> of a location in memory</a:t>
            </a:r>
          </a:p>
          <a:p>
            <a:pPr fontAlgn="auto">
              <a:spcAft>
                <a:spcPts val="0"/>
              </a:spcAft>
            </a:pPr>
            <a:r>
              <a:rPr lang="en-US" dirty="0" smtClean="0">
                <a:solidFill>
                  <a:srgbClr val="FF0000"/>
                </a:solidFill>
              </a:rPr>
              <a:t>Memory buffer register (MBR)</a:t>
            </a:r>
          </a:p>
          <a:p>
            <a:pPr lvl="1" fontAlgn="auto">
              <a:spcAft>
                <a:spcPts val="0"/>
              </a:spcAft>
            </a:pPr>
            <a:r>
              <a:rPr lang="en-US" dirty="0" smtClean="0">
                <a:solidFill>
                  <a:schemeClr val="tx1"/>
                </a:solidFill>
              </a:rPr>
              <a:t>Contains a </a:t>
            </a:r>
            <a:r>
              <a:rPr lang="en-US" u="sng" dirty="0" smtClean="0">
                <a:solidFill>
                  <a:srgbClr val="0099FF"/>
                </a:solidFill>
              </a:rPr>
              <a:t>word of data </a:t>
            </a:r>
            <a:r>
              <a:rPr lang="en-US" dirty="0" smtClean="0">
                <a:solidFill>
                  <a:schemeClr val="tx1"/>
                </a:solidFill>
              </a:rPr>
              <a:t>to be written to memory or the </a:t>
            </a:r>
            <a:r>
              <a:rPr lang="en-US" dirty="0" smtClean="0">
                <a:solidFill>
                  <a:srgbClr val="FF0000"/>
                </a:solidFill>
              </a:rPr>
              <a:t>word most recently read</a:t>
            </a:r>
            <a:endParaRPr lang="en-US" dirty="0">
              <a:solidFill>
                <a:srgbClr val="FF0000"/>
              </a:solidFill>
            </a:endParaRPr>
          </a:p>
        </p:txBody>
      </p:sp>
      <p:sp>
        <p:nvSpPr>
          <p:cNvPr id="5" name="Text Placeholder 6"/>
          <p:cNvSpPr txBox="1">
            <a:spLocks/>
          </p:cNvSpPr>
          <p:nvPr/>
        </p:nvSpPr>
        <p:spPr>
          <a:xfrm>
            <a:off x="488302" y="520700"/>
            <a:ext cx="8382000" cy="774700"/>
          </a:xfrm>
          <a:prstGeom prst="rect">
            <a:avLst/>
          </a:prstGeom>
        </p:spPr>
        <p:txBody>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b="1" u="sng" dirty="0" smtClean="0">
                <a:solidFill>
                  <a:schemeClr val="tx1"/>
                </a:solidFill>
              </a:rPr>
              <a:t>Four registers are essential to instruction execution:</a:t>
            </a:r>
            <a:endParaRPr lang="en-US" sz="2800" b="1" u="sng" dirty="0">
              <a:solidFill>
                <a:schemeClr val="tx1"/>
              </a:solidFill>
            </a:endParaRPr>
          </a:p>
        </p:txBody>
      </p:sp>
    </p:spTree>
    <p:extLst>
      <p:ext uri="{BB962C8B-B14F-4D97-AF65-F5344CB8AC3E}">
        <p14:creationId xmlns:p14="http://schemas.microsoft.com/office/powerpoint/2010/main" val="403554768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3" name="Rectangle 4"/>
          <p:cNvSpPr txBox="1">
            <a:spLocks noChangeArrowheads="1"/>
          </p:cNvSpPr>
          <p:nvPr/>
        </p:nvSpPr>
        <p:spPr>
          <a:xfrm>
            <a:off x="498474" y="0"/>
            <a:ext cx="7556313" cy="486217"/>
          </a:xfrm>
          <a:prstGeom prst="rect">
            <a:avLst/>
          </a:prstGeom>
          <a:noFill/>
          <a:ln/>
        </p:spPr>
        <p:txBody>
          <a:bodyPr lIns="90488" tIns="44450" rIns="90488" bIns="44450">
            <a:noAutofit/>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fontAlgn="auto">
              <a:spcAft>
                <a:spcPts val="0"/>
              </a:spcAft>
            </a:pPr>
            <a:r>
              <a:rPr lang="en-US" sz="4400" dirty="0" smtClean="0">
                <a:effectLst>
                  <a:outerShdw blurRad="38100" dist="38100" dir="2700000" algn="tl">
                    <a:srgbClr val="000000">
                      <a:alpha val="43137"/>
                    </a:srgbClr>
                  </a:outerShdw>
                </a:effectLst>
              </a:rPr>
              <a:t>Control and Status Registers</a:t>
            </a:r>
            <a:endParaRPr lang="en-US" sz="4400" dirty="0">
              <a:effectLst>
                <a:outerShdw blurRad="38100" dist="38100" dir="2700000" algn="tl">
                  <a:srgbClr val="000000">
                    <a:alpha val="43137"/>
                  </a:srgbClr>
                </a:outerShdw>
              </a:effectLst>
            </a:endParaRPr>
          </a:p>
        </p:txBody>
      </p:sp>
      <p:sp>
        <p:nvSpPr>
          <p:cNvPr id="4" name="Content Placeholder 5"/>
          <p:cNvSpPr txBox="1">
            <a:spLocks/>
          </p:cNvSpPr>
          <p:nvPr/>
        </p:nvSpPr>
        <p:spPr>
          <a:xfrm>
            <a:off x="251520" y="762000"/>
            <a:ext cx="8568952" cy="6019800"/>
          </a:xfrm>
          <a:prstGeom prst="rect">
            <a:avLst/>
          </a:prstGeom>
        </p:spPr>
        <p:txBody>
          <a:bodyPr>
            <a:norm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1800" dirty="0" smtClean="0">
                <a:solidFill>
                  <a:srgbClr val="FF0000"/>
                </a:solidFill>
              </a:rPr>
              <a:t>Not all processors have</a:t>
            </a:r>
          </a:p>
          <a:p>
            <a:pPr lvl="1" fontAlgn="auto">
              <a:spcAft>
                <a:spcPts val="0"/>
              </a:spcAft>
            </a:pPr>
            <a:r>
              <a:rPr lang="en-US" dirty="0" smtClean="0">
                <a:solidFill>
                  <a:schemeClr val="tx1"/>
                </a:solidFill>
              </a:rPr>
              <a:t>MAR and MAB</a:t>
            </a:r>
          </a:p>
          <a:p>
            <a:pPr lvl="2" fontAlgn="auto">
              <a:spcAft>
                <a:spcPts val="0"/>
              </a:spcAft>
            </a:pPr>
            <a:r>
              <a:rPr lang="en-US" sz="1600" dirty="0" smtClean="0">
                <a:solidFill>
                  <a:srgbClr val="FF00FF"/>
                </a:solidFill>
              </a:rPr>
              <a:t>Some form of buffering mechanism IS REQUIRED (R,W)</a:t>
            </a:r>
          </a:p>
          <a:p>
            <a:pPr fontAlgn="auto">
              <a:spcAft>
                <a:spcPts val="0"/>
              </a:spcAft>
            </a:pPr>
            <a:r>
              <a:rPr lang="en-US" sz="1800" dirty="0" smtClean="0">
                <a:solidFill>
                  <a:schemeClr val="tx1"/>
                </a:solidFill>
              </a:rPr>
              <a:t>Processor updates the PC after each INST is fetch</a:t>
            </a:r>
          </a:p>
          <a:p>
            <a:pPr fontAlgn="auto">
              <a:spcAft>
                <a:spcPts val="0"/>
              </a:spcAft>
            </a:pPr>
            <a:r>
              <a:rPr lang="en-US" sz="1800" dirty="0" smtClean="0">
                <a:solidFill>
                  <a:schemeClr val="tx1"/>
                </a:solidFill>
              </a:rPr>
              <a:t>PC always points to the next one (INST) to be executed</a:t>
            </a:r>
          </a:p>
          <a:p>
            <a:pPr fontAlgn="auto">
              <a:spcAft>
                <a:spcPts val="0"/>
              </a:spcAft>
            </a:pPr>
            <a:r>
              <a:rPr lang="en-US" sz="1800" dirty="0" smtClean="0">
                <a:solidFill>
                  <a:schemeClr val="tx1"/>
                </a:solidFill>
              </a:rPr>
              <a:t>Fetched instruction will be loaded into the IR</a:t>
            </a:r>
          </a:p>
          <a:p>
            <a:pPr lvl="1" fontAlgn="auto">
              <a:spcAft>
                <a:spcPts val="0"/>
              </a:spcAft>
            </a:pPr>
            <a:r>
              <a:rPr lang="en-US" dirty="0" smtClean="0">
                <a:solidFill>
                  <a:schemeClr val="tx1"/>
                </a:solidFill>
              </a:rPr>
              <a:t>@ the IR </a:t>
            </a:r>
            <a:r>
              <a:rPr lang="en-US" dirty="0" smtClean="0">
                <a:solidFill>
                  <a:schemeClr val="tx1"/>
                </a:solidFill>
                <a:sym typeface="Wingdings" panose="05000000000000000000" pitchFamily="2" charset="2"/>
              </a:rPr>
              <a:t> opcode and operands will be analyzed</a:t>
            </a:r>
          </a:p>
          <a:p>
            <a:pPr fontAlgn="auto">
              <a:spcAft>
                <a:spcPts val="0"/>
              </a:spcAft>
            </a:pPr>
            <a:r>
              <a:rPr lang="en-US" sz="1800" dirty="0" smtClean="0">
                <a:solidFill>
                  <a:schemeClr val="tx1"/>
                </a:solidFill>
                <a:sym typeface="Wingdings" panose="05000000000000000000" pitchFamily="2" charset="2"/>
              </a:rPr>
              <a:t>M</a:t>
            </a:r>
            <a:r>
              <a:rPr lang="en-US" sz="1800" dirty="0" smtClean="0">
                <a:solidFill>
                  <a:srgbClr val="FF0000"/>
                </a:solidFill>
                <a:sym typeface="Wingdings" panose="05000000000000000000" pitchFamily="2" charset="2"/>
              </a:rPr>
              <a:t>A</a:t>
            </a:r>
            <a:r>
              <a:rPr lang="en-US" sz="1800" dirty="0" smtClean="0">
                <a:solidFill>
                  <a:schemeClr val="tx1"/>
                </a:solidFill>
                <a:sym typeface="Wingdings" panose="05000000000000000000" pitchFamily="2" charset="2"/>
              </a:rPr>
              <a:t>R, connect </a:t>
            </a:r>
            <a:r>
              <a:rPr lang="en-US" sz="1800" dirty="0" smtClean="0">
                <a:solidFill>
                  <a:srgbClr val="0000FF"/>
                </a:solidFill>
                <a:sym typeface="Wingdings" panose="05000000000000000000" pitchFamily="2" charset="2"/>
              </a:rPr>
              <a:t>directly</a:t>
            </a:r>
            <a:r>
              <a:rPr lang="en-US" sz="1800" dirty="0" smtClean="0">
                <a:solidFill>
                  <a:schemeClr val="tx1"/>
                </a:solidFill>
                <a:sym typeface="Wingdings" panose="05000000000000000000" pitchFamily="2" charset="2"/>
              </a:rPr>
              <a:t> to the </a:t>
            </a:r>
            <a:r>
              <a:rPr lang="en-US" sz="1800" dirty="0" smtClean="0">
                <a:solidFill>
                  <a:srgbClr val="FF0000"/>
                </a:solidFill>
                <a:sym typeface="Wingdings" panose="05000000000000000000" pitchFamily="2" charset="2"/>
              </a:rPr>
              <a:t>ADDRESS-BUS</a:t>
            </a:r>
          </a:p>
          <a:p>
            <a:pPr fontAlgn="auto">
              <a:spcAft>
                <a:spcPts val="0"/>
              </a:spcAft>
            </a:pPr>
            <a:r>
              <a:rPr lang="en-US" sz="1800" dirty="0" smtClean="0">
                <a:solidFill>
                  <a:schemeClr val="tx1"/>
                </a:solidFill>
                <a:sym typeface="Wingdings" panose="05000000000000000000" pitchFamily="2" charset="2"/>
              </a:rPr>
              <a:t>M</a:t>
            </a:r>
            <a:r>
              <a:rPr lang="en-US" sz="1800" dirty="0" smtClean="0">
                <a:solidFill>
                  <a:srgbClr val="FF0000"/>
                </a:solidFill>
                <a:sym typeface="Wingdings" panose="05000000000000000000" pitchFamily="2" charset="2"/>
              </a:rPr>
              <a:t>B</a:t>
            </a:r>
            <a:r>
              <a:rPr lang="en-US" sz="1800" dirty="0" smtClean="0">
                <a:solidFill>
                  <a:schemeClr val="tx1"/>
                </a:solidFill>
                <a:sym typeface="Wingdings" panose="05000000000000000000" pitchFamily="2" charset="2"/>
              </a:rPr>
              <a:t>R, connects </a:t>
            </a:r>
            <a:r>
              <a:rPr lang="en-US" sz="1800" dirty="0" smtClean="0">
                <a:solidFill>
                  <a:srgbClr val="0000FF"/>
                </a:solidFill>
                <a:sym typeface="Wingdings" panose="05000000000000000000" pitchFamily="2" charset="2"/>
              </a:rPr>
              <a:t>directly</a:t>
            </a:r>
            <a:r>
              <a:rPr lang="en-US" sz="1800" dirty="0" smtClean="0">
                <a:solidFill>
                  <a:schemeClr val="tx1"/>
                </a:solidFill>
                <a:sym typeface="Wingdings" panose="05000000000000000000" pitchFamily="2" charset="2"/>
              </a:rPr>
              <a:t> to the </a:t>
            </a:r>
            <a:r>
              <a:rPr lang="en-US" sz="1800" dirty="0" smtClean="0">
                <a:solidFill>
                  <a:srgbClr val="FF0000"/>
                </a:solidFill>
                <a:sym typeface="Wingdings" panose="05000000000000000000" pitchFamily="2" charset="2"/>
              </a:rPr>
              <a:t>DATA-BUS</a:t>
            </a:r>
          </a:p>
          <a:p>
            <a:pPr lvl="1" fontAlgn="auto">
              <a:spcAft>
                <a:spcPts val="0"/>
              </a:spcAft>
            </a:pPr>
            <a:r>
              <a:rPr lang="en-US" dirty="0" smtClean="0">
                <a:solidFill>
                  <a:srgbClr val="FF0000"/>
                </a:solidFill>
                <a:sym typeface="Wingdings" panose="05000000000000000000" pitchFamily="2" charset="2"/>
              </a:rPr>
              <a:t>User-Visible registers </a:t>
            </a:r>
            <a:r>
              <a:rPr lang="en-US" dirty="0" smtClean="0">
                <a:solidFill>
                  <a:schemeClr val="tx1"/>
                </a:solidFill>
                <a:sym typeface="Wingdings" panose="05000000000000000000" pitchFamily="2" charset="2"/>
              </a:rPr>
              <a:t>interchange data with it</a:t>
            </a:r>
          </a:p>
          <a:p>
            <a:pPr fontAlgn="auto">
              <a:spcAft>
                <a:spcPts val="0"/>
              </a:spcAft>
            </a:pPr>
            <a:r>
              <a:rPr lang="en-US" sz="1800" dirty="0" smtClean="0">
                <a:solidFill>
                  <a:schemeClr val="tx1"/>
                </a:solidFill>
              </a:rPr>
              <a:t>ALL </a:t>
            </a:r>
            <a:r>
              <a:rPr lang="en-US" sz="1800" dirty="0" smtClean="0">
                <a:solidFill>
                  <a:schemeClr val="tx1"/>
                </a:solidFill>
                <a:sym typeface="Wingdings" panose="05000000000000000000" pitchFamily="2" charset="2"/>
              </a:rPr>
              <a:t> PC, IR, MAR, MBR  used for movement of data between the </a:t>
            </a:r>
            <a:r>
              <a:rPr lang="en-US" sz="1800" dirty="0" smtClean="0">
                <a:solidFill>
                  <a:srgbClr val="0000FF"/>
                </a:solidFill>
                <a:sym typeface="Wingdings" panose="05000000000000000000" pitchFamily="2" charset="2"/>
              </a:rPr>
              <a:t>Processor</a:t>
            </a:r>
            <a:r>
              <a:rPr lang="en-US" sz="1800" dirty="0" smtClean="0">
                <a:solidFill>
                  <a:schemeClr val="tx1"/>
                </a:solidFill>
                <a:sym typeface="Wingdings" panose="05000000000000000000" pitchFamily="2" charset="2"/>
              </a:rPr>
              <a:t> and </a:t>
            </a:r>
            <a:r>
              <a:rPr lang="en-US" sz="1800" dirty="0" smtClean="0">
                <a:solidFill>
                  <a:srgbClr val="0000FF"/>
                </a:solidFill>
                <a:sym typeface="Wingdings" panose="05000000000000000000" pitchFamily="2" charset="2"/>
              </a:rPr>
              <a:t>Memory</a:t>
            </a:r>
          </a:p>
          <a:p>
            <a:pPr fontAlgn="auto">
              <a:spcAft>
                <a:spcPts val="0"/>
              </a:spcAft>
            </a:pPr>
            <a:r>
              <a:rPr lang="en-US" sz="1800" dirty="0" smtClean="0">
                <a:solidFill>
                  <a:schemeClr val="tx1"/>
                </a:solidFill>
                <a:sym typeface="Wingdings" panose="05000000000000000000" pitchFamily="2" charset="2"/>
              </a:rPr>
              <a:t>ALU  Data  MBR  User Visible Registers</a:t>
            </a:r>
          </a:p>
          <a:p>
            <a:pPr lvl="1" fontAlgn="auto">
              <a:spcAft>
                <a:spcPts val="0"/>
              </a:spcAft>
            </a:pPr>
            <a:r>
              <a:rPr lang="en-US" dirty="0" smtClean="0">
                <a:solidFill>
                  <a:schemeClr val="tx1"/>
                </a:solidFill>
                <a:sym typeface="Wingdings" panose="05000000000000000000" pitchFamily="2" charset="2"/>
              </a:rPr>
              <a:t>ALU boundary  </a:t>
            </a:r>
            <a:r>
              <a:rPr lang="en-US" dirty="0" smtClean="0">
                <a:solidFill>
                  <a:srgbClr val="0000FF"/>
                </a:solidFill>
                <a:sym typeface="Wingdings" panose="05000000000000000000" pitchFamily="2" charset="2"/>
              </a:rPr>
              <a:t>additional registers</a:t>
            </a:r>
            <a:r>
              <a:rPr lang="en-US" dirty="0" smtClean="0">
                <a:solidFill>
                  <a:schemeClr val="tx1"/>
                </a:solidFill>
                <a:sym typeface="Wingdings" panose="05000000000000000000" pitchFamily="2" charset="2"/>
              </a:rPr>
              <a:t>, work as </a:t>
            </a:r>
            <a:r>
              <a:rPr lang="en-US" dirty="0" smtClean="0">
                <a:solidFill>
                  <a:srgbClr val="FF0000"/>
                </a:solidFill>
                <a:sym typeface="Wingdings" panose="05000000000000000000" pitchFamily="2" charset="2"/>
              </a:rPr>
              <a:t>input</a:t>
            </a:r>
            <a:r>
              <a:rPr lang="en-US" dirty="0" smtClean="0">
                <a:solidFill>
                  <a:schemeClr val="tx1"/>
                </a:solidFill>
                <a:sym typeface="Wingdings" panose="05000000000000000000" pitchFamily="2" charset="2"/>
              </a:rPr>
              <a:t> and </a:t>
            </a:r>
            <a:r>
              <a:rPr lang="en-US" dirty="0" smtClean="0">
                <a:solidFill>
                  <a:srgbClr val="FF0000"/>
                </a:solidFill>
                <a:sym typeface="Wingdings" panose="05000000000000000000" pitchFamily="2" charset="2"/>
              </a:rPr>
              <a:t>output</a:t>
            </a:r>
            <a:r>
              <a:rPr lang="en-US" dirty="0" smtClean="0">
                <a:solidFill>
                  <a:schemeClr val="tx1"/>
                </a:solidFill>
                <a:sym typeface="Wingdings" panose="05000000000000000000" pitchFamily="2" charset="2"/>
              </a:rPr>
              <a:t> </a:t>
            </a:r>
            <a:r>
              <a:rPr lang="en-US" dirty="0" smtClean="0">
                <a:solidFill>
                  <a:srgbClr val="0000FF"/>
                </a:solidFill>
                <a:sym typeface="Wingdings" panose="05000000000000000000" pitchFamily="2" charset="2"/>
              </a:rPr>
              <a:t>registers</a:t>
            </a:r>
            <a:endParaRPr lang="en-US" dirty="0" smtClean="0">
              <a:solidFill>
                <a:srgbClr val="0000FF"/>
              </a:solidFill>
            </a:endParaRPr>
          </a:p>
          <a:p>
            <a:pPr fontAlgn="auto">
              <a:spcAft>
                <a:spcPts val="0"/>
              </a:spcAft>
            </a:pPr>
            <a:endParaRPr lang="en-US" sz="1800" dirty="0" smtClean="0">
              <a:solidFill>
                <a:schemeClr val="tx1"/>
              </a:solidFill>
            </a:endParaRPr>
          </a:p>
          <a:p>
            <a:pPr fontAlgn="auto">
              <a:spcAft>
                <a:spcPts val="0"/>
              </a:spcAft>
            </a:pPr>
            <a:endParaRPr lang="en-US" sz="1800" dirty="0" smtClean="0">
              <a:solidFill>
                <a:schemeClr val="tx1"/>
              </a:solidFill>
            </a:endParaRPr>
          </a:p>
          <a:p>
            <a:pPr fontAlgn="auto">
              <a:spcAft>
                <a:spcPts val="0"/>
              </a:spcAft>
            </a:pPr>
            <a:endParaRPr lang="en-US" sz="1800" dirty="0" smtClean="0">
              <a:solidFill>
                <a:schemeClr val="tx1"/>
              </a:solidFill>
            </a:endParaRPr>
          </a:p>
        </p:txBody>
      </p:sp>
    </p:spTree>
    <p:extLst>
      <p:ext uri="{BB962C8B-B14F-4D97-AF65-F5344CB8AC3E}">
        <p14:creationId xmlns:p14="http://schemas.microsoft.com/office/powerpoint/2010/main" val="296770049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pic>
        <p:nvPicPr>
          <p:cNvPr id="3" name="Picture 2"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0909" r="8235" b="13636"/>
              <a:stretch>
                <a:fillRect/>
              </a:stretch>
            </p:blipFill>
          </mc:Choice>
          <mc:Fallback>
            <p:blipFill>
              <a:blip r:embed="rId4"/>
              <a:srcRect l="8235" t="20909" r="8235" b="13636"/>
              <a:stretch>
                <a:fillRect/>
              </a:stretch>
            </p:blipFill>
          </mc:Fallback>
        </mc:AlternateContent>
        <p:spPr>
          <a:xfrm>
            <a:off x="1752600" y="989287"/>
            <a:ext cx="5413265" cy="5489592"/>
          </a:xfrm>
          <a:prstGeom prst="rect">
            <a:avLst/>
          </a:prstGeom>
        </p:spPr>
      </p:pic>
    </p:spTree>
    <p:extLst>
      <p:ext uri="{BB962C8B-B14F-4D97-AF65-F5344CB8AC3E}">
        <p14:creationId xmlns:p14="http://schemas.microsoft.com/office/powerpoint/2010/main" val="3496507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3" name="TextBox 2"/>
          <p:cNvSpPr txBox="1"/>
          <p:nvPr/>
        </p:nvSpPr>
        <p:spPr>
          <a:xfrm>
            <a:off x="1409700" y="898399"/>
            <a:ext cx="7543800" cy="369332"/>
          </a:xfrm>
          <a:prstGeom prst="rect">
            <a:avLst/>
          </a:prstGeom>
          <a:noFill/>
        </p:spPr>
        <p:txBody>
          <a:bodyPr wrap="square" rtlCol="0">
            <a:spAutoFit/>
          </a:bodyPr>
          <a:lstStyle/>
          <a:p>
            <a:r>
              <a:rPr lang="en-US" dirty="0" smtClean="0"/>
              <a:t>MORE IN  A SEC, WE WILL COMEBACK TO THIS LATTER</a:t>
            </a:r>
            <a:endParaRPr lang="en-US" dirty="0"/>
          </a:p>
        </p:txBody>
      </p:sp>
      <p:pic>
        <p:nvPicPr>
          <p:cNvPr id="1026" name="Picture 2" descr="Image result for PAT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18140"/>
            <a:ext cx="7429500"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44622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accent1">
                    <a:lumMod val="75000"/>
                  </a:schemeClr>
                </a:solidFill>
              </a:rPr>
              <a:t>Microprocessor</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81000" y="2362200"/>
            <a:ext cx="8382000" cy="4267200"/>
          </a:xfrm>
        </p:spPr>
        <p:txBody>
          <a:bodyPr>
            <a:normAutofit fontScale="85000" lnSpcReduction="20000"/>
          </a:bodyPr>
          <a:lstStyle/>
          <a:p>
            <a:pPr marL="282575" lvl="1" indent="-282575">
              <a:spcBef>
                <a:spcPts val="1800"/>
              </a:spcBef>
            </a:pPr>
            <a:r>
              <a:rPr lang="en-US" sz="4235" dirty="0" smtClean="0"/>
              <a:t>Invention that brought about desktop and handheld computing</a:t>
            </a:r>
          </a:p>
          <a:p>
            <a:pPr marL="282575" lvl="1" indent="-282575">
              <a:spcBef>
                <a:spcPts val="1800"/>
              </a:spcBef>
            </a:pPr>
            <a:r>
              <a:rPr lang="en-US" sz="4235" dirty="0" smtClean="0"/>
              <a:t>Contains a processor on a single chip</a:t>
            </a:r>
          </a:p>
          <a:p>
            <a:pPr marL="282575" lvl="1" indent="-282575">
              <a:spcBef>
                <a:spcPts val="1800"/>
              </a:spcBef>
            </a:pPr>
            <a:r>
              <a:rPr lang="en-US" sz="4235" dirty="0" smtClean="0"/>
              <a:t>Fastest general purpose processors</a:t>
            </a:r>
          </a:p>
          <a:p>
            <a:pPr marL="282575" lvl="1" indent="-282575">
              <a:spcBef>
                <a:spcPts val="1800"/>
              </a:spcBef>
            </a:pPr>
            <a:r>
              <a:rPr lang="en-US" sz="4235" dirty="0" smtClean="0"/>
              <a:t>Multiprocessors</a:t>
            </a:r>
          </a:p>
          <a:p>
            <a:pPr marL="282575" lvl="1" indent="-282575">
              <a:spcBef>
                <a:spcPts val="1800"/>
              </a:spcBef>
            </a:pPr>
            <a:r>
              <a:rPr lang="en-US" sz="4235" dirty="0" smtClean="0"/>
              <a:t>Each chip (socket) contains multiple processors (cores)</a:t>
            </a:r>
          </a:p>
          <a:p>
            <a:endParaRPr lang="en-US" dirty="0"/>
          </a:p>
        </p:txBody>
      </p:sp>
      <p:sp>
        <p:nvSpPr>
          <p:cNvPr id="5" name="Footer Placeholder 4"/>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Graphical Processing </a:t>
            </a:r>
            <a:br>
              <a:rPr lang="en-US" dirty="0" smtClean="0">
                <a:solidFill>
                  <a:schemeClr val="accent1">
                    <a:lumMod val="75000"/>
                  </a:schemeClr>
                </a:solidFill>
              </a:rPr>
            </a:br>
            <a:r>
              <a:rPr lang="en-US" dirty="0" smtClean="0">
                <a:solidFill>
                  <a:schemeClr val="accent1">
                    <a:lumMod val="75000"/>
                  </a:schemeClr>
                </a:solidFill>
              </a:rPr>
              <a:t>Units (GPU’s)</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04800" y="2133600"/>
            <a:ext cx="8534400" cy="4572000"/>
          </a:xfrm>
        </p:spPr>
        <p:txBody>
          <a:bodyPr>
            <a:normAutofit fontScale="92500" lnSpcReduction="10000"/>
          </a:bodyPr>
          <a:lstStyle/>
          <a:p>
            <a:pPr marL="282575" lvl="1" indent="-282575">
              <a:spcBef>
                <a:spcPts val="1800"/>
              </a:spcBef>
            </a:pPr>
            <a:r>
              <a:rPr lang="en-US" sz="3600" dirty="0" smtClean="0"/>
              <a:t>Provide efficient computation on arrays of data using Single-Instruction Multiple Data (</a:t>
            </a:r>
            <a:r>
              <a:rPr lang="en-US" sz="3600" dirty="0" smtClean="0">
                <a:solidFill>
                  <a:srgbClr val="FF0000"/>
                </a:solidFill>
              </a:rPr>
              <a:t>SIMD</a:t>
            </a:r>
            <a:r>
              <a:rPr lang="en-US" sz="3600" dirty="0" smtClean="0"/>
              <a:t>) techniques pioneered in supercomputers</a:t>
            </a:r>
          </a:p>
          <a:p>
            <a:pPr marL="282575" lvl="1" indent="-282575">
              <a:spcBef>
                <a:spcPts val="1800"/>
              </a:spcBef>
            </a:pPr>
            <a:r>
              <a:rPr lang="en-US" sz="3568" dirty="0" smtClean="0"/>
              <a:t>No longer used just for rendering advanced graphics</a:t>
            </a:r>
          </a:p>
          <a:p>
            <a:pPr marL="565150" lvl="2">
              <a:lnSpc>
                <a:spcPct val="80000"/>
              </a:lnSpc>
              <a:spcBef>
                <a:spcPts val="1800"/>
              </a:spcBef>
            </a:pPr>
            <a:r>
              <a:rPr lang="en-US" sz="3027" dirty="0" smtClean="0"/>
              <a:t>Also used for general numerical processing</a:t>
            </a:r>
          </a:p>
          <a:p>
            <a:pPr marL="1130300" lvl="4">
              <a:lnSpc>
                <a:spcPct val="50000"/>
              </a:lnSpc>
              <a:spcBef>
                <a:spcPts val="1800"/>
              </a:spcBef>
            </a:pPr>
            <a:r>
              <a:rPr lang="en-US" sz="2800" dirty="0" smtClean="0"/>
              <a:t>Physics simulations for games</a:t>
            </a:r>
          </a:p>
          <a:p>
            <a:pPr marL="1130300" lvl="4">
              <a:lnSpc>
                <a:spcPct val="50000"/>
              </a:lnSpc>
              <a:spcBef>
                <a:spcPts val="1800"/>
              </a:spcBef>
            </a:pPr>
            <a:r>
              <a:rPr lang="en-US" sz="2800" dirty="0" smtClean="0"/>
              <a:t>Computations on large spreadsheets</a:t>
            </a:r>
          </a:p>
          <a:p>
            <a:endParaRPr lang="en-US" dirty="0"/>
          </a:p>
        </p:txBody>
      </p:sp>
      <p:sp>
        <p:nvSpPr>
          <p:cNvPr id="4" name="Footer Placeholder 3"/>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Digital Signal Processors</a:t>
            </a:r>
            <a:br>
              <a:rPr lang="en-US" dirty="0" smtClean="0">
                <a:solidFill>
                  <a:schemeClr val="accent1">
                    <a:lumMod val="75000"/>
                  </a:schemeClr>
                </a:solidFill>
              </a:rPr>
            </a:br>
            <a:r>
              <a:rPr lang="en-US" dirty="0" smtClean="0">
                <a:solidFill>
                  <a:schemeClr val="accent1">
                    <a:lumMod val="75000"/>
                  </a:schemeClr>
                </a:solidFill>
              </a:rPr>
              <a:t>(DSPs)</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04800" y="1524000"/>
            <a:ext cx="8534400" cy="5029200"/>
          </a:xfrm>
        </p:spPr>
        <p:txBody>
          <a:bodyPr>
            <a:normAutofit fontScale="92500"/>
          </a:bodyPr>
          <a:lstStyle/>
          <a:p>
            <a:endParaRPr lang="en-US" dirty="0" smtClean="0"/>
          </a:p>
          <a:p>
            <a:pPr marL="282575" lvl="1" indent="-282575">
              <a:lnSpc>
                <a:spcPct val="80000"/>
              </a:lnSpc>
              <a:spcBef>
                <a:spcPts val="1800"/>
              </a:spcBef>
            </a:pPr>
            <a:r>
              <a:rPr lang="en-US" sz="3600" dirty="0" smtClean="0"/>
              <a:t>Deal with streaming signals such as audio or video</a:t>
            </a:r>
          </a:p>
          <a:p>
            <a:pPr marL="282575" lvl="1" indent="-282575">
              <a:lnSpc>
                <a:spcPct val="80000"/>
              </a:lnSpc>
              <a:spcBef>
                <a:spcPts val="1800"/>
              </a:spcBef>
            </a:pPr>
            <a:r>
              <a:rPr lang="en-US" sz="3600" dirty="0" smtClean="0"/>
              <a:t>Used to be embedded in I/O devices like modems</a:t>
            </a:r>
          </a:p>
          <a:p>
            <a:pPr marL="847725" lvl="3">
              <a:lnSpc>
                <a:spcPct val="80000"/>
              </a:lnSpc>
              <a:spcBef>
                <a:spcPts val="1800"/>
              </a:spcBef>
            </a:pPr>
            <a:r>
              <a:rPr lang="en-US" sz="3027" dirty="0" smtClean="0"/>
              <a:t>Are now becoming first-class computational devices, especially in handhelds</a:t>
            </a:r>
          </a:p>
          <a:p>
            <a:pPr marL="282575" lvl="1" indent="-282575">
              <a:lnSpc>
                <a:spcPct val="80000"/>
              </a:lnSpc>
              <a:spcBef>
                <a:spcPts val="1800"/>
              </a:spcBef>
            </a:pPr>
            <a:r>
              <a:rPr lang="en-US" sz="3600" dirty="0" smtClean="0"/>
              <a:t>Encoding/decoding speech and video (codecs)</a:t>
            </a:r>
          </a:p>
          <a:p>
            <a:pPr marL="282575" lvl="1" indent="-282575">
              <a:lnSpc>
                <a:spcPct val="80000"/>
              </a:lnSpc>
              <a:spcBef>
                <a:spcPts val="1800"/>
              </a:spcBef>
            </a:pPr>
            <a:r>
              <a:rPr lang="en-US" sz="3600" dirty="0" smtClean="0"/>
              <a:t>Provide support for encryption and security</a:t>
            </a:r>
            <a:endParaRPr lang="en-US" sz="3600" dirty="0"/>
          </a:p>
        </p:txBody>
      </p:sp>
      <p:sp>
        <p:nvSpPr>
          <p:cNvPr id="4" name="Footer Placeholder 3"/>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System on a Chip</a:t>
            </a:r>
            <a:br>
              <a:rPr lang="en-US" dirty="0" smtClean="0">
                <a:solidFill>
                  <a:schemeClr val="accent1">
                    <a:lumMod val="75000"/>
                  </a:schemeClr>
                </a:solidFill>
              </a:rPr>
            </a:br>
            <a:r>
              <a:rPr lang="en-US" dirty="0" smtClean="0">
                <a:solidFill>
                  <a:schemeClr val="accent1">
                    <a:lumMod val="75000"/>
                  </a:schemeClr>
                </a:solidFill>
              </a:rPr>
              <a:t>(SoC)</a:t>
            </a:r>
            <a:endParaRPr lang="en-US" dirty="0">
              <a:solidFill>
                <a:schemeClr val="accent1">
                  <a:lumMod val="75000"/>
                </a:schemeClr>
              </a:solidFill>
            </a:endParaRPr>
          </a:p>
        </p:txBody>
      </p:sp>
      <p:sp>
        <p:nvSpPr>
          <p:cNvPr id="10" name="Content Placeholder 9"/>
          <p:cNvSpPr>
            <a:spLocks noGrp="1"/>
          </p:cNvSpPr>
          <p:nvPr>
            <p:ph sz="half" idx="4294967295"/>
          </p:nvPr>
        </p:nvSpPr>
        <p:spPr>
          <a:xfrm>
            <a:off x="304800" y="2209800"/>
            <a:ext cx="8534400" cy="4267200"/>
          </a:xfrm>
        </p:spPr>
        <p:txBody>
          <a:bodyPr>
            <a:normAutofit/>
          </a:bodyPr>
          <a:lstStyle/>
          <a:p>
            <a:r>
              <a:rPr lang="en-US" sz="3600" dirty="0" smtClean="0"/>
              <a:t>To satisfy the requirements of handheld devices, the classic microprocessor is giving way to the </a:t>
            </a:r>
            <a:r>
              <a:rPr lang="en-US" sz="3600" dirty="0" err="1" smtClean="0"/>
              <a:t>SoC</a:t>
            </a:r>
            <a:endParaRPr lang="en-US" sz="3600" dirty="0" smtClean="0"/>
          </a:p>
          <a:p>
            <a:pPr lvl="2"/>
            <a:r>
              <a:rPr lang="en-US" sz="2800" dirty="0" smtClean="0"/>
              <a:t>Other components of the system, such as DSPs, GPUs, I/O devices (such as </a:t>
            </a:r>
            <a:r>
              <a:rPr lang="en-US" sz="2800" dirty="0" err="1" smtClean="0"/>
              <a:t>codecs</a:t>
            </a:r>
            <a:r>
              <a:rPr lang="en-US" sz="2800" dirty="0" smtClean="0"/>
              <a:t> and radios) and main memory, in addition to the                    CPUs and caches, are on the same chip</a:t>
            </a:r>
          </a:p>
          <a:p>
            <a:endParaRPr lang="en-US" dirty="0"/>
          </a:p>
        </p:txBody>
      </p:sp>
      <p:sp>
        <p:nvSpPr>
          <p:cNvPr id="5" name="Footer Placeholder 4"/>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58813" y="456253"/>
            <a:ext cx="7824788" cy="991547"/>
          </a:xfrm>
        </p:spPr>
        <p:txBody>
          <a:bodyPr/>
          <a:lstStyle/>
          <a:p>
            <a:pPr algn="ctr"/>
            <a:r>
              <a:rPr lang="en-US" dirty="0" smtClean="0">
                <a:solidFill>
                  <a:schemeClr val="accent1">
                    <a:lumMod val="75000"/>
                  </a:schemeClr>
                </a:solidFill>
              </a:rPr>
              <a:t>Instruction Execution</a:t>
            </a:r>
          </a:p>
        </p:txBody>
      </p:sp>
      <p:sp>
        <p:nvSpPr>
          <p:cNvPr id="17411" name="Content Placeholder 2"/>
          <p:cNvSpPr>
            <a:spLocks noGrp="1"/>
          </p:cNvSpPr>
          <p:nvPr>
            <p:ph sz="half" idx="4294967295"/>
          </p:nvPr>
        </p:nvSpPr>
        <p:spPr>
          <a:xfrm>
            <a:off x="685800" y="2209800"/>
            <a:ext cx="7848600" cy="1828800"/>
          </a:xfrm>
        </p:spPr>
        <p:txBody>
          <a:bodyPr>
            <a:normAutofit/>
          </a:bodyPr>
          <a:lstStyle/>
          <a:p>
            <a:r>
              <a:rPr lang="en-US" sz="3200" dirty="0" smtClean="0"/>
              <a:t>A program consists of a set of instructions stored in memory</a:t>
            </a:r>
          </a:p>
        </p:txBody>
      </p:sp>
      <p:graphicFrame>
        <p:nvGraphicFramePr>
          <p:cNvPr id="4" name="Diagram 3"/>
          <p:cNvGraphicFramePr/>
          <p:nvPr>
            <p:extLst>
              <p:ext uri="{D42A27DB-BD31-4B8C-83A1-F6EECF244321}">
                <p14:modId xmlns:p14="http://schemas.microsoft.com/office/powerpoint/2010/main" val="2068465900"/>
              </p:ext>
            </p:extLst>
          </p:nvPr>
        </p:nvGraphicFramePr>
        <p:xfrm>
          <a:off x="914400" y="2895600"/>
          <a:ext cx="7467600" cy="360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3200400" y="5562600"/>
            <a:ext cx="3810000" cy="923330"/>
          </a:xfrm>
          <a:prstGeom prst="rect">
            <a:avLst/>
          </a:prstGeom>
          <a:noFill/>
        </p:spPr>
        <p:txBody>
          <a:bodyPr wrap="square" rtlCol="0">
            <a:spAutoFit/>
          </a:bodyPr>
          <a:lstStyle/>
          <a:p>
            <a:pPr lvl="0"/>
            <a:r>
              <a:rPr lang="en-US" sz="3600" dirty="0"/>
              <a:t>Two </a:t>
            </a:r>
            <a:r>
              <a:rPr lang="en-US" sz="3600" dirty="0" smtClean="0"/>
              <a:t>steps</a:t>
            </a:r>
            <a:endParaRPr lang="en-US" sz="3600" dirty="0"/>
          </a:p>
          <a:p>
            <a:endParaRPr lang="en-US" dirty="0"/>
          </a:p>
        </p:txBody>
      </p:sp>
      <p:sp>
        <p:nvSpPr>
          <p:cNvPr id="6" name="Footer Placeholder 5"/>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0"/>
            <a:ext cx="9989670" cy="7719290"/>
          </a:xfrm>
          <a:prstGeom prst="rect">
            <a:avLst/>
          </a:prstGeom>
        </p:spPr>
      </p:pic>
      <p:sp>
        <p:nvSpPr>
          <p:cNvPr id="3" name="Footer Placeholder 2"/>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3"/>
            <a:ext cx="7824788" cy="991548"/>
          </a:xfrm>
        </p:spPr>
        <p:txBody>
          <a:bodyPr/>
          <a:lstStyle/>
          <a:p>
            <a:pPr algn="ctr"/>
            <a:r>
              <a:rPr lang="en-US" dirty="0" smtClean="0">
                <a:solidFill>
                  <a:schemeClr val="accent1">
                    <a:lumMod val="75000"/>
                  </a:schemeClr>
                </a:solidFill>
              </a:rPr>
              <a:t>Operating System</a:t>
            </a:r>
          </a:p>
        </p:txBody>
      </p:sp>
      <p:sp>
        <p:nvSpPr>
          <p:cNvPr id="4" name="Content Placeholder 3"/>
          <p:cNvSpPr>
            <a:spLocks noGrp="1"/>
          </p:cNvSpPr>
          <p:nvPr>
            <p:ph sz="half" idx="4294967295"/>
          </p:nvPr>
        </p:nvSpPr>
        <p:spPr>
          <a:xfrm>
            <a:off x="381000" y="2209800"/>
            <a:ext cx="8458200" cy="4343400"/>
          </a:xfrm>
        </p:spPr>
        <p:txBody>
          <a:bodyPr>
            <a:normAutofit/>
          </a:bodyPr>
          <a:lstStyle/>
          <a:p>
            <a:r>
              <a:rPr lang="en-US" sz="3000" dirty="0" smtClean="0"/>
              <a:t>Exploits the hardware resources of one or more processors</a:t>
            </a:r>
          </a:p>
          <a:p>
            <a:r>
              <a:rPr lang="en-US" sz="3000" dirty="0" smtClean="0"/>
              <a:t>Provides a set of services to system users</a:t>
            </a:r>
          </a:p>
          <a:p>
            <a:r>
              <a:rPr lang="en-US" sz="3000" dirty="0" smtClean="0"/>
              <a:t>Manages secondary memory and I/O devices</a:t>
            </a:r>
          </a:p>
          <a:p>
            <a:endParaRPr lang="en-US" dirty="0" smtClean="0"/>
          </a:p>
        </p:txBody>
      </p:sp>
      <p:sp>
        <p:nvSpPr>
          <p:cNvPr id="5" name="Footer Placeholder 4"/>
          <p:cNvSpPr>
            <a:spLocks noGrp="1"/>
          </p:cNvSpPr>
          <p:nvPr>
            <p:ph type="ftr" sz="quarter" idx="11"/>
          </p:nvPr>
        </p:nvSpPr>
        <p:spPr>
          <a:xfrm>
            <a:off x="318246" y="6492875"/>
            <a:ext cx="4558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pic>
        <p:nvPicPr>
          <p:cNvPr id="3" name="Picture 2"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0909" b="14545"/>
              <a:stretch>
                <a:fillRect/>
              </a:stretch>
            </p:blipFill>
          </mc:Choice>
          <mc:Fallback>
            <p:blipFill>
              <a:blip r:embed="rId4"/>
              <a:srcRect t="20909" b="14545"/>
              <a:stretch>
                <a:fillRect/>
              </a:stretch>
            </p:blipFill>
          </mc:Fallback>
        </mc:AlternateContent>
        <p:spPr>
          <a:xfrm>
            <a:off x="2908057" y="1344612"/>
            <a:ext cx="5962002" cy="4979987"/>
          </a:xfrm>
          <a:prstGeom prst="rect">
            <a:avLst/>
          </a:prstGeom>
        </p:spPr>
      </p:pic>
      <p:sp>
        <p:nvSpPr>
          <p:cNvPr id="4" name="TextBox 3"/>
          <p:cNvSpPr txBox="1"/>
          <p:nvPr/>
        </p:nvSpPr>
        <p:spPr>
          <a:xfrm>
            <a:off x="302696" y="1225689"/>
            <a:ext cx="3048000" cy="5632311"/>
          </a:xfrm>
          <a:prstGeom prst="rect">
            <a:avLst/>
          </a:prstGeom>
          <a:noFill/>
        </p:spPr>
        <p:txBody>
          <a:bodyPr wrap="square" rtlCol="0">
            <a:spAutoFit/>
          </a:bodyPr>
          <a:lstStyle/>
          <a:p>
            <a:pPr marL="342900" indent="-342900">
              <a:buFont typeface="+mj-lt"/>
              <a:buAutoNum type="arabicPeriod"/>
            </a:pPr>
            <a:r>
              <a:rPr lang="en-US" dirty="0" smtClean="0">
                <a:solidFill>
                  <a:srgbClr val="FF0000"/>
                </a:solidFill>
                <a:latin typeface="Comic Sans MS" panose="030F0702030302020204" pitchFamily="66" charset="0"/>
              </a:rPr>
              <a:t>Pc </a:t>
            </a:r>
            <a:r>
              <a:rPr lang="en-US" dirty="0" smtClean="0">
                <a:latin typeface="Comic Sans MS" panose="030F0702030302020204" pitchFamily="66" charset="0"/>
              </a:rPr>
              <a:t>contains address of next instruction</a:t>
            </a:r>
          </a:p>
          <a:p>
            <a:pPr marL="342900" indent="-342900">
              <a:buFont typeface="+mj-lt"/>
              <a:buAutoNum type="arabicPeriod"/>
            </a:pPr>
            <a:endParaRPr lang="en-US" dirty="0" smtClean="0">
              <a:latin typeface="Comic Sans MS" panose="030F0702030302020204" pitchFamily="66" charset="0"/>
            </a:endParaRPr>
          </a:p>
          <a:p>
            <a:pPr marL="342900" indent="-342900">
              <a:buFont typeface="+mj-lt"/>
              <a:buAutoNum type="arabicPeriod"/>
            </a:pPr>
            <a:r>
              <a:rPr lang="en-US" dirty="0" smtClean="0">
                <a:latin typeface="Comic Sans MS" panose="030F0702030302020204" pitchFamily="66" charset="0"/>
              </a:rPr>
              <a:t>This address is moved to the </a:t>
            </a:r>
            <a:r>
              <a:rPr lang="en-US" dirty="0" smtClean="0">
                <a:solidFill>
                  <a:srgbClr val="FF0000"/>
                </a:solidFill>
                <a:latin typeface="Comic Sans MS" panose="030F0702030302020204" pitchFamily="66" charset="0"/>
              </a:rPr>
              <a:t>MAR </a:t>
            </a:r>
            <a:r>
              <a:rPr lang="en-US" dirty="0" smtClean="0">
                <a:latin typeface="Comic Sans MS" panose="030F0702030302020204" pitchFamily="66" charset="0"/>
              </a:rPr>
              <a:t>and placed on the </a:t>
            </a:r>
            <a:r>
              <a:rPr lang="en-US" dirty="0" smtClean="0">
                <a:solidFill>
                  <a:srgbClr val="FF0000"/>
                </a:solidFill>
                <a:latin typeface="Comic Sans MS" panose="030F0702030302020204" pitchFamily="66" charset="0"/>
              </a:rPr>
              <a:t>address</a:t>
            </a:r>
            <a:r>
              <a:rPr lang="en-US" dirty="0" smtClean="0">
                <a:latin typeface="Comic Sans MS" panose="030F0702030302020204" pitchFamily="66" charset="0"/>
              </a:rPr>
              <a:t> </a:t>
            </a:r>
            <a:r>
              <a:rPr lang="en-US" dirty="0" smtClean="0">
                <a:solidFill>
                  <a:srgbClr val="FF0000"/>
                </a:solidFill>
                <a:latin typeface="Comic Sans MS" panose="030F0702030302020204" pitchFamily="66" charset="0"/>
              </a:rPr>
              <a:t>BUS</a:t>
            </a:r>
          </a:p>
          <a:p>
            <a:pPr marL="342900" indent="-342900">
              <a:buFont typeface="+mj-lt"/>
              <a:buAutoNum type="arabicPeriod"/>
            </a:pPr>
            <a:endParaRPr lang="en-US" dirty="0" smtClean="0">
              <a:latin typeface="Comic Sans MS" panose="030F0702030302020204" pitchFamily="66" charset="0"/>
            </a:endParaRPr>
          </a:p>
          <a:p>
            <a:pPr marL="342900" indent="-342900">
              <a:buFont typeface="+mj-lt"/>
              <a:buAutoNum type="arabicPeriod"/>
            </a:pPr>
            <a:r>
              <a:rPr lang="en-US" dirty="0" smtClean="0">
                <a:latin typeface="Comic Sans MS" panose="030F0702030302020204" pitchFamily="66" charset="0"/>
              </a:rPr>
              <a:t>The </a:t>
            </a:r>
            <a:r>
              <a:rPr lang="en-US" dirty="0" smtClean="0">
                <a:solidFill>
                  <a:srgbClr val="FF0000"/>
                </a:solidFill>
                <a:latin typeface="Comic Sans MS" panose="030F0702030302020204" pitchFamily="66" charset="0"/>
              </a:rPr>
              <a:t>control unit</a:t>
            </a:r>
            <a:r>
              <a:rPr lang="en-US" dirty="0" smtClean="0">
                <a:latin typeface="Comic Sans MS" panose="030F0702030302020204" pitchFamily="66" charset="0"/>
              </a:rPr>
              <a:t> requests  a memory read</a:t>
            </a:r>
          </a:p>
          <a:p>
            <a:pPr marL="342900" indent="-342900">
              <a:buFont typeface="+mj-lt"/>
              <a:buAutoNum type="arabicPeriod"/>
            </a:pPr>
            <a:endParaRPr lang="en-US" dirty="0" smtClean="0">
              <a:latin typeface="Comic Sans MS" panose="030F0702030302020204" pitchFamily="66" charset="0"/>
            </a:endParaRPr>
          </a:p>
          <a:p>
            <a:pPr marL="342900" indent="-342900">
              <a:buFont typeface="+mj-lt"/>
              <a:buAutoNum type="arabicPeriod"/>
            </a:pPr>
            <a:r>
              <a:rPr lang="en-US" dirty="0" smtClean="0">
                <a:latin typeface="Comic Sans MS" panose="030F0702030302020204" pitchFamily="66" charset="0"/>
              </a:rPr>
              <a:t>The result is placed on the </a:t>
            </a:r>
            <a:r>
              <a:rPr lang="en-US" dirty="0" smtClean="0">
                <a:solidFill>
                  <a:srgbClr val="FF0000"/>
                </a:solidFill>
                <a:latin typeface="Comic Sans MS" panose="030F0702030302020204" pitchFamily="66" charset="0"/>
              </a:rPr>
              <a:t>data bus </a:t>
            </a:r>
            <a:r>
              <a:rPr lang="en-US" dirty="0" smtClean="0">
                <a:latin typeface="Comic Sans MS" panose="030F0702030302020204" pitchFamily="66" charset="0"/>
              </a:rPr>
              <a:t>AND copied into the </a:t>
            </a:r>
            <a:r>
              <a:rPr lang="en-US" dirty="0" smtClean="0">
                <a:solidFill>
                  <a:srgbClr val="FF0000"/>
                </a:solidFill>
                <a:latin typeface="Comic Sans MS" panose="030F0702030302020204" pitchFamily="66" charset="0"/>
              </a:rPr>
              <a:t>MBR</a:t>
            </a:r>
          </a:p>
          <a:p>
            <a:pPr marL="342900" indent="-342900">
              <a:buFont typeface="+mj-lt"/>
              <a:buAutoNum type="arabicPeriod"/>
            </a:pPr>
            <a:endParaRPr lang="en-US" dirty="0" smtClean="0">
              <a:latin typeface="Comic Sans MS" panose="030F0702030302020204" pitchFamily="66" charset="0"/>
            </a:endParaRPr>
          </a:p>
          <a:p>
            <a:pPr marL="342900" indent="-342900">
              <a:buFont typeface="+mj-lt"/>
              <a:buAutoNum type="arabicPeriod"/>
            </a:pPr>
            <a:r>
              <a:rPr lang="en-US" dirty="0" smtClean="0">
                <a:latin typeface="Comic Sans MS" panose="030F0702030302020204" pitchFamily="66" charset="0"/>
              </a:rPr>
              <a:t>From the </a:t>
            </a:r>
            <a:r>
              <a:rPr lang="en-US" dirty="0" smtClean="0">
                <a:solidFill>
                  <a:srgbClr val="FF0000"/>
                </a:solidFill>
                <a:latin typeface="Comic Sans MS" panose="030F0702030302020204" pitchFamily="66" charset="0"/>
              </a:rPr>
              <a:t>MBR </a:t>
            </a:r>
            <a:r>
              <a:rPr lang="en-US" dirty="0" smtClean="0">
                <a:latin typeface="Comic Sans MS" panose="030F0702030302020204" pitchFamily="66" charset="0"/>
              </a:rPr>
              <a:t>goes to the </a:t>
            </a:r>
            <a:r>
              <a:rPr lang="en-US" dirty="0" smtClean="0">
                <a:solidFill>
                  <a:srgbClr val="FF0000"/>
                </a:solidFill>
                <a:latin typeface="Comic Sans MS" panose="030F0702030302020204" pitchFamily="66" charset="0"/>
              </a:rPr>
              <a:t>IR</a:t>
            </a:r>
          </a:p>
          <a:p>
            <a:pPr marL="342900" indent="-342900">
              <a:buFont typeface="+mj-lt"/>
              <a:buAutoNum type="arabicPeriod"/>
            </a:pPr>
            <a:endParaRPr lang="en-US" dirty="0" smtClean="0">
              <a:latin typeface="Comic Sans MS" panose="030F0702030302020204" pitchFamily="66" charset="0"/>
            </a:endParaRPr>
          </a:p>
          <a:p>
            <a:pPr marL="342900" indent="-342900">
              <a:buFont typeface="+mj-lt"/>
              <a:buAutoNum type="arabicPeriod"/>
            </a:pPr>
            <a:r>
              <a:rPr lang="en-US" dirty="0" smtClean="0">
                <a:latin typeface="Comic Sans MS" panose="030F0702030302020204" pitchFamily="66" charset="0"/>
              </a:rPr>
              <a:t>Meanwhile </a:t>
            </a:r>
            <a:r>
              <a:rPr lang="en-US" dirty="0" smtClean="0">
                <a:solidFill>
                  <a:srgbClr val="FF0000"/>
                </a:solidFill>
                <a:latin typeface="Comic Sans MS" panose="030F0702030302020204" pitchFamily="66" charset="0"/>
              </a:rPr>
              <a:t>PC </a:t>
            </a:r>
            <a:r>
              <a:rPr lang="en-US" dirty="0" smtClean="0">
                <a:latin typeface="Comic Sans MS" panose="030F0702030302020204" pitchFamily="66" charset="0"/>
              </a:rPr>
              <a:t>is </a:t>
            </a:r>
            <a:r>
              <a:rPr lang="en-US" dirty="0" smtClean="0">
                <a:solidFill>
                  <a:srgbClr val="FF0000"/>
                </a:solidFill>
                <a:latin typeface="Comic Sans MS" panose="030F0702030302020204" pitchFamily="66" charset="0"/>
              </a:rPr>
              <a:t>incremented by 1</a:t>
            </a:r>
          </a:p>
        </p:txBody>
      </p:sp>
      <p:sp>
        <p:nvSpPr>
          <p:cNvPr id="5" name="Rectangle 2"/>
          <p:cNvSpPr txBox="1">
            <a:spLocks noChangeArrowheads="1"/>
          </p:cNvSpPr>
          <p:nvPr/>
        </p:nvSpPr>
        <p:spPr>
          <a:xfrm>
            <a:off x="318247" y="241298"/>
            <a:ext cx="7556500" cy="1116013"/>
          </a:xfrm>
          <a:prstGeom prst="rect">
            <a:avLst/>
          </a:prstGeom>
          <a:effectLst/>
        </p:spPr>
        <p:txBody>
          <a:bodyPr vert="horz" lIns="91440" tIns="0" rIns="91440" bIns="0" rtlCol="0" anchor="b" anchorCtr="0">
            <a:noAutofit/>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fontAlgn="auto">
              <a:spcAft>
                <a:spcPts val="0"/>
              </a:spcAft>
            </a:pPr>
            <a:r>
              <a:rPr lang="en-US" smtClean="0">
                <a:effectLst>
                  <a:outerShdw blurRad="38100" dist="38100" dir="2700000" algn="tl">
                    <a:srgbClr val="000000">
                      <a:alpha val="43137"/>
                    </a:srgbClr>
                  </a:outerShdw>
                </a:effectLst>
              </a:rPr>
              <a:t>Data Flow, Fetch Cycle</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7091116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a:r>
              <a:rPr lang="en-US" dirty="0" smtClean="0">
                <a:ln>
                  <a:solidFill>
                    <a:schemeClr val="accent1">
                      <a:lumMod val="50000"/>
                    </a:schemeClr>
                  </a:solidFill>
                </a:ln>
                <a:solidFill>
                  <a:schemeClr val="accent1">
                    <a:lumMod val="75000"/>
                  </a:schemeClr>
                </a:solidFill>
              </a:rPr>
              <a:t>Instruction Fetch </a:t>
            </a:r>
            <a:br>
              <a:rPr lang="en-US" dirty="0" smtClean="0">
                <a:ln>
                  <a:solidFill>
                    <a:schemeClr val="accent1">
                      <a:lumMod val="50000"/>
                    </a:schemeClr>
                  </a:solidFill>
                </a:ln>
                <a:solidFill>
                  <a:schemeClr val="accent1">
                    <a:lumMod val="75000"/>
                  </a:schemeClr>
                </a:solidFill>
              </a:rPr>
            </a:br>
            <a:r>
              <a:rPr lang="en-US" dirty="0" smtClean="0">
                <a:ln>
                  <a:solidFill>
                    <a:schemeClr val="accent1">
                      <a:lumMod val="50000"/>
                    </a:schemeClr>
                  </a:solidFill>
                </a:ln>
                <a:solidFill>
                  <a:schemeClr val="accent1">
                    <a:lumMod val="75000"/>
                  </a:schemeClr>
                </a:solidFill>
              </a:rPr>
              <a:t>and Execute</a:t>
            </a:r>
          </a:p>
        </p:txBody>
      </p:sp>
      <p:sp>
        <p:nvSpPr>
          <p:cNvPr id="19459" name="Content Placeholder 2"/>
          <p:cNvSpPr>
            <a:spLocks noGrp="1"/>
          </p:cNvSpPr>
          <p:nvPr>
            <p:ph sz="half" idx="4294967295"/>
          </p:nvPr>
        </p:nvSpPr>
        <p:spPr>
          <a:xfrm>
            <a:off x="304800" y="2590800"/>
            <a:ext cx="8534400" cy="4267200"/>
          </a:xfrm>
        </p:spPr>
        <p:txBody>
          <a:bodyPr>
            <a:normAutofit/>
          </a:bodyPr>
          <a:lstStyle/>
          <a:p>
            <a:r>
              <a:rPr lang="en-US" sz="3200" dirty="0" smtClean="0"/>
              <a:t>The processor fetches an instruction from memory</a:t>
            </a:r>
          </a:p>
          <a:p>
            <a:r>
              <a:rPr lang="en-US" sz="3200" dirty="0" smtClean="0"/>
              <a:t>Typically the program counter (PC) holds the address of the next instruction to be fetched</a:t>
            </a:r>
          </a:p>
          <a:p>
            <a:pPr lvl="3">
              <a:buSzPct val="102000"/>
              <a:buFont typeface="Wingdings" charset="2"/>
              <a:buChar char="§"/>
            </a:pPr>
            <a:r>
              <a:rPr lang="en-US" sz="2800" dirty="0" smtClean="0"/>
              <a:t>PC is incremented after each fetch</a:t>
            </a:r>
          </a:p>
        </p:txBody>
      </p:sp>
      <p:sp>
        <p:nvSpPr>
          <p:cNvPr id="5" name="Footer Placeholder 4"/>
          <p:cNvSpPr>
            <a:spLocks noGrp="1"/>
          </p:cNvSpPr>
          <p:nvPr>
            <p:ph type="ftr" sz="quarter" idx="11"/>
          </p:nvPr>
        </p:nvSpPr>
        <p:spPr>
          <a:xfrm>
            <a:off x="318246" y="6492875"/>
            <a:ext cx="5091953" cy="365125"/>
          </a:xfrm>
        </p:spPr>
        <p:txBody>
          <a:bodyPr/>
          <a:lstStyle/>
          <a:p>
            <a:pPr>
              <a:defRPr/>
            </a:pPr>
            <a:r>
              <a:rPr lang="en-US"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Callout 12"/>
          <p:cNvSpPr/>
          <p:nvPr/>
        </p:nvSpPr>
        <p:spPr>
          <a:xfrm>
            <a:off x="609600" y="2362200"/>
            <a:ext cx="3733800" cy="1981200"/>
          </a:xfrm>
          <a:prstGeom prst="wedgeEllipseCallout">
            <a:avLst/>
          </a:prstGeom>
          <a:solidFill>
            <a:schemeClr val="bg1"/>
          </a:solidFill>
          <a:ln/>
        </p:spPr>
        <p:style>
          <a:lnRef idx="1">
            <a:schemeClr val="accent1"/>
          </a:lnRef>
          <a:fillRef idx="3">
            <a:schemeClr val="accent1"/>
          </a:fillRef>
          <a:effectRef idx="2">
            <a:schemeClr val="accent1"/>
          </a:effectRef>
          <a:fontRef idx="minor">
            <a:schemeClr val="lt1"/>
          </a:fontRef>
        </p:style>
      </p:sp>
      <p:sp>
        <p:nvSpPr>
          <p:cNvPr id="20482" name="Title 1"/>
          <p:cNvSpPr>
            <a:spLocks noGrp="1"/>
          </p:cNvSpPr>
          <p:nvPr>
            <p:ph type="title"/>
          </p:nvPr>
        </p:nvSpPr>
        <p:spPr>
          <a:xfrm>
            <a:off x="658813" y="456253"/>
            <a:ext cx="7824788" cy="991548"/>
          </a:xfrm>
        </p:spPr>
        <p:txBody>
          <a:bodyPr/>
          <a:lstStyle/>
          <a:p>
            <a:r>
              <a:rPr lang="en-US" dirty="0" smtClean="0">
                <a:solidFill>
                  <a:schemeClr val="accent1">
                    <a:lumMod val="75000"/>
                  </a:schemeClr>
                </a:solidFill>
              </a:rPr>
              <a:t>Instruction Register (IR)</a:t>
            </a:r>
          </a:p>
        </p:txBody>
      </p:sp>
      <p:sp>
        <p:nvSpPr>
          <p:cNvPr id="20483" name="Content Placeholder 2"/>
          <p:cNvSpPr>
            <a:spLocks noGrp="1"/>
          </p:cNvSpPr>
          <p:nvPr>
            <p:ph sz="half" idx="1"/>
          </p:nvPr>
        </p:nvSpPr>
        <p:spPr>
          <a:xfrm>
            <a:off x="914400" y="2286000"/>
            <a:ext cx="3657600" cy="3840163"/>
          </a:xfrm>
        </p:spPr>
        <p:txBody>
          <a:bodyPr>
            <a:normAutofit/>
          </a:bodyPr>
          <a:lstStyle/>
          <a:p>
            <a:pPr>
              <a:buNone/>
            </a:pPr>
            <a:r>
              <a:rPr lang="en-US" dirty="0" smtClean="0"/>
              <a:t>   </a:t>
            </a:r>
          </a:p>
          <a:p>
            <a:pPr>
              <a:buNone/>
            </a:pPr>
            <a:r>
              <a:rPr lang="en-US" dirty="0" smtClean="0"/>
              <a:t>  </a:t>
            </a:r>
            <a:r>
              <a:rPr lang="en-US" sz="2400" dirty="0" smtClean="0"/>
              <a:t>Fetched instruction is loaded into Instruction Register (IR)</a:t>
            </a:r>
          </a:p>
        </p:txBody>
      </p:sp>
      <p:sp>
        <p:nvSpPr>
          <p:cNvPr id="7" name="Content Placeholder 6"/>
          <p:cNvSpPr>
            <a:spLocks noGrp="1"/>
          </p:cNvSpPr>
          <p:nvPr>
            <p:ph sz="half" idx="2"/>
          </p:nvPr>
        </p:nvSpPr>
        <p:spPr>
          <a:xfrm>
            <a:off x="4572000" y="2590800"/>
            <a:ext cx="4267200" cy="4572000"/>
          </a:xfrm>
        </p:spPr>
        <p:txBody>
          <a:bodyPr>
            <a:normAutofit/>
          </a:bodyPr>
          <a:lstStyle/>
          <a:p>
            <a:r>
              <a:rPr lang="en-US" sz="2800" dirty="0" smtClean="0"/>
              <a:t>Processor interprets the instruction and performs required action:</a:t>
            </a:r>
          </a:p>
          <a:p>
            <a:pPr marL="1370013" lvl="3" indent="-285750"/>
            <a:r>
              <a:rPr lang="en-US" sz="2400" dirty="0" smtClean="0"/>
              <a:t>Processor-memory</a:t>
            </a:r>
          </a:p>
          <a:p>
            <a:pPr marL="1370013" lvl="3" indent="-285750"/>
            <a:r>
              <a:rPr lang="en-US" sz="2400" dirty="0" smtClean="0"/>
              <a:t>Processor-I/O</a:t>
            </a:r>
          </a:p>
          <a:p>
            <a:pPr marL="1370013" lvl="3" indent="-285750"/>
            <a:r>
              <a:rPr lang="en-US" sz="2400" dirty="0" smtClean="0"/>
              <a:t>Data processing</a:t>
            </a:r>
          </a:p>
          <a:p>
            <a:pPr marL="1370013" lvl="3" indent="-285750"/>
            <a:r>
              <a:rPr lang="en-US" sz="2400" dirty="0" smtClean="0"/>
              <a:t>Control</a:t>
            </a:r>
          </a:p>
        </p:txBody>
      </p:sp>
      <p:sp>
        <p:nvSpPr>
          <p:cNvPr id="14" name="Right Arrow 13"/>
          <p:cNvSpPr/>
          <p:nvPr/>
        </p:nvSpPr>
        <p:spPr>
          <a:xfrm>
            <a:off x="4038600" y="4114800"/>
            <a:ext cx="899160" cy="822960"/>
          </a:xfrm>
          <a:prstGeom prst="rightArrow">
            <a:avLst/>
          </a:prstGeom>
          <a:ln/>
        </p:spPr>
        <p:style>
          <a:lnRef idx="1">
            <a:schemeClr val="accent1"/>
          </a:lnRef>
          <a:fillRef idx="3">
            <a:schemeClr val="accent1"/>
          </a:fillRef>
          <a:effectRef idx="2">
            <a:schemeClr val="accent1"/>
          </a:effectRef>
          <a:fontRef idx="minor">
            <a:schemeClr val="lt1"/>
          </a:fontRef>
        </p:style>
      </p:sp>
      <p:sp>
        <p:nvSpPr>
          <p:cNvPr id="10" name="TextBox 9"/>
          <p:cNvSpPr txBox="1"/>
          <p:nvPr/>
        </p:nvSpPr>
        <p:spPr>
          <a:xfrm>
            <a:off x="3489739" y="5621130"/>
            <a:ext cx="184666" cy="369332"/>
          </a:xfrm>
          <a:prstGeom prst="rect">
            <a:avLst/>
          </a:prstGeom>
          <a:noFill/>
        </p:spPr>
        <p:txBody>
          <a:bodyPr wrap="none" rtlCol="0">
            <a:spAutoFit/>
          </a:bodyPr>
          <a:lstStyle/>
          <a:p>
            <a:endParaRPr lang="en-US" dirty="0"/>
          </a:p>
        </p:txBody>
      </p:sp>
      <p:sp>
        <p:nvSpPr>
          <p:cNvPr id="11" name="Footer Placeholder 10"/>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Content Placeholder 3" descr="Fig01_03.gif"/>
          <p:cNvPicPr>
            <a:picLocks noGrp="1" noChangeAspect="1"/>
          </p:cNvPicPr>
          <p:nvPr>
            <p:ph idx="4294967295"/>
          </p:nvPr>
        </p:nvPicPr>
        <p:blipFill>
          <a:blip r:embed="rId3" cstate="print"/>
          <a:srcRect t="-1550" b="-581"/>
          <a:stretch>
            <a:fillRect/>
          </a:stretch>
        </p:blipFill>
        <p:spPr>
          <a:xfrm>
            <a:off x="1676400" y="762000"/>
            <a:ext cx="5791200" cy="5782195"/>
          </a:xfrm>
        </p:spPr>
      </p:pic>
      <p:sp>
        <p:nvSpPr>
          <p:cNvPr id="3" name="Footer Placeholder 2"/>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mv="urn:schemas-microsoft-com:mac:vml">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228600"/>
            <a:ext cx="6629400" cy="8771347"/>
          </a:xfrm>
          <a:prstGeom prst="rect">
            <a:avLst/>
          </a:prstGeom>
          <a:noFill/>
          <a:ln>
            <a:noFill/>
          </a:ln>
        </p:spPr>
      </p:pic>
      <p:sp>
        <p:nvSpPr>
          <p:cNvPr id="3" name="Footer Placeholder 2"/>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solidFill>
                  <a:schemeClr val="accent1">
                    <a:lumMod val="75000"/>
                  </a:schemeClr>
                </a:solidFill>
              </a:rPr>
              <a:t>Interrupts</a:t>
            </a:r>
          </a:p>
        </p:txBody>
      </p:sp>
      <p:sp>
        <p:nvSpPr>
          <p:cNvPr id="23555" name="Content Placeholder 2"/>
          <p:cNvSpPr>
            <a:spLocks noGrp="1"/>
          </p:cNvSpPr>
          <p:nvPr>
            <p:ph sz="half" idx="4294967295"/>
          </p:nvPr>
        </p:nvSpPr>
        <p:spPr>
          <a:xfrm>
            <a:off x="381000" y="2209800"/>
            <a:ext cx="8534400" cy="4191000"/>
          </a:xfrm>
        </p:spPr>
        <p:txBody>
          <a:bodyPr>
            <a:normAutofit/>
          </a:bodyPr>
          <a:lstStyle/>
          <a:p>
            <a:r>
              <a:rPr lang="en-US" sz="3200" dirty="0" smtClean="0"/>
              <a:t>Mechanism by which other modules may interrupt the normal sequencing of the processor</a:t>
            </a:r>
          </a:p>
          <a:p>
            <a:r>
              <a:rPr lang="en-US" sz="3200" dirty="0" smtClean="0"/>
              <a:t>Provided to improve processor utilization</a:t>
            </a:r>
          </a:p>
          <a:p>
            <a:pPr lvl="2"/>
            <a:r>
              <a:rPr lang="en-US" sz="2400" dirty="0" smtClean="0"/>
              <a:t>Most </a:t>
            </a:r>
            <a:r>
              <a:rPr lang="en-US" sz="2400" dirty="0" smtClean="0">
                <a:solidFill>
                  <a:srgbClr val="00B050"/>
                </a:solidFill>
              </a:rPr>
              <a:t>I/O devices are </a:t>
            </a:r>
            <a:r>
              <a:rPr lang="en-US" sz="2400" u="sng" dirty="0" smtClean="0">
                <a:solidFill>
                  <a:srgbClr val="FF0000"/>
                </a:solidFill>
              </a:rPr>
              <a:t>slower </a:t>
            </a:r>
            <a:r>
              <a:rPr lang="en-US" sz="2400" dirty="0" smtClean="0">
                <a:solidFill>
                  <a:srgbClr val="00B0F0"/>
                </a:solidFill>
              </a:rPr>
              <a:t>than the processor</a:t>
            </a:r>
          </a:p>
          <a:p>
            <a:pPr lvl="2"/>
            <a:r>
              <a:rPr lang="en-US" sz="2400" dirty="0" smtClean="0">
                <a:solidFill>
                  <a:srgbClr val="00B0F0"/>
                </a:solidFill>
              </a:rPr>
              <a:t>Processor</a:t>
            </a:r>
            <a:r>
              <a:rPr lang="en-US" sz="2400" dirty="0" smtClean="0"/>
              <a:t> must pause to wait </a:t>
            </a:r>
            <a:r>
              <a:rPr lang="en-US" sz="2400" dirty="0" smtClean="0">
                <a:solidFill>
                  <a:schemeClr val="tx1"/>
                </a:solidFill>
              </a:rPr>
              <a:t>for</a:t>
            </a:r>
            <a:r>
              <a:rPr lang="en-US" sz="2400" dirty="0" smtClean="0">
                <a:solidFill>
                  <a:srgbClr val="00B050"/>
                </a:solidFill>
              </a:rPr>
              <a:t> device</a:t>
            </a:r>
          </a:p>
          <a:p>
            <a:pPr lvl="2"/>
            <a:r>
              <a:rPr lang="en-US" sz="2400" dirty="0" smtClean="0"/>
              <a:t>Wasteful use of </a:t>
            </a:r>
            <a:r>
              <a:rPr lang="en-US" sz="2400" dirty="0" smtClean="0">
                <a:solidFill>
                  <a:srgbClr val="00B0F0"/>
                </a:solidFill>
              </a:rPr>
              <a:t>the processor</a:t>
            </a:r>
          </a:p>
        </p:txBody>
      </p:sp>
      <p:sp>
        <p:nvSpPr>
          <p:cNvPr id="5" name="Footer Placeholder 4"/>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NZ" dirty="0" smtClean="0"/>
              <a:t>    </a:t>
            </a:r>
            <a:r>
              <a:rPr lang="en-NZ" sz="6000" dirty="0" smtClean="0">
                <a:solidFill>
                  <a:schemeClr val="accent1">
                    <a:lumMod val="75000"/>
                  </a:schemeClr>
                </a:solidFill>
              </a:rPr>
              <a:t>Basic Elements</a:t>
            </a:r>
            <a:endParaRPr lang="en-NZ" sz="6000" dirty="0">
              <a:solidFill>
                <a:schemeClr val="accent1">
                  <a:lumMod val="75000"/>
                </a:schemeClr>
              </a:solidFill>
            </a:endParaRPr>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val="2106745705"/>
              </p:ext>
            </p:extLst>
          </p:nvPr>
        </p:nvGraphicFramePr>
        <p:xfrm>
          <a:off x="381000" y="2438400"/>
          <a:ext cx="8458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4482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58813" y="456253"/>
            <a:ext cx="7824788" cy="991548"/>
          </a:xfrm>
        </p:spPr>
        <p:txBody>
          <a:bodyPr/>
          <a:lstStyle/>
          <a:p>
            <a:pPr algn="ctr"/>
            <a:r>
              <a:rPr lang="en-US" sz="6000" dirty="0" smtClean="0">
                <a:solidFill>
                  <a:schemeClr val="accent1">
                    <a:lumMod val="75000"/>
                  </a:schemeClr>
                </a:solidFill>
              </a:rPr>
              <a:t>Processor</a:t>
            </a:r>
          </a:p>
        </p:txBody>
      </p:sp>
      <p:graphicFrame>
        <p:nvGraphicFramePr>
          <p:cNvPr id="4" name="Content Placeholder 3"/>
          <p:cNvGraphicFramePr>
            <a:graphicFrameLocks noGrp="1"/>
          </p:cNvGraphicFramePr>
          <p:nvPr>
            <p:ph sz="half" idx="4294967295"/>
          </p:nvPr>
        </p:nvGraphicFramePr>
        <p:xfrm>
          <a:off x="304800" y="2133600"/>
          <a:ext cx="8534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58813" y="456253"/>
            <a:ext cx="7824788" cy="1067748"/>
          </a:xfrm>
        </p:spPr>
        <p:txBody>
          <a:bodyPr/>
          <a:lstStyle/>
          <a:p>
            <a:pPr algn="ctr"/>
            <a:r>
              <a:rPr lang="en-US" sz="6000" dirty="0" smtClean="0">
                <a:solidFill>
                  <a:schemeClr val="accent1">
                    <a:lumMod val="75000"/>
                  </a:schemeClr>
                </a:solidFill>
              </a:rPr>
              <a:t>Main Memory</a:t>
            </a:r>
          </a:p>
        </p:txBody>
      </p:sp>
      <p:sp>
        <p:nvSpPr>
          <p:cNvPr id="8195" name="Content Placeholder 2"/>
          <p:cNvSpPr>
            <a:spLocks noGrp="1"/>
          </p:cNvSpPr>
          <p:nvPr>
            <p:ph sz="half" idx="4294967295"/>
          </p:nvPr>
        </p:nvSpPr>
        <p:spPr>
          <a:xfrm>
            <a:off x="533400" y="2133600"/>
            <a:ext cx="6781800" cy="4267200"/>
          </a:xfrm>
        </p:spPr>
        <p:txBody>
          <a:bodyPr>
            <a:normAutofit/>
          </a:bodyPr>
          <a:lstStyle/>
          <a:p>
            <a:r>
              <a:rPr lang="en-US" sz="3600" dirty="0" smtClean="0"/>
              <a:t>Stores data and programs</a:t>
            </a:r>
          </a:p>
          <a:p>
            <a:r>
              <a:rPr lang="en-US" sz="3600" dirty="0" smtClean="0"/>
              <a:t>Typically volatile</a:t>
            </a:r>
          </a:p>
          <a:p>
            <a:pPr lvl="1"/>
            <a:r>
              <a:rPr lang="en-US" sz="3000" dirty="0" smtClean="0"/>
              <a:t>Contents of the memory is lost when the computer is shut down</a:t>
            </a:r>
          </a:p>
          <a:p>
            <a:r>
              <a:rPr lang="en-US" sz="3600" dirty="0" smtClean="0"/>
              <a:t>Referred to as </a:t>
            </a:r>
            <a:r>
              <a:rPr lang="en-US" sz="3600" i="1" dirty="0" smtClean="0"/>
              <a:t>real memory </a:t>
            </a:r>
            <a:r>
              <a:rPr lang="en-US" sz="3600" dirty="0" smtClean="0"/>
              <a:t>or </a:t>
            </a:r>
            <a:r>
              <a:rPr lang="en-US" sz="3600" i="1" dirty="0" smtClean="0"/>
              <a:t>primary memory</a:t>
            </a:r>
            <a:r>
              <a:rPr lang="en-US" dirty="0" smtClean="0"/>
              <a:t>	</a:t>
            </a:r>
          </a:p>
        </p:txBody>
      </p:sp>
      <p:sp>
        <p:nvSpPr>
          <p:cNvPr id="5" name="Footer Placeholder 4"/>
          <p:cNvSpPr>
            <a:spLocks noGrp="1"/>
          </p:cNvSpPr>
          <p:nvPr>
            <p:ph type="ftr" sz="quarter" idx="11"/>
          </p:nvPr>
        </p:nvSpPr>
        <p:spPr>
          <a:xfrm>
            <a:off x="318246" y="6492875"/>
            <a:ext cx="4177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58813" y="456253"/>
            <a:ext cx="7824788" cy="1067747"/>
          </a:xfrm>
        </p:spPr>
        <p:txBody>
          <a:bodyPr/>
          <a:lstStyle/>
          <a:p>
            <a:pPr algn="ctr"/>
            <a:r>
              <a:rPr lang="en-US" dirty="0" smtClean="0">
                <a:solidFill>
                  <a:schemeClr val="accent1">
                    <a:lumMod val="75000"/>
                  </a:schemeClr>
                </a:solidFill>
              </a:rPr>
              <a:t>I/O Modules</a:t>
            </a: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3033871609"/>
              </p:ext>
            </p:extLst>
          </p:nvPr>
        </p:nvGraphicFramePr>
        <p:xfrm>
          <a:off x="76200" y="2286000"/>
          <a:ext cx="9220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4482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l"/>
            <a:r>
              <a:rPr lang="en-NZ" dirty="0" smtClean="0">
                <a:solidFill>
                  <a:schemeClr val="accent1">
                    <a:lumMod val="75000"/>
                  </a:schemeClr>
                </a:solidFill>
              </a:rPr>
              <a:t>           System Bus</a:t>
            </a:r>
            <a:endParaRPr lang="en-NZ" dirty="0">
              <a:solidFill>
                <a:schemeClr val="accent1">
                  <a:lumMod val="75000"/>
                </a:schemeClr>
              </a:solidFill>
            </a:endParaRPr>
          </a:p>
        </p:txBody>
      </p:sp>
      <p:sp>
        <p:nvSpPr>
          <p:cNvPr id="45" name="Content Placeholder 44"/>
          <p:cNvSpPr>
            <a:spLocks noGrp="1"/>
          </p:cNvSpPr>
          <p:nvPr>
            <p:ph sz="half" idx="1"/>
          </p:nvPr>
        </p:nvSpPr>
        <p:spPr>
          <a:xfrm>
            <a:off x="658904" y="2667000"/>
            <a:ext cx="7189696" cy="3459163"/>
          </a:xfrm>
        </p:spPr>
        <p:txBody>
          <a:bodyPr>
            <a:noAutofit/>
          </a:bodyPr>
          <a:lstStyle/>
          <a:p>
            <a:pPr marL="282575" lvl="1" indent="-282575">
              <a:spcBef>
                <a:spcPts val="1800"/>
              </a:spcBef>
            </a:pPr>
            <a:r>
              <a:rPr lang="en-US" sz="4400" dirty="0" smtClean="0"/>
              <a:t>Provides for communication among processors, main memory, and I/O modules</a:t>
            </a:r>
          </a:p>
        </p:txBody>
      </p:sp>
      <p:sp>
        <p:nvSpPr>
          <p:cNvPr id="6" name="Footer Placeholder 5"/>
          <p:cNvSpPr>
            <a:spLocks noGrp="1"/>
          </p:cNvSpPr>
          <p:nvPr>
            <p:ph type="ftr" sz="quarter" idx="11"/>
          </p:nvPr>
        </p:nvSpPr>
        <p:spPr>
          <a:xfrm>
            <a:off x="318246" y="6492875"/>
            <a:ext cx="4558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3" name="Rectangle 4"/>
          <p:cNvSpPr txBox="1">
            <a:spLocks noChangeArrowheads="1"/>
          </p:cNvSpPr>
          <p:nvPr/>
        </p:nvSpPr>
        <p:spPr>
          <a:xfrm>
            <a:off x="476595" y="277561"/>
            <a:ext cx="7556313" cy="995082"/>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fontAlgn="auto">
              <a:spcAft>
                <a:spcPts val="0"/>
              </a:spcAft>
            </a:pPr>
            <a:r>
              <a:rPr lang="en-US" dirty="0" smtClean="0">
                <a:effectLst>
                  <a:outerShdw blurRad="38100" dist="38100" dir="2700000" algn="tl">
                    <a:srgbClr val="000000">
                      <a:alpha val="43137"/>
                    </a:srgbClr>
                  </a:outerShdw>
                </a:effectLst>
              </a:rPr>
              <a:t>Processor Organization</a:t>
            </a:r>
            <a:endParaRPr lang="en-US" dirty="0">
              <a:effectLst>
                <a:outerShdw blurRad="38100" dist="38100" dir="2700000" algn="tl">
                  <a:srgbClr val="000000">
                    <a:alpha val="43137"/>
                  </a:srgbClr>
                </a:outerShdw>
              </a:effectLst>
            </a:endParaRPr>
          </a:p>
        </p:txBody>
      </p:sp>
      <p:sp>
        <p:nvSpPr>
          <p:cNvPr id="4" name="Content Placeholder 7"/>
          <p:cNvSpPr txBox="1">
            <a:spLocks/>
          </p:cNvSpPr>
          <p:nvPr/>
        </p:nvSpPr>
        <p:spPr>
          <a:xfrm>
            <a:off x="152400" y="1449529"/>
            <a:ext cx="8610600" cy="4495800"/>
          </a:xfrm>
          <a:prstGeom prst="rect">
            <a:avLst/>
          </a:prstGeom>
        </p:spPr>
        <p:txBody>
          <a:bodyPr>
            <a:no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1800" u="sng" dirty="0" smtClean="0">
                <a:solidFill>
                  <a:srgbClr val="FF0000"/>
                </a:solidFill>
              </a:rPr>
              <a:t>Fetch instruction</a:t>
            </a:r>
          </a:p>
          <a:p>
            <a:pPr lvl="1" fontAlgn="auto">
              <a:spcAft>
                <a:spcPts val="0"/>
              </a:spcAft>
            </a:pPr>
            <a:r>
              <a:rPr lang="en-US" sz="1600" dirty="0" smtClean="0"/>
              <a:t>The processor reads an instruction from memory (register, cache, main memory)</a:t>
            </a:r>
          </a:p>
          <a:p>
            <a:pPr fontAlgn="auto">
              <a:spcAft>
                <a:spcPts val="0"/>
              </a:spcAft>
            </a:pPr>
            <a:r>
              <a:rPr lang="en-US" sz="1800" u="sng" dirty="0" smtClean="0">
                <a:solidFill>
                  <a:srgbClr val="FF0000"/>
                </a:solidFill>
              </a:rPr>
              <a:t>Interpret instruction</a:t>
            </a:r>
          </a:p>
          <a:p>
            <a:pPr lvl="1" fontAlgn="auto">
              <a:spcAft>
                <a:spcPts val="0"/>
              </a:spcAft>
            </a:pPr>
            <a:r>
              <a:rPr lang="en-US" sz="1600" dirty="0" smtClean="0"/>
              <a:t>The instruction is decoded to determine what action is required</a:t>
            </a:r>
          </a:p>
          <a:p>
            <a:pPr fontAlgn="auto">
              <a:spcAft>
                <a:spcPts val="0"/>
              </a:spcAft>
            </a:pPr>
            <a:r>
              <a:rPr lang="en-US" sz="1800" u="sng" dirty="0" smtClean="0">
                <a:solidFill>
                  <a:srgbClr val="FF0000"/>
                </a:solidFill>
              </a:rPr>
              <a:t>Fetch data</a:t>
            </a:r>
          </a:p>
          <a:p>
            <a:pPr lvl="1" fontAlgn="auto">
              <a:spcAft>
                <a:spcPts val="0"/>
              </a:spcAft>
            </a:pPr>
            <a:r>
              <a:rPr lang="en-US" sz="1600" dirty="0" smtClean="0"/>
              <a:t>The execution of an instruction may require reading data from memory or an I/O module</a:t>
            </a:r>
          </a:p>
          <a:p>
            <a:pPr fontAlgn="auto">
              <a:spcAft>
                <a:spcPts val="0"/>
              </a:spcAft>
            </a:pPr>
            <a:r>
              <a:rPr lang="en-US" sz="1800" u="sng" dirty="0" smtClean="0">
                <a:solidFill>
                  <a:srgbClr val="FF0000"/>
                </a:solidFill>
              </a:rPr>
              <a:t>Process data</a:t>
            </a:r>
          </a:p>
          <a:p>
            <a:pPr lvl="1" fontAlgn="auto">
              <a:spcAft>
                <a:spcPts val="0"/>
              </a:spcAft>
            </a:pPr>
            <a:r>
              <a:rPr lang="en-US" sz="1600" dirty="0" smtClean="0"/>
              <a:t>The execution of an instruction may require performing some arithmetic or logical operation on data</a:t>
            </a:r>
          </a:p>
          <a:p>
            <a:pPr fontAlgn="auto">
              <a:spcAft>
                <a:spcPts val="0"/>
              </a:spcAft>
            </a:pPr>
            <a:r>
              <a:rPr lang="en-US" sz="1800" u="sng" dirty="0" smtClean="0">
                <a:solidFill>
                  <a:srgbClr val="FF0000"/>
                </a:solidFill>
              </a:rPr>
              <a:t>Write data</a:t>
            </a:r>
          </a:p>
          <a:p>
            <a:pPr lvl="1" fontAlgn="auto">
              <a:spcAft>
                <a:spcPts val="0"/>
              </a:spcAft>
            </a:pPr>
            <a:r>
              <a:rPr lang="en-US" sz="1600" dirty="0" smtClean="0"/>
              <a:t>The results of an execution may require writing data to memory or an I/O module</a:t>
            </a:r>
          </a:p>
          <a:p>
            <a:pPr marL="0" indent="0" fontAlgn="auto">
              <a:spcAft>
                <a:spcPts val="0"/>
              </a:spcAft>
              <a:buNone/>
            </a:pPr>
            <a:r>
              <a:rPr lang="en-US" sz="1800" dirty="0" smtClean="0"/>
              <a:t>To get this done, the processor needs some fast, responsive type of memory where data and instructions can be temporary stored while an instruction is executed     A.K.A </a:t>
            </a:r>
            <a:r>
              <a:rPr lang="en-US" sz="1800" dirty="0" smtClean="0">
                <a:sym typeface="Wingdings" panose="05000000000000000000" pitchFamily="2" charset="2"/>
              </a:rPr>
              <a:t> </a:t>
            </a:r>
            <a:r>
              <a:rPr lang="en-US" sz="1800" dirty="0" smtClean="0">
                <a:solidFill>
                  <a:srgbClr val="FF00FF"/>
                </a:solidFill>
                <a:sym typeface="Wingdings" panose="05000000000000000000" pitchFamily="2" charset="2"/>
              </a:rPr>
              <a:t>REGISTERS</a:t>
            </a:r>
            <a:endParaRPr lang="en-US" sz="1800" dirty="0">
              <a:solidFill>
                <a:srgbClr val="FF00FF"/>
              </a:solidFill>
            </a:endParaRPr>
          </a:p>
        </p:txBody>
      </p:sp>
      <p:sp>
        <p:nvSpPr>
          <p:cNvPr id="5" name="Text Placeholder 8"/>
          <p:cNvSpPr txBox="1">
            <a:spLocks/>
          </p:cNvSpPr>
          <p:nvPr/>
        </p:nvSpPr>
        <p:spPr>
          <a:xfrm>
            <a:off x="318247" y="902399"/>
            <a:ext cx="7714661" cy="774700"/>
          </a:xfrm>
          <a:prstGeom prst="rect">
            <a:avLst/>
          </a:prstGeom>
        </p:spPr>
        <p:txBody>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smtClean="0">
                <a:solidFill>
                  <a:srgbClr val="00B0F0"/>
                </a:solidFill>
              </a:rPr>
              <a:t>Processor Requirements</a:t>
            </a:r>
            <a:r>
              <a:rPr lang="en-US" sz="2800" dirty="0" smtClean="0"/>
              <a:t>:</a:t>
            </a:r>
            <a:endParaRPr lang="en-US" sz="2800" dirty="0"/>
          </a:p>
        </p:txBody>
      </p:sp>
    </p:spTree>
    <p:extLst>
      <p:ext uri="{BB962C8B-B14F-4D97-AF65-F5344CB8AC3E}">
        <p14:creationId xmlns:p14="http://schemas.microsoft.com/office/powerpoint/2010/main" val="241411242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28600"/>
            <a:ext cx="6213764" cy="8041342"/>
          </a:xfrm>
          <a:prstGeom prst="rect">
            <a:avLst/>
          </a:prstGeom>
        </p:spPr>
      </p:pic>
      <p:sp>
        <p:nvSpPr>
          <p:cNvPr id="4" name="Footer Placeholder 3"/>
          <p:cNvSpPr>
            <a:spLocks noGrp="1"/>
          </p:cNvSpPr>
          <p:nvPr>
            <p:ph type="ftr" sz="quarter" idx="11"/>
          </p:nvPr>
        </p:nvSpPr>
        <p:spPr>
          <a:xfrm>
            <a:off x="318246" y="6492875"/>
            <a:ext cx="4558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3535</Words>
  <Application>Microsoft Office PowerPoint</Application>
  <PresentationFormat>On-screen Show (4:3)</PresentationFormat>
  <Paragraphs>266</Paragraphs>
  <Slides>25</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ＭＳ Ｐゴシック</vt:lpstr>
      <vt:lpstr>Arial</vt:lpstr>
      <vt:lpstr>Calibri</vt:lpstr>
      <vt:lpstr>Calisto MT</vt:lpstr>
      <vt:lpstr>Comic Sans MS</vt:lpstr>
      <vt:lpstr>Times New Roman</vt:lpstr>
      <vt:lpstr>Wingdings</vt:lpstr>
      <vt:lpstr>Custom Design</vt:lpstr>
      <vt:lpstr>Codex</vt:lpstr>
      <vt:lpstr>    Chapter 1 Computer System Overview</vt:lpstr>
      <vt:lpstr>Operating System</vt:lpstr>
      <vt:lpstr>    Basic Elements</vt:lpstr>
      <vt:lpstr>Processor</vt:lpstr>
      <vt:lpstr>Main Memory</vt:lpstr>
      <vt:lpstr>I/O Modules</vt:lpstr>
      <vt:lpstr>           System Bus</vt:lpstr>
      <vt:lpstr>PowerPoint Presentation</vt:lpstr>
      <vt:lpstr>PowerPoint Presentation</vt:lpstr>
      <vt:lpstr>PowerPoint Presentation</vt:lpstr>
      <vt:lpstr>PowerPoint Presentation</vt:lpstr>
      <vt:lpstr>PowerPoint Presentation</vt:lpstr>
      <vt:lpstr>PowerPoint Presentation</vt:lpstr>
      <vt:lpstr>     Microprocessor</vt:lpstr>
      <vt:lpstr>Graphical Processing  Units (GPU’s)</vt:lpstr>
      <vt:lpstr>Digital Signal Processors (DSPs)</vt:lpstr>
      <vt:lpstr>System on a Chip (SoC)</vt:lpstr>
      <vt:lpstr>Instruction Execution</vt:lpstr>
      <vt:lpstr>PowerPoint Presentation</vt:lpstr>
      <vt:lpstr>PowerPoint Presentation</vt:lpstr>
      <vt:lpstr>Instruction Fetch  and Execute</vt:lpstr>
      <vt:lpstr>Instruction Register (IR)</vt:lpstr>
      <vt:lpstr>PowerPoint Presentation</vt:lpstr>
      <vt:lpstr>PowerPoint Presentation</vt:lpstr>
      <vt:lpstr>Interrupts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2017-02-23T04:34:30Z</dcterms:created>
  <dcterms:modified xsi:type="dcterms:W3CDTF">2017-08-31T14:15:42Z</dcterms:modified>
</cp:coreProperties>
</file>