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28" r:id="rId1"/>
  </p:sldMasterIdLst>
  <p:notesMasterIdLst>
    <p:notesMasterId r:id="rId3"/>
  </p:notesMasterIdLst>
  <p:sldIdLst>
    <p:sldId id="427" r:id="rId2"/>
  </p:sldIdLst>
  <p:sldSz cx="9144000" cy="6858000" type="screen4x3"/>
  <p:notesSz cx="7010400" cy="9296400"/>
  <p:embeddedFontLst>
    <p:embeddedFont>
      <p:font typeface="Constantia" panose="02030602050306030303" pitchFamily="18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Wingdings 2" panose="05020102010507070707" pitchFamily="18" charset="2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99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198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9EA2199-7D4D-415F-BAB0-588F19B2CD5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F1A79BE-BEBC-49C2-87D9-B427C67E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7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06252-EE17-8C40-9BFC-AFC8D7E06CBA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important system program is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masks the details of the hardware from the programmer and provides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 with a convenient interface for using the system. It acts as mediator,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making it easier for the programmer and for application programs to access and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those facilities and services.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creation: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provides a variety of facilities and services,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editors and debuggers, to assist the programmer in creating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these services are in the form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utility programs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not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 of the OS but are accessible through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execution: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steps need to be performed to execute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handles all of this for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I/O devices: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 requires its own specific set of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control signals for operation. The OS takes care of the details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can think in terms of simple reads and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access to files: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files, control must include an understanding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the file format on the storage medium. Again, the OS worries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 Further, in the case of a system with multiple simultaneous users,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can provide protection mechanisms to control access to the 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access: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shared or public system, the OS controls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system as a whole and to specific system resources. The access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provide protection of resources and data from unauthorized users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resolve conflicts for resource contention.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and response: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errors can occur while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running. These include internal and external hardware errors,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memory error, or a device failure or malfunction; and various software errors,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arithmetic overflow, attempt to access forbidden memory location,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inability of the OS to grant the request of an application. In each case, the OS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 the response that clears the error condition with the least impact on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applications. The response may range from ending the program that caused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error, to retrying the operation, to simply reporting the error to the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good OS collects usage statistics for various resources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used for billing purposes.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41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88736" y="533400"/>
            <a:ext cx="7556313" cy="72008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371600"/>
            <a:ext cx="8153400" cy="51830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Students were encourage to participate in the class by solving on the board (in front of classmates) the different questions of HM3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Students are going to be given extra points for </a:t>
            </a:r>
            <a:r>
              <a:rPr lang="en-US" smtClean="0"/>
              <a:t>their participation.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45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8697</TotalTime>
  <Words>565</Words>
  <Application>Microsoft Office PowerPoint</Application>
  <PresentationFormat>On-screen Show (4:3)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Constantia</vt:lpstr>
      <vt:lpstr>Calibri</vt:lpstr>
      <vt:lpstr>Wingdings 2</vt:lpstr>
      <vt:lpstr>Times New Roman</vt:lpstr>
      <vt:lpstr>Flow</vt:lpstr>
      <vt:lpstr>Lecture 20</vt:lpstr>
    </vt:vector>
  </TitlesOfParts>
  <Company>Monmouth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Colmenares-Diaz, Eduardo</cp:lastModifiedBy>
  <cp:revision>632</cp:revision>
  <cp:lastPrinted>2016-09-01T15:38:44Z</cp:lastPrinted>
  <dcterms:created xsi:type="dcterms:W3CDTF">2013-09-13T22:27:42Z</dcterms:created>
  <dcterms:modified xsi:type="dcterms:W3CDTF">2018-03-20T20:55:48Z</dcterms:modified>
</cp:coreProperties>
</file>