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notesMasterIdLst>
    <p:notesMasterId r:id="rId3"/>
  </p:notesMasterIdLst>
  <p:sldIdLst>
    <p:sldId id="427" r:id="rId2"/>
  </p:sldIdLst>
  <p:sldSz cx="9144000" cy="6858000" type="screen4x3"/>
  <p:notesSz cx="7010400" cy="9296400"/>
  <p:embeddedFontLst>
    <p:embeddedFont>
      <p:font typeface="Constantia" panose="02030602050306030303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9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EA2199-7D4D-415F-BAB0-588F19B2CD5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1A79BE-BEBC-49C2-87D9-B427C67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41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8736" y="533400"/>
            <a:ext cx="7556313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21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371600"/>
            <a:ext cx="8153400" cy="51830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Students had an </a:t>
            </a:r>
            <a:r>
              <a:rPr lang="en-US" dirty="0" smtClean="0">
                <a:solidFill>
                  <a:srgbClr val="FF0000"/>
                </a:solidFill>
              </a:rPr>
              <a:t>In Class Quiz</a:t>
            </a:r>
            <a:r>
              <a:rPr lang="en-US" dirty="0" smtClean="0"/>
              <a:t>. The quiz was basically HM3. This is a good exercise that will strength the understanding of the different types of scheduling algorithms, and some other concepts associated with timing.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quiz was announced with more than one week ahead of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5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8696</TotalTime>
  <Words>581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Constantia</vt:lpstr>
      <vt:lpstr>Calibri</vt:lpstr>
      <vt:lpstr>Wingdings 2</vt:lpstr>
      <vt:lpstr>Times New Roman</vt:lpstr>
      <vt:lpstr>Flow</vt:lpstr>
      <vt:lpstr>Lecture 21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Colmenares-Diaz, Eduardo</cp:lastModifiedBy>
  <cp:revision>631</cp:revision>
  <cp:lastPrinted>2016-09-01T15:38:44Z</cp:lastPrinted>
  <dcterms:created xsi:type="dcterms:W3CDTF">2013-09-13T22:27:42Z</dcterms:created>
  <dcterms:modified xsi:type="dcterms:W3CDTF">2018-03-20T20:54:09Z</dcterms:modified>
</cp:coreProperties>
</file>