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741" r:id="rId2"/>
  </p:sldMasterIdLst>
  <p:notesMasterIdLst>
    <p:notesMasterId r:id="rId4"/>
  </p:notesMasterIdLst>
  <p:handoutMasterIdLst>
    <p:handoutMasterId r:id="rId5"/>
  </p:handoutMasterIdLst>
  <p:sldIdLst>
    <p:sldId id="257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72AC"/>
    <a:srgbClr val="12FF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91" autoAdjust="0"/>
    <p:restoredTop sz="92122" autoAdjust="0"/>
  </p:normalViewPr>
  <p:slideViewPr>
    <p:cSldViewPr>
      <p:cViewPr varScale="1">
        <p:scale>
          <a:sx n="97" d="100"/>
          <a:sy n="97" d="100"/>
        </p:scale>
        <p:origin x="48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7FF74-989C-404E-9480-6FCBB7DB3B02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67F04-ECC7-B849-B8C9-739D7560C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234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4/10/2018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713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1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E312F-FA3E-4946-862A-5DCDD189A467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A529F-2A38-5E46-9A30-1E77CC312FF1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A68B3-4193-3647-9498-C9123ECF331F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/>
          <p:nvPr/>
        </p:nvSpPr>
        <p:spPr>
          <a:xfrm>
            <a:off x="341086" y="928914"/>
            <a:ext cx="8432800" cy="1770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07" y="968189"/>
            <a:ext cx="7799387" cy="1237130"/>
          </a:xfrm>
        </p:spPr>
        <p:txBody>
          <a:bodyPr anchor="b" anchorCtr="0"/>
          <a:lstStyle>
            <a:lvl1pPr algn="r">
              <a:lnSpc>
                <a:spcPts val="5000"/>
              </a:lnSpc>
              <a:defRPr sz="4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07" y="2209799"/>
            <a:ext cx="7799387" cy="46616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65905F-1FF2-B44C-8447-D20D4E0D31CC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492875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6FA4F69-47FA-46CC-8030-E13D0EF9E8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57200" y="816802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TitleSlide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356646"/>
          </a:xfrm>
          <a:prstGeom prst="rect">
            <a:avLst/>
          </a:prstGeom>
        </p:spPr>
      </p:pic>
      <p:pic>
        <p:nvPicPr>
          <p:cNvPr id="10" name="Picture 9" descr="TitleSlideBott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0601"/>
            <a:ext cx="8229600" cy="37001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ADC2-3FEE-0F43-B834-816A0B53D4CD}" type="datetime1">
              <a:rPr lang="en-US" smtClean="0"/>
              <a:t>4/10/2018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Pearson Education, Inc., Hoboken, NJ. All rights reserved.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/>
              <a:pPr/>
              <a:t>‹#›</a:t>
            </a:fld>
            <a:endParaRPr/>
          </a:p>
        </p:txBody>
      </p:sp>
      <p:pic>
        <p:nvPicPr>
          <p:cNvPr id="7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reeform 8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26571" y="362857"/>
            <a:ext cx="8440058" cy="2518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1" y="3575712"/>
            <a:ext cx="5396671" cy="1340467"/>
          </a:xfrm>
        </p:spPr>
        <p:txBody>
          <a:bodyPr tIns="0" bIns="0" anchor="b" anchorCtr="0"/>
          <a:lstStyle>
            <a:lvl1pPr algn="r">
              <a:defRPr sz="4600" b="0" cap="none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41" y="4980297"/>
            <a:ext cx="5396671" cy="810904"/>
          </a:xfrm>
        </p:spPr>
        <p:txBody>
          <a:bodyPr tIns="0" bIns="0"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7C39A8-6788-C24A-864E-68356630D1B7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6824" y="6492240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3238FDB-2D8C-4804-B582-7DB90366B95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SectionHeaderLef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457200"/>
            <a:ext cx="2216561" cy="5943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-222366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3840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CB1ACF-210A-AA4F-9F61-1BD7D239A035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7EB8B-B6EB-443D-9CB4-B019CEC8F4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8032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BA6485-30A0-574E-87A7-4916BC0E7260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104A5-FF6A-4891-8FE3-D539A7A66E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84488" y="4484687"/>
            <a:ext cx="3375025" cy="1588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FCD7C2-D3E2-FC4B-8625-B43D0CE8603D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CB7F04-538B-A24A-974C-5C9091F7E45B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4278A8-8C52-7149-B9A4-0C16B47E4729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95863-B803-6844-9421-9F1311029437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4C6909-65D7-C841-9073-802E80AD48E0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D4D390-3AFC-F14A-8EB0-5B57C92D1B3B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214424-E713-004E-BCD3-7DBC35825BFA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79F47-3AF0-4617-BC60-2E592392BB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55600" y="348343"/>
            <a:ext cx="8432800" cy="235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5598058" y="3310469"/>
            <a:ext cx="5943600" cy="23706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A59C8D-B2AC-324C-B4A6-60AB06385967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DF8B95-FD24-4BC4-B430-69A3136D11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8032" y="457200"/>
            <a:ext cx="3621024" cy="5943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0"/>
            <a:ext cx="78740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A0578E-FD22-B449-B282-71562287240E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0D068-AB96-40B8-9FAA-4228627632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348342" y="362857"/>
            <a:ext cx="8440057" cy="233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VerticalRi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68" y="457200"/>
            <a:ext cx="1546230" cy="594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4074414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582" y="693738"/>
            <a:ext cx="1491018" cy="5432425"/>
          </a:xfrm>
        </p:spPr>
        <p:txBody>
          <a:bodyPr vert="eaVert" tIns="45720" bIns="4572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432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CA5E21-223F-934B-8727-3F7288671E6F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040A0-6A5C-4BDA-AED7-03967CF047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5B6D4-7300-4048-A0BE-F24C53946F1C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616D7-994C-BC40-9FA0-978F0F22E1D5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BE2C-C4DF-ED4C-BA6A-5FE9C2B5415B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DF118-D3DE-D845-9923-EAA3C3B2549C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C8528-6BBB-B34C-AA62-6B12AAE88233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8A697-EA2B-9541-8F80-63FC6C5B1417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9ABC4-D72A-164E-B5EB-4F9BC9333955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2936734-5B71-9C4C-A00B-EAC1D44D9D66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unningTop-R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200" y="457200"/>
            <a:ext cx="8229600" cy="13820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2286000"/>
            <a:ext cx="6197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A5C09F9-B7FD-0B4E-A688-6E1420819C3F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>
              <a:defRPr sz="1800" b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57200" y="184096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r" defTabSz="914400" rtl="0" eaLnBrk="1" latinLnBrk="0" hangingPunct="1">
        <a:lnSpc>
          <a:spcPts val="5400"/>
        </a:lnSpc>
        <a:spcBef>
          <a:spcPct val="0"/>
        </a:spcBef>
        <a:buNone/>
        <a:defRPr sz="52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Consumer-Producer Problem</a:t>
            </a:r>
            <a:endParaRPr lang="en-US" sz="4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8153400" cy="4648200"/>
          </a:xfrm>
        </p:spPr>
        <p:txBody>
          <a:bodyPr>
            <a:normAutofit/>
          </a:bodyPr>
          <a:lstStyle/>
          <a:p>
            <a:r>
              <a:rPr lang="en-US" sz="3765" dirty="0" smtClean="0"/>
              <a:t>This quiz took place via D2L during the regular class time. The professor was attending CCSC at TCU</a:t>
            </a:r>
          </a:p>
          <a:p>
            <a:r>
              <a:rPr lang="en-US" sz="3765" dirty="0" smtClean="0"/>
              <a:t>Students had 50 minutes to complete this task. </a:t>
            </a:r>
            <a:endParaRPr lang="en-US" sz="3765" dirty="0"/>
          </a:p>
          <a:p>
            <a:r>
              <a:rPr lang="en-US" sz="3765" dirty="0" smtClean="0"/>
              <a:t>Students were made aware of the conditions well ahead of time.</a:t>
            </a:r>
            <a:endParaRPr lang="en-US" sz="2353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7015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dex">
  <a:themeElements>
    <a:clrScheme name="Codex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odex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odex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alpha val="90000"/>
                <a:satMod val="115000"/>
              </a:schemeClr>
            </a:gs>
            <a:gs pos="100000">
              <a:schemeClr val="phClr">
                <a:shade val="94000"/>
                <a:alpha val="90000"/>
                <a:satMod val="135000"/>
              </a:schemeClr>
            </a:gs>
          </a:gsLst>
          <a:lin ang="5400000" scaled="1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525252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6000000"/>
            </a:lightRig>
          </a:scene3d>
          <a:sp3d prstMaterial="matte">
            <a:bevelT w="50800" h="4445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Calisto MT</vt:lpstr>
      <vt:lpstr>Wingdings</vt:lpstr>
      <vt:lpstr>Custom Design</vt:lpstr>
      <vt:lpstr>Codex</vt:lpstr>
      <vt:lpstr>Consumer-Producer Problem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cp:lastPrinted>2011-02-18T21:50:36Z</cp:lastPrinted>
  <dcterms:created xsi:type="dcterms:W3CDTF">2017-03-14T02:26:12Z</dcterms:created>
  <dcterms:modified xsi:type="dcterms:W3CDTF">2018-04-10T16:07:09Z</dcterms:modified>
</cp:coreProperties>
</file>