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handoutMasterIdLst>
    <p:handoutMasterId r:id="rId18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4" r:id="rId8"/>
    <p:sldId id="276" r:id="rId9"/>
    <p:sldId id="275" r:id="rId10"/>
    <p:sldId id="278" r:id="rId11"/>
    <p:sldId id="279" r:id="rId12"/>
    <p:sldId id="281" r:id="rId13"/>
    <p:sldId id="282" r:id="rId14"/>
    <p:sldId id="280" r:id="rId15"/>
    <p:sldId id="284" r:id="rId16"/>
    <p:sldId id="285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F1ABE4-1C1F-4CB9-AE63-257753266CF1}">
          <p14:sldIdLst>
            <p14:sldId id="269"/>
            <p14:sldId id="270"/>
            <p14:sldId id="271"/>
            <p14:sldId id="272"/>
            <p14:sldId id="273"/>
            <p14:sldId id="277"/>
            <p14:sldId id="274"/>
            <p14:sldId id="276"/>
            <p14:sldId id="275"/>
            <p14:sldId id="278"/>
            <p14:sldId id="279"/>
            <p14:sldId id="281"/>
            <p14:sldId id="282"/>
            <p14:sldId id="280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5597" autoAdjust="0"/>
  </p:normalViewPr>
  <p:slideViewPr>
    <p:cSldViewPr>
      <p:cViewPr varScale="1">
        <p:scale>
          <a:sx n="78" d="100"/>
          <a:sy n="78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75E7D5-DFD4-4E6E-B22B-C7B40FF87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17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06C9-231C-4D6F-BB21-23A028F13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39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AB20-A778-48BA-97DA-370C23A7D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57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9A7AD-395E-412F-AD35-BEBF15D4B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3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0488" indent="-90488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A86C7-EFC4-41B5-A5D5-496F46318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0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E890F-3C81-4EFB-BE7C-CD9C02141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96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6F755-7E7C-4A17-8C15-A20EC5934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20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0E4EC-F9B0-4E3F-8B7D-F8692DE9CA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24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2CF81-6649-470F-B175-F932B6279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8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5769-1A80-4300-BBBE-185E78DB3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8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47F21B-9E53-4CDF-BD07-F8FAA9926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A3C6-2A61-48FC-8D80-F2CDE2097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7C9A4F-87E1-4A77-BF3E-CB2BCEBD65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0" r:id="rId2"/>
    <p:sldLayoutId id="2147483726" r:id="rId3"/>
    <p:sldLayoutId id="2147483721" r:id="rId4"/>
    <p:sldLayoutId id="2147483722" r:id="rId5"/>
    <p:sldLayoutId id="2147483723" r:id="rId6"/>
    <p:sldLayoutId id="2147483727" r:id="rId7"/>
    <p:sldLayoutId id="2147483728" r:id="rId8"/>
    <p:sldLayoutId id="2147483729" r:id="rId9"/>
    <p:sldLayoutId id="2147483724" r:id="rId10"/>
    <p:sldLayoutId id="214748373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Python Basics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 b="1" dirty="0" smtClean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Values, Types, Variables, Expressions</a:t>
            </a:r>
          </a:p>
          <a:p>
            <a:pPr algn="just" eaLnBrk="1" hangingPunct="1"/>
            <a:r>
              <a:rPr lang="en-GB" alt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Assignments</a:t>
            </a:r>
          </a:p>
          <a:p>
            <a:pPr algn="just" eaLnBrk="1" hangingPunct="1"/>
            <a:r>
              <a:rPr lang="en-GB" alt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I/O</a:t>
            </a:r>
          </a:p>
          <a:p>
            <a:pPr algn="just" eaLnBrk="1" hangingPunct="1"/>
            <a:r>
              <a:rPr lang="en-GB" altLang="en-US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Control </a:t>
            </a:r>
            <a:r>
              <a:rPr lang="en-GB" altLang="en-US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Structures</a:t>
            </a:r>
            <a:endParaRPr lang="en-GB" alt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4441825" y="3198813"/>
            <a:ext cx="26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441825" y="3198813"/>
            <a:ext cx="26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9222" name="Picture 7" descr="https://upload.wikimedia.org/wikipedia/en/9/91/Meaningof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1825"/>
            <a:ext cx="2667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68474"/>
            <a:ext cx="7451725" cy="4479925"/>
          </a:xfrm>
        </p:spPr>
        <p:txBody>
          <a:bodyPr/>
          <a:lstStyle/>
          <a:p>
            <a:r>
              <a:rPr lang="en-US" dirty="0" smtClean="0"/>
              <a:t> Expression that is either true or false</a:t>
            </a:r>
          </a:p>
          <a:p>
            <a:r>
              <a:rPr lang="en-US" dirty="0"/>
              <a:t> </a:t>
            </a:r>
            <a:r>
              <a:rPr lang="en-US" dirty="0" smtClean="0"/>
              <a:t>Comparison operator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!=  &lt;  &gt;  &lt;=  &gt;=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 smtClean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</a:p>
          <a:p>
            <a:r>
              <a:rPr lang="en-US" dirty="0" smtClean="0"/>
              <a:t> Three logical operators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&gt;&gt;&gt;not (True)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 smtClean="0"/>
              <a:t> is interpreted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Any nonzero number is interpreted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&gt;&gt;&gt; 17 and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Comparisons may be chained, for example </a:t>
            </a:r>
            <a:r>
              <a:rPr lang="en-US" altLang="en-US" dirty="0" smtClean="0"/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&lt;= b &lt;= c</a:t>
            </a:r>
            <a:endParaRPr lang="en-US" sz="5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2325" y="5698866"/>
            <a:ext cx="71786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5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7864475" cy="447833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&gt;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print ‘x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positive’j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#NOTE indentation!!!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x % 2 =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‘x is even’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‘x is odd’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x &gt;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‘x is positive’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 0:                   #NOTE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‘x is negative’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‘x is zero’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031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Indentation is IMPORTANT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x == 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 ‘x is same as y’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x &lt; 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‘x is less than y’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‘x is greater than y’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1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7788275" cy="4402137"/>
          </a:xfrm>
        </p:spPr>
        <p:txBody>
          <a:bodyPr/>
          <a:lstStyle/>
          <a:p>
            <a:r>
              <a:rPr lang="en-US" dirty="0" smtClean="0"/>
              <a:t> Indentation is IMPORTANT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x == 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 ‘x is same as y’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x &lt; 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‘x is less than y’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‘x is greater than y’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Gives an error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unindent does not match any outer indentation level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Conditionals	-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169275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 (‘Enter Fahrenheit temperature: ‘)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- 32.0) * 5.0 /9.0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 (‘Please enter a number’)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9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Expressions are evaluated left to right</a:t>
            </a:r>
          </a:p>
          <a:p>
            <a:r>
              <a:rPr lang="en-US" dirty="0"/>
              <a:t> </a:t>
            </a:r>
            <a:r>
              <a:rPr lang="en-US" dirty="0" smtClean="0"/>
              <a:t>If nothing to be gained from evaluating further (because value already known), it short circuits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  and sum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 (sum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print (‘Cannot do division’)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1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Python doesn’t have one</a:t>
            </a:r>
          </a:p>
          <a:p>
            <a:r>
              <a:rPr lang="en-US" dirty="0" smtClean="0"/>
              <a:t> Can fake with an array or dictionary or lambdas</a:t>
            </a:r>
          </a:p>
          <a:p>
            <a:r>
              <a:rPr lang="en-US" dirty="0"/>
              <a:t> </a:t>
            </a:r>
            <a:r>
              <a:rPr lang="en-US" dirty="0" smtClean="0"/>
              <a:t>More on that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3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Values, Types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093075" cy="43259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1, 2, 3.14 and ‘Hello, World!’  are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Values belong to types: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str</a:t>
            </a:r>
            <a:r>
              <a:rPr lang="en-US" dirty="0" smtClean="0"/>
              <a:t>, bool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you aren’t sure what type something is you can ask</a:t>
            </a:r>
          </a:p>
          <a:p>
            <a:pPr marL="200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 (3.2)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&lt;type ‘float’&gt;</a:t>
            </a:r>
          </a:p>
          <a:p>
            <a:pPr marL="200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 type (True)  &lt;type ‘bool’&gt;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An assignment statement creates new variables at run-time</a:t>
            </a:r>
          </a:p>
          <a:p>
            <a:pPr marL="200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200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 (n)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&lt;type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>
                <a:sym typeface="Wingdings" panose="05000000000000000000" pitchFamily="2" charset="2"/>
              </a:rPr>
              <a:t>variable name starts with letter, followed by 0 or more letters, digits or _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Choose an incorrect variable name, get </a:t>
            </a:r>
            <a:r>
              <a:rPr lang="en-US" sz="2000" dirty="0" smtClean="0">
                <a:sym typeface="Wingdings" panose="05000000000000000000" pitchFamily="2" charset="2"/>
              </a:rPr>
              <a:t>error</a:t>
            </a:r>
          </a:p>
          <a:p>
            <a:pPr marL="200025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 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more@ = 1000 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Syntax error: invalid 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7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31 Reserved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71" t="38868" r="30093" b="2430"/>
          <a:stretch/>
        </p:blipFill>
        <p:spPr>
          <a:xfrm>
            <a:off x="291309" y="1981200"/>
            <a:ext cx="854236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Unit of code the interpreter executes and if there is a result, shows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Seen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Several statements </a:t>
            </a:r>
            <a:r>
              <a:rPr lang="en-US" dirty="0"/>
              <a:t>are a </a:t>
            </a:r>
            <a:r>
              <a:rPr lang="en-US" dirty="0" smtClean="0"/>
              <a:t>script</a:t>
            </a:r>
          </a:p>
          <a:p>
            <a:pPr marL="292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1</a:t>
            </a:r>
          </a:p>
          <a:p>
            <a:pPr marL="292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=2</a:t>
            </a:r>
          </a:p>
          <a:p>
            <a:pPr marL="292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Produces the output</a:t>
            </a:r>
          </a:p>
          <a:p>
            <a:pPr marL="292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54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Operators are special symbols representing operations (such as,       addition, multiplication, etc.)</a:t>
            </a:r>
          </a:p>
          <a:p>
            <a:pPr marL="200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-   *   /   ** </a:t>
            </a:r>
            <a:r>
              <a:rPr lang="en-US" dirty="0" smtClean="0"/>
              <a:t>(exponentiation)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Values they operate on are called operands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both operands are integers, performs integer operation in Python 2.7</a:t>
            </a:r>
          </a:p>
          <a:p>
            <a:pPr marL="2921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minutes = 59</a:t>
            </a:r>
          </a:p>
          <a:p>
            <a:pPr marL="2921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minutes / 60 </a:t>
            </a:r>
          </a:p>
          <a:p>
            <a:pPr marL="2921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In Python 3.0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</a:t>
            </a:r>
            <a:r>
              <a:rPr lang="en-US" dirty="0">
                <a:sym typeface="Wingdings" panose="05000000000000000000" pitchFamily="2" charset="2"/>
              </a:rPr>
              <a:t>is integer division, otherwise does floating point </a:t>
            </a:r>
            <a:r>
              <a:rPr lang="en-US" dirty="0" smtClean="0">
                <a:sym typeface="Wingdings" panose="05000000000000000000" pitchFamily="2" charset="2"/>
              </a:rPr>
              <a:t>division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Modulus operator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7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 3  1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An expression is a combination of values, operands and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type an expression in interactive mode, it will show you the result</a:t>
            </a:r>
          </a:p>
          <a:p>
            <a:pPr marL="200025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</a:t>
            </a:r>
          </a:p>
          <a:p>
            <a:pPr marL="200025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Order of operations  PEMDAS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2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169275" cy="4554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/>
              <a:t>is concatenation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 ‘100’ + ‘150’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100150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Python has a "string format" operator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%. </a:t>
            </a:r>
            <a:r>
              <a:rPr lang="en-US" dirty="0"/>
              <a:t>This functions analogous 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format strings 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"foo=%s bar=%d" % ("blah", 2)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"foo=blah bar=2"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Python 3 and 2.6+, this was supplemented by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 </a:t>
            </a:r>
            <a:r>
              <a:rPr lang="en-US" dirty="0"/>
              <a:t>method of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class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"foo={0} bar={1}".format("blah", 2). 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32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dirty="0" smtClean="0"/>
              <a:t> gets input from keyboard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(‘What is your name?\n’)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Chuck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Chuck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speed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(‘How fast were you going?\n)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(speed)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speed + 5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user types in a non-integer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ValueError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: invalid literal for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 In </a:t>
            </a:r>
            <a:r>
              <a:rPr lang="en-US" dirty="0">
                <a:sym typeface="Wingdings" panose="05000000000000000000" pitchFamily="2" charset="2"/>
              </a:rPr>
              <a:t>Python 3.0  this function is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input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5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321676" cy="402272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#compute the percentage of the hour that has elapsed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percentage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(float(minutes) / 60) * 100)</a:t>
            </a:r>
          </a:p>
          <a:p>
            <a:r>
              <a:rPr lang="en-US" dirty="0" smtClean="0"/>
              <a:t>               Or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percentage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((float (minutes)/60) * 100 )    #percentage of hour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Don’t </a:t>
            </a:r>
            <a:r>
              <a:rPr lang="en-US" dirty="0"/>
              <a:t>do this!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5  #assign 5 to 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Better </a:t>
            </a:r>
            <a:r>
              <a:rPr lang="en-US" dirty="0"/>
              <a:t>– use a good variable name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 = 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18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1184</TotalTime>
  <Words>931</Words>
  <Application>Microsoft Office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Comic Sans MS</vt:lpstr>
      <vt:lpstr>Courier New</vt:lpstr>
      <vt:lpstr>Helvetica</vt:lpstr>
      <vt:lpstr>Times New Roman</vt:lpstr>
      <vt:lpstr>Wingdings</vt:lpstr>
      <vt:lpstr>Retrospect</vt:lpstr>
      <vt:lpstr>Python Basics</vt:lpstr>
      <vt:lpstr>Values, Types and Variables</vt:lpstr>
      <vt:lpstr>31 Reserved Words</vt:lpstr>
      <vt:lpstr>Statements</vt:lpstr>
      <vt:lpstr>Operators</vt:lpstr>
      <vt:lpstr>Expressions</vt:lpstr>
      <vt:lpstr>String Operations</vt:lpstr>
      <vt:lpstr>Input</vt:lpstr>
      <vt:lpstr>Comments   #</vt:lpstr>
      <vt:lpstr>Boolean Expressions</vt:lpstr>
      <vt:lpstr>Conditional statements</vt:lpstr>
      <vt:lpstr>Nested Conditionals</vt:lpstr>
      <vt:lpstr>Nested Conditionals</vt:lpstr>
      <vt:lpstr>Error Conditionals - try/catch</vt:lpstr>
      <vt:lpstr>Short Circuiting</vt:lpstr>
      <vt:lpstr>switch</vt:lpstr>
    </vt:vector>
  </TitlesOfParts>
  <Company>Test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Interfaces</dc:title>
  <dc:creator>Villanova</dc:creator>
  <cp:lastModifiedBy>Stringfellow, Catherine</cp:lastModifiedBy>
  <cp:revision>108</cp:revision>
  <dcterms:created xsi:type="dcterms:W3CDTF">2001-02-26T22:58:17Z</dcterms:created>
  <dcterms:modified xsi:type="dcterms:W3CDTF">2015-10-26T14:26:45Z</dcterms:modified>
</cp:coreProperties>
</file>