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75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D47"/>
    <a:srgbClr val="28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05F5A-B576-6697-350A-48D41FF4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B93F6-2191-C9F4-CBBF-D1979BC7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0BA419F-867D-63A0-0400-D4DB9B1A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EFEDF-1B2A-34E2-731F-30D1772B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07A5A-BE85-20DB-DD66-14039E6C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701DED0-192A-B805-F194-D38E0122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9CC97E5-BD41-84AE-A221-A7DBB6F5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29CF4-0F90-5067-DBC5-68AFE821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8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BUN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(Branch Unconditionally)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A61092-A32D-5E14-04B8-C13A5D54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간접 사이클과 인터럽트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CBA3B00-E458-C622-7D03-70C97B4EB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845" y="1764289"/>
            <a:ext cx="6915192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인터럽트 사이클</a:t>
            </a:r>
            <a:r>
              <a:rPr lang="en-US" altLang="ko-KR" sz="3600" dirty="0">
                <a:solidFill>
                  <a:srgbClr val="285078"/>
                </a:solidFill>
              </a:rPr>
              <a:t>(interrupt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예기치 않았던 사건</a:t>
            </a:r>
            <a:r>
              <a:rPr lang="ko-KR" altLang="en-US" dirty="0"/>
              <a:t>에 대해 동작하는 사이클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F891303-09A0-D9EA-602C-3623CDB446DF}"/>
              </a:ext>
            </a:extLst>
          </p:cNvPr>
          <p:cNvSpPr txBox="1">
            <a:spLocks/>
          </p:cNvSpPr>
          <p:nvPr/>
        </p:nvSpPr>
        <p:spPr>
          <a:xfrm>
            <a:off x="676845" y="3919785"/>
            <a:ext cx="10799294" cy="1906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간접 사이클</a:t>
            </a:r>
            <a:r>
              <a:rPr lang="en-US" altLang="ko-KR" sz="3600" dirty="0">
                <a:solidFill>
                  <a:srgbClr val="285078"/>
                </a:solidFill>
              </a:rPr>
              <a:t>(indirect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인출 사이클에서 읽어 들인 명령어가 </a:t>
            </a:r>
            <a:r>
              <a:rPr lang="ko-KR" altLang="en-US" dirty="0">
                <a:solidFill>
                  <a:schemeClr val="accent2"/>
                </a:solidFill>
              </a:rPr>
              <a:t>간접 주소 지정 방식</a:t>
            </a:r>
            <a:r>
              <a:rPr lang="ko-KR" altLang="en-US" dirty="0"/>
              <a:t>일 경우 동작하는 사이클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4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사이클은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단계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729" y="1825625"/>
            <a:ext cx="6496575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명령어 인출</a:t>
            </a:r>
            <a:r>
              <a:rPr lang="en-US" altLang="ko-KR" sz="3600" dirty="0">
                <a:solidFill>
                  <a:srgbClr val="285078"/>
                </a:solidFill>
              </a:rPr>
              <a:t>(fetch)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기억장치에서 </a:t>
            </a:r>
            <a:r>
              <a:rPr lang="en-US" altLang="ko-KR" dirty="0"/>
              <a:t>CPU</a:t>
            </a:r>
            <a:r>
              <a:rPr lang="ko-KR" altLang="en-US" dirty="0"/>
              <a:t>로 명령어를 가져오는 과정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3989" y="1830839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명령어 실행</a:t>
            </a:r>
            <a:r>
              <a:rPr lang="en-US" altLang="ko-KR" sz="3600" dirty="0">
                <a:solidFill>
                  <a:srgbClr val="285078"/>
                </a:solidFill>
              </a:rPr>
              <a:t>(execution)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명령어를 수행하는 과정</a:t>
            </a:r>
            <a:endParaRPr lang="en-US" altLang="ko-KR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93C68A1E-C190-45B6-A134-0BC1C3FDCC84}"/>
              </a:ext>
            </a:extLst>
          </p:cNvPr>
          <p:cNvSpPr/>
          <p:nvPr/>
        </p:nvSpPr>
        <p:spPr>
          <a:xfrm rot="16200000">
            <a:off x="5587070" y="889231"/>
            <a:ext cx="1191237" cy="7164201"/>
          </a:xfrm>
          <a:prstGeom prst="leftBrac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D73417-1CB8-5B66-0386-E6B90E034002}"/>
              </a:ext>
            </a:extLst>
          </p:cNvPr>
          <p:cNvSpPr txBox="1">
            <a:spLocks/>
          </p:cNvSpPr>
          <p:nvPr/>
        </p:nvSpPr>
        <p:spPr>
          <a:xfrm>
            <a:off x="3386356" y="46625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59478-AA75-A32A-F818-C10CA7A2A732}"/>
              </a:ext>
            </a:extLst>
          </p:cNvPr>
          <p:cNvSpPr txBox="1"/>
          <p:nvPr/>
        </p:nvSpPr>
        <p:spPr>
          <a:xfrm>
            <a:off x="7838814" y="6322651"/>
            <a:ext cx="41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세분화 하면 간접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인터럽트 사이클도 있어요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E77D-A065-C3E9-0708-5EA24A67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9" y="2079008"/>
            <a:ext cx="6106941" cy="3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인출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명령어 실행의 반복입니다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BA17F-D21E-6BED-99A5-9EEC94E6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72" y="1962606"/>
            <a:ext cx="4092355" cy="40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(1)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9B94A0-B637-B658-4F09-EC3722F6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343819"/>
            <a:ext cx="590632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(2)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59559-5B84-5427-68AF-691834AD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(3)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A8C7A-2BFB-04F1-67C6-D781F732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974826-122F-A9CB-4690-C66083B9EF34}"/>
              </a:ext>
            </a:extLst>
          </p:cNvPr>
          <p:cNvSpPr txBox="1">
            <a:spLocks/>
          </p:cNvSpPr>
          <p:nvPr/>
        </p:nvSpPr>
        <p:spPr>
          <a:xfrm>
            <a:off x="1056966" y="1614784"/>
            <a:ext cx="10078067" cy="784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/>
              <a:t>인출된 명령어를 </a:t>
            </a:r>
            <a:r>
              <a:rPr lang="ko-KR" altLang="en-US" sz="3200" dirty="0">
                <a:solidFill>
                  <a:schemeClr val="accent2"/>
                </a:solidFill>
              </a:rPr>
              <a:t>해독</a:t>
            </a:r>
            <a:r>
              <a:rPr lang="en-US" altLang="ko-KR" sz="3200" dirty="0"/>
              <a:t>(decode)</a:t>
            </a:r>
            <a:r>
              <a:rPr lang="ko-KR" altLang="en-US" sz="3200" dirty="0"/>
              <a:t>하고 직접 명령을 </a:t>
            </a:r>
            <a:r>
              <a:rPr lang="ko-KR" altLang="en-US" sz="3200" dirty="0">
                <a:solidFill>
                  <a:schemeClr val="accent2"/>
                </a:solidFill>
              </a:rPr>
              <a:t>실행</a:t>
            </a:r>
            <a:r>
              <a:rPr lang="ko-KR" altLang="en-US" sz="3200" dirty="0"/>
              <a:t>하는 사이클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70960-0E8D-035C-41CB-E01F71BF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1" y="2674412"/>
            <a:ext cx="8557818" cy="37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 명령어는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두가지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7689" y="1687603"/>
            <a:ext cx="5131968" cy="20993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연산 코드</a:t>
            </a:r>
            <a:r>
              <a:rPr lang="en-US" altLang="ko-KR" sz="3600" dirty="0">
                <a:solidFill>
                  <a:srgbClr val="285078"/>
                </a:solidFill>
              </a:rPr>
              <a:t>(operation code)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수행할 연산을 지정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5C2AF5-89FE-CB9F-4923-EC01542CD20D}"/>
              </a:ext>
            </a:extLst>
          </p:cNvPr>
          <p:cNvSpPr txBox="1">
            <a:spLocks/>
          </p:cNvSpPr>
          <p:nvPr/>
        </p:nvSpPr>
        <p:spPr>
          <a:xfrm>
            <a:off x="1557689" y="4284153"/>
            <a:ext cx="6620151" cy="190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오퍼랜드</a:t>
            </a:r>
            <a:r>
              <a:rPr lang="en-US" altLang="ko-KR" sz="3600" dirty="0">
                <a:solidFill>
                  <a:srgbClr val="285078"/>
                </a:solidFill>
              </a:rPr>
              <a:t>(operand)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명령어가 </a:t>
            </a:r>
            <a:r>
              <a:rPr lang="ko-KR" altLang="en-US" dirty="0">
                <a:solidFill>
                  <a:schemeClr val="accent2"/>
                </a:solidFill>
              </a:rPr>
              <a:t>사용할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</a:t>
            </a:r>
            <a:r>
              <a:rPr lang="ko-KR" altLang="en-US" dirty="0"/>
              <a:t>가 저장되어 있는 </a:t>
            </a:r>
            <a:r>
              <a:rPr lang="ko-KR" altLang="en-US" dirty="0">
                <a:solidFill>
                  <a:schemeClr val="accent2"/>
                </a:solidFill>
              </a:rPr>
              <a:t>주소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5ED68A8-B6CE-9691-0C69-593CD9A3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209</Words>
  <Application>Microsoft Office PowerPoint</Application>
  <PresentationFormat>와이드스크린</PresentationFormat>
  <Paragraphs>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마비옛체</vt:lpstr>
      <vt:lpstr>Arial</vt:lpstr>
      <vt:lpstr>Office 테마</vt:lpstr>
      <vt:lpstr>명령어 사이클</vt:lpstr>
      <vt:lpstr>  명령어 사이클은 크게 두 단계로 구성됩니다.</vt:lpstr>
      <vt:lpstr>  명령어 인출, 명령어 실행의 반복입니다.</vt:lpstr>
      <vt:lpstr> 인출 사이클 (1)</vt:lpstr>
      <vt:lpstr> 인출 사이클 (2)</vt:lpstr>
      <vt:lpstr> 인출 사이클 (3)</vt:lpstr>
      <vt:lpstr> 실행 사이클 </vt:lpstr>
      <vt:lpstr> 실행 사이클 명령어는 크게 두가지로 구성됩니다. </vt:lpstr>
      <vt:lpstr>  LDA명령 (Load Accumulator)</vt:lpstr>
      <vt:lpstr>  LDA명령 (Load Accumulator)</vt:lpstr>
      <vt:lpstr>  LDA명령 (Load Accumulator)</vt:lpstr>
      <vt:lpstr>  ADD명령</vt:lpstr>
      <vt:lpstr>  ADD명령</vt:lpstr>
      <vt:lpstr>  ADD명령</vt:lpstr>
      <vt:lpstr>  STA명령(Store AC)</vt:lpstr>
      <vt:lpstr>  STA명령(Store AC)</vt:lpstr>
      <vt:lpstr>  STA명령(Store AC)</vt:lpstr>
      <vt:lpstr>  BUN명령(Branch Unconditionally)</vt:lpstr>
      <vt:lpstr>  간접 사이클과 인터럽트 사이클</vt:lpstr>
      <vt:lpstr>  명령어 사이클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12</cp:revision>
  <dcterms:created xsi:type="dcterms:W3CDTF">2022-06-22T03:59:53Z</dcterms:created>
  <dcterms:modified xsi:type="dcterms:W3CDTF">2022-07-13T10:52:13Z</dcterms:modified>
</cp:coreProperties>
</file>