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104F-88A0-4329-A4CB-93190915D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AA113-9BA8-FAB3-CDA5-2C08D97B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DB383-B61D-3C9B-55DE-1A0DF462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BB122-CD4D-FD16-D930-F971824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870F4-4828-FFEE-5F85-CE237D50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8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EC63-3E1F-F513-8198-C43AB184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B0B7F-6DD6-7C5D-96BD-1097B06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28C9F-515A-4716-BB91-5E3F2B23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F1C55-80AF-0CA7-5D65-CB50E6C3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062A6-6C61-459C-ECFF-E777E429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495BA-5251-CB78-C1EE-1A60010B7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C5272-6FAC-361C-689A-4FF63C79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EE9BD-6B9F-BF84-0BFC-92CCE0F7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10A1-B379-7EA7-1A4C-2BE3459E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AC89-D55E-4807-1D69-DB99B6F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8F2E-719D-46DB-2888-897E8891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B8FC5-0284-53AF-8C22-20EC1791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9BA0E-1DCD-885A-B0C4-3240CC5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C0958-30C2-B682-E5ED-CD6F3228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B4280-BA29-9742-3237-F42134A4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7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F6B8-A536-9DBD-4619-82130018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6EC8D-AF0A-6572-22E6-1002DD6E6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018CE-7A31-3E3B-A4E8-E559BCC7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6CD80-74DE-9756-463E-690C854C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453E-E102-0B4D-A901-F80A372E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E0DD7-7E42-615C-28C3-3436C552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B8DC8-AEE6-1AF8-C11A-49D846DE3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CB106-43C9-25AF-C84F-30D763F5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DF13B-3D74-0025-6B07-2536329E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35E70-FF56-137A-B776-763A8994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6B7BA-281D-9E80-7B45-1CD00A0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F35E8-9E16-979D-90B1-122BF40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6DF28-5889-57C7-D9E1-57E4AF41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44EEB-F2B2-18E8-3961-1E3C0CE5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D8107-B2E7-5A8E-7DCE-C91716092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A970FF-1AD5-A614-5AE5-FF0D999A8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B8206-86CF-22F6-DFCE-0558B7F8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79895-C6AC-8D50-533E-F3B9AC0E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691327-0B00-3699-5E91-C5B0AAB9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84810-8FC2-6591-46EC-659743D6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D606D-E7BA-78F4-DF17-4356B6DF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3BC9D-3E3A-B8EE-FC37-5109ADB4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1DA55-4A08-269A-8CFD-BE743CD0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4157EC-602E-D7D0-20E0-7623F3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2ECCA3-5729-59E6-34EF-664C0088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00C87-F5AD-109C-604D-A0F0BB25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5C01B-F2DC-F0E2-D840-C800A6D4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737B-D06B-EA62-5785-867E0DF8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4268E9-8E60-D566-E1A4-0E37F1EF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89DDC-306E-4767-A35B-DA74FF5B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C573-12A6-B06C-E6BA-5132837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C515-ED65-F774-6592-8B9BBDE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653D0-222D-5D04-CB88-133CAFF5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7D190-86FF-6CB0-1BC1-9447E6B6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6511F-C12D-E6B8-9584-E8B82237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3166B-4D01-2636-5A1C-156A525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5F905-0FFD-E1FA-6A00-97632357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CC37E-44F3-F27E-2A43-3E78A83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4446B-3317-192F-75FE-C0E57E11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8B663-6B0A-00D0-81E0-F78CFDC2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AFF62-7171-64A0-CE71-27DB5443E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0A71A-F6DD-2922-A462-347A9373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99B4D-CA52-9253-CF9A-CBEAD7CB2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36116-AA86-0F43-7DD4-50BAFC268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887"/>
            <a:ext cx="9144000" cy="1052021"/>
          </a:xfrm>
        </p:spPr>
        <p:txBody>
          <a:bodyPr/>
          <a:lstStyle/>
          <a:p>
            <a:r>
              <a:rPr lang="ko-KR" altLang="en-US" dirty="0" err="1"/>
              <a:t>카르노맵</a:t>
            </a:r>
            <a:r>
              <a:rPr lang="en-US" altLang="ko-KR" dirty="0"/>
              <a:t>(Karnaugh Map)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57240-E240-8688-AD19-24F505D39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이윤경</a:t>
            </a:r>
          </a:p>
        </p:txBody>
      </p:sp>
    </p:spTree>
    <p:extLst>
      <p:ext uri="{BB962C8B-B14F-4D97-AF65-F5344CB8AC3E}">
        <p14:creationId xmlns:p14="http://schemas.microsoft.com/office/powerpoint/2010/main" val="422593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A875E6-0791-7E28-DCA8-A8BF4DB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3" y="1035870"/>
            <a:ext cx="6440258" cy="559031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35A83DE-84A2-6E9F-4396-2F3C41ABC2DE}"/>
              </a:ext>
            </a:extLst>
          </p:cNvPr>
          <p:cNvSpPr txBox="1">
            <a:spLocks/>
          </p:cNvSpPr>
          <p:nvPr/>
        </p:nvSpPr>
        <p:spPr>
          <a:xfrm>
            <a:off x="267645" y="29332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4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EE92B-DD13-AD92-D67D-7324253E81DE}"/>
              </a:ext>
            </a:extLst>
          </p:cNvPr>
          <p:cNvSpPr txBox="1"/>
          <p:nvPr/>
        </p:nvSpPr>
        <p:spPr>
          <a:xfrm>
            <a:off x="470264" y="522514"/>
            <a:ext cx="88440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냉장고 문이 닫힌 상태</a:t>
            </a:r>
            <a:r>
              <a:rPr lang="en-US" altLang="ko-KR" b="1" dirty="0"/>
              <a:t> </a:t>
            </a:r>
            <a:r>
              <a:rPr lang="ko-KR" altLang="en-US" b="1" dirty="0"/>
              <a:t>내부 등이 </a:t>
            </a:r>
            <a:r>
              <a:rPr lang="ko-KR" altLang="en-US" b="1" dirty="0" err="1"/>
              <a:t>켜져있거나</a:t>
            </a:r>
            <a:r>
              <a:rPr lang="en-US" altLang="ko-KR" b="1" dirty="0"/>
              <a:t>, </a:t>
            </a:r>
            <a:r>
              <a:rPr lang="ko-KR" altLang="en-US" b="1" dirty="0"/>
              <a:t>새벽에 문이 열리면 </a:t>
            </a:r>
            <a:r>
              <a:rPr lang="ko-KR" altLang="en-US" b="1" dirty="0" err="1"/>
              <a:t>벨이</a:t>
            </a:r>
            <a:r>
              <a:rPr lang="ko-KR" altLang="en-US" b="1" dirty="0"/>
              <a:t> 울리는 기계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냉장고 문이 닫힘</a:t>
            </a:r>
            <a:r>
              <a:rPr lang="en-US" altLang="ko-KR" dirty="0"/>
              <a:t>(0) / </a:t>
            </a:r>
            <a:r>
              <a:rPr lang="ko-KR" altLang="en-US" dirty="0"/>
              <a:t>열림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Y : </a:t>
            </a:r>
            <a:r>
              <a:rPr lang="ko-KR" altLang="en-US" dirty="0"/>
              <a:t>새벽이 아님</a:t>
            </a:r>
            <a:r>
              <a:rPr lang="en-US" altLang="ko-KR" dirty="0"/>
              <a:t>(0) / </a:t>
            </a:r>
            <a:r>
              <a:rPr lang="ko-KR" altLang="en-US" dirty="0"/>
              <a:t>새벽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내부 등이 꺼진 상태</a:t>
            </a:r>
            <a:r>
              <a:rPr lang="en-US" altLang="ko-KR" dirty="0"/>
              <a:t>(0) / </a:t>
            </a:r>
            <a:r>
              <a:rPr lang="ko-KR" altLang="en-US" dirty="0"/>
              <a:t>켜진 상태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벨</a:t>
            </a:r>
            <a:r>
              <a:rPr lang="en-US" altLang="ko-KR" dirty="0"/>
              <a:t>x(0) / </a:t>
            </a:r>
            <a:r>
              <a:rPr lang="ko-KR" altLang="en-US" dirty="0"/>
              <a:t>벨</a:t>
            </a:r>
            <a:r>
              <a:rPr lang="en-US" altLang="ko-KR" dirty="0"/>
              <a:t>o(1)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7F8816A-9EFD-0493-02C1-C8CEC6F5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93206"/>
              </p:ext>
            </p:extLst>
          </p:nvPr>
        </p:nvGraphicFramePr>
        <p:xfrm>
          <a:off x="470263" y="2904066"/>
          <a:ext cx="4204768" cy="34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92">
                  <a:extLst>
                    <a:ext uri="{9D8B030D-6E8A-4147-A177-3AD203B41FA5}">
                      <a16:colId xmlns:a16="http://schemas.microsoft.com/office/drawing/2014/main" val="2280842442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948993452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3188222848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159486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4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4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5666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461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B79AE26-0DBA-7491-2F8D-F74460B4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76" y="2904066"/>
            <a:ext cx="5706464" cy="36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E66B4B-86F1-63F1-E7BE-5BB8CCCD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5" y="886138"/>
            <a:ext cx="10496283" cy="543368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D1C1CE7-B881-85E4-CBFE-C9E7253EC77D}"/>
              </a:ext>
            </a:extLst>
          </p:cNvPr>
          <p:cNvSpPr txBox="1">
            <a:spLocks/>
          </p:cNvSpPr>
          <p:nvPr/>
        </p:nvSpPr>
        <p:spPr>
          <a:xfrm>
            <a:off x="267645" y="29332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5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7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B0960-5024-989A-C337-C99C94809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 사 합 </a:t>
            </a:r>
            <a:r>
              <a:rPr lang="ko-KR" altLang="en-US" dirty="0" err="1"/>
              <a:t>니</a:t>
            </a:r>
            <a:r>
              <a:rPr lang="ko-KR" altLang="en-US" dirty="0"/>
              <a:t> 다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0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1BB23-3D00-71EF-5273-267DB8EA417B}"/>
              </a:ext>
            </a:extLst>
          </p:cNvPr>
          <p:cNvSpPr txBox="1"/>
          <p:nvPr/>
        </p:nvSpPr>
        <p:spPr>
          <a:xfrm>
            <a:off x="811540" y="2472743"/>
            <a:ext cx="10568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/>
              <a:t>부울</a:t>
            </a:r>
            <a:r>
              <a:rPr lang="ko-KR" altLang="en-US" sz="4000" b="1" dirty="0"/>
              <a:t> 대수 </a:t>
            </a:r>
            <a:endParaRPr lang="en-US" altLang="ko-KR" sz="4000" b="1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0</a:t>
            </a:r>
            <a:r>
              <a:rPr lang="ko-KR" altLang="en-US" sz="2800" dirty="0"/>
              <a:t>과 </a:t>
            </a:r>
            <a:r>
              <a:rPr lang="en-US" altLang="ko-KR" sz="2800" dirty="0"/>
              <a:t>1</a:t>
            </a:r>
            <a:r>
              <a:rPr lang="ko-KR" altLang="en-US" sz="2800" dirty="0"/>
              <a:t>의 입력신호로 수학적인 계산을 하기 위해서 만들어진 수학</a:t>
            </a:r>
          </a:p>
        </p:txBody>
      </p:sp>
    </p:spTree>
    <p:extLst>
      <p:ext uri="{BB962C8B-B14F-4D97-AF65-F5344CB8AC3E}">
        <p14:creationId xmlns:p14="http://schemas.microsoft.com/office/powerpoint/2010/main" val="6827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7D19DC-714D-ED21-49C5-869BBD71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8" y="1098237"/>
            <a:ext cx="9631119" cy="512516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69D56CD-B14F-6FC5-16BF-206626CF6D45}"/>
              </a:ext>
            </a:extLst>
          </p:cNvPr>
          <p:cNvSpPr txBox="1">
            <a:spLocks/>
          </p:cNvSpPr>
          <p:nvPr/>
        </p:nvSpPr>
        <p:spPr>
          <a:xfrm>
            <a:off x="460828" y="263526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부울</a:t>
            </a:r>
            <a:r>
              <a:rPr lang="ko-KR" altLang="en-US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 대수의 기본 게이트</a:t>
            </a:r>
          </a:p>
        </p:txBody>
      </p:sp>
    </p:spTree>
    <p:extLst>
      <p:ext uri="{BB962C8B-B14F-4D97-AF65-F5344CB8AC3E}">
        <p14:creationId xmlns:p14="http://schemas.microsoft.com/office/powerpoint/2010/main" val="16664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B93-2D22-E683-6E74-3CFD391C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263526"/>
            <a:ext cx="4212771" cy="592818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부울</a:t>
            </a:r>
            <a:r>
              <a:rPr lang="ko-KR" altLang="en-US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 대수의 기본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1F4B-C4B4-B960-DE71-171F58A4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8" y="1027340"/>
            <a:ext cx="5243286" cy="45026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변수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0, 1</a:t>
            </a:r>
            <a:r>
              <a:rPr lang="ko-KR" altLang="en-US" sz="2000" b="1" dirty="0"/>
              <a:t>과 연산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X + 0 = X		X</a:t>
            </a:r>
            <a:r>
              <a:rPr lang="ko-KR" altLang="en-US" sz="2000" dirty="0"/>
              <a:t> </a:t>
            </a:r>
            <a:r>
              <a:rPr lang="en-US" altLang="ko-KR" sz="2000" dirty="0"/>
              <a:t>* 1 = X</a:t>
            </a:r>
          </a:p>
          <a:p>
            <a:pPr marL="0" indent="0">
              <a:buNone/>
            </a:pPr>
            <a:r>
              <a:rPr lang="en-US" altLang="ko-KR" sz="2000" dirty="0"/>
              <a:t>	X + 1 = 1		X * 0 = 0</a:t>
            </a:r>
          </a:p>
          <a:p>
            <a:pPr marL="0" indent="0">
              <a:buNone/>
            </a:pPr>
            <a:r>
              <a:rPr lang="ko-KR" altLang="en-US" sz="2000" b="1" dirty="0"/>
              <a:t>동일 법칙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X + X = X 		X * X = X</a:t>
            </a:r>
          </a:p>
          <a:p>
            <a:pPr marL="0" indent="0">
              <a:buNone/>
            </a:pPr>
            <a:r>
              <a:rPr lang="ko-KR" altLang="en-US" sz="2000" b="1" dirty="0"/>
              <a:t>다중 부정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(X’)’ = X</a:t>
            </a:r>
          </a:p>
          <a:p>
            <a:pPr marL="0" indent="0">
              <a:buNone/>
            </a:pPr>
            <a:r>
              <a:rPr lang="ko-KR" altLang="en-US" sz="2000" b="1" dirty="0"/>
              <a:t>상보 법칙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X + X’ = 1 		X * X’ = 0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90DB067-CFBE-12DC-2786-81EB498202D3}"/>
              </a:ext>
            </a:extLst>
          </p:cNvPr>
          <p:cNvSpPr txBox="1">
            <a:spLocks/>
          </p:cNvSpPr>
          <p:nvPr/>
        </p:nvSpPr>
        <p:spPr>
          <a:xfrm>
            <a:off x="5863771" y="1027340"/>
            <a:ext cx="5867401" cy="45026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교환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XY = YX		X + Y = Y +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결합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(XY)Z = X(YZ) = XYZ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(X + Y) + Z = X + (Y + Z) = X + Y +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분배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X(Y + Z) = XY + XZ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X + YZ = (X + Y)(X +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err="1"/>
              <a:t>드모르간의</a:t>
            </a:r>
            <a:r>
              <a:rPr lang="ko-KR" altLang="en-US" sz="2000" b="1" dirty="0"/>
              <a:t>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(X + Y)’ = X’Y’		(XY)’ = X’ + Y’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7919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B93-2D22-E683-6E74-3CFD391C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263526"/>
            <a:ext cx="4212771" cy="592818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부울</a:t>
            </a:r>
            <a:r>
              <a:rPr lang="ko-KR" altLang="en-US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식의 간략화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1F4B-C4B4-B960-DE71-171F58A4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8" y="1041854"/>
            <a:ext cx="3431904" cy="516300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XX + XY’ =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(X + Y)(X + Y’) =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X + XY =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X(X + Y)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(X + Y’)Y = XY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XY’ + Y = X + Y</a:t>
            </a:r>
          </a:p>
        </p:txBody>
      </p:sp>
    </p:spTree>
    <p:extLst>
      <p:ext uri="{BB962C8B-B14F-4D97-AF65-F5344CB8AC3E}">
        <p14:creationId xmlns:p14="http://schemas.microsoft.com/office/powerpoint/2010/main" val="349169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2180E3-2AA0-6E2A-DD6A-8234D5A6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2" y="266108"/>
            <a:ext cx="6405267" cy="340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6C469-1F96-E4D6-4A7C-EE555FD8C298}"/>
              </a:ext>
            </a:extLst>
          </p:cNvPr>
          <p:cNvSpPr txBox="1"/>
          <p:nvPr/>
        </p:nvSpPr>
        <p:spPr>
          <a:xfrm>
            <a:off x="400482" y="3975791"/>
            <a:ext cx="113691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/>
              <a:t>Q.</a:t>
            </a:r>
            <a:r>
              <a:rPr lang="ko-KR" altLang="en-US" sz="3400" b="1" dirty="0"/>
              <a:t> </a:t>
            </a:r>
            <a:r>
              <a:rPr lang="en-US" altLang="ko-KR" sz="3400" b="1" dirty="0"/>
              <a:t>x, y, z </a:t>
            </a:r>
            <a:r>
              <a:rPr lang="ko-KR" altLang="en-US" sz="3400" b="1" dirty="0"/>
              <a:t>숫자가 전부 같을 때만 </a:t>
            </a:r>
            <a:r>
              <a:rPr lang="en-US" altLang="ko-KR" sz="3400" b="1" dirty="0"/>
              <a:t>1</a:t>
            </a:r>
            <a:r>
              <a:rPr lang="ko-KR" altLang="en-US" sz="3400" b="1" dirty="0"/>
              <a:t>인 식</a:t>
            </a:r>
            <a:r>
              <a:rPr lang="en-US" altLang="ko-KR" sz="3400" b="1" dirty="0"/>
              <a:t>,</a:t>
            </a:r>
          </a:p>
          <a:p>
            <a:endParaRPr lang="en-US" altLang="ko-KR" sz="3400" b="1" dirty="0"/>
          </a:p>
          <a:p>
            <a:pPr lvl="1"/>
            <a:r>
              <a:rPr lang="en-US" altLang="ko-KR" sz="3200" dirty="0"/>
              <a:t>F = m0 + m7 = M1 * M2 * M3 * … * M6</a:t>
            </a:r>
          </a:p>
          <a:p>
            <a:pPr lvl="1"/>
            <a:r>
              <a:rPr lang="en-US" altLang="ko-KR" sz="3200" dirty="0"/>
              <a:t>= </a:t>
            </a:r>
            <a:r>
              <a:rPr lang="en-US" altLang="ko-KR" sz="3200" dirty="0" err="1"/>
              <a:t>x’y’z</a:t>
            </a:r>
            <a:r>
              <a:rPr lang="en-US" altLang="ko-KR" sz="3200" dirty="0"/>
              <a:t> + </a:t>
            </a:r>
            <a:r>
              <a:rPr lang="en-US" altLang="ko-KR" sz="3200" dirty="0" err="1"/>
              <a:t>xyz</a:t>
            </a:r>
            <a:r>
              <a:rPr lang="en-US" altLang="ko-KR" sz="3200" dirty="0"/>
              <a:t>                          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최소항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전개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논리곱의 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altLang="ko-KR" sz="3200" dirty="0"/>
              <a:t>= (</a:t>
            </a:r>
            <a:r>
              <a:rPr lang="en-US" altLang="ko-KR" sz="3200" dirty="0" err="1"/>
              <a:t>x+y+z</a:t>
            </a:r>
            <a:r>
              <a:rPr lang="en-US" altLang="ko-KR" sz="3200" dirty="0"/>
              <a:t>’)(</a:t>
            </a:r>
            <a:r>
              <a:rPr lang="en-US" altLang="ko-KR" sz="3200" dirty="0" err="1"/>
              <a:t>x+y</a:t>
            </a:r>
            <a:r>
              <a:rPr lang="en-US" altLang="ko-KR" sz="3200" dirty="0"/>
              <a:t>’+z) … (</a:t>
            </a:r>
            <a:r>
              <a:rPr lang="en-US" altLang="ko-KR" sz="3200" dirty="0" err="1"/>
              <a:t>x’+y’+z</a:t>
            </a:r>
            <a:r>
              <a:rPr lang="en-US" altLang="ko-KR" sz="3200" dirty="0"/>
              <a:t>)  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최대항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전개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논리합의 곱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0F8B011-4C78-DC87-101B-9F9B40E0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79390"/>
              </p:ext>
            </p:extLst>
          </p:nvPr>
        </p:nvGraphicFramePr>
        <p:xfrm>
          <a:off x="7035075" y="266108"/>
          <a:ext cx="632823" cy="340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3">
                  <a:extLst>
                    <a:ext uri="{9D8B030D-6E8A-4147-A177-3AD203B41FA5}">
                      <a16:colId xmlns:a16="http://schemas.microsoft.com/office/drawing/2014/main" val="3392556018"/>
                    </a:ext>
                  </a:extLst>
                </a:gridCol>
              </a:tblGrid>
              <a:tr h="47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70108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07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72947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67059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3152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99978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23103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1221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1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EE92B-DD13-AD92-D67D-7324253E81DE}"/>
              </a:ext>
            </a:extLst>
          </p:cNvPr>
          <p:cNvSpPr txBox="1"/>
          <p:nvPr/>
        </p:nvSpPr>
        <p:spPr>
          <a:xfrm>
            <a:off x="470264" y="522514"/>
            <a:ext cx="88440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냉장고 문이 닫힌 상태</a:t>
            </a:r>
            <a:r>
              <a:rPr lang="en-US" altLang="ko-KR" b="1" dirty="0"/>
              <a:t> </a:t>
            </a:r>
            <a:r>
              <a:rPr lang="ko-KR" altLang="en-US" b="1" dirty="0"/>
              <a:t>내부 등이 </a:t>
            </a:r>
            <a:r>
              <a:rPr lang="ko-KR" altLang="en-US" b="1" dirty="0" err="1"/>
              <a:t>켜져있거나</a:t>
            </a:r>
            <a:r>
              <a:rPr lang="en-US" altLang="ko-KR" b="1" dirty="0"/>
              <a:t>, </a:t>
            </a:r>
            <a:r>
              <a:rPr lang="ko-KR" altLang="en-US" b="1" dirty="0"/>
              <a:t>새벽에 문이 열리면 </a:t>
            </a:r>
            <a:r>
              <a:rPr lang="ko-KR" altLang="en-US" b="1" dirty="0" err="1"/>
              <a:t>벨이</a:t>
            </a:r>
            <a:r>
              <a:rPr lang="ko-KR" altLang="en-US" b="1" dirty="0"/>
              <a:t> 울리는 기계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냉장고 문이 닫힘</a:t>
            </a:r>
            <a:r>
              <a:rPr lang="en-US" altLang="ko-KR" dirty="0"/>
              <a:t>(0) / </a:t>
            </a:r>
            <a:r>
              <a:rPr lang="ko-KR" altLang="en-US" dirty="0"/>
              <a:t>열림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Y : </a:t>
            </a:r>
            <a:r>
              <a:rPr lang="ko-KR" altLang="en-US" dirty="0"/>
              <a:t>새벽이 아님</a:t>
            </a:r>
            <a:r>
              <a:rPr lang="en-US" altLang="ko-KR" dirty="0"/>
              <a:t>(0) / </a:t>
            </a:r>
            <a:r>
              <a:rPr lang="ko-KR" altLang="en-US" dirty="0"/>
              <a:t>새벽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내부 등이 꺼진 상태</a:t>
            </a:r>
            <a:r>
              <a:rPr lang="en-US" altLang="ko-KR" dirty="0"/>
              <a:t>(0) / </a:t>
            </a:r>
            <a:r>
              <a:rPr lang="ko-KR" altLang="en-US" dirty="0"/>
              <a:t>켜진 상태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벨</a:t>
            </a:r>
            <a:r>
              <a:rPr lang="en-US" altLang="ko-KR" dirty="0"/>
              <a:t>x(0) / </a:t>
            </a:r>
            <a:r>
              <a:rPr lang="ko-KR" altLang="en-US" dirty="0"/>
              <a:t>벨</a:t>
            </a:r>
            <a:r>
              <a:rPr lang="en-US" altLang="ko-KR" dirty="0"/>
              <a:t>o(1)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7F8816A-9EFD-0493-02C1-C8CEC6F5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39549"/>
              </p:ext>
            </p:extLst>
          </p:nvPr>
        </p:nvGraphicFramePr>
        <p:xfrm>
          <a:off x="470264" y="2904066"/>
          <a:ext cx="5891348" cy="34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837">
                  <a:extLst>
                    <a:ext uri="{9D8B030D-6E8A-4147-A177-3AD203B41FA5}">
                      <a16:colId xmlns:a16="http://schemas.microsoft.com/office/drawing/2014/main" val="2280842442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948993452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3188222848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159486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4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4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5666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461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7FC8CA-EB43-8507-B8C6-15A02FE8EF9A}"/>
              </a:ext>
            </a:extLst>
          </p:cNvPr>
          <p:cNvSpPr txBox="1"/>
          <p:nvPr/>
        </p:nvSpPr>
        <p:spPr>
          <a:xfrm>
            <a:off x="6570497" y="2904066"/>
            <a:ext cx="4506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 = X’Y’Z + X’YZ + XYZ’ + XYZ</a:t>
            </a:r>
          </a:p>
          <a:p>
            <a:r>
              <a:rPr lang="en-US" altLang="ko-KR" sz="2400" dirty="0"/>
              <a:t>   = X’Z(Y’ + Y)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XY(Z’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Z)</a:t>
            </a:r>
          </a:p>
          <a:p>
            <a:r>
              <a:rPr lang="en-US" altLang="ko-KR" sz="2400" dirty="0"/>
              <a:t>   = X’Z + XY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DAB45-3018-36EB-D738-49246A2DDDC8}"/>
              </a:ext>
            </a:extLst>
          </p:cNvPr>
          <p:cNvSpPr txBox="1"/>
          <p:nvPr/>
        </p:nvSpPr>
        <p:spPr>
          <a:xfrm>
            <a:off x="6939188" y="5397056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체계적인 방법을 적용하기 어렵다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완전한 최소식을 얻지 못할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11597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4CE2E4-BC3E-5EC1-1998-507CF91A7B4B}"/>
              </a:ext>
            </a:extLst>
          </p:cNvPr>
          <p:cNvSpPr txBox="1">
            <a:spLocks/>
          </p:cNvSpPr>
          <p:nvPr/>
        </p:nvSpPr>
        <p:spPr>
          <a:xfrm>
            <a:off x="460828" y="263526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카르노맵</a:t>
            </a:r>
            <a:r>
              <a:rPr lang="en-US" altLang="ko-KR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(Karnaugh Map)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9ACC0-A7BF-5460-5A86-8308FA0F8BA5}"/>
              </a:ext>
            </a:extLst>
          </p:cNvPr>
          <p:cNvSpPr txBox="1"/>
          <p:nvPr/>
        </p:nvSpPr>
        <p:spPr>
          <a:xfrm>
            <a:off x="589616" y="856344"/>
            <a:ext cx="6253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부울</a:t>
            </a:r>
            <a:r>
              <a:rPr lang="ko-KR" altLang="en-US" dirty="0"/>
              <a:t> 함수를 </a:t>
            </a:r>
            <a:r>
              <a:rPr lang="en-US" altLang="ko-KR" dirty="0"/>
              <a:t>visual diagram</a:t>
            </a:r>
            <a:r>
              <a:rPr lang="ko-KR" altLang="en-US" dirty="0"/>
              <a:t>을 통하여 간소화 시키는 방법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특히 변수가 </a:t>
            </a:r>
            <a:r>
              <a:rPr lang="en-US" altLang="ko-KR" dirty="0"/>
              <a:t>3</a:t>
            </a:r>
            <a:r>
              <a:rPr lang="ko-KR" altLang="en-US" dirty="0"/>
              <a:t>변수 </a:t>
            </a:r>
            <a:r>
              <a:rPr lang="en-US" altLang="ko-KR" dirty="0"/>
              <a:t>4</a:t>
            </a:r>
            <a:r>
              <a:rPr lang="ko-KR" altLang="en-US" dirty="0"/>
              <a:t>변수로 이루어져 있을 때 유용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BB55D29-8EF9-07B6-DCAD-7AFE90E0D6ED}"/>
              </a:ext>
            </a:extLst>
          </p:cNvPr>
          <p:cNvSpPr txBox="1">
            <a:spLocks/>
          </p:cNvSpPr>
          <p:nvPr/>
        </p:nvSpPr>
        <p:spPr>
          <a:xfrm>
            <a:off x="460828" y="223803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2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39475-B52B-84D8-C3BF-5CA542B9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6" y="2637756"/>
            <a:ext cx="3449928" cy="2989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3364BC-9672-C95F-4255-D46367A6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84" y="2813174"/>
            <a:ext cx="2284174" cy="2638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84D7AA-0AB1-9DB6-3C6D-EB12F90B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12" y="2851896"/>
            <a:ext cx="2998292" cy="3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4BD65-339A-82B8-1B32-2B654A9FE5C0}"/>
              </a:ext>
            </a:extLst>
          </p:cNvPr>
          <p:cNvSpPr txBox="1">
            <a:spLocks/>
          </p:cNvSpPr>
          <p:nvPr/>
        </p:nvSpPr>
        <p:spPr>
          <a:xfrm>
            <a:off x="267645" y="29332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3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27686-7174-FB3B-3198-36F142FB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4" y="886138"/>
            <a:ext cx="4304932" cy="4059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DAF70B-E0AF-66E2-E0C8-0234C41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81" y="1253397"/>
            <a:ext cx="2576698" cy="36920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6D60CB-A360-56F2-70B4-E86A385A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513" y="1113573"/>
            <a:ext cx="2746338" cy="3971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F556E5-2E57-F313-25D4-3861C4763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884" y="1253397"/>
            <a:ext cx="2686116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623</Words>
  <Application>Microsoft Office PowerPoint</Application>
  <PresentationFormat>와이드스크린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서울남산 장체B</vt:lpstr>
      <vt:lpstr>Arial</vt:lpstr>
      <vt:lpstr>Office 테마</vt:lpstr>
      <vt:lpstr>카르노맵(Karnaugh Map)</vt:lpstr>
      <vt:lpstr>PowerPoint 프레젠테이션</vt:lpstr>
      <vt:lpstr>PowerPoint 프레젠테이션</vt:lpstr>
      <vt:lpstr>부울 대수의 기본 법칙</vt:lpstr>
      <vt:lpstr>부울 식의 간략화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 사 합 니 다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카르노맵(Karnaugh Map)</dc:title>
  <dc:creator>이윤경(학부생-전자공학전공)</dc:creator>
  <cp:lastModifiedBy>이윤경(학부생-전자공학전공)</cp:lastModifiedBy>
  <cp:revision>2</cp:revision>
  <dcterms:created xsi:type="dcterms:W3CDTF">2022-06-22T08:09:22Z</dcterms:created>
  <dcterms:modified xsi:type="dcterms:W3CDTF">2022-06-22T11:46:16Z</dcterms:modified>
</cp:coreProperties>
</file>