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7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078"/>
    <a:srgbClr val="1B2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7-26T11:15:18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16969 15540 0,'0'17'15,"0"1"1,0 0-16,0 52 15,0 54 1,0 17 0,0 53-1,-18 0-15,0-53 16,18-123-16,0 70 16,0-18-1,18-52 1</inkml:trace>
  <inkml:trace contextRef="#ctx0" brushRef="#br0" timeOffset="1113">16898 15663 0,'0'-17'15,"18"17"-15,-18-18 16,17 0-16,19 1 16,-19 17 15,1 0-31,17 0 15,53 17-15,-70-17 0,105 18 16,1 0 0,-54-1-1,-34 19 1,-19 34 0,1 18-16,-18 18 15,0-18 1,-18-17-1,1-18 1,-1-36 0,-35-17-1,18 0 1,-53-17-16,17-18 16,18-1-1,0 1 1,18 17-1,0 1 1,0 17-16,17 0 16,0 0-1,36 0 79,0 0-94,-1 0 16,1 0-16,17 0 15,0 17 1,-17-17-16,17 18 16,18 0-16,-18 17 15,18 0 1,0 18-1,-17 18 1,-19-36 0,1 18-1,-18-18-15,0 18 16,-18-18 0,1 1-1,-36-1 1,-18-17-1,-17-1 1,0 1-16,17 17 16,18-17-1,36-18 1,17-18 46</inkml:trace>
  <inkml:trace contextRef="#ctx0" brushRef="#br0" timeOffset="1820">18062 15804 0,'0'18'47,"0"0"-47,0-1 0,0 1 0,0 123 15,18 53 1,-18 18 0,35-71-1,0-18 1,18-70-16,-17-35 16,-19 0-1,19-18 1,16-36-1,-16 1 1,34 0-16,36-1 16,-18-52-1,-17-35 1,-71-1 0,0-17-1,0 18 1,0 35-16,-18 17 15,18 36 1,0-1 0,-17 36-1</inkml:trace>
  <inkml:trace contextRef="#ctx0" brushRef="#br0" timeOffset="2350">19315 15840 0,'0'17'47,"0"1"-47,0 0 0,0 105 15,35 89 1,-17 17 0,-18-211-16,0 158 0,0-52 15,0-36 1,0-53 0</inkml:trace>
  <inkml:trace contextRef="#ctx0" brushRef="#br0" timeOffset="3009">19420 15840 0,'18'0'46,"-18"17"-30,0 1-16,35 70 0,18 71 16,0 0-1,-35-142-15,52 124 16,-34-17 0,17-36-1,-18-17 1,0-1-16,0-35 15,-17 18 1,0-35 0,-18 0-1,0-36 17,0 0-17,17-35-15,-17-17 16,0-54-1,0-17 1,-17-17 0,-1-36-1,18 17-15,18 1 16,-18 52 0,0 107-16,0-72 15,0 54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7-26T11:20:24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13988 5980 0,'17'0'47,"1"0"-32,0 0-15,-1 0 0,1 0 16,-1 0-16,36 0 15,0 0 1,18-18 0,-1 18-1,1-18-15,-71 1 16,53 17-16,0-18 16,70 18-1,18-18 1,0 18-1,36 0 1,52 18-16,-17-18 16,35-18-1,-36-17 1,-52 17 0,-18 18-1,0-17 1,1 17-16,-1 0 15,35 0 1,0 0 0,18 0-1,-17 0 1,17 0 0,-18 0-16,1 17 15,-36 1 1,-18-18-1,-52 0 1,-36 0 0,-17 0-1,-1 0 110,-17-18-125,18 18 16,-18-17-16,18-36 16,-1 0-1,19 18-15,-19-1 16,-17 19-16,18-18 15,17-18 1,-35-18 0,0 0-1,18 1 1,-18-1-16,0 18 16,0 18-1,0 18 1,-18 17 78,0 0-94,1 0 0,-1 0 0,-17 0 15,-71 0 1,88 0-16,-105 0 15,0 0-15,-54 0 16,-35-18 0,-17-17-1,-35-1 1,34 19 0,36 17-1,0-18-15,18 36 16,-36-1-1,18 1 1,-35 17 0,17-17-1,0-18 1,18 18-16,36-18 16,34 0-1,18 0 1,36 0-1,-18 0 1,17 0-16,-17 0 16,-18-18-1,36 18 1,-19 0 0,19 0-1,34 0 1,-16 0-16,-1 0 15,35 0 1,-17 0 0,-1 0-1,36 18 1,-17-18 0,-1 17-16,-17 18 15,0 1 1,-1 34-1,1 1 1,17-36 0,18 0-1,18 1-15,0-1 16,-1 18 0,-17-18-1,18 0 1,0 18-1,-18-17 1,0 17-16,0-1 16,0 1-1,0 0 1,0-17 0,17-19-1,1-17 1,0 0-1,17 0 1,18 18 0,0-18-1,17 0 1,18 17-16,-35-17 16,-35 18-1</inkml:trace>
  <inkml:trace contextRef="#ctx0" brushRef="#br0" timeOffset="5632.51">15752 6473 0,'0'18'109,"0"0"-93,0-1-16,0 1 0,0 141 15,0 88 1,0-230-16,0 160 0,0 140 15,0-70 1,35 177 0,0-178-1,36 178 1,-18-1 0,-1-176-16,-34 35 15,-18 18 1,0-53-1,0-53 1,0-17-16,53 87 31,0-52-31,-18-106 16,-35-18 0,0-18-1,0-34 1,0 17-16,-17 17 15,17 18 1,0-17 0,0 17-1,0 36 1,-18-72 0,18 19-1,-18-53 1,18-1-16,0 1 31,0 0-15,0-1-1,0 1 48,0-1-32,0 1-15,18-18-1,0 0 1,-1 0-16,36 18 16,0-18-1,-18 0 1,1 0-16,-1 0 15,35 0 1,-17 0 0,18 0-1,-1 0 1,-70 17-16,71-17 0,0 18 16,17 0-1,-35-18 1,17 0-1,-34 17 1,-1-17 0,-18 0-16,36 0 15,18 18 1,17-18 0,-17 0-1,-18 0 1,17 0-1,-17 0-15,-18 0 16</inkml:trace>
  <inkml:trace contextRef="#ctx0" brushRef="#br0" timeOffset="6451.52">17604 12012 0,'0'18'62,"17"-18"-62,-17 17 0,18-17 0,0 18 16,17 0-1,-18-1 1,1-17 0,0 0 15,-1 0-15,1 0-1,0 18 1,17 0-1,-17-1-15,17 1 16,-18-1 0,1 1-1,0 0 1,-18-1 0,0 1-1,0 0-15,0 17 16,0-17-1,-18 17 1,-35 0 0,-35 18-1,-18 18 1,0-18-16,18-1 16,70-52-16,-52 36 15,17-1 1,18-17-1,17-1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7-26T11:21:38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11889 5715 0,'0'0'0,"-18"0"16,18-18 31,0 1-31,0-1-16,-18-35 15,18-17 1,0-36-16,0 18 15,53-18 1,-53 88-16,71-70 16,35 0-1,35 17 1,35 36 0,18 17-16,0 18 15,-53 0 1,-35 36-1,-18-1 1,-17 35 0,17 19-1,0 16-15,-70-105 0,52 71 16,1-1 0,-36-34-1,-35-19 1,0 1-1,0 0 1,-70 35-16,-71 17 16,-89 1-1,1-1 1,-18-52 0,53 0-1,71-18-15,52 0 16,0-36-1,19 19 1,16-1 0,1 0-1,17 18 1,-17 0-16,0-17 16,-18 17-1,35 0 1</inkml:trace>
  <inkml:trace contextRef="#ctx0" brushRef="#br0" timeOffset="1877.99">12629 5874 0,'-17'0'31,"17"17"-31,-18 54 16,18 70-1,0 106 1,18-212-16,52 389 16,19 87-1,52 195-15,17-36 16,-52-88-1,-53-18 1,-53-140 0,0-89-1,0-53 1,0-35-16,0-35 16,35 35-1,-17-53 1,0-35-1,-18-36 1,-36-17-16,1 0 16,35-1-1,-17-16 1,17-1 0,0-18-1,0 1 1,-36-36-16,36 1 15,0-19 17,18-17-1,-18 18-15,0-1-16,0 19 15,0 17 1,0 0-1,0-1 1,0-34 0,35 17-1,18-35-15,-35 18 0,52-18 16,-17 0 0,0 0-1,18 0 1,-1-18-1,18 1 1,18 17-16,18 0 16,-36 0-1,-53 0 1,-17 0 0,-1 0-1</inkml:trace>
  <inkml:trace contextRef="#ctx0" brushRef="#br0" timeOffset="2292.98">14041 12788 0,'17'0'16,"1"0"0,-1 18-16,72 17 15,-54 0 1,-17-35-1,-1 0 1,-17 18-16,18 17 16,-18-17-1,0 17 1,0 0 0,-35 18-1,17-53-15,-106 71 0,-34-36 16,34 1-1,71-36 1</inkml:trace>
  <inkml:trace contextRef="#ctx0" brushRef="#br0" timeOffset="3494">15928 5292 0,'-18'0'31,"18"-18"-15,0 0-16,0 1 15,0-1-15,0 0 16,0-34-1,177-19 1,-160 53-16,318-70 16,71 18-16,-106 17 15,-88 35 1,-71 18 0,-18-18-1,-17 18 1,-18 36-1,36 34-15,35 71 16,35 53 0,-53-17-1,-36-54 1,-69-52 0,-36-54 15,0 1-16,-53 0-15,-53-1 16,-106-17 0,177 0-16,-265 0 15,-35 18 1,53 0-16,35-1 16,159-17-1,52 0 1,19 0-1,-1 0 1,-17-17-16,-36-1 16,1 18-1,-1 0 1,36 0 0,0 0-1,17 0 1</inkml:trace>
  <inkml:trace contextRef="#ctx0" brushRef="#br0" timeOffset="6056">16598 5609 0,'-17'0'0,"-1"-17"0,-35-19 16,0-17-1,18 18-15,0 0 16,-18-36 0,17 18-1,36 36 1,0-19 0,-17 1-1,34-35 1,54-19-1,17 36-15,0 1 16,53-1 0,-105 35-1,34 0-15,18 18 32,18 0-32,0 36 15,141 17 1,-124-53-1,19 17 1,-107 1-16,0-18 16,0 17-1,1 19 1,-19-19 0,1 36-1,17 18 1,-17 88-1,17-1 1,-17-69-16,-1-37 16,-34-34 15,-18-18-15,-195 35-1,54-17-15,158-18 0,-229 35 16,53 1-1,159-36 1,17-18 15</inkml:trace>
  <inkml:trace contextRef="#ctx0" brushRef="#br0" timeOffset="8067.52">17639 5927 0,'0'17'31,"0"1"-31,-18-18 16,18 53-16,0 0 15,0 17 1,18 71 0,0 53-1,-18-158-15,0 228 16,0 36-1,0-88-15,0 0 16,17-107 0,1-34-1,-1 52 1,1 1 0,-18-89-16,0 106 31,0-53-31,0 36 15,0-71 1</inkml:trace>
  <inkml:trace contextRef="#ctx0" brushRef="#br0" timeOffset="8387.52">17533 8132 0,'18'35'16,"-18"-18"-16,17 1 16,1-18-16,35 53 15,70-35 1,36-18-16,-71 0 16,-52 0-1,-19 0 1</inkml:trace>
  <inkml:trace contextRef="#ctx0" brushRef="#br0" timeOffset="11605.52">14111 13617 0,'0'0'0,"18"0"62,-1 0-62,1 0 0,0 0 0,88 18 16,-89-18-16,212 35 15,124-17 1,0-18 0,0 0-16,-36 0 15,-70-18 1,-88 0-1,-106 1 1,-35 17 0,-1 0 46,1 0-46,-18-18-16,17 18 0,36 0 15,-35-17 1,0 17-16,-1 0 78,-17-18-78,18 18 0,-18-18 16,53 1-16,-36-19 15,1 1 1,-18 17 0,0 1-1,0-18 1,0 17-16,-35-35 16,17-18-1,-52-34 1,17-1-1,35 88-15,-52-105 16,17 17 0,35-18-16,0-52 15,18-18 1,0-18 0,0 18-1,-17 35 1,17 18-1,0 18-15,17 17 16,1 18 0,17 17-1,-35 36 1</inkml:trace>
  <inkml:trace contextRef="#ctx0" brushRef="#br0" timeOffset="12521.52">15663 10971 0,'0'0'0,"0"-17"0,0-1 16,0 0 0,0 1-1,0-1 1,0 1 15,18 17-31,17 0 16,53-36-1,36 36-15,-36 0 16,-70 0 0,-1 0-1,1 0 1,0 0-1,-1 0 1,36-53 0,35 0-1,1-17 1,-72 70-16,54-53 16,-36 18-1,0 35 1,-17 0 31,0 17-47,-18 1 15,0 0-15,53 35 16,-1 52-16,19 19 16,-36 35-1,18-18 1,0-18-1,-35-52 1,-18-18 0,17-18-16,-17 35 15,18 1 1,0 0 0,-1 17-1,1-18 1,-18-34-1</inkml:trace>
  <inkml:trace contextRef="#ctx0" brushRef="#br0" timeOffset="16649.52">18186 9013 0,'0'53'16,"-18"-35"-16,18 35 16,0-35-16,0 87 15,0 89 1,0 36-1,35-89-15,36 35 32,-18-88-32,35 1 15,18-54 1,-53-35 0,53-18-1,-18 1-15,0-19 16,53 19-1,-53 17 1,89 17 0,52 36-1,18 0 1,17 0 0,-175-53-16,-19 0 15,-52 0 63,-18-18-46,0 1-17,0-1-15,0 1 0,0-1 16,18-35-16,-1-18 15,54-17 1,-54 18 0,36-89-1,-53 53 1,0 88-16,0-105 16,18-36-1,-18 124-15,0-18 16,18 35-1,-36 18 48,0 0-63,1 0 0,-54 0 16,-70 0-1,17 0 1,-193-35-1,-36 0 1,-35 17-16,-53 1 16,247 17-1,177 0-15,-160 0 16,89 17 0,70-17-1</inkml:trace>
  <inkml:trace contextRef="#ctx0" brushRef="#br0" timeOffset="34690.44">11042 16104 0,'18'0'63,"-1"0"-63,1 0 15,52 0-15,54-17 16,123-1-1,106-35 1,-106 18-16,-230 35 0,442-35 16,-195 35-1,107 0 1,17 17 0,-141 18-1,-36-35 1,-34 18-1,-89-18-15,71 0 16,17-18 0,1 18-1,-72 0 1,37 0-16,-19 0 16,-17 0-1,-36 0 1,1-17-1,-18-1 1,-18 1 0,0 17-16,54 0 31,-19 0-31,18 0 16,-17 0-1</inkml:trace>
  <inkml:trace contextRef="#ctx0" brushRef="#br0" timeOffset="35807.44">16757 16087 0,'18'0'79,"-1"0"-79,1 0 0,0 0 15,17 0-15,-18 0 0,54-18 16,141 0-1,-1-17 1,-34 35-16,87 0 16,-158 0-1,35 0 1,-17 0 0,-36 0-1,35 18 1,-34-18-16,16 0 15,1 0 1,-18 0 0,-17-18-1,-36 18 1,1 0 0,-1 0-16,0 0 15,89 0 1,-36 0-1,53 0 1,-18 0 0,-70 0-16,-35 0 31,0 0 0,-1 0-15,71 0-1,-17 0-15,70 0 32,-88 0-32,-18 0 15,-17 0 48,-1 0-63,1 0 0,0 0 0,35 0 15</inkml:trace>
  <inkml:trace contextRef="#ctx0" brushRef="#br0" timeOffset="39086.44">7144 17233 0,'17'0'62,"1"0"-62,0 0 16,-1 0-16,71 0 0,71 0 16,-35 0-1,-89 0-15,300-17 16,-106 17 0,-17 0-1,106 0 1,-195 0-16,177 0 31,-35 35-31,-54-18 16,-193-17-16,158 18 15,142-18 1,-71 0 0,53 0-1,17 0-15,1 0 16,140 53-1,-211-35 1,-71-18 0,36 35-1,0-17 1,-36-18-16,300 17 16,-246-17-1,175 0 1,-211 0-1,106-35 1,-106 17 0,0 18-16,124 0 15,52-17 1,-17-1 0,106 0-1,-283 18-15,89 0 16,17 0-1,71 0 1,-71 0 0,-18 0-1,54 0 1,-36 0-16,0 0 16,54 0-1,-160 0 1,89 0-1,70 0 1,-124 0 0,-193 0-16,335 36 15,-159-36-15,17 0 16,19 0 0,-124-18-1,-36 0 1,-52 1-16</inkml:trace>
  <inkml:trace contextRef="#ctx0" brushRef="#br0" timeOffset="75163.53">1711 3334 0,'18'0'16,"-1"0"-16,36 0 16,0 17-1,-35-17-15,140 18 0,178 35 16,228 0-1,-493-36-15,828 36 16,107-53 0,-36-53-1,-124-17 1,-158-36-16,-70 36 16,-54-19-1,-123 19 1,-88 17-1,-106 35 1,-71 1 0,-35-1-16,0 18 15,18-18 1,-18 18 0,0 0-1,-52-17 1,-54 17-1</inkml:trace>
  <inkml:trace contextRef="#ctx0" brushRef="#br0" timeOffset="115573.54">7338 18380 0,'17'0'94,"1"0"-94,0 0 16,140-18-1,54 0-15,53 18 16,264 0 0,-512 0-16,248 18 15,158 17 1,18 1 0,-158-36-16,158 0 15,-89 0 1,-193 0-1,212 0 1,-213 0-16,89 0 16,-123 0-1,70 0 1,53-18 0,-71 0-1,71 1 1,35-1-16,-70 18 15,35 0 1,-106-18 0,141-17-1,-123 0 1,106-18 0,-36 0-16,-18 53 15,19 0 1,-54 0-1,-105 0 1,70 0 0,-71 0-16,107 0 31,-71 0-31,123-18 16,-88 18-1,-18 0 1,1 0-1,-18 0-15,0 0 16,17 36 0,54-36-1,-19 0 1,19 0 0,-89-18-1,0 18-15,-35 0 16,-35 0-1,-1 0 1,1 0 0,17-18-1,-17 18 1,35 0-16,-18 0 16,18 0-1,-18 0 1,18 0-1,18 0 1,-18 0 0,17 0-16,1 0 15,-18 0 1,17 0 0,-17 0-1,53 0 1,35 0-16,71 18 15,88-18 1,-1 0 0,1-18-1,18 18 1,-1-17 0,-52 17-16,-18 0 15,0 0 1,0-36-1,0 36 1,70 0 0,-17 0-1,53 0-15,-36 18 16,36-18 0,0-18-1,17-17 1,54 18-1,34-1 1,-70 0-16,-70 18 16,-1 0-1,-140-17 1,52-1 0,18 18-1,35-18 1,-17 1-16,-54-19 15,-52-16 1,-53 16 0,-36 19-1,-34-1 1,-19 18-16,1 0 16,17 0-1,18 0 1,0 18-1</inkml:trace>
  <inkml:trace contextRef="#ctx0" brushRef="#br0" timeOffset="117986.54">6244 16704 0,'0'18'15,"18"-18"16,-1 0-31,89 17 16,106-17 0,-194 0-16,70 18 0,18-18 31,-89 0-31</inkml:trace>
  <inkml:trace contextRef="#ctx0" brushRef="#br0" timeOffset="118513.54">6209 16722 0,'0'0'0,"0"17"0,0 1 0,-18 88 32,18-18-32,0-17 15,0 87 1,0 1-1,-53 88 1,36-88 0,-1-53-16,53-36 15,-17-52 1,0-1 0,-1-17-1,1 0 16,0 0-31,-18 18 16,17-18-16,36 18 16,-35-18-16,35 0 15,35 17 1,-53-17 0,0 18-1,1-18-15,-1 0 16,-17 0-1</inkml:trace>
  <inkml:trace contextRef="#ctx0" brushRef="#br0" timeOffset="121334.54">2205 3492 0,'17'0'62,"1"0"-62,0 0 0,88 0 0,229 36 16,-300-36-16,582 17 16,177 1-1,35-18 1,-247-35 0,-88-18-16,35 35 15,-17-17 1,123 17-1,-159-17 1,-53 0 0,-52 17-16,-18 18 15,-1 18 1,-122 17 0,-36-35-1,-71 0 1,-52 0-1,-36-18 1,0 18-16,-17-17 16,17-1-1,-17 18 1,0 0 31,-1 0-47,36 0 15,53 18 1,-18-1 0,18 1-1,0 17 1,17-17-16,71 0 16,-88-18-1,0-18 1,-88 18-16,70-18 15,18 1 1,-1-1 0,-34 0-16,17 18 15,-17-35 1,-1 17 0,-52 18-1,0-17 1,-18-71-1,0-71-15,0-53 16,-18-88 0,-35 53-1,18 0 1,17-35 0,0 71-16,36-1 31,35 0-31,-18 53 15,1 54 1,-36 69 0,-18 19 15,0 17-15,-70-36-1,-124 19 1,18-18-1,-35-1 1,211 36-16,-246-70 0,-107-18 16,-299-36 15,18 18-31,299 71 16,-335 0-1,176 17 1,54 18-1,34 0 1,142 18-16,-247 35 16,70-18-1,-70 0 1,35 0 0,283-17-16,-266 17 31,442-35-31,-282 18 0,-54 0 15,54-1 1,176-17 0,-36 0-1,54 36-15,-1-1 32,18 0-32,36-17 15,-18-1 1,-1 19-1,19-36 1,17 0 0,18 17-16,-1-17 15,-16 0 1,-37 0 0,36 0-1,-17 18-15,-1 0 16,18 17-1,0 0 1,1 18 0,34-53-16,-35 71 15,-35 17 1,17 0-16,18-17 16,36-36-1,-1-18 1,18 19-1,0-1 1,-18 88 0,18 1-16,0 88 15,18 52 1,-18-52 0,0 17-1,-18-70 1,18 35-1,36-53-15,34-17 16,71-36 0,-52-71-1,-19 1 1,-52-18 46,-1 0-46,1 0-16,17 0 16,36 0-1,35 0 1,35 0-16,0 0 16,-123 0-16,140 35 15,36 1 1,-70-1-1,-1-18 1,-87-17-16,-36 18 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7-26T11:28:01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2593 8096 0,'0'18'62,"0"0"-62,-18-1 0,18 36 16,0 88-1,0 71 1,0-195-16,0 283 0,-17 106 16,-19 0-1,1-71 1,17-53 0,1-53-1,17-105 1,0-71-16,17-53 47,1 0-32,0 0 1,17 0 0,18-18-16,-35 18 0,123-17 15,211 17 1,89 0-1,53 35 1,18 0 0,105 0-16,36 18 15,35 0 1,105-18 0,-87-35-1,-89 0 1,-105-35-1,-177 0-15,-141 17 16,-88-17 0,-36 17-1,36 1 1,-17-1 0,52 18-1,70 0-15,36 18 16,-53 17-1,-53-17 1,-88-18 0,-17 0-1,-19 0 1,1 0 0,35-18-1,17 18 1,1 0-1,17 0 1,-35 0 0,-18 0-16,-17 0 15,0 0 1,-1-18 15,-17 1-15,18 17-16,-18-18 15,17 18 1,1-18 0,0-17-1,-1-53 1,1-36 0,-18 107-16,0-212 15,0-54-15,-71-87 16,19 35-1,16 0 1,36 105 0,0 19-1,-17 87-15,-1 54 16,0 52 0,1 18 46,-1 18-62,0-18 16,-52 53-16,-89-36 15,-105-34 1,-160-36 0,371 35-16,-476-53 15,-35 1 1,-1 35-16,-52 17 15,35 18 1,-53-18 0,-35 18-1,17 0 1,18 0-16,18 18 16,158 17-1,88 1 1,54 16-1,105-16 1,18-19 0,71 1-1,35 0-15,35-18 16,-18 0 0,1 17-1,-1-17 1,-17 0-1,17 18-15,18-18 16,0 18 0,36-18-1</inkml:trace>
  <inkml:trace contextRef="#ctx0" brushRef="#br0" timeOffset="698">5856 8096 0,'0'18'15,"0"0"-15,0-1 0,-18 124 16,18-123-16,0 229 16,-35 159-1,18 87 1,-1-16-1,18-213 1,18-140-16,34-54 16,1-34-1,0-19 1,-17 1 0,-19-1-1,-17 1 1,0 35-16,-17-53 15,-1 0 1</inkml:trace>
  <inkml:trace contextRef="#ctx0" brushRef="#br0" timeOffset="1295">8555 8361 0,'17'0'94,"-17"17"-94,18-17 0,-18 18 15,0 88-15,0-88 0,18 211 16,17 124-1,18 70 1,-18-106 0,-35 1-16,18-36 15,-18-88 1,0-106 0,18-70-1,-18-36 16</inkml:trace>
  <inkml:trace contextRef="#ctx0" brushRef="#br0" timeOffset="2070.98">3563 12682 0,'0'-17'0,"0"34"0,0-52 0,0 17 0,0-34 16,0-19-1,0-17 1,35-18 0,18-18-16,18-34 15,-54 140-15,89-105 16,-18-1-1,-17 36 1,-18 53 0,-35 17-1,-18 36 1,35 105 0,18 36-1,-36-141-15,36 140 16,0-17-1,-17-35 1,-36 0-16,0-35 16,-18-18-1,0-36 1,-35-17 0,-17 0-1,-54-17-15,-17-36 16,0 0-1,18 0 1,87 17-16</inkml:trace>
  <inkml:trace contextRef="#ctx0" brushRef="#br0" timeOffset="2672">7726 11624 0,'0'18'31,"0"-1"-31,0 19 0,0 122 16,17 72-1,-17-195-15,0 282 16,0 19 0,0-90-1,0-122 1,0-106-16,18-18 15</inkml:trace>
  <inkml:trace contextRef="#ctx0" brushRef="#br0" timeOffset="3499">9772 11977 0,'0'-18'16,"0"1"0,18 17-16,17-18 15,88-17 1,142 35-16,-247 0 0,352 53 16,-88 17-1,-141 1 1,-88-1-1,0 18 1,-35 36 0,-18-36-16,-53 18 15,-71-36 1,-52-17 0,-71-17-1,-53-19 1,89 1-1,87 17-15,71-17 16,53-1 15,18-17-15,17 36 0,71-36-1,17 17-15,-105-17 0,141 0 16,35 0-1,0 0 1,0 36 0,-53-1-1,-106-17 1</inkml:trace>
  <inkml:trace contextRef="#ctx0" brushRef="#br0" timeOffset="9252.01">3598 8767 0,'0'17'15,"0"1"1,0 88-16,0 35 15,-35 70 1,0-69 0,-36 122-1,71-193 1</inkml:trace>
  <inkml:trace contextRef="#ctx0" brushRef="#br0" timeOffset="9620.01">4022 8590 0,'0'18'0,"0"-1"16,0 1-16,-18 0 0,0 52 16,1 71-1,-1 0 1,0-17-1,18-106-15,-52 264 16,16-141 0,1-35-1,17-36-15</inkml:trace>
  <inkml:trace contextRef="#ctx0" brushRef="#br0" timeOffset="10021.33">3351 8961 0,'18'0'16,"0"0"-16,-1 0 16,19 0-16,69 0 15,1 35 1,18-35-1,17 17 1,-124 1-16,125 17 16,-72-17-16,-35 0 15,-17 17 1,0-35 0</inkml:trace>
  <inkml:trace contextRef="#ctx0" brushRef="#br0" timeOffset="10379.33">3581 9243 0,'17'0'31,"1"17"-15,0-17-16,87 53 15,19 0-15,-36-35 16,-17 17 0,-54-35-16,19 0 15,-19 0 1</inkml:trace>
  <inkml:trace contextRef="#ctx0" brushRef="#br0" timeOffset="10753.33">4780 8643 0,'-18'0'47,"18"18"-47,-17-1 15,-18 72 1,-1 16-1,1 19-15,0 35 16,35-142-16,-36 142 16,19 0-1,-1-18 1,18-35 0,0-89-16</inkml:trace>
  <inkml:trace contextRef="#ctx0" brushRef="#br0" timeOffset="11393.33">6862 8608 0,'0'17'15,"0"1"1,0 35-16,-18 70 15,18-87-15,-18 175 16,1 19-16,-36 34 16,17-70-1,36-70 1,-17-54 0,17-52-1</inkml:trace>
  <inkml:trace contextRef="#ctx0" brushRef="#br0" timeOffset="11770.33">7285 8802 0,'0'17'31,"0"1"-31,0 35 16,0-35-16,-18 105 15,1 106 1,-19-70-16,-52 88 16,53-141-1,-36 17 1,18-70 0,36-35-1</inkml:trace>
  <inkml:trace contextRef="#ctx0" brushRef="#br0" timeOffset="12144.33">6509 9084 0,'0'0'0,"17"0"32,1 0-32,70 18 15,71 17 1,-141-35-16,123 35 15,-18-17 1,-17-1-16,17-17 16,-70 18-1,-35-18 1,0 0 0</inkml:trace>
  <inkml:trace contextRef="#ctx0" brushRef="#br0" timeOffset="12526.33">6562 9366 0,'0'18'47,"17"-18"-47,36 0 16,53 35-1,70-35 1,-17 35-16,0-17 16,-141-18-16,52 18 15,1-1 1,-71 1 0,35-18-1</inkml:trace>
  <inkml:trace contextRef="#ctx0" brushRef="#br0" timeOffset="13208.33">7514 8872 0,'18'0'15,"-1"0"-15,19 0 16,52 18-16,53-18 31,-53 0-31,-70 0 0,35 0 16,17 0-1,-34 0 1,-1 53 0,-17 17-1,-18 36-15,-18 53 16,0 53 0,-35 17-1,-17-106 1,-18-17-1,-54-53 1,54-35-16,53-18 16,53 0 15,17 0-15,18 18-16,0-1 15,-18-17 1,-17 0-16,52 18 15,36-1 1,53 36 0,-18-35-16</inkml:trace>
  <inkml:trace contextRef="#ctx0" brushRef="#br0" timeOffset="13707.33">9754 8908 0,'0'17'31,"0"1"-31,0 0 0,-17 87 16,-19 54 0,-34 88-1,35 35 1,-1 1-1,36-125 1,0-140-16</inkml:trace>
  <inkml:trace contextRef="#ctx0" brushRef="#br0" timeOffset="14100.33">10248 8996 0,'-35'17'0,"35"1"0,-18 17 16,18 36-1,-17 52 1,17-105-16,0 141 16,0 35-1,-53-35 1,-35 35-1,-18-36-15,35-52 16,36-71 0,17-17-1</inkml:trace>
  <inkml:trace contextRef="#ctx0" brushRef="#br0" timeOffset="14475.33">9402 9384 0,'17'0'32,"1"0"-17,-1 0-15,54 0 0,52 18 16,19 17 0,-1 35-1,-124-70-15,124 53 16,-17 18-16,-71-54 15,-36 1 1,-17 0 15</inkml:trace>
  <inkml:trace contextRef="#ctx0" brushRef="#br0" timeOffset="14875.33">9349 9772 0,'0'18'32,"17"-18"-32,1 0 15,35 17-15,70 36 16,18-35 0,-17 17-1,17 0-15,-53-35 16,-17 18-1,-36 0 1,-17-1 0,-1-17-16,1 0 15,17 18 1,-17 0-16</inkml:trace>
  <inkml:trace contextRef="#ctx0" brushRef="#br0" timeOffset="15766.33">10319 9243 0,'17'0'47,"1"0"-31,0 0-1,-1 0 1,54 35 0,17 0-16,0 36 15,-17-18 1,-1 17 0,-52-52-1,-18 53 1,-35-1-1,-18-17-15,35-53 0,-88 71 16,-17-36 0,35-35-1,17 0 1,36 0-16,52 0 47,1 0-47,88 17 15,35 1 1,-35 0 0,-53-1-16,-18 19 15,-17-1 1,-1 36 0,-17-19-1,0 1 1,0-17-1,-53 34-15,-35 1 16,0-1 0,-18 1-1,18-18 1,70-53 0,1 0-1,-19-53-15</inkml:trace>
  <inkml:trace contextRef="#ctx0" brushRef="#br0" timeOffset="23899.39">1411 10813 0,'-35'-36'0,"35"19"16,-18-19-16,1 36 15,17-52-15,-36-37 16,1 19-1,0-18 1,17 35 0,0 35-1,18 0-15,0 1 63,0-1-63,-17 18 15,-1-88 1,18 17-16,0 1 16,0-18-1,0-1 1,0 36 0,18-35-1,-18-18 1,17 18-16,-17-35 15,18 70 1,17-53 0,-35 88-1,0 1-15,36-36 16,-36 18-16,17-1 16,1 1-1,0 17 16,-18 1-15,17 17 31,-17-18-31,53 18-16,-35 0 15,35-18 1,-18 1-1,0 17-15,-17 0 16,17 0 0,-17 0-1,-1 17 1,1-17 0,0 0-1,-1 0-15,1 0 16,0 0-1,-1 0 1,1 18 0,0 0-16,17 17 15,0 18 1,0-18 0,-35-17-16,36-1 15,-19 1 1,19 0-1,-19 17-15,18 36 16,1-1 0,-1 36-1,0-18 1,-17-35 0,17 0-1,-35-18-15,0 36 16,18 17-1,-18 0 1,17-17 0,1 17-1,-18-35 1,0-35-16,0 17 16,0 18-1,0 0 1,0 17-1,0 1 1,-18-1-16,1 1 16,-18-18-1,35-36-15,-53 36 16,0 18 0,17-1-1,1-34 1,0-36-16,35 17 15,-18-17 1,1 0 0,-19 0-1,19 0 1,-1 0 0,-17-17-16,0-19 15,-18-16 1,0-1-1,17-18 1,-16-17 0,16 17-1,-17 18-15,36 18 16,17-18 0,-36 36-1,36-19 1,-17 1-1,-1 0 1,0-1-16,1 19 16,17-1-1,0-17 1,-18 0 0,18-1-1,0 1 1,-17 0-16,17 0 15,-18-1 1,18 19 0,0-1 15,-18 18-31,18-18 47</inkml:trace>
  <inkml:trace contextRef="#ctx0" brushRef="#br0" timeOffset="32383.39">1764 9719 0,'0'-18'0,"0"1"15,0-19 1,0 19-16,-18-1 15,18 1-15,-17 17 16,17-18 0,-18 18-1,0 0 1,1 18 0,-36 17-1,18 0 1,-1-17-1,19-1 1,-1 19-16,0-36 16,18 17-16,0 36 31,0-35-31,36 35 16,-1 0-1,0-18 1,-17 0-16,17-17 15,-17-18 1,17 0 15,0-35-15,-35 17-16,36 0 0,-1-35 16,-18 18-1,1-18 1,0 18-1,-18 17 1,0 1 0,-18-19-1,18 19 1,0-1 0,0 0-1,0 36 63,0 0-46,0-1-32,18 1 0,-18 0 15,17 35-15,1 52 16,17 72-1,1-54 1,16-35 0,-34-70-16,-18 0 15,18-18 1,-1 0 0</inkml:trace>
  <inkml:trace contextRef="#ctx0" brushRef="#br0" timeOffset="40359.39">3951 10178 0,'-35'0'16,"17"-18"-16,-70-35 15,70 53-15,-123-88 16,-53-53-1,53 0 1,71 35 0,-1-141-1,71 35-15,35 71 16,71-71 0,-18 89-1,71-18 1,-53 53-1,-36 52-15,36-17 32,-53 53-32,18 53 15,17 53 1,35 53 0,19-18-1,34-17 1,-70-54-16,-71-35 15,-35 1 17,-53 52-17,-35 18 1,70-106-16,-70 106 0</inkml:trace>
  <inkml:trace contextRef="#ctx0" brushRef="#br0" timeOffset="41064.39">7020 10372 0,'-17'0'0,"34"0"0,-70-36 16,0-87-1,53 105-15,-35-88 16,-71-123-1,18-35-15,0-36 16,35-71 0,71 195-1,158-124 1,106 141 0,-52 89-1,228 70 1,-423 0-16,195 0 0,87 106 15,-158 35 1,-71 0 0,0 194-1,-88-71-15,-35 107 16,-71-71 0,-17-124-1,-1-88 1,-52-70-1,0-36 1,70-35-16</inkml:trace>
  <inkml:trace contextRef="#ctx0" brushRef="#br0" timeOffset="41825.39">9631 10266 0,'0'0'0,"-18"0"0,-70-71 15,70 71-15,-35-88 16,18-53-1,35-88 1,0-18-16,71-36 16,17 37-1,18 52 1,0 70 0,35 53-1,88 54 1,18 17-16,0 106 15,-53 17 1,-35 54 0,-54-1-1,-16 36 1,-36-36-16,0 0 16,-53-35-1,-36 1 1,-105 34-1,-35-53 1,-1-70 0,-17-17-16,18-19 15,17-17 1,53 0 0,36-17-1,70-1 1,0 0-1,-18-35-15,1 1 16,-1 16 0</inkml:trace>
  <inkml:trace contextRef="#ctx0" brushRef="#br0" timeOffset="44349.94">3545 13406 0,'18'0'31,"0"0"-31,35 35 16,123 141 0,-53 1-1,19 34 1,-72-52-16,-52-106 15,-1-53 1,1 0 15</inkml:trace>
  <inkml:trace contextRef="#ctx0" brushRef="#br0" timeOffset="44656.94">4180 13458 0,'-35'18'16,"18"-18"-16,-1 18 0,-17 35 15,-18 0 1,0 35 0,-71 53-1,-34 35 1,34-52 0,106-107-16,-52 54 0,17-1 31</inkml:trace>
  <inkml:trace contextRef="#ctx0" brushRef="#br0" timeOffset="45198.94">4992 13600 0,'-18'0'31,"18"17"-31,-70 36 15,-19 35 1,89-70-16,-70 70 0,-36 0 16,18 36-1,35-54 1,-18 1-16,54-36 31,17-17-31,70-18 31,18-18-15,-70 18-16,123-17 16,0 17-1,-35 0-15,0 0 16,-53 0 0,-35 0-1,-1 0 16,1 0-15</inkml:trace>
  <inkml:trace contextRef="#ctx0" brushRef="#br0" timeOffset="45531.94">5080 13758 0,'0'18'15,"0"0"1,0-1-16,0 89 16,0 18-1,0-107-15,0 177 16,0 18 0,-18 35-1,18 0 1,0-194-16</inkml:trace>
  <inkml:trace contextRef="#ctx0" brushRef="#br0" timeOffset="46892.94">2417 15311 0,'0'-18'16,"0"0"-16,0-35 15,0 18-15,-18-18 16,-17-17 0,-1 17-1,19 53-15,-19-89 16,-17 1-1,-17 0 1,-18 18-16,0 34 16,35 36-1,35 0 1,0 36 0,18 34-1,0 18 1,0 0-16,0-17 15,36 0 1,52 34 0,35-34-1,54-18 1,-36-53 0,-106 0-16,0-35 15,-17-1 1,0 1-1,17 0 1,-17 0 0,-18-36-1,0 18-15,0 35 16,17 18 31,-17 36-32,0 17-15,0 0 16,0 35 0,18 18-1,-18 17 1,17 0 0,19-17-1</inkml:trace>
  <inkml:trace contextRef="#ctx0" brushRef="#br0" timeOffset="47415.94">3281 15381 0,'17'0'16,"1"0"-16,17 18 15,89 17 1,88-17 0,-195-18-16,89 17 15,-35 19-15,-19-36 32,-34 0-17,0 17-15</inkml:trace>
  <inkml:trace contextRef="#ctx0" brushRef="#br0" timeOffset="47745.94">3792 15117 0,'0'17'16,"0"1"-1,0 52-15,18 124 16,-18-53-1,0-105-15,0 140 16,0-52 0,-35 34-1,-1-34 1</inkml:trace>
  <inkml:trace contextRef="#ctx0" brushRef="#br0" timeOffset="51883.94">5415 11977 0,'0'-18'31,"0"1"-31,0-19 15,0 19-15,0-125 16,0 19 0,18 0-16,-1-36 15,1 35 1,-18 54 0,0 34-16</inkml:trace>
  <inkml:trace contextRef="#ctx0" brushRef="#br0" timeOffset="52350.94">5080 10918 0,'0'-17'0,"0"34"0,0-52 0,71-53 15,-19 17 1,-34 71 0,0 0 15,-18 18-16,70 70 1,-17 0 0,-35-17-16,0 17 15,17 53 1,0 71 0,18-18-1,0-123-15,0 34 31,-53-87-31,17-18 16,-17 18 0,18-18-1,17 0-15</inkml:trace>
  <inkml:trace contextRef="#ctx0" brushRef="#br0" timeOffset="59598.98">4851 15328 0,'-18'0'16,"18"18"-16,-53 35 16,-35 17-1,-36 1 1,54-18-16,-18 53 31,70-53-31,0-1 16,18-34-1,0 0-15,18-18 32,0 17-32,52 1 15,71 17 1,89 1 0,-89-19-1,-71-17 1,-52 0-1,0 0 1</inkml:trace>
  <inkml:trace contextRef="#ctx0" brushRef="#br0" timeOffset="59987.98">4851 15452 0,'0'17'47,"0"1"-47,0 0 0,0 52 16,0 54-1,0-1 1,0 89-1,0-177-15,-36 71 0,19 35 16,-1-88 0,18-18-1,0-17 1</inkml:trace>
  <inkml:trace contextRef="#ctx0" brushRef="#br0" timeOffset="60974.98">6491 13000 0,'0'-18'16,"0"1"-16,0-1 15,18-35-15,35-53 16,17-53 0,36-52-1,35-1 1,-35 36-16,-35 35 15,-36 35 1,-18 35 0,1 54-1,-18-1 1</inkml:trace>
  <inkml:trace contextRef="#ctx0" brushRef="#br0" timeOffset="61401.98">6932 11254 0,'0'0'0,"18"-18"16,52-53-16,-17 36 16,-35 35-1,-1 0 32,-17 18-47,0 70 0,18 35 16,17 19-1,-35-125-15,36 124 16,-19 0 0,-17-17-1,18-18 1,0-53-16,-1-36 16,1-17-1</inkml:trace>
  <inkml:trace contextRef="#ctx0" brushRef="#br0" timeOffset="65415.98">1270 17251 0,'0'-18'15,"0"1"1,0-1-1,0 0-15,53-52 32,-53 17-32,0 35 0,0-35 15,-18-17 1,-17-36 0,-36-35-1,36 88 1,18 18-16,-36-1 15,17 36 1,-87 36 0,88 34-1,-1 36-15,19 53 16,17-71 0,53 0-1,17-35 1,1-18-1,-36-35 1,106-35 0,-35-36-16,53-105 15,-124 88 1,-35 0 0,18-36-1,-18 107 1,0-1-1,17 36 1,-17 52 0,0-52-16,0 88 15,0 70 1,-35-35 0,0-35-16,17 0 15,0-53 1,18-36-1</inkml:trace>
  <inkml:trace contextRef="#ctx0" brushRef="#br0" timeOffset="65775.98">2117 16986 0,'35'53'0,"-17"-53"15,-18 18-15,70 35 0,89 35 16,17 0 0,-158-88-16,141 18 15,-18-18 1,-71-18-16,-34-52 16,-36-1-1</inkml:trace>
  <inkml:trace contextRef="#ctx0" brushRef="#br0" timeOffset="66068.98">2893 16775 0,'0'17'16,"0"1"0,0 17-16,0 89 15,0-107-15,-18 160 16,-52 52 0,-19-70-1,36-36-15,36-70 16,17-35-1,53-18 1,-53-18-16</inkml:trace>
  <inkml:trace contextRef="#ctx0" brushRef="#br0" timeOffset="66775.98">3475 16792 0,'0'0'0,"17"0"15,1 0-15,88 53 16,35 53-16,88 35 15,18 35 1,-17-17 0,-213-159-16,36 53 15,-53-35 1,-53-1 0,-123-17-16,-53 0 15,17 18 1,71 17-1,35 1 1,-18 34 0,36-17-1,-18-18-15,36 1 16,52-19 0,18 36 15,36 0-16,-1 0-15,-35-35 16,70 35-16,1-18 16,-1 0-1,-17-35 1,0 0 0,-17-18-1,17-34-15,-18-19 16,0 0-1,-17 1 1,-1-18 0,-17 0-1,-53-71 1,-17 0-16,-18-17 16,35-18-1,17 88 1</inkml:trace>
  <inkml:trace contextRef="#ctx0" brushRef="#br0" timeOffset="67666.98">8467 12294 0,'0'-17'16,"53"-54"-1,-1 1 1,37-72-16,52-105 16,-18 71-1,-35 70 1,-52 71 0,-19-18-1</inkml:trace>
  <inkml:trace contextRef="#ctx0" brushRef="#br0" timeOffset="68096.98">9172 10989 0,'18'0'0,"-36"0"0,106-18 15,18 18 1,-35 0-1,-18 18 1,0 0 0,-36-18-16,1 35 15,0-17 17,-18-1-32,17 54 15,1 52 1,-18 18-16,0-123 0,0 194 15,-18 17 1,-35-17 0,53-195-1,-17-17-15</inkml:trace>
  <inkml:trace contextRef="#ctx0" brushRef="#br0" timeOffset="71349.98">17268 11165 0,'0'0'16,"-17"0"-16,-36 0 15,35 0-15,-70-35 16,-247-124 0,0-35-1,70 53-15,-70-123 16,159 70 0,105 53-1,71-54 1,0 72-1,124-142 1,34 89 0,-87 88-16,35-36 15,-36 71 1,71 36 0,1 17-1,-1 0 1,35 70-16,106 19 15,106 69 1,-105 1 0,-195-88-1,53 70 1,-106-71-16,-17 71 31,-18-70-31,-18 70 16,-35 53-1,0-18 1,-35 19 0,-35-72-1,-19-52-15,-34-36 16,-124-18 0,0-34-1,106-18 1,53-36-16,18-17 15,52 35 1,36 18 0</inkml:trace>
  <inkml:trace contextRef="#ctx0" brushRef="#br0" timeOffset="79098.98">15540 10689 0,'18'0'31,"-1"-17"-31,36-19 15,106-87 1,-53 52-16,-106 54 0,123-89 16,-17 0-1,-71 71 1,0-18 0,-17 53-1,-18-18 48,0 0-48</inkml:trace>
  <inkml:trace contextRef="#ctx0" brushRef="#br0" timeOffset="79650.98">15769 9737 0,'18'0'16,"-1"0"-16,1 0 16,0 0-1,35 0-15,-36 0 0,71 0 16,36 0-1,35 0 1,-142 0-16,124 17 16,-52 19-1,-54-19 1,-17 1-16,-18 52 16,0 1-1,0 35 1,-53-18-1,-36 35 1,-16-17-16,-1 0 16,18-35-1,70-36 1</inkml:trace>
  <inkml:trace contextRef="#ctx0" brushRef="#br0" timeOffset="80764.98">13899 8819 0,'18'0'15,"-18"18"1,18-18-16,35 53 0,17 53 15,18 17 1,-17 1 0,-36-18-1,1-18 1,-36-18 0,0-52-16,17 17 0</inkml:trace>
  <inkml:trace contextRef="#ctx0" brushRef="#br0" timeOffset="81030.98">14235 9102 0,'-18'0'15,"0"0"-15,-17 0 16,-36 17-16,54-17 0,-71 53 16,17 18-1,18-1 1,18 19 0,35-54-1</inkml:trace>
  <inkml:trace contextRef="#ctx0" brushRef="#br0" timeOffset="81457.98">13388 9155 0,'18'0'15,"-1"0"1,1 0 15,-1 0-31,36 0 16,18 0-1,-18-18 1,-36 18 0,-17-18-1</inkml:trace>
  <inkml:trace contextRef="#ctx0" brushRef="#br0" timeOffset="81804.98">13617 8819 0,'-17'0'0,"17"18"15,-18 0-15,0 35 16,18 17 0,0-52-16,0 70 15,0 18 1,0 17 0,-17 1-16,17-18 15,0-36 1,17-35-1</inkml:trace>
  <inkml:trace contextRef="#ctx0" brushRef="#br0" timeOffset="83311.98">14323 10195 0,'0'0'0,"-18"0"16,18-17-16,0-1 0,0-53 15,0-70 1,0-53 0,0 0-1,53 18 1,18 17-1,17 71-15,71 35 16,70 35 0,35 18-1,1 0 1,17 18 0,-105 0-16,-36 35 15,-18-1 1,-17 54-1,-18 106 1,18 70 0,-35 36-1,-71-18-15,0-53 16,-124-106 0,-70-88-1,-212-53 1,-35-71-1,-17-88 1,35-70-16,105-36 16,106 18-1,107-17 1,69 35 0,72 34-1,122 1 1,160 71-16,140 70 15,124 53 1,-52 88 0,-36 53-1,-18 53 1,-123 18-16,-107 35 16,-87 0-1,-106-35 1,-53-18-1,0-106 1,-35-71 0,-36-17-1,-123-35-15,-123-35 16,-107-36 0,107 18-1,88 35 1,123 17-1</inkml:trace>
  <inkml:trace contextRef="#ctx0" brushRef="#br0" timeOffset="91855.83">13494 6297 0,'0'18'46,"0"-1"-46,0 1 16,0 0-16,0 87 0,0 125 16,0-36-1,0-159-15,53 459 16,35 53 0,0 0-1,0 17 1,-17 0-1,-18-175-15,0 16 16,-18-52 0,-17 0-1,-18 0 1,0-318-16,17 247 16,18 71-16,18-124 15,18 53 1,-36-211-1,-17-1 1,-18-52 0,0 0 31,18-18-47,-18 17 15,0 1 1,0 17-16,0 1 15,0-1 1,0 0 0,0-17-1,17 17 1,1 0-16,35 18 16,-53-35-16,70 17 15,18 0 1,18-17-1,0-18 1,0 0 0,17 0-1,-17 0-15,35 0 16,0 0 0,71-35-1,35 35 1,18 0-1,-54 17-15,-52 1 16,-88 17 0,-18-17-1,-18-18 1,-35 18 0,17-18-1,1 0 16,0 0-15,-1 0 0</inkml:trace>
  <inkml:trace contextRef="#ctx0" brushRef="#br0" timeOffset="97754.83">16739 6368 0,'-17'-36'0,"34"72"0,-211-248 16,177 194-16,-195-229 15,141 124-15,54-89 16,52-17 0,106 17-1,53 54 1,18 69 0,-53 36-16,-1 36 15,-52 17 1,-18 0-1,-17 0 1,-36 53 0,36 35-1,35 71-15,-36-1 16,36 54 0,0-18-1,-53 18 1,-36-36-1,-17 18 1,-88-70-16,-53-19 16,-124-34-1,19-53 1,-37-18 0,160 0-16</inkml:trace>
  <inkml:trace contextRef="#ctx0" brushRef="#br0" timeOffset="98754.83">2046 10248 0,'-70'18'0,"52"-18"0,-106 0 16,-17 0-1,106 0-15,-106-18 16,0-17 0,70-18-1,54-35 1,-1-71-16,0-88 15,18 0 1,0 35 0,36 54-1,17 34 1,35 18 0,88 1-16,1 52 15,-36 35 1,-71 36-1,-35 17 1,1 36 0,-19 52-1,-17 36-15,0 52 16,-35 89 0,0-70-1,-36-36 1,36-36-1,-36-87 1,54-36-16,-1-35 16,1 0-1,-1 0 1,-70-106 0,70 89-16</inkml:trace>
  <inkml:trace contextRef="#ctx0" brushRef="#br0" timeOffset="99967.83">18591 7691 0,'0'0'0,"-17"0"16,17-18-1,-53 0 1,-71-52 0,107 52-16,-213-70 0,36 0 15,106 88 1,71 0-1,17 17 1,52 89 0,19 18-1,0-19-15,-18-69 16,-1-36 0,19-18-1,70-88 1,-17 18-1,-36 18 1,-53 34-16,-35 19 16,0 34 31,0 1-47,0 17 15,0 0-15,0 18 16,0 18-1,18-36 1,-1 0 0,1-35 15,0 0-15,-18 18-1,17 0-15,18 35 16,1 0-1,-19 17 1,19-17 0,-19-18-16</inkml:trace>
  <inkml:trace contextRef="#ctx0" brushRef="#br0" timeOffset="101421.83">12647 6456 0,'0'17'0,"0"1"15,0 53 1,0 34-16,-18 54 16,1 53-1,17-194-15,0 246 16,-35 71-1,-1 142 1,19 69 0,-1 142-16,18 141 15,123-70 1,54-124 0,-54-159-1,-52-282 1,-36-123-1,-17-36-15,-1 18 16,1 0 0,-18-36-16,18 54 15,-1-1 1,19 1 0,-36 17-1,35 0-15,18 18 16,106 18-1,140-18 1,125-71 0,-107-35-1,-52 0 1,-142-18-16,-52 1 16,-36-1-1,-17 18 1,-1 0-1,1 0 32,0 0-47,35 0 16,-36 18-16,107 34 16,105 37-1,0-1 1,-70-53-16,-159-17 15</inkml:trace>
  <inkml:trace contextRef="#ctx0" brushRef="#br0" timeOffset="102675.83">14693 12047 0,'0'-17'32,"0"-1"-32,0-17 0,0-106 15,18 123-15,-1-158 16,19 70 0,52 18-1,0 70-15,-17 18 16,-1 35-1,1 71 1,-18 18 0,-36-1-1,-17-17-15,-88-18 16,-71-35 0,18-53-1,35 0 1,54-18-1,16-17-15</inkml:trace>
  <inkml:trace contextRef="#ctx0" brushRef="#br0" timeOffset="102988.83">15381 12453 0,'0'0'0,"-18"35"16,1-17-16,-36 0 15,-18-18 1,1 0 0,-1 0-1,36-18 1</inkml:trace>
  <inkml:trace contextRef="#ctx0" brushRef="#br0" timeOffset="103319.83">15752 11818 0,'0'0'0,"-18"53"16,18 18 0,0-54-16,0 54 0,0 87 15,0-16 1,0-1-1,-18-71 1</inkml:trace>
  <inkml:trace contextRef="#ctx0" brushRef="#br0" timeOffset="103663.83">15981 12682 0,'-18'0'16,"1"0"-16,17 18 15,-71 35-15,53-35 16,-52 52-16,-18 71 16,35-106-1</inkml:trace>
  <inkml:trace contextRef="#ctx0" brushRef="#br0" timeOffset="104208.83">16140 11889 0,'0'0'16,"17"0"-16,124 35 15,-123-17-15,176 70 16,-159-71-16,-35 1 31,-53 70-15,53-70-16,-88 88 15,35-53 1,-17-1-16,-1-16 16,53-36-1,1 0 1,34 0 15,1 0-31,141 0 31,53 53-15,-195-53-16,124 17 0,18 1 16</inkml:trace>
  <inkml:trace contextRef="#ctx0" brushRef="#br0" timeOffset="108051.12">17974 12382 0,'0'-17'32,"-18"-89"-32,-17-70 15,17-54 1,1 19-1,17 175-15,-35-263 16,35 122 0,52 54-1,-16 70-15,-19 17 16,1 36 109,0 0-125,-18-17 0,70 17 16,160-53-1,-213 53-15,248-71 16,52 18-1,-123 18-15,-70 18 16,17 17 0,-123 0-1,-1 0 1,1 0 0,17 0-16,53 52 15,18 1 1,0-35-1,-88 0-15</inkml:trace>
  <inkml:trace contextRef="#ctx0" brushRef="#br0" timeOffset="108534.12">19332 10495 0,'18'0'31,"0"0"-31,17 18 0,-18-18 0,125 53 16,16-36 0,54 19-1,0-19 1,17 1-16,-106-18 16,-105 0-16,70 0 15,-88 18 32,0-1-47,-35 36 0,-141 88 16,17-35-1,141-88-15,-282 123 16,71-18 0,123-70-1,53-35 1</inkml:trace>
  <inkml:trace contextRef="#ctx0" brushRef="#br0" timeOffset="118012.18">4727 14623 0,'-17'0'0,"34"0"0,-52 35 0,-177 18 16,195-53-16,-160 17 15,-34-17 1,-19-52 0,72-37-1,16-16-15,-16-54 16,-19 0 0,19-35-1,105 106 1,-53-142-1,71 36-15,17 36 16,18 52 0,18 35-1,70 1 1,88-18 0,-17 70-16,123-17 31,-106 35-31,18 0 15,89 0 1,87 0 0,-70 17-16,335 89 31,-423-18-31,-54 36 16,-105-36-1,-17 141 1,-1-35-1,-35-53-15,-35 18 16,-107 18 0,37-107-1,-54 1 1,-35 17 0,176-88-16,-211 70 15,-18-17-15,18-17 16,-1-36-1,36-36 1,36-34 0,-1 17-1,53 18 1,18-1-16,0 19 16,52 17-1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7-26T11:23:57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14041 5803 0,'-18'0'62,"0"0"-31,18-17-31,0-1 0,-17-53 16,-1-17-16,-17-18 16,-1 0-1,-16 18 1,34 35 0,18 36-1,0-1 1,0 0-16,0-17 15,18 18 1,17-36 0,35 17-1,19-17 1,34 18 0,18 18-16,18-1 15,-141 18-15,158-35 16,36 35-1,35-18 1,-18 0 0,18 1-16,17 17 15,1 0 1,17 17 0,-17 19-1,-1-19 1,-70-17-1,0 0 1,-53 0-16,-52 0 16,-36 18-1,-18-18 1,35 35 0,36-17-1,-18-1-15,-17 1 16,-36 0-1,-17-18 1,0 0 0,-1 17-1,-17 19 1,0 17-16,0-1 16,-17-16-1,-1-1 1,-35 18-1,0 0 1,0 0 0,-17 35-16,-1-17 15,36-1 1,0-35 0,17-17-1,0-18 1,18 18-1,-17-18 17,-19 0-17,-52 0 1,-88 17 0,-36 1-16,0 17 15,195-35-15,-177 35 16,0 1-1,-18-19 1,-53 1 0,-34-18-1,-54-18-15,-53 18 16,71-17 0,70 17-1,71 0 1,53 0-1,53 0 1,18 0-16,52-18 16,0 0-1,1 18 32,-1 0-31,-35 0-16,35 0 15,-17 0 1</inkml:trace>
  <inkml:trace contextRef="#ctx0" brushRef="#br0" timeOffset="4699.99">15381 6032 0,'0'18'94,"0"0"-94,0-1 0,0 54 15,0-53-15,0 70 0,0 88 16,0 124-1,0-106 1,-18 194 0,18-106-1,0-141-15,18 106 16,17-35 0,36 35-1,-36-124 1,-17 19-1,0-1 1,-18-35-16,0 17 16,0-52-1,-18-19 1,18 1 0,0-17-1,0-19 1,0 1 15,0 0-15,0 17-1,0 0 1,0-17-16,0 17 0,0 0 16,0 1-1,0 17 1,0-1-1,-18 1 1,18 18 0,0-18-16,0-36 15,18-17 48,0 0-48,-1 0 173,1 0-172,-1 0-1,1 0 16,0 0 1,-1 0-17,1 0 1,0 0-16,-1 0 16,36 0-1,0 0 1,0 0-16,-18 0 15,18 0 1,-35 18 0,17 0-1,0-18 1,18 0-16,18 17 16,-36-17-1,36 18 1,-18-18-1,-36 0 1,36 0 0,-18 0-16,54 0 15,16 18 1,19-1 0,-18-17-1,-18 18 1,-53-18-1,-17 0-15,-18 18 16,18-18 0,-1 0 31</inkml:trace>
  <inkml:trace contextRef="#ctx0" brushRef="#br0" timeOffset="8009.99">17039 9754 0,'18'0'79,"-1"0"-79,1 0 15,-18 18 1,53 0-1,-18-1-15,36 18 16,-18-17 0,-18 0-1,-17-18 1,-18 17 0,17 1-16,-17 0 15,0-1 1,0 1-1,-17 17 1,-1-17 0,-35 17-1,-17-17 1,52-1-16,-17 1 16,-1 0-1,1-18 1,-18 35-1,18-35-15,35 18 0,-53-1 16,0 19 0,35-36-1</inkml:trace>
  <inkml:trace contextRef="#ctx0" brushRef="#br0" timeOffset="10653">20161 10125 0,'-17'0'0,"-1"0"15,0 0-15,-17 0 16,-124 0-1,-88 0 1,53 0-16,-53 0 16,18-18-1,17-35 1,36 0 0,-36-17-1,18 17-15,71 17 16,70 36-1,35-17 1,18-1 15,36-88-15,-36 89-16,70-71 0,1-18 16,35 18-1,70-1 1,53 54-1,71 17 1,88 18 0,-17 18-16,-36 17 15,17-17 1,-52 17 0,0-17-1,0 0 1,-282-18-16,317 0 15,-53 0-15,0 0 16,-88 0 0,-17 17-1,17 1 1,-18-1 0,1 19-16,34-1 15,1 0 1,-53-35-1,-54 18 1,-69-18 0,-36 18 15,0-1-15,-18 1-16,18 17 15,0 0 1,-18 18-1,1 0 1,-19 18-16,-34-18 16,35 0-1,17-53-15,-35 35 16,-35 0 0,-18-17-1,0 17 1,-17-17-16,-18-1 15,17 1 1,1 0 0,-18-18-1,-18 17 1,0-17 0,-53 18-16,18-18 15,-17 18 1,17 17-1,-18-18 1,0-17 0,-35 0-1,1 0-15,-1 0 16,0 18 0,17-18-1,36 0 1,-17 0-1,34-18 1,1-34-16,-1 16 16,72 1-1,16 17 1,54 18 0</inkml:trace>
  <inkml:trace contextRef="#ctx0" brushRef="#br0" timeOffset="12126.99">24289 9825 0,'17'0'62,"1"0"-46,0 0-16,-1 0 0,89 0 16,-88 0-16,229 17 15,53 36-15,-36-35 16,-70 0 0,-123-18-1,-71 17 16,0 19-15,-36 17-16,19-36 0,-36 89 16,-18 70-1,-17 89 1,0 35 0,0 17-1,17 36 1,18-71-16,36-35 15,-1-53 1,18-176-16,-18 194 16,18-36-1,-35 18 1,35-18-16,-18-17 16,1-18-1,-1-17 1,1-54-1,17-34 1,17-36 15,1 0-15,-18 17 15,-18-17 47,18-17-62,-17 17-16,17-18 0,-18 0 16,0 18-16,-52-35 15,-36-18-15,-53 0 16,-35 0-1,35 36 1,36 17 0,52 0-1,54 0 1</inkml:trace>
  <inkml:trace contextRef="#ctx0" brushRef="#br0" timeOffset="12604">24077 12965 0,'-18'0'0,"-17"17"16,0 1-16,-18 35 15,0 35 1,18 18-1,-1 17 1,19-35 0,17 1-1,0-36-15,0-36 0,0 18 16,35 1 0,36-19-1,17 1 1,0 0-1,18-18 1,-36 0-16,-34 0 16,-19 0-1</inkml:trace>
  <inkml:trace contextRef="#ctx0" brushRef="#br0" timeOffset="27427.26">6826 16916 0,'18'0'47,"0"0"-47,-1 0 0,195 0 31,70-36-31,-247 19 0,336-1 16,87-35-1,19 36 1,17 17 0,-265 0-16,229 0 15,-70 0 1,53 0 0,53-36-1,-194 19 1,141 17-1,-53 0 1,-17 0-16,-54 0 16,-229 0-1,53 0 1,-17 0 0,-1 0-1,-52 0-15,70 0 16,-88 0-1,35 0 1,-35 0 0,-18 0-1,1-18 1,-1 18-16,18 0 16,17 0-1,-34 0 1,-19 0-1,19 0 1,-19 0-16,1 0 16,0 0 15</inkml:trace>
  <inkml:trace contextRef="#ctx0" brushRef="#br0" timeOffset="30134.26">15046 16951 0,'18'0'47,"-1"0"-47,1 0 16,0 0-16,-1 0 0,54 0 31,-54 0-31,54 0 0,52 0 16,-17 0-1,53 0 1,70 0 0,-35 0-1,0-18 1,-35 18-16,88 0 16,-88 0-1,70 18 1,-53 0-1,-70-18-15,141 0 32,-141 0-32,88 0 15,53-36 1,-123 36 0,87-35-1,-140 35-15,52 0 16,-52 0-1,-1 0 1,19 0 0,-19 0-1,1 18 1,17-18 0,-35 0-16,35-18 15,-17 18 1,34 0-1,1 0 1,-18 0-16,-17 0 16,-18 0-1,-36 0 1</inkml:trace>
  <inkml:trace contextRef="#ctx0" brushRef="#br0" timeOffset="31273.26">20073 16951 0,'18'0'47,"-1"0"-47,1 0 0,123-18 16,141-17-1,142 0 1,-389 35-16,459-18 0,-36-17 16,-34 35-1,-19 0 1,1 0-1,0 0 1,88 0-16,0 0 16,-18 0-1,-70 0 1,-54 0 0,-34-35-1,-18-1 1,-71 1-16,18 35 15,-212 0-15,195 0 16,-19 0 0,-17 0-1,-70 18 1,-54-18 0,-52 0-16,52 17 31,-70 1-31,177 35 15,70-18 1,-18 0 0,-35-35-1,-70-17-15,-89-1 16,-18 18 0</inkml:trace>
  <inkml:trace contextRef="#ctx0" brushRef="#br0" timeOffset="41863.19">5750 18097 0,'18'0'93,"0"0"-77,-1 0-16,71 0 16,36 18-16,-1 0 15,124 17 1,-35-35-1,-89 0 1,-105 0-16,158 0 16,-34 0-16,122-18 15,-105 18 1,70 0 0,-141 0-1,-17 0 1,52 36-1,-52-36-15,17 0 16,0 0 0,-17 0-1,-1 0 1,-34 17 0,-19-17-16,1 0 15,17 0 1,-17 0-16,52 0 15,-34 0 1,34 0 0,19 0-1,-54 0 1,-18 0 0,1 0 15,17 0-16,-17 0-15,88 0 16,-18-17-16,106-1 16,-106 0-1,36 18 1,-1 0 0,-88 0-1,71-17 1,-53 17-16,18 0 15,17 0 1,-53 0 0,-17 0-1,0 0 1,-1 0 0,1 0 30,-1 0-46,1 0 16,0 0-16,35 0 16,35 0-16,-18 0 15,-34 0 1,-1 0 0,-17 0 46,-1 0-46,1 0-16,0 0 0,17 0 15,18 0 1,-36 0 0,1 0-1,0 0-15,-1 0 16,19 0-1,-19 0-15,36 0 16,0 0 0,18 0-1,-19 0 1,1 0-16,0 0 16,71 0-1,17 0 1,-18 0-1,71 0 1,-17 0-16,52 0 16,36 0-1,123 0 1,106 0 0,-36-18-1,-34-17 1,-36-18-16,-89 35 15,19 1 1,35 17 0,35 0-1,88 17 1,-158 1 0,-283-18-16,300 18 0,-70-18 15,34 0 1,-16-18-1,-19-17 1,18-1 0,-52 36-1,-36-17-15,35 17 16,-17 0 0,-18 0-1,70 35 1,-17-17-1,71-1 1,-124-17-16,-18 0 16,-70-17-1,-53-1 1,-35 18 0,17 0-1,35 0 1,19 18-16,34-1 15,-35 1 1,-17-18 0,-54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7-26T11:24:54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11977 12541 0,'17'0'47,"1"0"-47,0 0 0,-1 0 0,124 18 16,-35-18-1,124 35 1,-125-17 0,-52-1-1,-53 1 1,18-18-16,-18 18 31,-18 35-15,-87 17-1,34-35-15,-53 71 16,-52 35 0,17 18-1,142-141-15,-54 52 16,1 19-1,52-72-15</inkml:trace>
  <inkml:trace contextRef="#ctx0" brushRef="#br0" timeOffset="1121.99">20884 13123 0,'18'0'94,"0"0"-94,-1 0 0,1 0 0,88 0 31,-36-17-31,71-1 16,-35 0-1,-35 18 1,52 0-1,-87 0-15,-19 0 0,54-17 16,-18 17 0,-18 0-1,0 0 1,18 0 0,-17 0-1,16 0 1,-16 0-16,-19 0 31</inkml:trace>
  <inkml:trace contextRef="#ctx0" brushRef="#br0" timeOffset="1912">21802 12665 0,'17'0'63,"1"0"-63,0 0 0,-1 0 0,89 17 15,35 19 1,-17-1-1,-54-35 1,-52 0-16,-18 18 31,17-18-31,1 0 16,0 17 0,-18 1-1,0-1 1,0 1-16,0 17 15,0 18 1,0-17 0,0 16-1,-36-16 1,1 17-16,-18-18 16,-17 0-1,-54 18 1,18-18-1,-17-17 1,123 0-16,-71 17 16,18-17-16,53-1 15,0 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7-26T11:25:17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8132 12365 0,'17'0'63,"1"0"-63,-1 0 0,19 0 15,70 17-15,70 1 16,0 0-1,-52-1 1,-71-17-16,-36 0 16,36-17-1,71-1 1,105-17 0,-211 35-16,229 0 15,-142 0 1,-87 0-16,0 0 31,-1 0-15</inkml:trace>
  <inkml:trace contextRef="#ctx0" brushRef="#br0" timeOffset="943.83">9984 9772 0,'17'0'0,"-17"18"15,18-18-15,0 0 16,-18 17-16,105-17 15,1 18 1,71 17 0,17 0-1,-36-17 1,1 0-16,-18-18 16,-17 0-1,-54 0 1,-52 0-1,0 0 17,52 0-17,36 0 1,17 0 0,-52 0-1,-53 0 1</inkml:trace>
  <inkml:trace contextRef="#ctx0" brushRef="#br0" timeOffset="1670.83">10989 11906 0,'18'0'47,"-1"0"-31,1 0-16,52 18 0,89 0 16,-141-18-16,246 35 15,-17-35 1,-53 0-1,-70-18 1,-36 1 0,36 17-16,-19-18 15,1 18 1,0 0 0,-35 0-1,-18 0 1,-18 0-1,35 0-15,19 0 16,16 0 0,-34 0-1,0 18 1,-36-18 0,-18 0-1</inkml:trace>
  <inkml:trace contextRef="#ctx0" brushRef="#br0" timeOffset="2161.75">11624 13035 0,'18'0'31,"-1"0"-31,19 0 16,69-18-16,-87 18 0,106-17 15,-19 17 1,19 0-1,17 0 1,-18 0 0,-34 17-1,-54-17-15</inkml:trace>
  <inkml:trace contextRef="#ctx0" brushRef="#br0" timeOffset="3217.75">8502 13458 0,'0'0'0,"-18"0"15,1 0-15,-54 0 0,-88-70 16,1-54 0,34-70-1,-17-70 1,123 229-16,-176-301 16,-53-122-1,18 52-15,53 18 16,105 53-1,54-53 1,87 0 0,71-36-1,53 36 1,-35 71-16,53 35 16,-18 70-1,70 53 1,107 1-1,105 52 1,-441 88-16,512-53 16,-71 19-16,-105 34 15,-195 18 1,-70 18 0,17 105-1,71 53 1,106 107-1,0 17-15,53 105 16,-71 36 0,-35 141-1,-53-17 1,-53-1 0,-70-88-16,-71-35 15,-36-17 1,-140-1-1,-53-70 1,-36-106 0,1-53-1,-54-71-15,-88-52 16,-211-54 0,-106-105-1,-18-18 1,247 36-1,247 17 1,124 0-16,87-18 16</inkml:trace>
  <inkml:trace contextRef="#ctx0" brushRef="#br0" timeOffset="4017.75">12030 10107 0,'17'0'31,"1"-18"-31,141-52 16,105-1 0,-228 71-16,387-106 15,124-35 1,88-35-16,35-53 16,-53 17-1,71 71 1,-88 88-1,-36 35 1,-70 18 0,-70-35-16,-177 0 15,-124 17 1,-52-17 0,17 17-1,18 1 1,35 17-1,88 0-15,194 17 16,124 36 0,-141-18-1,-265-35 1</inkml:trace>
  <inkml:trace contextRef="#ctx0" brushRef="#br0" timeOffset="4511.76">20532 8061 0,'0'18'15,"0"17"-15,0-17 16,0 17-16,53 0 15,-53-17-15,176 52 16,124 36 0,176 0-1,71 0 1,-141-18 0,-107-17-16,-140 17 15,-124 0 1,-52 0-1,-124 88 1,-124 19 0,-176 69-1,18-52-15,35-53 16,70-54 0</inkml:trace>
  <inkml:trace contextRef="#ctx0" brushRef="#br0" timeOffset="14259.61">8625 13529 0,'-17'0'47,"-1"0"-47,0 0 0,-140-71 15,-89-140 1,141-1-1,-70-317 1,158 511-16,-70-317 0,-124-265 16,89 265-1,-54-264 1,177 299 0,53 18-1,194-195 1,-18 124-16,89-140 15,-89 87 1,-105 247 0,17 0-1,176 1 1,-70 105 0,300-35-1,-159 70-15,177-53 16,-319 71-1,19 0 1,-71 18 0,0 53-16,53 52 15,-18-35 1,-193-70-16,316 88 16,19 35-1,-54 35 1,-176-35-1,36 89-15,-1 122 16,36 142 0,-53-141-1,-1 35 1,-34 18 0,-89-89-1,-17 18-15,52 89 16,-34-1-1,-1 0 1,-35-264 0,-124 35-1,1-88 1,-71 18-16,-18 17 16,1 0-1,-54 0 1,71-53-1,-106 18 1,-282 70 0,212-123-1,123-35-15,-53-36 16,35-35 0,-52-53-1,87-17 1,-34-36-16,-18-35 15,17 0 1,36-18 0,52 1-1,-34 17 1,34 35 0,54 0-16,-18-17 15,35-53 1,0-36-1,18 0 1,70 18 0,1 18-1,52 18-15,18-1 16,35-53 0,0 18-1,-35-35 1,35 35-1,18-35 1,18 88-16,52 35 16,89 36-1,-1-1 1,1 36 0,-71 0-1,-36 0 1,1 35-16,18 35 15,-1 18 1,71 0 0,18 53-1,-1-18 1,-52-17 0,-71-18-16,-35 0 15,-18 0 1,0 35-1,0 18 1,36 88 0,17 53-16,53 71 15,53-1 1,-71-52 0,-52-18-1,-1 35 1,-17 1-1,0-1-15,0 53 16,-36-17 0,1-1-1,-54 19 1,-17-54 0,0 18-1,0-35-15,0-1 16,0 1-1,-52-18 1,-54-35 0,-53 17-1,-70-17 1,-1-18-16,54-18 16,17-34-1,18 16 1,-35-16-1,-107-19 1,-34-35 0,-71-35-16,0 0 15,53-17 1,53 17 0,-18 0-1,53-35 1,-71-54-16,-70-105 15,18-17 1,52-19 0,89 1-1,105 70 1,36 36 0,18 17-16,17 0 15,-18 0 1,18-35-1,18 18 1,17-36 0,-17-70-1,35 52-15,0-17 16,0-35 0,35 17-1,1 36 1,17-36-1,17 36 1,18-36-16,1-35 16,69 18-1,36 17 1,0 18 0,-35 53-1,17 0 1,19 18-1,-178 123-15,142-89 0,35-17 16,18 18 0,-18 18-1,-36 17 1,1 35 0,-18 1-16,0 17 15,53-36 1,36 19-1,-1-36 1,18 17 0,-71 19-16,-35 17 15,18 0 1,-53 0 0,35 53-1,18 35 1,-18 18-1,18 35-15,-71 18 16,18-1 0,-18 72-1,18-1 1,17 71 0,-17 0-1,0 0-15,-53-54 16,0-69-1,-36-142-15,54 194 16,-53-123 0,-1 88-1,18 0 1,-35 36 0,0 70-1,-35-89-15,35-52 16,-35 70-1,17-35 1,1-53 0,-36 71-1,35-141-15,-35 70 16,0-71 0,-17 1-1,-36 35 1,35-53-1,-52 17-15,-36 36 16,-17-35 0,17-19-1,18-34 1,-159 17 0,88-17-1,-52 0-15,-124-1 31,229-17-31,-176-17 16,141-36 0,-124-124-1,142 54 1,70 35-16,0 17 16,18 1-1,-18-19 1,0-34-1,-35-71 1,18 17-16,-54-140 16,54 141-1,-18-89 1,70 124 0,36 35-1,-18-35 1,18-35-1,17 34-15,0-34 16,18 141-16,0-142 16,18 1-1,53 0 1,-36 52 0,36-17-16,-1-18 15,18 1 1,36-1-1,35-35 1,-1 17 0,54 19-1,17 16-15,53 19 16,-52 35 0,70 17-1,-89 18 1,-17 0-1,0 18 1,-105 18-16,-1-19 16,18 36-1,-1 0 1,37 36 0,16 16-1,-140-52-15,158 71 0,18 0 16,-53-1-1,-35-17 1,-18 18 0,-17 52-1,0 1 1,-1 52-16,36 88 16,-53-52-1,0 17 1,-36 36-1,1-18 1,17-18 0,1-17-16,17-36 15,-18 1 1,-18 34 0,-34-34-1,-71-1 1,-18 18-1,18-53-15,17-35 16,-17 0 0,17-35-1,-52 34 1,-36 1 0,-35 0-16,0 0 15,35-36 1,36-52-1,35 17 1,-1-35 0,-34 18-1,-53 17-15,-36 1 16,0-19 0,18 1-1,18-18 1,35-18-1,-18-17 1,0-18-16,18 18 16,0-36-1,35-17 1,18-36 0,0 1-1,0-53 1,-1-18-1,36 70-15,36 106 0,-36-123 16,18-17 0,17-1-1,18-70 1,18 52 0,35 1-16,-53 158 0,52-123 15,-16 35 1,34-35-1,18 0 1,18-18 0,18 36-1,-18-1-15,-18 54 16,-18 17 0,19 18-1,-54 17 1,18 0-1,-18 18 1,18 0-16,17 18 16,36 0-1,0 52 1,35-17 0,0-18-1,36 36 1,-19-1-16,19 1 15,-1 0 1,-35 34 0,-70-34-1,-53-1 1,-1 19-16,-17 69 16,0-16-1,-17 52 1,-1-36-1,0-52 1,1 0 0,-19-35-16,-34 17 15,-1 0 1,1 18 0,-1-18-1,1-18 1,52-70-16,-70 36 15,-18 17-15,-53-18 16,-35-17 0,106-1-1,-18-17 1,71 0 0,17 0-16,-70 0 31,17 0-31,-34-53 15,-19-17 1,54 34 0,34-16-1,1-1-15,0-18 32,-1 1-32,1 17 15,18-71 1,-19 36-1,36-18 1,0 18 0,0 17-16,36-17 15,-36 35 1,35-17 0,0-1-1,0 1 1,36-1-1,-36 53-15,36-35 16,-1 36 0,-52-1-1,53 18 1,17-17 0,-18 17-1,-17 0 1,-35 0-1,0 0 1,-1 0-16,1 0 16,17 17-1,0 18-15,18 18 32,-35-35-32,0 0 15,-1 17 1,1 0-1,-1-17-15,-17 35 16,0 0 0,0 17-1,-17-17 1,-1 0 0,1 0-1,17-18 1,0-17-16,-18 0 15,-17 17 1,-18-18 0,0 19-1,18-19 1,-1 1-16,19-18 16,-1 0-1,0 0 1,-35 0-1,36 0 1,-1 0 0,0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7-26T11:15:54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1199 6491 0,'18'0'31,"0"0"-15,-1 0-16,89 0 16,124 18-1,-213-18-15,142 17 0,88-17 16,-53 0-1,18 0 1,-177 0 0,-53 0 15</inkml:trace>
  <inkml:trace contextRef="#ctx0" brushRef="#br0" timeOffset="984">1182 6473 0,'0'18'16,"0"0"0,0-1-16,0 36 15,-18 71 1,-17 17-1,0 71-15,-36 281 32,53-457-32,-52 458 15,52-142-15,1 372 16,-1-301 0,18 194-1,18-246 1,-18 87-1,0-246-15,0-36 16,17 71 0,18-70-1,-17-19 1,0-69 0,-18-19-16,0 36 15,0-18 1,-18-35-1,18 71 1,0-54 0,0 54-16,35 17 31,-17-53-31,0 53 16,-18-17-1,0 52 1,0-88-1,0-35-15,0 18 16,0-36 0,0 0-1,17 18 1,1-35 15,17-18-15,18 0-16,-35 0 0,88-18 15,17 0 1,18 18 0,-17 0-1,-18 18-15,-18 17 16,-35-17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7-26T11:16:36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8890 3034 0,'18'0'15,"52"18"1,-35-18-16,107 17 16,52-17-1,70 0 1,89 0 0,-318 0-16,406 0 15,71-35 1,105 35-16,-52 18 15,-89-1 1,-88 18 0,-71-35-1,-70 0 1,0 0 0,0-17-16,-17-1 15,34 1 1,-35 17-1,-35 0 1,-17 17 0,-89-17-1,-35 0-15,-35 0 78,-1 0-78,1 0 16,-1 0-16,19 0 0,52 0 16,-35 0-1,-35 0-15,34-17 16,-16-1 0,17 18-1,0-18-15,17 18 16,18 0-1,36 0 1,-36-17 0,-18 17-1,-34 0 1,-19-18-16</inkml:trace>
  <inkml:trace contextRef="#ctx0" brushRef="#br0" timeOffset="4086">10513 17604 0,'17'0'47,"1"0"-47,0 0 16,-1 0-16,124-18 15,36 18 1,-1 0-16,-158 0 0,141 0 16,-18-18-1,0 1 1,18-19 0,35 19-1,17-1 1,1 18-16,-36 0 15,-35 0 1,-70 0 0,-53 0-1,-1 0 95,1 0-95,0 0-15,-18 18 0,70 17 16,18-17 0,-35-18-1,-35 0-15,35 0 16,-18 0-1,0-36-15,-17 1 16,0 0 0,-1 0-1,-17-18 1,0-18 0,0 1-1,0-19-15,0-34 16,18-18-1,-18 0 1,0 35 0,0 0-1,0-17 1,18 17-16,-1-35 16,18-53-1,-35 17 1,0 18-1,0 18 1,0 35 0,0 54-16,0 34 15,0 0 1,0 1 0,-17-1-1,-1 0 1,1-35-16,17 36 15,-18-18 1,0 17 0,-17 18-1,-36-18 1,-52 18 0,-18 0-1,-88-35-15,34 0 16,-140-1-1,-35 19 1,-18-1 0,17 71-1,177 18-15,18 17 16,88-18 0,70-52-1,18 0 16,0 35-15,18 17-16,0 1 16,-18 34-1,0-16 1,0-72-16,0 177 16,0 53-1,0 53 1,35 18-16,35-36 15,-17-18 1,0-87 0,-35-54-1,-18-34 1,0-19 0,0 1-16,-18-1 15,1 18 1,17 1-1,0-54 1,0-18 0,0 1-16,17-18 31,1 18-15,-1-18-1</inkml:trace>
  <inkml:trace contextRef="#ctx0" brushRef="#br0" timeOffset="14954.99">12735 10566 0,'-17'0'0,"34"0"0,-34 17 0,-1-17 15,-35 18 1,-17-18-16,-107 53 15,-17-35 1,0 17 0,-159 0-1,-17-35 1,-1-18 0,-387-70-1,723 88-15,-353-53 0,-336-53 16,248 36-1,229 17 1,-158-88 0,193 53-16,-106-124 31,142 53-31,105 18 16,71-35-1,53 35 1,124-89-1,-71 72 1,-1-36-16,1-36 16,-35 142-1,105-71 1,54 71 0,52 53-1,300 0 1,-265 70-16,54 88 15,-213-52 1,19 17 0,35-17-1,-36-1 1,71 1-16,-18 52 16,-35 1-1,-17 34 1,-19 1-1,-34 0 1,-18-71 0,-53-17-16,-36 17 15,-17 35 1,0 18 0,-70 54-1,-19-1 1,37-106-1,16-53-15,-34-17 16,-18-18 0,-36 0-1,1 0 1,-19 35 0,1 18-1,71-18-15</inkml:trace>
  <inkml:trace contextRef="#ctx0" brushRef="#br0" timeOffset="17942">23036 10672 0,'-17'0'16,"-1"17"-16,0-17 16,-34 0-16,-90 18 15,142-1-15,-194-17 16,-17 18-1,-1-18 1,36 0 0,-1 0-16,-34 0 15,-1-35 1,-70-18 0,-36-53-1,36 0 1,88 18-1,53 17-15,106 1 16,-1-1 0,-17-34-1,-17 16 1,-1 1 0,-17 0-1,35 0-15,36 0 16,17-54-1,0 19 1,0-18 0,0-18-1,35 53-15,0 0 16,18 1 0,18-1-1,34 0 1,19 0-1,17 0 1,-18 36-16,54-1 16,-36 18-1,35 0 1,1 18 0,17-18-1,17 18 1,107 0-16,17-1 15,71 1 1,-371 35-16,335-35 16,-34 17-1,-19-17 1,-17 35 0,0-18-16,-18 18 15,36 0 1,-1 18-1,-17 17 1,-106 18 0,-35-18-16,-36 1 15,18 16 1,36 1 0,-1 0-1,-17-35 1,-18 17-1,-71-17 1,-52 17 0,53-17-16,35 52 15,-71-52 1,88 35 0,-87-35-1,-1 17 1,-35-18-16,35 72 15,0-19 1,36 54 0,-18-36-1,-18-53 1,-17 18 0,-18-35-16,17 35 15,-17 0 1,0-1-1,0 37 1,0-36 0,0 17-16,0 1 31,0-18-31,-17 52 16,17-52-1,-18 53 1,0-18-1,1-35-15,-1 18 16,1-18 0,-1 17-1,-35 1 1,18-1 0,-1 19-1,1-36-15,0-18 16,35-18-16,-18 1 15,1 17 1,-19 1 0,1 17-1,0-36 1,-18 36-16,18-35 16,-18 35-1,0-36 1,0 19-1,0-1 1,0 0-16,35-35 0,-52 35 16,-1 18-1,-17-17 1,17-1 0,1-17-1,-36-1 1,0 1-16,-35-18 15,-35 17 1,-1 1 0,1-18-1,0 18 1,17-1 0,18 1-16,-36 17 15,1-17 1,-18 0-1,0-18 1,18 0 0,17 0-1,0-18-15,18 0 16,17 18 0,36-17-1,-18 17 1,-17-36-1,-1 36 1,-34-17-16,17 17 16,-36 0-1,71 0 1,1 0 0,69 0-1,19 0 1,-36 0-16,0-36 15,-18 1 1,1 18 0,17-36-1,18 35 1,-18 0-16,17 1 16,-17-1-1,18 0 1,0 18-1,17 0 17</inkml:trace>
  <inkml:trace contextRef="#ctx0" brushRef="#br0" timeOffset="26434.32">11924 12118 0,'0'18'78,"-18"-18"-63,18 17-15,0 18 0,0 71 16,0-35 0,-17 52-1,17-17 1,-18-35-16,0 70 15,18-71 1,0 54 0,0 35-1,18-71-15,-18-71 16,18 142-16,-1 0 16,1 0-1,-18-89 1,0-52-1,0 0 17,18 17-32,-1-35 0,-17 53 15,18-36 1,-18 36 0,0-35-1,0 17 1,0-17-1,-18 17 1,1-35-16,-1 18 16,18 17-1,0 36 1,0-54 0,0 18-16,0 1 15,0-19 32,0 36-31,0 18-1,0 35-15,0-36 16,0-52 0,18-18 140,-1-18-156,1 18 0,-1-17 0,89-36 15,18 0 1,-107 53-16,107-71 16,246-88-1,107-70 1,16-18-16,90-35 16,-72 88-1,71 18 1,35-18-1,-105 52 1,0 37 0,17-19-16,-53 18 15,-53 36 1,-105 17 0,-107 18-1,-140 17 1,-36 18-1,-17-18-15,0 18 94,-1 0-78,1 0-1,-1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7-26T11:17:22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29457 8502 0,'0'18'0,"-35"-1"15,17-17-15,-88 88 16,-105 54 0,-36-19-1,-212 71-15,-194 53 16,-52-53 0,-36-18-1,-70-52 1,-160-36-1,-52-70-15,-106-1 16,-458 54 0,934-53-1,583-18-15,-865 17 16,35-17 0,-334-123-1,69-1 1,513 71-16,-812-53 15,564 1 1,-335-1 0,-387-106-1,863 71 1,-299-124-16,335 71 16,141 0-1,158 18 1,318 123-1,-35-53 1,35 36-16,-35-1 16,-88-70-1,123 88 1,-123-35 0,0 17-1,-36-34 1,-70-1-1,123 53-15,-35-18 16,106-17 0,88 17-1,53-87 1,18 34 0,17 1-16,-17 35 15,17-1 1,89-16-1,123-19 1,229-17 0,159 0-1,88 0-15,159 0 16,-300 70 0,18 1-1,105-1 1,107-17-1,158 17 1,-71 1-16,160 34 16,70 1-1,-177 17 1,212 18 0,-335 0-1,159 0-15,-88 0 16,-830-17-16,742 17 15,-72-53 1,-263 35 0,69-35-1,-34 36 1,-36 17-16,53 35 16,-123 0-1,53 18 1,-1 18-1,-52-1 1,106 89 0,-160-18-16,36 18 15,36 0 1,-1-1 0,-35-52-1,-88-35 1,106 35-1,88 35-15,-53 0 16,0 18 0,-177-54-1,-52-16 1,-177-72-16,89 36 16,-72 0-1,-16 0 1,-19-18-16,1 53 15,0 54 1,-18-1 0,17 35-1,-17-35-15,0 0 16,0-17 0,0-18-1,-17-18 1,-19 0-1,-34 0 1,-36 18-16,-17 0 16,-19-18-1,19 18 1,17-18 0,18 0-1,17-17 1,1-1-16,-1 1 15,-35 0 1,-52-1 0,-72 1-1,-193 17 1,-36 0 0,-105 0-16,-71 36 15,-18 17 1,-282 0-1,-229 18 1,-247-71 0,35-88-1,18 0-15,229-71 16,177-17 0,17 0-1,106 17 1,35 1-1,-88 17 1,265 0-16,70 0 16,18 0-1,123 18 1,-141-18 0,124 0-1,-71 18-15,18-36 16,-36-70-1,-105-124 1,229 89 0,-265-53-1,71 52 1,71 1 0,176 0-16,193-18 15,54 0 1,35-53-1,0 70 1,-17 1 0,17 52-16,18 19 15,35-37 1,70-16 0,142-54-1,-18 18 1,212 0-1,70 53-15,141 0 16,477 0 0,17 35-1,335-18 1,142 1 0,-89 70-1,106 35-15,-123 18 16,-71 36-1,194-19 1,-829-17 0,336 0-1,-707 0 1,107 0 0,-248 35-16,-122 18 15,34 18 1,-88-18-1,71 0 1,-18-18 0,-53 0-16,71 36 15,-36-18 1,160 70 0,34-17-1,-35-35 1,-264-54-16,300 54 15,-177-36 1,-106-35-16,0 18 16,-17-18 31,-1 17-47,36 1 15,-17 17 1,17 1-1,-36-19 1,36 36 0,0-35-1,-18 17-15,18-35 16,-17 18 0,16-1-1,1 1 1,0 0-1,18-1 1,-36 1-16,18 0 16,-35-1-1,-1 1 1,1-1 0,0-17-1,-18 18-15,17 0 16,-17-1-1,18-17 1,0 18 0,-1 0-1,18 35 1,36-18-16,17 18 16,-35-18-1,-18-35 1</inkml:trace>
  <inkml:trace contextRef="#ctx0" brushRef="#br0" timeOffset="8099">15804 8378 0,'-17'-17'0,"34"34"0,-52-52 0,0 35 0,35-17 0,-282-125 16,158 37-1,54 16 1,52-34-1,18 35-15,106-71 16,53-17 0,-71 105-1,194-88 1,53 36 0,88 17-1,-34 35-15,228 19 16,106 52-1,-158 17 1,-36 71 0,-247-35-1,106 0-15,-194-18 16,-141-17 0,-53 0 15,0-1-16,-124 36-15,-17 35 16,124-88-16,-1 0 0</inkml:trace>
  <inkml:trace contextRef="#ctx0" brushRef="#br0" timeOffset="8831.11">25576 8414 0,'-35'-18'16,"70"36"-16,-88-36 0,18 0 0,-194-17 0,-283-106 16,177 18-1,-88-71 1,229 35 0,0-53-1,123 0 1,89 71-16,158-106 15,36 124 1,229-18 0,176 106-1,-158 35-15,476 52 32,-371 37-32,406 87 15,53 36 1,-582-71-1,-35 53 1,-318-88-16,-70-18 16,-89 18-1,-70 17 1,-35-17 0,-89-18-1,-105-17 1,-106-1-16,-142-17 15,318-53 1</inkml:trace>
  <inkml:trace contextRef="#ctx0" brushRef="#br0" timeOffset="10815.07">12259 17939 0,'18'0'31,"-1"0"-16,1 0-15,0 0 0,17 0 16,106 0 0,-123 0-16,229 0 15,-18 35-15,-17-17 16,-18 17 0,35-17-1,71-1 1,141-17-1,88 0 1,35 0-16,-140 0 16,-107 0-1,-88 18 1,-52-1 0,-1-17-1,89 0-15,70 0 16,71 0-1,-18 0 1,-106 0 0,-53-17-1,-35 17 1,0 0 0,0 0-16,0 0 15,18-18 1,-36 1-1,-35-1 1,-35 0 0,-70 18-16,17 0 15,-18 0 1,53 18 0,35 0-1,36-18 1,-18 0-1,-17 0-15,-18 0 16,-18-18 0,0 0-1,18 18 1,0 0 0,35 0-1,-53 0 1,-53 0-16,-17 0 15,0 0 32,-1 0-31,1 0 0,-1 0-16,1 0 15,0 18 1,-1-18 15,36 0-15,0 0-1,0 0-15,-35 0 0,52 0 16,-52 0-16,35 0 16</inkml:trace>
  <inkml:trace contextRef="#ctx0" brushRef="#br0" timeOffset="14303.07">21431 18186 0,'18'0'31,"-18"-18"-15,18 18-16,-1 0 15,18 0-15,36 0 16,123 0 0,-53 0-1,177 0 1,-301 0-16,301-18 16,-1-17-1,-105 17-15,158-34 16,-140 52-1,-1-18 1,-106 18 0,107-18-1,-142 18-15,53 0 32,-53 0-32,-52 0 15,16 0 1,-16 0-1,-1 0 1,36 0 0,-19 18-16,1-18 15,-35 0 1,17 0 0,1 0-1,-1 0 1,0 0-16,-17 18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7-26T11:17:49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11271 7973 0,'18'0'0,"0"0"15,17 0-15,35 0 16,71-18 0,-123 18-16,176-18 15,212 1 1,282-18-1,17 35-15,177 0 16,177 35 0,-495 0-1,512 18 1,-106 0 0,-70-18-1,-371-35-15,476 0 16,-387 0-1,458-53 1,-141 18 0,-442 0-1,301-18 1,-335-18-16,70-17 16,-141 35-1,88 36 1,-88 17-1,0 35 1,106 18 0,-194-18-16,-106-35 15,88 18 1,-141-18 0,18 0-1,-18-18 1,-88-17-16,35 17 15,-88 0-15,142 1 16,69-1 0,142 18-1,-177 18 1,71 35 0,-159-36-16,1 19 15,-54-19 1,53 1-1,0-18 1,53 0 0,-35 0-16,-17-18 15,-1-17 1,0 17 0,18 18-1,-18-17 1,-35 17-1,-36 0-15,-17-18 63,0 0-63,18 1 16,53-36-16,-1-18 15,54 1 1,-36-1-1,-70 71-15,34-88 16,-34 0 0,-18-53-1,-18-18-15,-34 18 16,-1 0 0,0 35-1,35 71 1,0 35-1,1 0 142,-1 0-142,0 0-15,1 0 0,-54-18 16,-52 0 0,105 18-16,-193-17 0,-89-36 15,-124 0 1,-264-35-1,-158 17 1,-124 18 0,-142 53-1,-17 18-15,-88 88 16,53-53 0,282-53-1,124-36 1,52-69-1,107 34-15,16 36 16,1 17 0,53 18-1,-35 71 1,52 17 0,1-18-1,-18-34-15,35-19 16,0-17-1,53 18 1,141 17 0,88-35-1,195 0-15,-124 0 16,-36-17-16,-52-36 16,-124-18-1,53 18 1,36 36-1,17 17 1,-18 0 0,-17 35-16,-18 0 15,-35 0 1,53 1 0,70-36-1,71 17 1,88 19-1,53-19 17,-35 71-17,35-70-15,-53 158 16,35 1 0,36 34-1,52-34-15,18-71 16,-52-36-1,-19-52 1,-17 0 0,18-18 31,0 0-16,-1 0-16</inkml:trace>
  <inkml:trace contextRef="#ctx0" brushRef="#br0" timeOffset="10772.08">2011 8714 0,'0'0'0,"0"-18"0,-18 18 0,18-18 16,-35-17-1,17-18-15,-17-53 16,0-35-1,17 0 1,18 123-16,-18-158 16,1-36-1,17-17-15,0-36 16,-18 19 0,-17 16-1,0 54 1,35 35-1,35 35 1,88 0-16,54 36 16,123 17-1,35 35 1,106 0 0,194 18-1,229-17 1,494-72-16,212-34 15,53-18 1,-53 0 0,88 0-1,-212 17 1,1 1 0,140 35-16,-211 52 15,-159 1 1,-265 35-1,-105 18 1,-124 52 0,-670-70-16,635 106 15,-53 0-15,-35-53 16,-36 0 0,-70-36-1,-53 1 1,106-18-1,17 0-15,19-53 16,16 0 0,-52 35-1,0 18 1,53 36 0,-54 52-1,-52 18-15,-106 17 16,-70 1-1,-1 17 1,-34-35 0,34-36-1,36-17 1,-124-53-16,-52 0 16,-125 0-1,-69 35 32,-54 54-31,-17 69-16,88-140 0,-53 176 15,18 88 1,17 36 0,-17-1-1,-18-52 1,0-18-1,-53-71-15,-70 18 16,-18-35 0,0-36-1,-18-52 1,0-36 0,-123-52-1,-300-54-15,-229-17 16,-212 17-1,-300 18 1,-17 71 0,-265 141-1,-71 17-15,-35 1 16,-123-36 0,-71-18-1,265-70 1,229-35-1,17-18 1,265-18-16,89-52 16,17-36-1,194 0 1,123 18 0,107-18-1,158 71 1,53 17-16,53 18 15,17 0 1,1-18 0,0 1-1,17-36 1,35 17 0,36 1-16,18 0 15,-1-18 1,-88 18-1,36-1 1,52 1 0,71 35-1,53 0-15,70 0 16,-17 35 0,-18 1-1,-17 17 1,52-36-1,54-17 1</inkml:trace>
  <inkml:trace contextRef="#ctx0" brushRef="#br0" timeOffset="13412.09">9666 15875 0,'0'18'16,"18"-18"15,-1 0-15,36 0 0,-35 0-16,141 17 0,193 36 15,107 0 1,17 0-1,-17 18 1,52 17 0,1-35-1,105 0-15,89-18 16,-53 0 0,-71 18-1,-159-18 1,-141-35-1,-70 0-15,105 18 16,54 0 0,52 52-1,18-17 1,-159-35 0,-35 17-1,0-35-15,18 0 16,35 0-1,35 0 1,-53 18 0,-35-18-1,-18 0 1,-35 0-16,-35-36 16,17 19-1,54 17 1,17 0-1,0 0 1,-36 0 0,-52 0-16,0 0 15,-18 0 1,35-18 0,54-17-1,17 35 1,-18 0-1,-35 0-15,-35-18 16,-71-17 0,-35 0-1,53 17 1,52-17 0,54 17-1,-36-17-15,1 17 16,-36-35-1,-88 36 1,0-1 0,17 18-1,1 0-15,-18 0 16,-53-18 15,17 18-15,-17-35-1,53 0 1,0-18-16,-53 35 16,71-52-16,-18-36 15,0 18 1,-36-53 0,-17-36-1,-17-17 1,-72-18-16,36 36 15,71 70 1,53 18 0,-36 17-1,0 54 1,-70-1 0,-89 18-1,-87 18 1,-36 17-1,0 0 1,18-35 0,-36 0-1,-105-88-15,317 71 0,-476-125 16,-71 1 0,-70 18-1,17 17 1,71 53-1,-71 53 1,18 18-16,0 17 16,-70 36-1,-107-19 1,195 19 0,70-53-1,36-1-15,34-17 16,460 0-16,-513 0 15,-69 0 1,158 0 0,-106 0-1,106 18 1,124 17 0,34 18-16,72-18 15,-19 18 1,-34 0-1,-1-17 1,18-36 0,71 0-16,52 0 15,54 0 1,-1 0 0,-35 0-1,1 0 1,-37 0-1,37 0-15,16 0 16,72 0 0,-1 0 31,18 35-32,-17-35-15,-1 53 0,-53 35 16,36 0-1,35 18 1,-18 17 0,18 54-1,0-36-15,-35 18 16,35-89 0,18-17-1,-1-35 1,1-18-1</inkml:trace>
  <inkml:trace contextRef="#ctx0" brushRef="#br0" timeOffset="15796.09">1976 7214 0,'17'0'47,"1"0"-47,-1 0 0,36 18 0,247 52 31,-264-70-31,299 71 0,705 70 16,36-53-1,212-35 1,-353-35-1,317 17 1,106 18 0,142 0-16,281 88 15,-705-53 1,88 36 0,371 35-1,-318-89 1,-441-35-16,459-35 15,-565-17 1,530-1 0,-230 18-1,-406 0 1,389 0 0,-477-53-16,35 0 15,142-53 1,-318 54-1,177-37 1,-195 72 0,36-1-16,88 18 15,-282 0 1,-36 0 0,-70 0-1,-18 0 1,107 18-1,16 17-15,319 71 16,-178-53 0,107-18-1,-71-35 1,-88-35 0,-70-1-16,17-16 15,-177 52-15,230-36 16,-18 19-1,-17-1 1,-71 18 0,-53 0-1,-35 0-15,18 0 16,52 18 0,-52-1-1,-18-17 1,-35 0-1,-1 0 17</inkml:trace>
  <inkml:trace contextRef="#ctx0" brushRef="#br0" timeOffset="18541.09">11042 17815 0,'18'0'79,"-1"0"-79,1 0 15,-1 0-15,19 0 16,-1 0-1,-17 0-15,-1 0 47,1 0-47,88 0 16,70-17 0,-158 17-16,299 0 15,36 0-15,-53 0 16,-124 0-1,-35 0 1,18 0 0,18 0-1,-1 0 1,71 0-16,18 0 16,-19 17-1,107 1 1,-194-18-1,158-18 1,-105 1 0,-71 17-16,89 0 31,-107 0-31,53 0 16,-70 0-1,-53 0 1,18 0-1,-18 0-15,35 0 32,-18 0-32,19 0 15,105 0 1,-106 0 0,124 0-1,-107 0 1,-34 0-16,52 0 15,-34 0 1,34 0 0,53 0-1,1 0-15,52 0 32,-211 0-32,141 0 15,-54 0-15,36 0 16,18 0-1,18 0 1,17 0-16,70 0 16,36 0-1,-35 0 1,-36 0 0,-88 0-1,-35 0 1,-36 0-16,1 0 15,52-18 1,19 18 0,-1 0-1,-53 18 1,-18-18 0,-17 0-16,-35 0 15,53 0 1,52 0-1,18 17 1,18 1 0,0-18-1,-36 0-15,-35 0 16,-17 0 0,35 0-1,52 0 1,54 0-1,0 0-15,-18 0 16,-35 0 0,-18 0-1,-53 0 1,35 0 0,-34 0-1,34 0-15,-35 0 16,-70 0-1,-1 0 32,1 0-31,0 0 78,-1 0-79,1 0 1,0 0-16,-1 0 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7-26T11:18:32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7038 8714 0,'0'17'16,"18"-17"-16,34 18 15,1 0 1,71 17-1,-54-18 1,-17 36 0,-35-17-16,-18 34 15,0 1 1,-106-1 0,-17-34-1,34-19 1,-16 1-1,34-18-15,71 17 16,18 19 0,17 17-1,36-18 1,-1 0-16,-52-17 0,70 0 31,-70-18-31,17 17 16,0 1-1,-17-18 1,-18 17-16,-36 36 16,-69 0-1,-19-17 1,54-19 0,34 1-1</inkml:trace>
  <inkml:trace contextRef="#ctx0" brushRef="#br0" timeOffset="519.51">7638 8943 0,'17'0'47,"1"0"-47,0 0 0,34 18 15,37 17 1,105 35-1,-53 1 1,-88-36-16,-36-35 16,-17 53-1,-123 18 1,-71-18 0,-53-18-1,71 0 1,52-17-16,142-18 47,-1 0-47,1 0 15,35 17 1,0-17-16,-36 0 16,36 18-1,18-18 1</inkml:trace>
  <inkml:trace contextRef="#ctx0" brushRef="#br0" timeOffset="1145.51">9648 8625 0,'-17'0'47,"17"18"-47,-18-18 0,1 35 16,17-17-16,-89 53 0,-16 34 16,-37 19-1,19-1 1,17-35-1,36 18 1,52-35 0,18-18-16,18 0 15,34-18 1,1-17 0,0-18-1,0-36 1,-17-52-16,-19 0 15,-17-36 1,0 54 0,-17 17-1,-1 18 1,0 35 0,1 0-16,-1 0 15</inkml:trace>
  <inkml:trace contextRef="#ctx0" brushRef="#br0" timeOffset="1742.51">10054 8608 0,'-17'0'47,"17"17"-47,0 1 0,-36 70 15,-34 18 1,-36 53 0,0-18-16,53-35 15,18-71 1,35 0-1,17-35 1,1 0 0,0 0-16,17 0 15,53 0 1,18 18 0,53 0-1,17-1 1,-35-17-1,-70-17-15,-18-19 16,-53 1 0,17 35-1</inkml:trace>
  <inkml:trace contextRef="#ctx0" brushRef="#br0" timeOffset="2618.51">10125 8661 0,'0'17'62,"0"1"-62,0 0 16,0-1-16,0 1 15,-18 52 1,18 19 0,-18 16-16,18-16 15,0-72-15,0 54 16,18-36 0,0-17-1,-18-1 1,17-17-1,-17 36 1,0-19-16,0 54 16,0-18-1,0 35 1,18 0 0,0-70-16,-18-1 15,0 1 32,17-18-31,-17 18-16,18-1 15,0 19-15,-1-36 16</inkml:trace>
  <inkml:trace contextRef="#ctx0" brushRef="#br0" timeOffset="12175.05">4075 16369 0,'17'0'63,"1"0"-47,0 0-16,-1 0 0,107 0 15,123 0 1,282 0-1,53 0-15,88-18 16,-617 1-16,617-1 16,-264 0-1,494-17 1,-54 35 0,89 0-1,-335 0-15,282-18 16,-247 1-1,53-1 1,-177-17 0,18 35-1,-246 0-15,210-18 16,-193 18 0,-88 0-1,-71 0 1,-35-17-1,0 17 1,70-36 0,-52 19-16,-89 17 15,-17 0 48,-1 0-48,1 0-15,-1 0 0,1 0 16</inkml:trace>
  <inkml:trace contextRef="#ctx0" brushRef="#br0" timeOffset="13694.05">18768 16175 0,'17'0'47,"-17"17"-47,18-17 15,35 0-15,106 36 16,-124-36-16,124 17 16,123 1-1,-35-18 1,17 0-1,-87 0-15,-1-35 16,124 35 0,123-18-1,-176 0 1,141 18 0,-176-17-16,88-1 15,88 1 1,-106 17-1,353 0 1,-211 0 0,140 0-16,-52 17 15,-89-17 1,-17 0 0,-54 0-1,19 0 1,-18 0-1,52 0-15,-87 0 16,-18 0 0,-89-35-1,-52 17 1,0 1 0,-142 17-16,230-18 15,71 36-15,88-1 16,-89 1-1,-88-18 1,-52 0 0,-107 0-1,-52 0-15,0-18 32,17 18-17,35 0 1,-52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7-26T11:19:07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14834 6350 0,'18'0'47,"0"0"-47,-1 0 15,36 0-15,35 0 16,318 0 0,123-35-1,141 35 1,-317-18-16,-317 18 0,510-18 16,-263 1-1,-36-1 1,-89 18-1,72 0 1,-72 0 0,-87 0-16,-1 0 15</inkml:trace>
  <inkml:trace contextRef="#ctx0" brushRef="#br0" timeOffset="1074.38">9860 2117 0,'18'0'32,"-1"0"-32,1 0 15,17 0-15,54 0 16,228 35 0,212 0-16,300 0 15,230-17 1,334 35-1,-458-18 1,-71-35 0,-811 0-16,547 0 15,-547 0-15,582 0 0,-71-35 16,89-18 0,-106 18-1,-159 17 1,-265 18-1,-17 0-15,-53 0 16,17 0 0,-34 0-1,-1 0 1,-17 0 0,-1 0 30,1 0-46,0 0 16</inkml:trace>
  <inkml:trace contextRef="#ctx0" brushRef="#br0" timeOffset="2054.38">15981 8749 0,'17'0'109,"1"0"-109,0 0 0,52 0 16,-34 0-16,299 53 15,176-36-15,71 1 16,-70-18 0,-1 0-1,19 0 1,-142 35 0,-159-17-1,-159 0-15,-70-1 31</inkml:trace>
  <inkml:trace contextRef="#ctx0" brushRef="#br0" timeOffset="2934.38">15381 11818 0,'18'0'47,"-1"0"-47,1 0 0,70 0 16,124 0 0,-194 0-16,352 0 15,247 0-15,-140 0 16,263 0-1,-334 0 1,-159-18 0,123 1-1,-158 17-15,123 0 32,-123 0-32,-124 0 15,-17 0 1,-54 0-1,-52 0 1,17 0-16</inkml:trace>
  <inkml:trace contextRef="#ctx0" brushRef="#br0" timeOffset="3726.38">15169 14358 0,'18'0'16,"0"0"-16,-1 0 0,72-18 15,140 1 1,53 17-1,-264 0-15,140 17 16,266-17 0,-124 0-1,-89 0-15,177 0 16,-194-17 0,36-1-1,-72 0 1,-87 18-16,35-35 15,17 35 1,-17 0 0,-88 0-1</inkml:trace>
  <inkml:trace contextRef="#ctx0" brushRef="#br0" timeOffset="4522.27">14905 16704 0,'0'0'0,"17"0"0,19 0 0,70 0 16,17 0 0,36 0-1,17 0 1,36 0-1,52 0-15,72 0 16,140 18 0,-53-1-1,-52 36 1,-124-35 0,-71-18-1,-53 0-15,-52 0 16,0-18-1,-1-17 1,1 17 0,-1-17-1,-52 35-15,17-18 16,71 18 0,123 0-1,18 18 1</inkml:trace>
  <inkml:trace contextRef="#ctx0" brushRef="#br0" timeOffset="11256.02">10566 5821 0,'17'0'31,"1"0"-15,0 0-16,17 0 0,88 0 15,18 0 1,-123 0-16,229 0 16,-141-18-1,-53 18-15</inkml:trace>
  <inkml:trace contextRef="#ctx0" brushRef="#br0" timeOffset="12096.16">10672 5856 0,'-18'0'31,"18"18"-31,-18 17 16,1-17-16,-54 211 16,-35 124-1,106-318-15,-159 529 16,89-281-16,-89 352 16,18 194-1,70 0 1,36 106-1,53-318 1,35-88 0,17 177-1,-52-177-15,-18-229 16,0 299 0,18-299-1,35 71 1,-53-213-1,17-105-15,1-35 16,-1 35 31,1-18-31,-18 0-1,0 36-15,-18 70 16,1-141-16,-18 265 15,-1-36 1,36-141 0,0-35-1,0-35-15,18-18 47,-18 17 0,0 1-47,18 0 0,-18 17 16,17 0-1,54 18 1,35-18 0,-89-35-16,124 18 15,53-18 1,18 18-16,-71-1 15,-53-17 1,-70 0 0,-18-35-1</inkml:trace>
  <inkml:trace contextRef="#ctx0" brushRef="#br0" timeOffset="12483.13">10142 14041 0,'18'0'62,"0"0"-46,-1 0-16,124-18 0,124 0 15,176-35 1,-71 0 0,-105 18-1,-230 35-15,124-35 16,-88 0-16</inkml:trace>
  <inkml:trace contextRef="#ctx0" brushRef="#br0" timeOffset="12870.04">10019 11553 0,'18'-17'31,"-1"17"-31,124-35 15,-123 35-15,194-36 16,105-34 0,-17-18-1,-106-1-15,-106 1 16</inkml:trace>
  <inkml:trace contextRef="#ctx0" brushRef="#br0" timeOffset="13323.04">10160 8555 0,'18'0'47,"-1"0"-47,1 0 0,194 0 16,264-18 0,106 18-1,0-17 1,-247-19-1,-317 36-15,105-35 0,-87 17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7-26T11:19:31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19103 8220 0,'0'17'32,"18"-17"-17,-1 0-15,18 0 0,177 0 16,17 0 0,-211-17-16,229-1 15,-212 18-15,142 0 16,-160 0-16,142 0 0,123 0 15,-88 0 1,247 18 0,-158-1-1,-54 1 1,212 17 0,-230-35-16,125-17 31,-301-1-31,35 0 15,1 1 1,52-1 0,-34 36-16,105 35 15,0 0 1,-71-36 0,-52-17-1,-54 0 1,1 0 15,-18-17 16,18 17-47,-18-36 16,17-52-16,1 0 15,0 0 1,-18 70-16,17-105 15,1 17 1,-1-53 0,1 18-1,-18-18-15,-35-35 16,-18 35 0,0 36-1,18 17 1,-18 53-1,35 18 1,-35 17-16,-35 18 16,-88 0-1,-54 18 1,36-1 0,0 36-1,53-35 1,124 0-16,-89 17 0,18-17 15,-1-18 1,-16 0 0,16 0-1,-52 0 1,-35 0 0,17 0-16,-17 0 15,35 0 1,-1 0-1,1 0 1,-17 17 0,-54 1-1,-35-18-15,18 0 16,-1 35 0,36-35-1,71 18 1,-1-18-1,1 0 1,-18 0-16,-53 0 16,17 0-1,36-18 1,71 18 0,52 0-1,-17 0-15,0 18 16,-54 35-1,1 17 1,53-52 0,0 0-1,17-18 1,18 17 62,0 1-78,0-1 0,0 36 16,18 36-16,-18-72 0,35 107 15,0 17 1,36 0 0,-36 0-1,0-53 1,-17-17-16,-18-54 15,0 1 1,0 17 0,0 1-1,0 34 1,18 1 0,-1-1-1,1-34-15,-1-36 78,1 0-62,0 0-16,-1 0 0,1 0 0,53 0 16,34 0-1,1 0 1,18 0-1,52 0 1,-158 0-16,105 0 0,-52 0 16,-54 0-1</inkml:trace>
  <inkml:trace contextRef="#ctx0" brushRef="#br0" timeOffset="5389.02">11060 8273 0,'0'17'47,"17"-17"-47,1 0 0,17 0 16,18 18-1,35-18-15,142-18 16,-213 18-16,248 0 15,17-17 1,-141 17 0,-53 0-1,36-18 1,-71 18 0,-18 0-16,53 0 15,-35 0 1,88 0-1,-17 18 1,34-1 0,-87-17-16,0 0 15,-1 0 1,-17 0 0,0 0-1,123 0 1,-70-17-16,18 17 15</inkml:trace>
  <inkml:trace contextRef="#ctx0" brushRef="#br0" timeOffset="7722.01">20955 8255 0,'0'18'47,"0"-1"-47,0 1 0,18 17 0,-1 89 16,-17-107-16,36 160 16,-19 52-1,1 141 1,-18-176-16,0 159 15,0-176 1,0-89 0,0-53-1,0-17 126,-18-18-141,1 0 0,-1 0 0,-35 35 16,-35-17-1,-36-1 1,107-17-16,-318 36 15,35-36-15,-388 17 16,88-17 0,159 0-1,-176 0 1,193 0 0,160 18-1,-1-1 1,54 1-16,-283-18 15,264 0 1,-299-18 0,300 1-1,-18 17-15,71 0 16,70 0 0,53 0-1,-18 0 1,18 0-1,-35 0 1,0 0-16,-18 17 16,-17-17-1,-54 18 1,-34-18 0,34 18-1,18-18 1,89 0-16,35 0 15,52 0 64,-17-18-79,0 0 15,0 1-15,0-89 16,0-17-1,0 105-15,-17-123 16,-19 17 0,36-17-1,-17 35-15,17-17 16,0 35 0,0-1-1,0-16 1,0 16-1,0 19-15,0 52 16,0 1 0,0-1 31</inkml:trace>
  <inkml:trace contextRef="#ctx0" brushRef="#br0" timeOffset="8637.01">12488 8643 0,'0'-18'125,"18"18"-125,-18-17 0,18 17 16,35-53-16,-36 35 0,89-70 16,17 0-1,1 0 1,-36 35-1,-35 35 1,-18 0-16,-17 18 16,0 0 31,35 36-32,-1-36 1,1 17-16,-35-17 15,17 18 1,-17 0 0,-18-1-1,35 36 1,-17 35-16,35 18 16,0 0-1,-36-88-15,71 70 16,1-18-1,-1 19 1,-35-36 0,-36-36-1</inkml:trace>
  <inkml:trace contextRef="#ctx0" brushRef="#br0" timeOffset="12701.98">5098 15169 0,'17'0'31,"1"18"-15,0-18-16,-1 0 0,71 18 15,-17-18 1,-36 0-16,283-18 15,-107 0 1,195 18 0,-18 0-1,-88 0-15,141 0 16,-124-17 0,-70-1-1,89-17 1,-142 0-16,88 35 15,-141-18 1,-18 18 0,36 0-1,-53 0 1,35 0-16,53 0 31,-88 0-31,106 0 16,-71 18-1,123-18 1,-17 17 0,-88 1-16,70-18 31,-88 18-31,36-18 16,-89 0-1,-70 0 1,-1 0 203,1 0-219,0 0 15,-18-18-15,17 18 0,18 0 16,1-35-1,17 35 1,-36 0-16,19-18 16,-19 18-1,1 0 1,17 0 0,0 0-1,1 0 1,17 0-16,0 0 15,17-18 1,-17 18 0,-35 0-1,-1 0 1,19 0 0,16 0-16,1 0 15,-17 0 1,-1 0-1,-17 0 1,-1 0 0,1 0-1,-1 0 1</inkml:trace>
  <inkml:trace contextRef="#ctx0" brushRef="#br0" timeOffset="15645.98">13741 15258 0,'17'0'63,"1"0"-48,0 0-15,35 0 0,17 0 16,36 0 0,-88 0-16,140 0 15,54 0 1,17-36-1,-105 36-15,17-17 16,-124 17-16,54 0 16,35 0-1,17 0 1,-34 0 0,52 17-1,-35-17-15,70 36 16,-88-36-1,18 17 1,-18-17 0,18 0-1,70 0 1,-17 0-16,53 18 16,-36-18-1,-52 0 1,34 0-1,1 0 1,-71 0-16,89 0 31,-89 0-31,124 0 16,-107 0 0,-16 0-1,16 0 1,1 0-16,18-18 15,-36 18 1,35-17 0,18-1-1,1 18 1,16 0 0,-87 0-16,70 0 15,18 0 1,-71 0-1,88 0 1,-17 0 0,53 0-1,88 0-15,52 0 16,19 18 0,-89-18-1,36 17 1,-54-17-1,1 0-15,-1 0 16,36 18 0,-159-18-1,0 0 1,-17 0 0,-54-18-1,-17-17-15,18 35 16,52 0-1,54 0 1,-1 0 0,-17 0-1,-18 0 1,-88 0-16,-35 0 78</inkml:trace>
  <inkml:trace contextRef="#ctx0" brushRef="#br0" timeOffset="19257.5">10954 17586 0,'0'0'0,"-18"-18"0,0 1 15,-176-213 1,71 89-16,17 0 15,89-106 1,140 36 0,212-319-1,-70 231 1,105 16-16,283 54 31,-265 158-31,335 71 16,-106 106-1,-140 53 1,140 123 0,-300-158-1,-211-54-15,18 18 16,-107-35 0,-17 124-1,-88-54 1,-106 124-1,-282 177 1,123-142-16,-282 123 16,318-246-1,-18-35 1,17-107 0,-52-123-1,-18-123-15,35 0 16,-18-71-1,124 88 1,89 36 0,105-18-1,70 106-15,160-71 16,158-17 0,141 17-1,283 35 1,-371 89-1,158 35 1,19 18-16,35 88 16,-89 17-1,-105 53 1,-124 1 0,-158 17-1,-89-18 1,-141 89-1,-53-106-15,-211 105 16,-212 1 0,-230-107-1,-211-158 1,441-88 0,-247-106-16,88-106 15,230-52 1,193 69-1,124 1 1,141 53 0,89 52-1,193-52-15,283 17 16,87 89 0,54 70-1,-36 53 1,1 88-1,-177 36 1,-212-18-16,-88 70 16,-106-17-1,-52 52 1,-124 36 0,-89 53-1,-87 0-15,-71-53 16,17-88-1,36-124 1,159-70 0,17-71-1,-17-18 1,-89-70-16,-105-35 16,87 53-1,-16-54 1,175 72-1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7-26T11:20:03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14640 5962 0,'18'0'47,"0"0"-47,-1 0 0,54 0 16,123-18-1,53 18 1,-212 0-16,212 0 15,18-17-15,-54 17 16,1 0 0,-18 0-1,0 35 1,18 18 0,-18-18-1,0 0-15,-53-35 16,-35 0-1,-1-17 1,1-1 0,-18 0-1,-35 18 1,0 0-16,-17 0 16,16 0-1,1 0 1,0 0-1,-17 0 1,-1-17 0,0 17-1,-17-18 1,-1 18 0,-17-17-1,18-1 1,17 0-1,-35 1-15,18-36 0,35-35 16,0-18 0,35-18-1,-17 18 1,-19 1 0,-34 16-1,-18 36-15,0 1 16,0-1-1,0 35 1,0 0 15,0 1-15,-18 17-16,-17-18 16,18 18-16,-36-53 15,-18 18 1,1-36-1,-19 36 1,-16 17-16,-37 18 16,125 0-16,-124 0 15,-36 0 1,36 0 0,18 0-1,-1-17 1,-52 17-16,-1-36 15,-17 36 1,-17 0 0,34 0-1,1 0 1,17 36 0,18-36-16,18 17 15,17-17 1,18 18-1,-18 0 1,18-1 0,-1 1-1,1-18-15,0 18 16,0-18 0,0 0-1,-1 0 1,19 17-1,17-17-15,18 0 16,-1 18 0,19-18-1,-36 0 1,18 18 0,-36-18-1,18 17-15,35-17 16,1 18-1,-1-1 1,18 19 0,0-1-1,0 0 1,-17 18-16,-19 18 16,1-1-1,0 1 1,17 17-1,18 0 1,0 0 0,0-35-16,0-17 15,18-19 1,-1-17 15,1 0 0,-18 18-15,18-18 15,-1 0-15,1 0 0,17 18-16,0-18 15,1 17 1,-19-17-16,1 0 15,17 18 1,1-18 0,-19 0-1,18 0-15,-17 0 16,17 0 0,18 0-1,0 0 1,0 0-1,0 17 1,-18-17-16,1 0 16,-1 0-1,0 0 1,18 18 0,18-18-1,-1 18 1,1-18-16,-1 0 15,-17 0 1,-18 0 0,18 0-1,-17 0 1,17 0 0,-18 17-16,0-17 15,18 0 1,-35 0-1,-1 0 1,1 0 0,17 18-1,36-18-15,35 0 16,-36 0 0,-17 0-1,-18 18 1,-17-18-1</inkml:trace>
  <inkml:trace contextRef="#ctx0" brushRef="#br0" timeOffset="4707.93">15734 5750 0,'0'18'156,"0"0"-156,0-1 0,0 1 16,0 141-1,-18 17-15,-35 106 16,53-264-16,-70 476 16,17-300-1,0 159 1,35-71 0,18 18-1,18-36-15,35-123 16,53 124-1,-36-124 1,54 88 0,-18 89-1,-106-159-15,0 87 16,-18-69 0,-17-1-1,-18 177 1,35-194-1,18 88-15,0-106 16,0-88 0,18-36-1,-1-17 17,-17 53-32,0 18 15,0-53-15,0 70 16,0 18-1,0-1 1,18 1 0,-18-18-1,0 18-15,-18 88 32,-17-35-32,0 106 15,0 17 1,35-194-1,0 0 1,17-70-16,1-18 156,-1 0-124,1 0-32,0 0 15,17-35-15,18-1 16,-18 1-1,0 17 1,-35 1 0,0-1-1,36 0 1,-19 18-16,107-88 16,-54 53-1,36 0 1,-70 35-1,-19-18 1,1 18 31,-1-18-47,1 18 16,35 0-1,18-17-15,-36 17 16,18 0-1,35 0 1,18 0 0,-89 0-16,125 0 15,52 0 1,-36 0-16,-17 0 16,-52 0-1,-1 0 1,-18 0-1,1 0 1,52 0 0,1 17-16,17-17 15,0 18 1,-17-18 0,-89 0-1</inkml:trace>
  <inkml:trace contextRef="#ctx0" brushRef="#br0" timeOffset="5393.94">18221 12294 0,'0'18'78,"18"-18"-78,-1 18 0,1-1 0,0-17 0,87 71 16,72-1 0,-19 1-1,-16-18 1,-107-36 0,-17-17-16,-36 0 78,18 18-78,-18-18 0,18 18 15,-53-1-15,18 19 16,17-36-16,-87 53 16,-37-18-1,-87 35 1,18-17-1,34 18 1,142-54-16,17 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85D47-27AD-D5F9-576A-45592AE2E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F1776E-2760-9CF0-47D4-E2AF00CB7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DB476-6849-00DF-85CE-D2C9C63C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B09FB-5A87-A856-7272-315CCD2C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5B47C-572B-38F5-92C9-AF055960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3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9E8DD-A09A-2337-47D9-4E3B59E4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8EC2DB-B181-F716-09B4-1BF0F456A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EC078-D6B2-75C2-F3C9-945CDE81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E75E5-5C11-CAFB-07DD-25B23065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B1245-28E6-E72A-25D6-83F8A4F0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AF327F-2A2C-DFC7-D643-D2FB1FA69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EE5039-B19C-EFB9-A200-467637EDC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28327-273E-5A70-7ED9-06BB6441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3A751-631E-AB55-8AC7-461D61A5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668EF-5A08-04D6-085E-9856345A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5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55927-351A-F18C-C681-2105199C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4961B-F3FA-FCF7-5B8B-05793075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B0FED-A31E-978C-9A5F-B45E80ED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A399C-3383-2B94-709E-5EC73928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2CBB5-ADC3-7686-CA93-B231F336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1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9DEC-1B42-92B2-E36C-062F753F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1A091-EC91-CC91-D4F2-12CA665E3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1E045-F84E-5029-EC87-27D29B1D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06EE7-98FD-7FD9-11AC-EFC2D81C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27B0A-679A-51CF-7D4B-17AC5D83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8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1AC0C-D541-DC53-776E-2D6906F2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11362-BDA6-3DDD-4FAF-B61791B98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FF5F98-368B-D8E3-0FB7-878B62B6C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8F24BC-8D95-11E8-543D-B99224D4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6DA4D9-0E2B-730D-397D-D0B975C6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28636-6F18-A687-A667-8E45DCDD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0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9FEF0-288D-F293-F03F-5D1D11CF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6BAF7-F932-2DB4-A1DD-5BD19BAB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F513A2-5079-5615-90B2-3E0C233A6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2489A0-7259-15F6-FB47-EDD2845AC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C187C9-BC5D-408D-A509-5F93980F9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230336-1F67-A3C5-0FB0-F3F882BF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22D8CF-2704-7E6B-3681-31C1D009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724C38-4123-FABF-EDC2-0FD9953E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5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818BB-805B-C4E8-44A8-5534FFE5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D9FA2E-5077-3D16-1747-6BA12FE5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8E9FE7-C7A0-A70A-8EC8-6B9935E5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B0A4B2-3F48-15B7-07DA-B7A09A1C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35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A97E16-7655-B13D-F3E7-EA1C96F9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293429-4E86-D9C9-2146-F1806F01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2AE02-D29A-EB5A-3CAB-3769B679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0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82F3E-4A6F-BAE9-2863-1B019DFA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D9D17-76EA-804B-8401-F4EC1CA82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65A23-5513-645A-5B92-F5CBBEBA4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81090-2E37-CDB2-8ACC-EC780130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8B809-F215-AC96-1413-DAD2E0B1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561671-E949-225E-3A0E-D387B8E2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0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5433E-B209-2DEC-E5C7-10B313A3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A0A024-B1D3-996B-0D34-3FA36B7A2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44B64D-778D-298B-1B03-3CBDB1D69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CEA20-31C8-AB24-B39B-B234288C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371A2-209D-4455-C5DB-2BBBF7B7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A4EEBE-EDFB-6A23-4383-A5C7DA48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1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2D9C49-FD62-CB0D-90EF-A13E3EAC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D663D-892B-A01D-C87F-C6ACFB400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4312-2250-E0DF-A44E-DF51B94DF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8786D-DC38-46AB-AD86-49225C8192B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914CF-C1B7-F5BD-DEE4-3ACFAB886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319B1-6D04-C438-1CED-013D8980E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9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customXml" Target="../ink/ink1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B457A8-A9AA-FDE8-97A6-C12ED3C23BBD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285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518ED9-FAC3-23A4-AABF-6A25DA543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24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000" dirty="0">
                <a:solidFill>
                  <a:srgbClr val="1B2D47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 세트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5BEA03-09F8-B8A8-6166-44F76C669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804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대전 공통</a:t>
            </a:r>
            <a:r>
              <a:rPr lang="en-US" altLang="ko-KR" sz="3600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3</a:t>
            </a:r>
            <a:r>
              <a:rPr lang="ko-KR" altLang="en-US" sz="3600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반 박재현</a:t>
            </a:r>
          </a:p>
        </p:txBody>
      </p:sp>
    </p:spTree>
    <p:extLst>
      <p:ext uri="{BB962C8B-B14F-4D97-AF65-F5344CB8AC3E}">
        <p14:creationId xmlns:p14="http://schemas.microsoft.com/office/powerpoint/2010/main" val="10379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주소지정 방식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(addressing mode)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63BF99-D946-96EA-C3BB-46F093418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524000"/>
            <a:ext cx="7867650" cy="49815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93C5135-E51C-CDF7-2A4F-0E409EBA8D7D}"/>
                  </a:ext>
                </a:extLst>
              </p14:cNvPr>
              <p14:cNvContentPartPr/>
              <p14:nvPr/>
            </p14:nvContentPartPr>
            <p14:xfrm>
              <a:off x="3530520" y="762120"/>
              <a:ext cx="3651840" cy="52898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93C5135-E51C-CDF7-2A4F-0E409EBA8D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1160" y="752760"/>
                <a:ext cx="3670560" cy="53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122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즉시 주소지정 방식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(immediate addressing mode)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355683-4374-B582-FA2D-6E84C8EB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27" y="2147727"/>
            <a:ext cx="6239746" cy="1152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60E216-0A18-F6BF-421A-BE51FC5ECFC8}"/>
              </a:ext>
            </a:extLst>
          </p:cNvPr>
          <p:cNvSpPr txBox="1"/>
          <p:nvPr/>
        </p:nvSpPr>
        <p:spPr>
          <a:xfrm>
            <a:off x="1073943" y="3800475"/>
            <a:ext cx="10044113" cy="250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오퍼랜드의 내용 </a:t>
            </a:r>
            <a:r>
              <a:rPr lang="en-US" altLang="ko-KR" sz="3600" dirty="0"/>
              <a:t>= </a:t>
            </a:r>
            <a:r>
              <a:rPr lang="ko-KR" altLang="en-US" sz="3600" dirty="0"/>
              <a:t>실제 데이터</a:t>
            </a:r>
            <a:endParaRPr lang="en-US" altLang="ko-KR" sz="3600" dirty="0"/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3600" dirty="0"/>
              <a:t>변수 초기값 설정</a:t>
            </a:r>
            <a:r>
              <a:rPr lang="en-US" altLang="ko-KR" sz="3600" dirty="0"/>
              <a:t>, </a:t>
            </a:r>
            <a:r>
              <a:rPr lang="ko-KR" altLang="en-US" sz="3600" dirty="0"/>
              <a:t>상수를 사용할 때 사용</a:t>
            </a:r>
            <a:r>
              <a:rPr lang="en-US" altLang="ko-KR" sz="3600" dirty="0"/>
              <a:t>!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3600" dirty="0"/>
              <a:t>처리속도가 </a:t>
            </a:r>
            <a:r>
              <a:rPr lang="ko-KR" altLang="en-US" sz="3600" dirty="0">
                <a:solidFill>
                  <a:schemeClr val="accent2"/>
                </a:solidFill>
              </a:rPr>
              <a:t>가장 빠름</a:t>
            </a:r>
            <a:r>
              <a:rPr lang="en-US" altLang="ko-KR" sz="3600" dirty="0">
                <a:solidFill>
                  <a:schemeClr val="accent2"/>
                </a:solidFill>
              </a:rPr>
              <a:t>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129DC27-95C8-7FB5-96A1-2D4B56BB03D7}"/>
                  </a:ext>
                </a:extLst>
              </p14:cNvPr>
              <p14:cNvContentPartPr/>
              <p14:nvPr/>
            </p14:nvContentPartPr>
            <p14:xfrm>
              <a:off x="1835280" y="2387520"/>
              <a:ext cx="6877440" cy="40960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129DC27-95C8-7FB5-96A1-2D4B56BB03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5920" y="2378160"/>
                <a:ext cx="6896160" cy="41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261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레지스터 주소지정 방식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(register addressing mode)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BC2526-61AB-9671-3619-98443DE9E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131" y="1586204"/>
            <a:ext cx="7129889" cy="468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2D582F7-BB15-4AD5-12B7-4A1438CF7446}"/>
                  </a:ext>
                </a:extLst>
              </p14:cNvPr>
              <p14:cNvContentPartPr/>
              <p14:nvPr/>
            </p14:nvContentPartPr>
            <p14:xfrm>
              <a:off x="5099040" y="1714320"/>
              <a:ext cx="1715040" cy="29786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2D582F7-BB15-4AD5-12B7-4A1438CF74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9680" y="1704960"/>
                <a:ext cx="1733760" cy="29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97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직접 주소지정 방식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(direct addressing mode)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89A08E-71B4-1F61-1C75-4883AE6F2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142" y="1590473"/>
            <a:ext cx="7129889" cy="468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B408311-15D0-2ADD-AFD7-A378019E08B3}"/>
                  </a:ext>
                </a:extLst>
              </p14:cNvPr>
              <p14:cNvContentPartPr/>
              <p14:nvPr/>
            </p14:nvContentPartPr>
            <p14:xfrm>
              <a:off x="4933800" y="1809720"/>
              <a:ext cx="1753200" cy="27752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B408311-15D0-2ADD-AFD7-A378019E08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4440" y="1800360"/>
                <a:ext cx="1771920" cy="279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2358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변위 주소지정 방식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(displacement addressing mode)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037928-09B6-A467-DB3B-12BC6F811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636178"/>
            <a:ext cx="8417996" cy="3662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F1DCF7-FDD4-5959-EB5A-7F32C3BE9408}"/>
              </a:ext>
            </a:extLst>
          </p:cNvPr>
          <p:cNvSpPr txBox="1"/>
          <p:nvPr/>
        </p:nvSpPr>
        <p:spPr>
          <a:xfrm>
            <a:off x="2186119" y="5376572"/>
            <a:ext cx="8486775" cy="129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여기서 레지스터는 프로그램 카운터 </a:t>
            </a:r>
            <a:r>
              <a:rPr lang="en-US" altLang="ko-KR" dirty="0"/>
              <a:t>(PC), </a:t>
            </a:r>
            <a:r>
              <a:rPr lang="ko-KR" altLang="en-US" dirty="0"/>
              <a:t>인덱스 레지스터를 씁니다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PC</a:t>
            </a:r>
            <a:r>
              <a:rPr lang="ko-KR" altLang="en-US" dirty="0"/>
              <a:t>의 경우 </a:t>
            </a:r>
            <a:r>
              <a:rPr lang="ko-KR" altLang="en-US" dirty="0">
                <a:solidFill>
                  <a:schemeClr val="accent2"/>
                </a:solidFill>
              </a:rPr>
              <a:t>상대 주소지정 방식 </a:t>
            </a:r>
            <a:r>
              <a:rPr lang="en-US" altLang="ko-KR" dirty="0"/>
              <a:t>(relative addressing mode)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인덱스 레지스터의 경우 </a:t>
            </a:r>
            <a:r>
              <a:rPr lang="ko-KR" altLang="en-US" dirty="0">
                <a:solidFill>
                  <a:schemeClr val="accent2"/>
                </a:solidFill>
              </a:rPr>
              <a:t>인덱스 주소지정 방식</a:t>
            </a:r>
            <a:r>
              <a:rPr lang="en-US" altLang="ko-KR" dirty="0"/>
              <a:t>(indexed addressing mode)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A741F9B-B1A4-C4D1-ADF9-EAF3058881A2}"/>
                  </a:ext>
                </a:extLst>
              </p14:cNvPr>
              <p14:cNvContentPartPr/>
              <p14:nvPr/>
            </p14:nvContentPartPr>
            <p14:xfrm>
              <a:off x="361800" y="69840"/>
              <a:ext cx="9588960" cy="65664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A741F9B-B1A4-C4D1-ADF9-EAF3058881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440" y="60480"/>
                <a:ext cx="9607680" cy="65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DAF148B-535A-173D-081D-F03A5CE5F316}"/>
                  </a:ext>
                </a:extLst>
              </p14:cNvPr>
              <p14:cNvContentPartPr/>
              <p14:nvPr/>
            </p14:nvContentPartPr>
            <p14:xfrm>
              <a:off x="304920" y="1727280"/>
              <a:ext cx="7112160" cy="47944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DAF148B-535A-173D-081D-F03A5CE5F3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5560" y="1717920"/>
                <a:ext cx="7130880" cy="481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122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간접 주소지정 방식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(indirect addressing mode)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F3D48B-A20E-985F-AB22-E34B1FBD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702" y="1622945"/>
            <a:ext cx="6014595" cy="41993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DD8AE-C485-2A98-68D1-9814E46BA484}"/>
              </a:ext>
            </a:extLst>
          </p:cNvPr>
          <p:cNvSpPr txBox="1"/>
          <p:nvPr/>
        </p:nvSpPr>
        <p:spPr>
          <a:xfrm>
            <a:off x="1980846" y="5660217"/>
            <a:ext cx="8486775" cy="88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참조된 데이터가 스택 형태일 경우</a:t>
            </a:r>
            <a:r>
              <a:rPr lang="en-US" altLang="ko-KR" dirty="0"/>
              <a:t>, </a:t>
            </a:r>
            <a:r>
              <a:rPr lang="ko-KR" altLang="en-US" dirty="0"/>
              <a:t>그 다음 데이터의 주소는 따로 지정하지 않아도 알 수 있으므로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2"/>
                </a:solidFill>
              </a:rPr>
              <a:t>묵시적 주소지정 방식</a:t>
            </a:r>
            <a:r>
              <a:rPr lang="en-US" altLang="ko-KR" dirty="0"/>
              <a:t>(implied addressing mode)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75F6C65-9D69-6C50-F2BD-DD43B88E9221}"/>
                  </a:ext>
                </a:extLst>
              </p14:cNvPr>
              <p14:cNvContentPartPr/>
              <p14:nvPr/>
            </p14:nvContentPartPr>
            <p14:xfrm>
              <a:off x="2070000" y="1746360"/>
              <a:ext cx="8331480" cy="48070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75F6C65-9D69-6C50-F2BD-DD43B88E92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0640" y="1737000"/>
                <a:ext cx="8350200" cy="48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411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레지스터 간접 주소지정 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C2F567-0AF6-12C1-490B-0C172A692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94" y="2043615"/>
            <a:ext cx="9787812" cy="42155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DCED67A-6EEC-24AD-E018-6E428452779E}"/>
                  </a:ext>
                </a:extLst>
              </p14:cNvPr>
              <p14:cNvContentPartPr/>
              <p14:nvPr/>
            </p14:nvContentPartPr>
            <p14:xfrm>
              <a:off x="4273560" y="4514760"/>
              <a:ext cx="3785040" cy="3178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DCED67A-6EEC-24AD-E018-6E42845277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4200" y="4505400"/>
                <a:ext cx="3803760" cy="3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793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이제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CPU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는 명령어를 수행하게 됩니다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E518CF-1592-0F98-9E76-50AC53CE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46" y="2000399"/>
            <a:ext cx="9741140" cy="41857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7C4A451-DD8E-070E-44F0-D9C7C7BDDF1C}"/>
                  </a:ext>
                </a:extLst>
              </p14:cNvPr>
              <p14:cNvContentPartPr/>
              <p14:nvPr/>
            </p14:nvContentPartPr>
            <p14:xfrm>
              <a:off x="2470320" y="2736720"/>
              <a:ext cx="5803920" cy="23371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7C4A451-DD8E-070E-44F0-D9C7C7BDDF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0960" y="2727360"/>
                <a:ext cx="5822640" cy="23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89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 세트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?!?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8264FD-3BC1-BC3B-F44D-94440FEC9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1729" y="1825625"/>
            <a:ext cx="6496575" cy="18748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chemeClr val="accent2"/>
                </a:solidFill>
              </a:rPr>
              <a:t>컴퓨터의 구조</a:t>
            </a:r>
            <a:endParaRPr lang="en-US" altLang="ko-KR" sz="3600" dirty="0">
              <a:solidFill>
                <a:schemeClr val="accent2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→ 명령어 집합 종류</a:t>
            </a:r>
            <a:r>
              <a:rPr lang="en-US" altLang="ko-KR" sz="3600" dirty="0">
                <a:solidFill>
                  <a:srgbClr val="285078"/>
                </a:solidFill>
              </a:rPr>
              <a:t>, </a:t>
            </a:r>
            <a:r>
              <a:rPr lang="ko-KR" altLang="en-US" sz="3600" dirty="0">
                <a:solidFill>
                  <a:srgbClr val="285078"/>
                </a:solidFill>
              </a:rPr>
              <a:t>수가 상이함</a:t>
            </a:r>
            <a:endParaRPr lang="en-US" altLang="ko-KR" sz="3600" dirty="0">
              <a:solidFill>
                <a:srgbClr val="285078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DD73417-1CB8-5B66-0386-E6B90E034002}"/>
              </a:ext>
            </a:extLst>
          </p:cNvPr>
          <p:cNvSpPr txBox="1">
            <a:spLocks/>
          </p:cNvSpPr>
          <p:nvPr/>
        </p:nvSpPr>
        <p:spPr>
          <a:xfrm>
            <a:off x="914400" y="4188258"/>
            <a:ext cx="506297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dirty="0">
                <a:solidFill>
                  <a:schemeClr val="accent2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 세트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922592-BEF9-594D-A0F8-F21A9F9DF6D6}"/>
              </a:ext>
            </a:extLst>
          </p:cNvPr>
          <p:cNvCxnSpPr/>
          <p:nvPr/>
        </p:nvCxnSpPr>
        <p:spPr>
          <a:xfrm>
            <a:off x="914400" y="3700463"/>
            <a:ext cx="278606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7B5A6B-309D-3D5E-D738-B10D33F9A2D9}"/>
              </a:ext>
            </a:extLst>
          </p:cNvPr>
          <p:cNvCxnSpPr/>
          <p:nvPr/>
        </p:nvCxnSpPr>
        <p:spPr>
          <a:xfrm>
            <a:off x="2307431" y="3700463"/>
            <a:ext cx="0" cy="72866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56D3BF07-21BE-DCF1-7402-74CD696F23CF}"/>
              </a:ext>
            </a:extLst>
          </p:cNvPr>
          <p:cNvSpPr/>
          <p:nvPr/>
        </p:nvSpPr>
        <p:spPr>
          <a:xfrm>
            <a:off x="6229306" y="2128839"/>
            <a:ext cx="380740" cy="3871910"/>
          </a:xfrm>
          <a:prstGeom prst="leftBrace">
            <a:avLst>
              <a:gd name="adj1" fmla="val 8333"/>
              <a:gd name="adj2" fmla="val 8173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FE8DC93-AA3B-648E-F38E-5325F862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081" y="2128839"/>
            <a:ext cx="5218871" cy="38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4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명령어 종류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크게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가지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675BFF5A-80BA-A5EB-124C-946C46A1E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8232" y="1478539"/>
            <a:ext cx="11495536" cy="20993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데이터 전송 명령어</a:t>
            </a:r>
            <a:endParaRPr lang="en-US" altLang="ko-KR" sz="3600" dirty="0">
              <a:solidFill>
                <a:srgbClr val="285078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레지스터</a:t>
            </a:r>
            <a:r>
              <a:rPr lang="en-US" altLang="ko-KR" dirty="0"/>
              <a:t>-</a:t>
            </a:r>
            <a:r>
              <a:rPr lang="ko-KR" altLang="en-US" dirty="0"/>
              <a:t>레지스터</a:t>
            </a:r>
            <a:r>
              <a:rPr lang="en-US" altLang="ko-KR" dirty="0"/>
              <a:t>, </a:t>
            </a:r>
            <a:r>
              <a:rPr lang="ko-KR" altLang="en-US" dirty="0"/>
              <a:t>레지스터 </a:t>
            </a:r>
            <a:r>
              <a:rPr lang="en-US" altLang="ko-KR" dirty="0"/>
              <a:t>– </a:t>
            </a:r>
            <a:r>
              <a:rPr lang="ko-KR" altLang="en-US" dirty="0"/>
              <a:t>기억장치</a:t>
            </a:r>
            <a:r>
              <a:rPr lang="en-US" altLang="ko-KR" dirty="0"/>
              <a:t>, </a:t>
            </a:r>
            <a:r>
              <a:rPr lang="ko-KR" altLang="en-US" dirty="0"/>
              <a:t>기억장치</a:t>
            </a:r>
            <a:r>
              <a:rPr lang="en-US" altLang="ko-KR" dirty="0"/>
              <a:t>- </a:t>
            </a:r>
            <a:r>
              <a:rPr lang="ko-KR" altLang="en-US" dirty="0"/>
              <a:t>기억장치 </a:t>
            </a:r>
            <a:r>
              <a:rPr lang="ko-KR" altLang="en-US" dirty="0">
                <a:solidFill>
                  <a:schemeClr val="accent2"/>
                </a:solidFill>
              </a:rPr>
              <a:t>데이터 전송</a:t>
            </a:r>
            <a:r>
              <a:rPr lang="ko-KR" altLang="en-US" dirty="0"/>
              <a:t> </a:t>
            </a:r>
            <a:r>
              <a:rPr lang="en-US" altLang="ko-KR" dirty="0"/>
              <a:t>(LDA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29CA8D-F862-6381-B01D-0CB843196C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76" y="1478539"/>
            <a:ext cx="2296292" cy="2085181"/>
          </a:xfrm>
          <a:prstGeom prst="rect">
            <a:avLst/>
          </a:prstGeom>
        </p:spPr>
      </p:pic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3E61ECDF-1695-D2AA-8307-2E6116F59C02}"/>
              </a:ext>
            </a:extLst>
          </p:cNvPr>
          <p:cNvSpPr txBox="1">
            <a:spLocks/>
          </p:cNvSpPr>
          <p:nvPr/>
        </p:nvSpPr>
        <p:spPr>
          <a:xfrm>
            <a:off x="348232" y="3078739"/>
            <a:ext cx="10753156" cy="209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데이터 처리 명령어</a:t>
            </a:r>
            <a:endParaRPr lang="en-US" altLang="ko-KR" sz="3600" dirty="0">
              <a:solidFill>
                <a:srgbClr val="285078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컴퓨터에 </a:t>
            </a:r>
            <a:r>
              <a:rPr lang="ko-KR" altLang="en-US" dirty="0">
                <a:solidFill>
                  <a:schemeClr val="accent2"/>
                </a:solidFill>
              </a:rPr>
              <a:t>연산 능력을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2"/>
                </a:solidFill>
              </a:rPr>
              <a:t>부여</a:t>
            </a:r>
            <a:r>
              <a:rPr lang="ko-KR" altLang="en-US" dirty="0"/>
              <a:t>해줌 </a:t>
            </a:r>
            <a:r>
              <a:rPr lang="en-US" altLang="ko-KR" dirty="0"/>
              <a:t>(</a:t>
            </a:r>
            <a:r>
              <a:rPr lang="ko-KR" altLang="en-US" dirty="0"/>
              <a:t>산술 및 논리 연산</a:t>
            </a:r>
            <a:r>
              <a:rPr lang="en-US" altLang="ko-KR" dirty="0"/>
              <a:t>, ADD, AND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BC50C7-7F56-8BAB-D4E8-E196A4B959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819" y="3563720"/>
            <a:ext cx="2296292" cy="2085181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8A220DB2-4467-7D55-15C6-9D4BAA6E2670}"/>
              </a:ext>
            </a:extLst>
          </p:cNvPr>
          <p:cNvSpPr txBox="1">
            <a:spLocks/>
          </p:cNvSpPr>
          <p:nvPr/>
        </p:nvSpPr>
        <p:spPr>
          <a:xfrm>
            <a:off x="348232" y="4613417"/>
            <a:ext cx="10753156" cy="209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프로그램 제어 명령어</a:t>
            </a:r>
            <a:endParaRPr lang="en-US" altLang="ko-KR" sz="3600" dirty="0">
              <a:solidFill>
                <a:srgbClr val="285078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명령어 실행 순서를 변경하는 연산</a:t>
            </a:r>
            <a:r>
              <a:rPr lang="en-US" altLang="ko-KR" dirty="0"/>
              <a:t>( ??? 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04F604D-F7FB-177F-73C4-3882F53D0E6A}"/>
                  </a:ext>
                </a:extLst>
              </p14:cNvPr>
              <p14:cNvContentPartPr/>
              <p14:nvPr/>
            </p14:nvContentPartPr>
            <p14:xfrm>
              <a:off x="6083280" y="5587920"/>
              <a:ext cx="1086120" cy="5022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04F604D-F7FB-177F-73C4-3882F53D0E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3920" y="5578560"/>
                <a:ext cx="1104840" cy="5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91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다시 한번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!!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명령어는 크게 </a:t>
            </a:r>
            <a:r>
              <a:rPr lang="ko-KR" altLang="en-US" dirty="0">
                <a:solidFill>
                  <a:schemeClr val="accent2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두가지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로 구성됩니다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. 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AB65C5A-F2DD-8BE2-523E-B8B5F1E58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8539" y="1725703"/>
            <a:ext cx="5131968" cy="2596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연산 코드</a:t>
            </a:r>
            <a:r>
              <a:rPr lang="en-US" altLang="ko-KR" sz="3600" dirty="0">
                <a:solidFill>
                  <a:srgbClr val="285078"/>
                </a:solidFill>
              </a:rPr>
              <a:t>(operation code)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CPU</a:t>
            </a:r>
            <a:r>
              <a:rPr lang="ko-KR" altLang="en-US" dirty="0"/>
              <a:t>가 수행할 연산을 지정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LDA, ADD </a:t>
            </a:r>
            <a:r>
              <a:rPr lang="ko-KR" altLang="en-US" dirty="0"/>
              <a:t>등의 동작</a:t>
            </a:r>
            <a:endParaRPr lang="en-US" altLang="ko-KR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55C2AF5-89FE-CB9F-4923-EC01542CD20D}"/>
              </a:ext>
            </a:extLst>
          </p:cNvPr>
          <p:cNvSpPr txBox="1">
            <a:spLocks/>
          </p:cNvSpPr>
          <p:nvPr/>
        </p:nvSpPr>
        <p:spPr>
          <a:xfrm>
            <a:off x="738539" y="4322253"/>
            <a:ext cx="6620151" cy="1906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오퍼랜드</a:t>
            </a:r>
            <a:r>
              <a:rPr lang="en-US" altLang="ko-KR" sz="3600" dirty="0">
                <a:solidFill>
                  <a:srgbClr val="285078"/>
                </a:solidFill>
              </a:rPr>
              <a:t>(operand)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명령어가 </a:t>
            </a:r>
            <a:r>
              <a:rPr lang="ko-KR" altLang="en-US" dirty="0">
                <a:solidFill>
                  <a:schemeClr val="accent2"/>
                </a:solidFill>
              </a:rPr>
              <a:t>사용할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2"/>
                </a:solidFill>
              </a:rPr>
              <a:t>데이터</a:t>
            </a:r>
            <a:r>
              <a:rPr lang="ko-KR" altLang="en-US" dirty="0"/>
              <a:t>가 저장되어 있는 </a:t>
            </a:r>
            <a:r>
              <a:rPr lang="ko-KR" altLang="en-US" dirty="0">
                <a:solidFill>
                  <a:schemeClr val="accent2"/>
                </a:solidFill>
              </a:rPr>
              <a:t>주소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818DF-2867-7608-10E0-C0C6C98A7705}"/>
              </a:ext>
            </a:extLst>
          </p:cNvPr>
          <p:cNvSpPr txBox="1"/>
          <p:nvPr/>
        </p:nvSpPr>
        <p:spPr>
          <a:xfrm>
            <a:off x="6096000" y="3617203"/>
            <a:ext cx="582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</a:rPr>
              <a:t>이제 명령어 형식을 알아볼까요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CE88253-F4AE-66DD-B499-95ACE1F3A9DA}"/>
                  </a:ext>
                </a:extLst>
              </p14:cNvPr>
              <p14:cNvContentPartPr/>
              <p14:nvPr/>
            </p14:nvContentPartPr>
            <p14:xfrm>
              <a:off x="317520" y="2330280"/>
              <a:ext cx="565560" cy="26294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CE88253-F4AE-66DD-B499-95ACE1F3A9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160" y="2320920"/>
                <a:ext cx="584280" cy="26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560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 형식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– 0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주소 명령어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B91B34-351A-1013-1F7E-BE6CFAF2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2172493"/>
            <a:ext cx="5682106" cy="2800350"/>
          </a:xfrm>
          <a:prstGeom prst="rect">
            <a:avLst/>
          </a:prstGeom>
        </p:spPr>
      </p:pic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052EFDCB-EF0B-4F69-9EEB-FD708A450EF5}"/>
              </a:ext>
            </a:extLst>
          </p:cNvPr>
          <p:cNvSpPr txBox="1">
            <a:spLocks/>
          </p:cNvSpPr>
          <p:nvPr/>
        </p:nvSpPr>
        <p:spPr>
          <a:xfrm>
            <a:off x="978915" y="5305168"/>
            <a:ext cx="9086850" cy="99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4800" dirty="0">
                <a:solidFill>
                  <a:schemeClr val="accent2"/>
                </a:solidFill>
              </a:rPr>
              <a:t>STACK </a:t>
            </a:r>
            <a:r>
              <a:rPr lang="ko-KR" altLang="en-US" sz="4800" dirty="0"/>
              <a:t>구조의 컴퓨터에서 사용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185918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 형식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– 1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주소 명령어</a:t>
            </a: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052EFDCB-EF0B-4F69-9EEB-FD708A450EF5}"/>
              </a:ext>
            </a:extLst>
          </p:cNvPr>
          <p:cNvSpPr txBox="1">
            <a:spLocks/>
          </p:cNvSpPr>
          <p:nvPr/>
        </p:nvSpPr>
        <p:spPr>
          <a:xfrm>
            <a:off x="1969515" y="5248618"/>
            <a:ext cx="9086850" cy="99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4800" dirty="0">
                <a:solidFill>
                  <a:schemeClr val="accent2"/>
                </a:solidFill>
              </a:rPr>
              <a:t>AC</a:t>
            </a:r>
            <a:r>
              <a:rPr lang="ko-KR" altLang="en-US" sz="4800" dirty="0"/>
              <a:t>에 의해 데이터 처리</a:t>
            </a:r>
            <a:endParaRPr lang="en-US" altLang="ko-KR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01BA2F-64A5-BDDB-ED96-58EFD693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99" y="2483928"/>
            <a:ext cx="10369402" cy="26860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3C2D9FE-56C7-FB74-6537-BA3D22245ED7}"/>
                  </a:ext>
                </a:extLst>
              </p14:cNvPr>
              <p14:cNvContentPartPr/>
              <p14:nvPr/>
            </p14:nvContentPartPr>
            <p14:xfrm>
              <a:off x="2558880" y="1073160"/>
              <a:ext cx="7334640" cy="54550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3C2D9FE-56C7-FB74-6537-BA3D22245E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9520" y="1063800"/>
                <a:ext cx="7353360" cy="54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971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 형식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– 2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주소 명령어</a:t>
            </a: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052EFDCB-EF0B-4F69-9EEB-FD708A450EF5}"/>
              </a:ext>
            </a:extLst>
          </p:cNvPr>
          <p:cNvSpPr txBox="1">
            <a:spLocks/>
          </p:cNvSpPr>
          <p:nvPr/>
        </p:nvSpPr>
        <p:spPr>
          <a:xfrm>
            <a:off x="428623" y="4034234"/>
            <a:ext cx="11334749" cy="99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4800" dirty="0">
                <a:solidFill>
                  <a:srgbClr val="285078"/>
                </a:solidFill>
              </a:rPr>
              <a:t>가장 일반적인 경우</a:t>
            </a:r>
            <a:r>
              <a:rPr lang="en-US" altLang="ko-KR" sz="4800" dirty="0">
                <a:solidFill>
                  <a:srgbClr val="285078"/>
                </a:solidFill>
              </a:rPr>
              <a:t>!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400" dirty="0"/>
              <a:t>오퍼랜드에는 레지스터나 기억장치 주소 지정</a:t>
            </a:r>
            <a:endParaRPr lang="en-US" altLang="ko-KR" sz="2400" dirty="0"/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여기에서 레지스터 만으로 구성된 경우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RISC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명령어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ECDFB7-03E3-191D-D3F8-7F3A975D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80" y="2053034"/>
            <a:ext cx="10919637" cy="1981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92EA5E8-50A4-A384-5C5D-3513A9A06F36}"/>
                  </a:ext>
                </a:extLst>
              </p14:cNvPr>
              <p14:cNvContentPartPr/>
              <p14:nvPr/>
            </p14:nvContentPartPr>
            <p14:xfrm>
              <a:off x="1384200" y="1816200"/>
              <a:ext cx="9379440" cy="47311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92EA5E8-50A4-A384-5C5D-3513A9A06F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4840" y="1806840"/>
                <a:ext cx="9398160" cy="47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896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명령어 형식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– 3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주소 명령어</a:t>
            </a: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052EFDCB-EF0B-4F69-9EEB-FD708A450EF5}"/>
              </a:ext>
            </a:extLst>
          </p:cNvPr>
          <p:cNvSpPr txBox="1">
            <a:spLocks/>
          </p:cNvSpPr>
          <p:nvPr/>
        </p:nvSpPr>
        <p:spPr>
          <a:xfrm>
            <a:off x="428624" y="3723226"/>
            <a:ext cx="11334749" cy="99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4800" dirty="0">
                <a:solidFill>
                  <a:srgbClr val="285078"/>
                </a:solidFill>
              </a:rPr>
              <a:t>연산 결과를 저장하기 위한 주소 하나</a:t>
            </a:r>
            <a:r>
              <a:rPr lang="en-US" altLang="ko-KR" sz="4800" dirty="0">
                <a:solidFill>
                  <a:srgbClr val="285078"/>
                </a:solidFill>
              </a:rPr>
              <a:t>!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프로그램의 길이를 </a:t>
            </a:r>
            <a:r>
              <a:rPr lang="ko-KR" altLang="en-US" sz="3600" dirty="0">
                <a:solidFill>
                  <a:schemeClr val="accent2"/>
                </a:solidFill>
              </a:rPr>
              <a:t>짧게</a:t>
            </a:r>
            <a:r>
              <a:rPr lang="ko-KR" altLang="en-US" sz="3600" dirty="0">
                <a:solidFill>
                  <a:srgbClr val="285078"/>
                </a:solidFill>
              </a:rPr>
              <a:t> 해줘요</a:t>
            </a:r>
            <a:r>
              <a:rPr lang="en-US" altLang="ko-KR" sz="3600" dirty="0">
                <a:solidFill>
                  <a:srgbClr val="285078"/>
                </a:solidFill>
              </a:rPr>
              <a:t>!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400" strike="sngStrike" dirty="0">
                <a:solidFill>
                  <a:schemeClr val="bg1">
                    <a:lumMod val="50000"/>
                  </a:schemeClr>
                </a:solidFill>
              </a:rPr>
              <a:t>하지만 명령어 길이가 겁나 길어집니다</a:t>
            </a:r>
            <a:r>
              <a:rPr lang="en-US" altLang="ko-KR" sz="2400" strike="sngStrike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DF08DD-5DFD-E723-E57A-C9EB6E142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1991122"/>
            <a:ext cx="11696700" cy="15811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4153840-F4AE-1E45-A637-284381F3E396}"/>
                  </a:ext>
                </a:extLst>
              </p14:cNvPr>
              <p14:cNvContentPartPr/>
              <p14:nvPr/>
            </p14:nvContentPartPr>
            <p14:xfrm>
              <a:off x="304920" y="1828800"/>
              <a:ext cx="11557080" cy="45914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4153840-F4AE-1E45-A637-284381F3E3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560" y="1819440"/>
                <a:ext cx="11575800" cy="46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162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주소지정 방식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(addressing mode)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B19BFBE-C3AE-C851-51E3-E8F11338E25A}"/>
              </a:ext>
            </a:extLst>
          </p:cNvPr>
          <p:cNvSpPr/>
          <p:nvPr/>
        </p:nvSpPr>
        <p:spPr>
          <a:xfrm>
            <a:off x="723900" y="1943100"/>
            <a:ext cx="10420350" cy="100965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연산에 사용될 데이터가 기억장치의 어디에 위치하는지를 지정하는 방법</a:t>
            </a:r>
            <a:endParaRPr lang="en-US" altLang="ko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F4E63-A70D-CBFF-DE2D-C2329DD6B1BE}"/>
              </a:ext>
            </a:extLst>
          </p:cNvPr>
          <p:cNvSpPr txBox="1"/>
          <p:nvPr/>
        </p:nvSpPr>
        <p:spPr>
          <a:xfrm>
            <a:off x="971550" y="3300413"/>
            <a:ext cx="10044113" cy="259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accent2"/>
                </a:solidFill>
              </a:rPr>
              <a:t>제한된 명령어 비트</a:t>
            </a:r>
            <a:r>
              <a:rPr lang="ko-KR" altLang="en-US" sz="2800" dirty="0"/>
              <a:t>로</a:t>
            </a:r>
            <a:r>
              <a:rPr lang="ko-KR" altLang="en-US" sz="2800" dirty="0">
                <a:solidFill>
                  <a:schemeClr val="accent2"/>
                </a:solidFill>
              </a:rPr>
              <a:t> </a:t>
            </a:r>
            <a:r>
              <a:rPr lang="ko-KR" altLang="en-US" sz="2800" dirty="0"/>
              <a:t>오퍼랜드를 지정하기에</a:t>
            </a:r>
            <a:r>
              <a:rPr lang="en-US" altLang="ko-KR" sz="2800" dirty="0"/>
              <a:t>…</a:t>
            </a:r>
          </a:p>
          <a:p>
            <a:pPr>
              <a:lnSpc>
                <a:spcPct val="150000"/>
              </a:lnSpc>
            </a:pPr>
            <a:r>
              <a:rPr lang="ko-KR" altLang="en-US" sz="4800" dirty="0"/>
              <a:t>→ </a:t>
            </a:r>
            <a:r>
              <a:rPr lang="ko-KR" altLang="en-US" sz="4800" dirty="0">
                <a:solidFill>
                  <a:srgbClr val="285078"/>
                </a:solidFill>
              </a:rPr>
              <a:t>다양한 방식</a:t>
            </a:r>
            <a:r>
              <a:rPr lang="ko-KR" altLang="en-US" sz="4800" dirty="0"/>
              <a:t>이 제안되어 있다</a:t>
            </a:r>
            <a:r>
              <a:rPr lang="en-US" altLang="ko-KR" sz="4800" dirty="0"/>
              <a:t>!!</a:t>
            </a:r>
          </a:p>
          <a:p>
            <a:pPr>
              <a:lnSpc>
                <a:spcPct val="150000"/>
              </a:lnSpc>
            </a:pPr>
            <a:r>
              <a:rPr lang="ko-KR" altLang="en-US" sz="3600" dirty="0"/>
              <a:t>잘 이용하면 </a:t>
            </a:r>
            <a:r>
              <a:rPr lang="ko-KR" altLang="en-US" sz="3600" dirty="0">
                <a:solidFill>
                  <a:schemeClr val="accent2"/>
                </a:solidFill>
              </a:rPr>
              <a:t>자원을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chemeClr val="accent2"/>
                </a:solidFill>
              </a:rPr>
              <a:t>효율적</a:t>
            </a:r>
            <a:r>
              <a:rPr lang="ko-KR" altLang="en-US" sz="3600" dirty="0"/>
              <a:t>으로</a:t>
            </a:r>
            <a:r>
              <a:rPr lang="en-US" altLang="ko-KR" sz="3600" dirty="0"/>
              <a:t>, </a:t>
            </a:r>
            <a:r>
              <a:rPr lang="ko-KR" altLang="en-US" sz="3600" dirty="0"/>
              <a:t>명령어를 </a:t>
            </a:r>
            <a:r>
              <a:rPr lang="ko-KR" altLang="en-US" sz="3600" dirty="0">
                <a:solidFill>
                  <a:schemeClr val="accent2"/>
                </a:solidFill>
              </a:rPr>
              <a:t>짧게</a:t>
            </a:r>
            <a:r>
              <a:rPr lang="ko-KR" altLang="en-US" sz="3600" dirty="0"/>
              <a:t> 할 수 있다</a:t>
            </a:r>
            <a:endParaRPr lang="en-US" altLang="ko-KR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4949FCC-2ABD-9421-7E13-23D032AD9F7D}"/>
                  </a:ext>
                </a:extLst>
              </p14:cNvPr>
              <p14:cNvContentPartPr/>
              <p14:nvPr/>
            </p14:nvContentPartPr>
            <p14:xfrm>
              <a:off x="1467000" y="3098880"/>
              <a:ext cx="9487080" cy="27943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4949FCC-2ABD-9421-7E13-23D032AD9F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7640" y="3089520"/>
                <a:ext cx="9505800" cy="28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290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마비옛체"/>
        <a:ea typeface="마비옛체"/>
        <a:cs typeface=""/>
      </a:majorFont>
      <a:minorFont>
        <a:latin typeface="마비옛체"/>
        <a:ea typeface="마비옛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375</Words>
  <Application>Microsoft Office PowerPoint</Application>
  <PresentationFormat>와이드스크린</PresentationFormat>
  <Paragraphs>53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마비옛체</vt:lpstr>
      <vt:lpstr>Arial</vt:lpstr>
      <vt:lpstr>Office 테마</vt:lpstr>
      <vt:lpstr>명령어 세트</vt:lpstr>
      <vt:lpstr>  명령어 세트?!?</vt:lpstr>
      <vt:lpstr>  명령어 종류 – 크게 3가지!</vt:lpstr>
      <vt:lpstr> 다시 한번!! 명령어는 크게 두가지로 구성됩니다. </vt:lpstr>
      <vt:lpstr>  명령어 형식 – 0 주소 명령어</vt:lpstr>
      <vt:lpstr>  명령어 형식 – 1 주소 명령어</vt:lpstr>
      <vt:lpstr>  명령어 형식 – 2 주소 명령어</vt:lpstr>
      <vt:lpstr>  명령어 형식 – 3 주소 명령어</vt:lpstr>
      <vt:lpstr>  주소지정 방식 (addressing mode)</vt:lpstr>
      <vt:lpstr>  주소지정 방식 (addressing mode)</vt:lpstr>
      <vt:lpstr>  즉시 주소지정 방식 (immediate addressing mode)</vt:lpstr>
      <vt:lpstr>  레지스터 주소지정 방식 (register addressing mode)</vt:lpstr>
      <vt:lpstr>  직접 주소지정 방식 (direct addressing mode)</vt:lpstr>
      <vt:lpstr>  변위 주소지정 방식 (displacement addressing mode)</vt:lpstr>
      <vt:lpstr>  간접 주소지정 방식 (indirect addressing mode)</vt:lpstr>
      <vt:lpstr>  레지스터 간접 주소지정 방식</vt:lpstr>
      <vt:lpstr>  이제 CPU는 명령어를 수행하게 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논리 회로</dc:title>
  <dc:creator>1810</dc:creator>
  <cp:lastModifiedBy>1810</cp:lastModifiedBy>
  <cp:revision>17</cp:revision>
  <dcterms:created xsi:type="dcterms:W3CDTF">2022-06-22T03:59:53Z</dcterms:created>
  <dcterms:modified xsi:type="dcterms:W3CDTF">2022-07-26T11:31:47Z</dcterms:modified>
</cp:coreProperties>
</file>