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03" r:id="rId5"/>
    <p:sldId id="277" r:id="rId6"/>
    <p:sldId id="290" r:id="rId7"/>
    <p:sldId id="291" r:id="rId8"/>
    <p:sldId id="304" r:id="rId9"/>
    <p:sldId id="305" r:id="rId10"/>
    <p:sldId id="306" r:id="rId11"/>
    <p:sldId id="292" r:id="rId12"/>
    <p:sldId id="307" r:id="rId13"/>
    <p:sldId id="308" r:id="rId14"/>
    <p:sldId id="309" r:id="rId15"/>
    <p:sldId id="310" r:id="rId16"/>
    <p:sldId id="31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078"/>
    <a:srgbClr val="1B2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9-13T11:16:30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29210 7761 0,'-18'0'32,"18"18"-32,-17-18 15,-54 0-15,-35 17 16,-52 1-1,-142 17 1,264-17-16,-493 35 16,-282 17-1,141-34-15,-389 34 16,19-17 0,-266 18-1,230-18 1,-70-53-1,-54 0 1,-70-89-16,106 19 16,300 35-1,-36-1 1,36 19 0,17-36-1,1 17 1,175 19-1,301 17-15,-53-18 16,105 18 0,-123-35-1,124-18 1,-18-18-16,17 19 16,18 34-1,0 18 1,36 0-1,-89 0 1,-53 0 0,1 0-16,-72 0 15,19 0 1,158 0 0,-88 0-1,17 0 1,-34 0-1,87 0 1,-17 0-16,53 0 16,-18 0-1,18 0 1,35 0 0,0 0-1,0-18-15,18 1 16,-18-1-1,53 0 1,88 18 0,-18 0-1,36 0 1,35 0 0,36 0-16,-1 0 31</inkml:trace>
  <inkml:trace contextRef="#ctx0" brushRef="#br0" timeOffset="4619">2293 16281 0,'18'0'78,"-1"0"-78,1 0 0,0 0 0,70 0 16,-71 0-16,177-18 15,53 18 1,53 0-1,18 0 1,-18 35-16,17-17 16,-70 0-1,53-1 1,88 1 0,18-18-1,52 0 1,-52 0-1,-124 0-15,0-18 16,54 1 0,-19-1-1,36-17 1,70-1 0,1 1-16,-19 35 15,54 0 1,-89 35-1,-17-17 1,53 0 0,-54-1-1,1-17 1,-123-17-16,-142 17 16,-106 0 171,1 0-187,-1 0 0,0 0 16,1 0-16,-19 0 15,107 0 1,-18 0 0,-36 0-16,19 0 15,17-18 1,-18 18-1,18 0 1,17 0 0,1 0-16,17 0 15,18 0 1,-18 0 0,-53 0-1,-17 0 1,-18 18 15,18-18-31,-1 0 31,1 0-31,0 0 16,17 17 0,-17-17-16,34 18 15,19 17-15,0 1 16,17-1-1,-18-18 1,89 19 0,-53-19-1,-71-17-15,-17 0 16,-1 0 0,36 0-1,53 0 1,-18 0-1,71-35 1,-53 17-16,-18-34 16,0 34-1,1 0 1,52 1 0,0 17-1,35 0 1,-52 0-1,-19 0-15,-16-36 16,69-17 0,89 18-1,159 17 1,-71 18 0,53 36-16,-35 17 15,-35-18 1,-89-35-1,-106 0 1,-17 0 0,-35 18-1,-18-1 1,-71-17 140,0 0-156,1 0 16,-72 0-16,54 0 15,194 36 1,88-36 0,194 35-1,-406-35-15,530 35 16,-36-17-16,-18 17 16,-176-35-1,36 0 1,35 0-1,52 0 1,18 0 0,1 0-16,34 0 15,-70 18 1,-53-18 0,-70 0-1,-71 0 1,88 0-1,18 0-15,35-18 16,0 0 0,-141 18-1,-53-17 1,-18-19 0,-17 19-1,52-1-15,54 1 16,88 17-1,-53-18 1,0 18 0,-71-35-1,-70 17 1,52 0-16,19 1 16,69-19-1,54 1 1,-106 0-1,0 17 1,-88-35-16,-53 0 16,-36 18-1,18 35 1,18-18 0,18 18-1,35 0 1,-36 0-1,-52 0-15,-36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9-13T11:18:14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3563 13564 0,'18'0'16,"-1"0"-16,1 0 62,-18 18-62,18-18 0,35 0 16,88 0 0,-124 18-16,195-18 0,123 17 15,53-17 1,18 0 0,-18 0-1,35 0 1,1 0-1,-1 0-15,0 0 16,-52 0 0,-54 0-1,-70 0 1,-88 18 0,-71-1-1,-17-17-15,-36 0 16,-18 18-1,1-18 17,0 0-17,-1 0 1,89 0-16,18 18 16,-36-18-1,-70 0-15,34 0 16,-34 0 15</inkml:trace>
  <inkml:trace contextRef="#ctx0" brushRef="#br0" timeOffset="1159">16245 15840 0,'18'0'16,"0"0"-16,88 17 16,-89-17-16,212 36 15,71-1 1,71-17-1,87-18 1,19 17-16,-19 1 16,1 17-1,-124-35 1,-35 0 0,-71-18-1,-52 1 1,-19 17-16,19-18 15,-19 18 1,-16 0 0,-1 0-1,-106 0 1</inkml:trace>
  <inkml:trace contextRef="#ctx0" brushRef="#br0" timeOffset="6003.51">13458 8749 0,'-17'18'15,"17"-1"-15,0 1 0,0-1 32,0 1 30,0 0-62,0-1 0,0 1 16,-18 17-16,1 53 15,-19 18 1,1-18 0,17 36-16,1 35 15,17-142-15,-53 195 16,18 35-1,-18 18 1,35-54 0,18-17-1,18-17-15,-1-36 16,1-35 0,0-1-1,17-16 1,18-19-1,0 1 1,-18-1 0,18 1-16,17-1 15,54 1 1,52-36 0,18-17-1,71-1 1,70 36-16,71-17 15,70-1 1,53-35 0,18 0-1,123-35 1,-17-1 0,70 19-1,-123 34-15,70 72 16,106-1-1,-17-18 1,158-34 0,-229-36-1,17-18-15,-34-17 16,-1 17 0,-106 18-1,-123 0 1,-70 35-1,52-17 1,-70-18-16,0-18 16,-142-17-1,-70 17 1,-35 18 0,-18-35-1,36 0 1,-18 17-16,52-35 15,1 0 1,-18-35 0,-35-18-1,-88 18 1,-1-35-16,-17-36 16,-53-17-1,1-36 1,52 36-1,0-1 1,0 36 0,0 18-16,-36 17 15,-34 0 1,-18 18 0,-36 17-1,-35-17 1,-17 17-1,0 1-15,-1-1 16,-52 1 0,35-1-1,-124 1 1,36 17 0,-71 17-1,-105 19-15,-19 17 16,-122 35-1,17 18 1,52-18 0,-87 1-1,-124-36 1,-17-18-16,123 0 16,70-17-1,-105 17 1,53 18-1,-159 0 1,176 36 0,53-36-16,0 17 15,142-17 1,17 18 0,123-18-1,0 0 1,54 0-16,17-18 15,-71-17 1,53 17 0,-70-35-1,18 18 1,34 17 0,1-17-1,53 18-15,87 17 16,37 0-1</inkml:trace>
  <inkml:trace contextRef="#ctx0" brushRef="#br0" timeOffset="7908.51">3669 11112 0,'0'0'0,"0"18"0,0 0 15,-18-1-15,18 54 16,0 0 0,-35 52-1,-36 53 1,-17 71 0,71-211-16,-89 316 15,53 1-15,53 0 16,17 53-1,19-107 1,17 19 0,-18-89-1,35-52-15,36-19 16,88-69 0,142-54-1,-1-35 1,176-71-1,54 1 1,52 17-16,-53 53 16,-176 0-1,-52 53 1,69 35 0,1 0-1,141 0 1,-124-70-16,-35-18 15,0 0 1,-106-18 0,-70-17-1,-88 0 1,-54 0-16,-35-1 16,-35 1-1,18-36 1,17 36-1,18 0 1,18-18 0,17-18-16,0-34 15,-70 105-15,70-159 16,18-53 0,-18-123-1,-53 53 1,-35-71-1,0 71-15,0-36 16,0-34 0,0-1-1,-17 71 1,-36 105 0,0 71-16,-35 36 15,17 34 1,-70 36-1,-18 0 1,-52 71 0,-248 35-1,-35-18 1,-123-53 0,140-35-16,-140-70 15,-88-1 1,-36 1-1,-106 17 1,247 35 0,54 18-16,105 0 15,123 18 1,89 17 0,88 0-1,52-17 1,1-18-16,53 0 15,17 18 1</inkml:trace>
  <inkml:trace contextRef="#ctx0" brushRef="#br0" timeOffset="18097.5">3228 7532 0,'0'17'32,"0"1"-32,0 0 0,-18 88 15,18-89-15,-53 177 16,-52 88 0,-37 36-1,37-1 1,-19 124-1,-17 89-15,53 34 16,70-88 0,36-105-1,88-1 1,-36-88 0,-17 53-1,-18-70-15,1 35 16,-1 17-1,0-17 1,36 35 0,17-70-1,0-71-15,0-18 16,1 1 0,-37-1-1,-16-35 1,17 0-1,17 53 1,18-17 0,36-18-16,-1-36 15,36-35 1,35 36 0,35-18-1,142 35 1,87 0-1,1-35-15,106-1 16,246 19 0,-53-36-1,36-35 1,0-18 0,0-35-16,-18-17 15,194-19 1,-159-34-1,71 17 1,265-71 0,52-70-1,265-70 1,-53-18-16,-352 105 16,-1 18-1,-123 54 1,-71 16-1,-123-34 1,-177 52-16,-70-52 16,-141 35-1,-53 35 1,-88 53 0,-36 53-1,71-18-15,-35-35 16,17 0-1,0 18 1,-52 35 0,52 52-1,71 37 1,-18 16 0,-70-87-16,-36-36 15,-17-35 1,0 0-1,70 0 1,-141 18 0,18-18-16,35 0 15,18 0 1,-36-53 0,-70 0-1,-35 0 1,-18-35-1,0-36-15,0-17 16,-53 0 0,0 35-1,35 89-15,-70-54 16,-18 36 0,-141 0-1,-70-18-15,-159-89 16,-18 19-1,370 88 1,107 35 109,-1-18-125,0 18 0,1-18 16,17 1-16,123-54 0,89-17 15,-1 0 1,-16-71 0,-1-105-1,-71-177 1,-35-53-1,-70 88-15,-18-106 16,0 477-16,0-441 16,0 35-1,35 71 1,0 193 0,-17 1-16,-18 52 15,-35 18 1,-18 18-1,-18 18 1,-35-1 0,18 18-1,-53-17 1,-71-19-16,1 1 16,-71-18-1,-36 18 1,1 18-1,-89-18 1,-35 35-16,-71 0 16,-123-53-1,-176 18 1,176 35 0,-71 17-1,-70 19-15,18 17 16,-142 35-1,54 0 1,246 18 0,-141 18-1,53-1 1,-70-17 0,70 0-16,-141 18 15,17-18 1,-87-36-1,87-52 1,142-18 0,-71 0-16,653 36 0,-723-1 15,-54 18 1,-34 35 0,211 53-1,282 1 1,89-19-1,140-52-15,-17-18 16,-70 0 0,-19-18-1,-16-17 1,-89 0 0,-36-18-1,19 0-15,-54 0 16,18 35-1,71-17 1,70 17 0,106 1-1,88-1 1,-35 18-16,52 0 16,19 0-1,35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9-13T11:18:59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21890 4815 0,'0'18'375,"0"0"-359,0-1-16,0 1 0,0 17 15,0 1 1,0 16 0,0-34-16,0 35 15,0-35-15,0 17 16,0-17 15,0-1-15,0 1-1,0-1 1</inkml:trace>
  <inkml:trace contextRef="#ctx0" brushRef="#br0" timeOffset="618">22102 5133 0,'0'-18'47,"0"1"-47,0-36 15,0 17 1,0-16 0,0 34-16,17-35 0,18 18 15,-17 17 1,0 0 0,17 18-1,-17 0 1,-1 18-1,1 35-15,0 0 16,-1 35 0,-17-17-1,0-1 1,-35-17 0,17-35-16,-17-18 15,0 0 1,-18-53-1,35 18 1,1-18 0,-1 0-1,18 35 1</inkml:trace>
  <inkml:trace contextRef="#ctx0" brushRef="#br0" timeOffset="1366.99">22684 5080 0,'17'0'63,"1"0"-48,0 0 1,-1 0-16,18 0 16,-17 0-1,0 0 1,-1 0 0,1 0 15,0 0-31,17 0 15,18 0 1,53 18 0,-89-18-16,54 17 0</inkml:trace>
  <inkml:trace contextRef="#ctx0" brushRef="#br0" timeOffset="1732">22931 4921 0,'0'18'47,"0"0"-47,0-1 15,0 18-15,0 71 16,0 0-1,0-35 1,0-18 0,0-36-16</inkml:trace>
  <inkml:trace contextRef="#ctx0" brushRef="#br0" timeOffset="2537">23795 5098 0,'0'-18'31,"-18"18"-31,18-18 0,0 1 16,-17 17 0,17 17 46,0 1-62,0 0 0,-18-18 0,0 70 16,18-52-16,-35 105 15,0-35 1,17 1 0,0-54-16,18-53 46,18 1-46,35-36 16,18 0 0,-19 18-16,-34 35 15,0 0 1,-18 17 0,17 18-1,19 36 1,-19-18-1,1 0-15,-18-18 16,0-17 0,-18-18-1,-52 0 1,-1-18 0,54 18-16,-54-17 15,36-1-15,17 18 16</inkml:trace>
  <inkml:trace contextRef="#ctx0" brushRef="#br0" timeOffset="2857">23777 5080 0,'18'0'32,"-1"0"-17,1 0-15,0 0 16,35 0-16,-53 18 15,70 17-15,18-17 16,-35-18 0,-35 0-1</inkml:trace>
  <inkml:trace contextRef="#ctx0" brushRef="#br0" timeOffset="3430.99">24483 5539 0,'-18'0'47,"1"-18"-32,17 0 1,0 1-16,-18-1 0,18-35 15,0 0 1,0 36-16,0-19 16,0-17-1,35 36 1,0 17 0,-17-36-16,-18 54 46,18-18-46,-18 18 0,0 17 16,0 18 0,0 17-16,0 19 15,-18-54 1,0 18 0,-17-35-1,18-18 1,-36-18-1,35-17-15</inkml:trace>
  <inkml:trace contextRef="#ctx0" brushRef="#br0" timeOffset="3977">21819 5821 0,'18'0'0,"0"0"16,-1 0-1,1 0-15,70 0 16,53 17 0,141 19-1,124 17 1,141 0 0,0-18-1,-512-35-15,282 35 0,-70-35 16,-35 18-1,-124-1 1,-105-34 15,-1 17-31</inkml:trace>
  <inkml:trace contextRef="#ctx0" brushRef="#br0" timeOffset="4752">22948 6191 0,'0'18'15,"0"0"-15,0-1 16,18 1-16,-18-1 0,0 36 16,0 0-1,-18 0 1,-17 18-1,17-36-15,1 0 16,17 1 0,17-36 31,-17-18-47,53-17 15,18-18-15,-1 35 16,-52 18-16,17-18 15,1 18 1,-19 0 0,1 18-1,-18 35 1,17-18 0,1 1-16,-18-1 15,0 0 1,-18-17-1,-17 17 1,-18-35 0,18 18-16,0-36 15,-36-35 1,53 35-16</inkml:trace>
  <inkml:trace contextRef="#ctx0" brushRef="#br0" timeOffset="5544">23054 6209 0,'18'0'62,"-1"0"-46,1 0-16,17 0 15,36 0-15,-1 0 16,-34 0 0,-19 0-1</inkml:trace>
  <inkml:trace contextRef="#ctx0" brushRef="#br0" timeOffset="6204">23812 6703 0,'-17'0'31,"17"-18"-16,-18 18-15,18-35 16,-17 0 0,17-1-1,0-17-15,0-17 16,52 17 0,-34 35-16,53 1 15,-36-1 1,0 18-1,-17 0 1,0 18 0,17 35-1,-35-18 1,0 35 0,0 1-1,-18-36 1,1-17-16,-19-18 15,-17 0 1,18-18 0</inkml:trace>
  <inkml:trace contextRef="#ctx0" brushRef="#br0" timeOffset="7231">22119 7814 0,'18'0'32,"-1"0"-32,54 18 15,35 35-15,-18-36 16,-53 18 0,-17-17-1,-18 17 1,-53 1-1,-35-1 1,17 0-16,-17-17 16,35-18-1,0 0 1,36 0 0,17 18 30,17-1-30,1-17-16,-18 18 0,53-18 16,-18 17-1,-17-17-15</inkml:trace>
  <inkml:trace contextRef="#ctx0" brushRef="#br0" timeOffset="7818.99">22631 8184 0,'0'-17'47,"-18"17"-47,18-18 0,0 1 15,18-19 1,35-34 0,-53 52-16,53-17 0,-18-1 15,-35 19 1,17 17 15,1 35-15,-18 18-16,0 18 15,-18-18 1,-17 17 0,-18-52-1,18-1 1,-18-34-1,0-54-15,18 18 16</inkml:trace>
  <inkml:trace contextRef="#ctx0" brushRef="#br0" timeOffset="8232">23230 8008 0,'0'18'47,"0"-1"-32,36 1 1,34 0-16,36-1 15,0-17 1,-88 0-16,17 0 16</inkml:trace>
  <inkml:trace contextRef="#ctx0" brushRef="#br0" timeOffset="8510">23513 7814 0,'17'0'31,"-17"18"-31,0 17 15,0 35-15,0 36 16,-35 18 0,0-18-1,-18 17 1,53-70 0</inkml:trace>
  <inkml:trace contextRef="#ctx0" brushRef="#br0" timeOffset="9123">24165 7920 0,'0'17'47,"0"1"-31,-35 17-16,17 18 15,1 0 1,-19 18 0,19-18-1,-1-18-15,18 0 16,0-17-1,-17-18 1,-1 0 0,36 0 46,-1 0-46,1 0-16,-1 0 0,72 18 15,-19-1 1,-35-17 0,1 0-16,-19 0 15</inkml:trace>
  <inkml:trace contextRef="#ctx0" brushRef="#br0" timeOffset="9444.99">24201 7920 0,'17'0'16,"-17"17"0,18-17-16,-18 53 15,17 36-15,-17-72 16,0 71-16,0 18 16,0 0-1,0-18 1,-17-52-1,17-19 1</inkml:trace>
  <inkml:trace contextRef="#ctx0" brushRef="#br0" timeOffset="9992">24642 8290 0,'0'0'0,"0"-17"0,0-1 15,0 0-15,17 1 16,18-1 0,-17 18-1,0 0 1,-1 0-1,1 18-15,53 17 16,-54-17 0,18 17-1,-35 0 1,-17 0 0,-18 1-1,-1-1-15,19-35 0,-19 0 16,-34 0-1,-36-18 1,35-35 0,36 18-1,35 18 1</inkml:trace>
  <inkml:trace contextRef="#ctx0" brushRef="#br0" timeOffset="10539">21890 8819 0,'18'0'31,"-1"0"-31,1 0 0,17 0 0,-17 0 0,88 0 16,70 0-1,71 0 1,123 53-1,89 0 1,88 0-16,-36 0 16,-70-35-1,-212-18 1,-193 0 0,-89-18 15,18 0-31</inkml:trace>
  <inkml:trace contextRef="#ctx0" brushRef="#br0" timeOffset="11103">23319 9172 0,'0'18'16,"0"-1"-16,0 1 0,0 17 16,-18 18-1,-17 36 1,-36-1 0,-17 0-16,-18 0 15,71-35 1,35-18-1,17-35 17,1 0-32,35 0 15,-18-17-15,1-1 16,34 18 0,1 0-1,-54 0-15,72 0 16,-1 0-1,-53 0-15</inkml:trace>
  <inkml:trace contextRef="#ctx0" brushRef="#br0" timeOffset="11456">23407 9278 0,'17'0'15,"-17"18"1,0-1-16,0 54 16,0 35-16,0 17 15,-35 1 1,-18-36 0,18-18-1,17 1 1,18-18-1,0-18-15,18-17 16,0-18 0</inkml:trace>
  <inkml:trace contextRef="#ctx0" brushRef="#br0" timeOffset="11950">23795 10001 0,'-18'-53'15,"18"36"-15,-17-1 16,-1-35-16,0-17 16,18-1-1,18 18 1,35-17 0,35-1-1,36 18 1,-107 53-16,54-35 0,-54 35 15,-17 70 17,18 19-17,-18 16 1,0-16 0,-18-1-16,-52-18 15,70-52-15,-106 17 16,-18-35-1,19-17 1,34-36-16</inkml:trace>
  <inkml:trace contextRef="#ctx0" brushRef="#br0" timeOffset="13203">22366 10636 0,'0'18'32,"0"0"-17,0-1-15,0 36 16,-18 18 0,1-1-16,17-17 15,0-35-15,0 35 16,0-36-1,0 1 1,17-18 15,1 0-15,53-35-16,17 17 16,-71 18-16,36 0 15,-17 0 1,-19 0-1,-17 53 1,18 0 0,-18 0-1,0 0 1,-18-18 0,-35-17-1,0-18 1,1 0-16,34 0 0,-35 0 15,18 0 1</inkml:trace>
  <inkml:trace contextRef="#ctx0" brushRef="#br0" timeOffset="13590">22419 10689 0,'18'0'47,"-1"0"-47,1 0 16,35 0 0,53 18-1,-18-18-15,-18 0 16,-34-18-1,-19 18 1,-17-17 0</inkml:trace>
  <inkml:trace contextRef="#ctx0" brushRef="#br0" timeOffset="14177">23142 11183 0,'0'0'0,"-17"0"16,17-18 30,17 18-46,-17-17 0,18-19 16,17-52 0,18 0-1,-35 88-15,52-70 0,-17 34 16,-18 36 0,-17 0 15,0 53-16,-18-35-15,17 52 16,1 19-16,-18-1 16,0-35-1,-35-18 1,-18-35 0,0 0-1,-35-53 1,0-18-16,70 36 15</inkml:trace>
  <inkml:trace contextRef="#ctx0" brushRef="#br0" timeOffset="14575">23901 11183 0,'17'0'16,"1"0"-1,0 0-15,52 0 16,1 0 0,-1 0-1,-34 0-15,-19 0 16</inkml:trace>
  <inkml:trace contextRef="#ctx0" brushRef="#br0" timeOffset="14886">24183 10918 0,'0'18'31,"0"17"-31,0 71 16,0-88-16,0 141 16,0-89-1,0 1 1,-18-54 0</inkml:trace>
  <inkml:trace contextRef="#ctx0" brushRef="#br0" timeOffset="15284">24606 10918 0,'18'0'31,"-18"18"-15,0 35 0,0 35-1,0 18 1,0-88-16,-35 52 16,35-17-16</inkml:trace>
  <inkml:trace contextRef="#ctx0" brushRef="#br0" timeOffset="15764">25012 11024 0,'0'0'0,"53"-35"16,-36 35-16,36 0 15,-35 0-15,35 0 16,18 0 0,-19 35-1,-16 18 1,-36 18-16,0-1 16,0 1-1,0-18 1,-18-36-1,-17-17 1,-36 0 0,1-52-16,-19-1 15,19 0 1,35 17 0,35-17-1</inkml:trace>
  <inkml:trace contextRef="#ctx0" brushRef="#br0" timeOffset="16392">22384 11677 0,'17'0'16,"1"0"-1,0 0-15,35 0 16,88 35 0,70 0-16,-175-35 15,334 36-15,177 17 16,106 35-1,-213-53 1,-34 0 0,-71 1-1,-176-36 1,-159-18 0,-35 0-1</inkml:trace>
  <inkml:trace contextRef="#ctx0" brushRef="#br0" timeOffset="16835">23918 12188 0,'0'18'31,"0"0"-15,0 35-16,0 52 16,0 19-1,0-1 1,0-105-16,-35 70 15,17-35-15,1-53 16</inkml:trace>
  <inkml:trace contextRef="#ctx0" brushRef="#br0" timeOffset="17326">24465 12647 0,'0'-18'47,"0"1"-47,0-1 0,0-52 15,18-1 1,17 0 0,18 36-1,0 18 1,0 52-1,0 18-15,-53-36 0,70 54 16,-17 17 0,-18-17-1,-35-36 1,0-17 0,0-1-16,-17-17 15,-36-35 1,-53-53-1,0 17 1,71 54-16</inkml:trace>
  <inkml:trace contextRef="#ctx0" brushRef="#br0" timeOffset="18969">22102 13864 0,'0'0'0,"17"0"16,1 0-1,-1 0-15,72 0 16,52-17 0,88 17-1,-141 17-15,-35 1 16,-53 35-1,-17 17 1,-54 1 0,18-36-1,0-17-15,-17-18 16,17 0 0,35 0-1,36 0 16,-1 0-31,89 35 16,0 36 0,-71-54-1,-17 1 1,-18-1 0,0 1-1,-18-18 1,1 0-16,-1 0 0,-53 0 15,-34 0 1,16 0 0,54 0-1</inkml:trace>
  <inkml:trace contextRef="#ctx0" brushRef="#br0" timeOffset="19568">23107 14199 0,'-18'0'15,"18"-17"-15,-17-19 16,17 1-1,0 17 1,0 1-16,0-18 16,70-1-1,18 19 1,-17 17-16,-53 0 16,-1 17-1,1 19 1,0 34-1,-1 1 1,-17-18 0,0-36-16,-17-17 15,-36 0 1,-53-17 0,35-19-1,36 1 1,17 0-1,18-1-15,0 19 0</inkml:trace>
  <inkml:trace contextRef="#ctx0" brushRef="#br0" timeOffset="19953">23883 14129 0,'18'0'47,"-1"0"-47,19 0 15,105 17 1,-124-17-16,72 18 0,-37-18 15</inkml:trace>
  <inkml:trace contextRef="#ctx0" brushRef="#br0" timeOffset="20254">24183 13917 0,'0'18'31,"0"-1"-31,0 19 15,0 52-15,0 18 16,0 35 0,0-35-1,0-36 1</inkml:trace>
  <inkml:trace contextRef="#ctx0" brushRef="#br0" timeOffset="20953">24853 13935 0,'18'0'46,"-1"0"-46,72 35 16,-1 18 0,-35-18-1,-36-35 1,-17 18 0,-17-18-1,-19 17-15,-34 19 16,52-36-16,-52 17 15,-1-17 1,1 0 0,87 0 15,36 18-15,106 53-1,-71-36 1,-70-18-1,-18 1 1,0 17-16,0-17 16,0 0-1,-53-1 1,0-17 0,-35 0-1,-36 0 1,54-17-16,52 17 15</inkml:trace>
  <inkml:trace contextRef="#ctx0" brushRef="#br0" timeOffset="21448">25453 14217 0,'18'0'0,"-36"0"0,53-35 16,0 35 0,-17 0-1,0 0 1,-1 0-16,36 53 15,-35-53-15,53 52 16,-19 1 0,-34 0-1,-18-17 1,-18 17 0,-34-36-16,16-17 15,1 0 1,0-17-1,-1-54 1,19 53-16</inkml:trace>
  <inkml:trace contextRef="#ctx0" brushRef="#br0" timeOffset="22074.51">22366 15011 0,'0'17'62,"18"-17"-62,-1 0 0,36 18 16,-35-18-16,105 18 0,19-18 15,140 0 1,141 0 0,159 35-1,-53 0 1,36 0-16,-160 1 16,-158-36-1,-229 0 1,-18-18 15,-18 18-31</inkml:trace>
  <inkml:trace contextRef="#ctx0" brushRef="#br0" timeOffset="22745.51">23777 15416 0,'18'0'31,"-1"0"-31,1 0 0,35 18 16,106-18 0,-106 18-16,0-18 15,-36 17 1,-17 36-1,0 0 1,-35-18 0,-18 1-16,-53-19 15,-17-17 1,-1 0 0,89 0-1,53 0 1,-1 0-1,71 53-15,54-17 16,-89 16 0,-36-34-1,-17 0 1,0-1 0,-17-17-1,-1 0-15,-35 0 16,-18 0-1,-17 0 1,35 0 0,36 0 15</inkml:trace>
  <inkml:trace contextRef="#ctx0" brushRef="#br0" timeOffset="23369.51">24289 15963 0,'0'-17'46,"0"-1"-46,35-17 16,18-36 0,35-17-1,18-18-15,-18 35 16,0 54 0,-52 17-1,-1 17 1,-35 36-1,0 18-15,0-18 16,-18 17 0,-17-17-1,-36 0 1,36-17 0,-35 16-1,-1-16-15,53-36 16,-34-18-1,16-70 1,-17 0 0,36 88-16,-54-106 15,18 0 1,53 88-16,-17 1 0</inkml:trace>
  <inkml:trace contextRef="#ctx0" brushRef="#br0" timeOffset="25083.51">25647 5874 0,'18'0'94,"-1"0"-94,1 0 0,0 0 16,17 0-16,88 0 15,-105 0-15,141 0 16,-1 0 0,-34 0-16,-54 0 15,-52 0 1</inkml:trace>
  <inkml:trace contextRef="#ctx0" brushRef="#br0" timeOffset="25885.51">25576 6297 0,'18'0'63,"0"0"-48,-1 0-15,36-18 0,106 1 16,53-1 0,-36 18-1,-105-17 1,-54 17-1,1 0 1</inkml:trace>
  <inkml:trace contextRef="#ctx0" brushRef="#br0" timeOffset="28505.51">27640 5821 0,'0'17'78,"0"1"-78,0 0 16,0-1-16,0 54 15,-35 17 1,17 0 0,1-17-16,17-18 15,0-36 1</inkml:trace>
  <inkml:trace contextRef="#ctx0" brushRef="#br0" timeOffset="28773.17">27852 6350 0</inkml:trace>
  <inkml:trace contextRef="#ctx0" brushRef="#br0" timeOffset="29355.16">28169 5821 0,'18'0'31,"0"0"-15,35 0-16,52 0 15,-52 17 1,0 1 0,-18 0-16,-17 35 31,-18-36-31,18 36 0,-18-35 16,-18 52-1,-17 1 1,-18-18-1,-35 17 1,35-52-16,35 0 16,36-18 46,-1 0-62,19-18 16,34 18-16,1 0 15,17 18 1,-17 17 0,-54-35-16,89 18 15,-35-18-15</inkml:trace>
  <inkml:trace contextRef="#ctx0" brushRef="#br0" timeOffset="29955.16">25894 8696 0,'0'18'16,"18"-18"0,-1 0-16,36 0 15,53 0 1,35 0-1,-123 0-15,70 0 0,-53 0 16,-17 0 0</inkml:trace>
  <inkml:trace contextRef="#ctx0" brushRef="#br0" timeOffset="30327.16">25647 9454 0,'18'0'47,"-1"0"-31,1 0-16,0 0 0,34 0 15,90 0 1,16 0-16,-34 0 15,-89-17 1,-35-1 0</inkml:trace>
  <inkml:trace contextRef="#ctx0" brushRef="#br0" timeOffset="35243.05">27534 8767 0,'0'17'47,"0"1"-31,0-1-16,0 1 0,0 70 15,0 71 1,0-36 0,0-34-16,0-19 15</inkml:trace>
  <inkml:trace contextRef="#ctx0" brushRef="#br0" timeOffset="35503.06">28028 9419 0</inkml:trace>
  <inkml:trace contextRef="#ctx0" brushRef="#br0" timeOffset="36118.05">28328 8855 0,'0'17'31,"0"1"-15,0 0-16,0 17 0,0 71 15,0-18 1,0-18-1,0-34 1,0-19 0,18-17 15,-18-17-31,35-1 16,0 0-1,1 1 1,-19 17-1,1 0-15,-1 0 16,-17 17 0,0 19-1,18 17 1,0 0 0,-18-18-16,0 18 15,0-36 1,0 19-1,0-19 1,-18-17 0,18 18-1,-18-18 1</inkml:trace>
  <inkml:trace contextRef="#ctx0" brushRef="#br0" timeOffset="36452.08">28363 8837 0,'18'0'31,"0"0"-15,-1 18-1,19-1-15,-1-17 16,0 18-1,0-18 1,1 0 0</inkml:trace>
  <inkml:trace contextRef="#ctx0" brushRef="#br0" timeOffset="37036.04">26352 11695 0,'18'0'16,"0"0"0,-1 0-16,1 0 0,53 0 15,87 0 1,-140 0-16,141 0 16,-53 0-1,-71 0-15</inkml:trace>
  <inkml:trace contextRef="#ctx0" brushRef="#br0" timeOffset="37370.04">26423 12259 0,'18'0'47,"-1"0"-31,1 0-16,35 0 0,35 0 15,36 0 1,-107 0-16,54-18 16,-36 18-1</inkml:trace>
  <inkml:trace contextRef="#ctx0" brushRef="#br0" timeOffset="41624.04">28240 11553 0,'-18'0'47,"1"0"-47,17 18 15,-18-18-15,-53 35 16,18 36-1,-17-1 1,17 1 0,0-18-16,18 0 15,17 0 1,1 0 0,17-18-1,0 0 1,0 1-16,0-1 15,0 0 1,0-17 0,35-1-1,0 1 1,18 17 0,18-35-1,-19 0-15,1-17 16,0-1-1,-17-35 1,-1 18 0,-17 0-1,-18-1-15,0-17 16,0 18 0,-18 0-1,0 17 1,-17 1-1,-18-19 1,18 1-16,-18 17 16,35 1-1,1 17 1</inkml:trace>
  <inkml:trace contextRef="#ctx0" brushRef="#br0" timeOffset="42264.03">26511 14499 0,'18'0'0,"0"0"16,-18-17-16,17 17 15,36-18 1,35 18 0,36-18-16,-18 18 15,-89 0-15,54 0 16,-54 0 0</inkml:trace>
  <inkml:trace contextRef="#ctx0" brushRef="#br0" timeOffset="42624.05">26564 14852 0,'0'0'0,"18"0"0,17 0 0,0 0 16,1-18-1,-19 1 1,1 17-1,0 0-15,52 0 16,36-18-16,0 18 16,-53-18-1,-36 18 1</inkml:trace>
  <inkml:trace contextRef="#ctx0" brushRef="#br0" timeOffset="44818.85">27958 14376 0,'17'0'47,"1"0"-47,0 0 0,52-18 16,-52 18-16,70 0 15,-17 0 1,-19 0 0,-16 0-1,-19 53-15,1 18 16,-18-19 0,-35 1-1,-36 0 1,-70 0-1,0 0 1,17-18-16,19 1 16,52-19-1,35-17 1,18 18 15,18-18-15,35 18-16,35 17 15,18-35 1,-18 0 0,35 0-1,-52 0 1,-18 0 0,-18 0-16,-17 0 0</inkml:trace>
  <inkml:trace contextRef="#ctx0" brushRef="#br0" timeOffset="48262.85">28434 7144 0,'0'0'0,"-18"0"0,1 0 0,-54 0 0,-52 0 15,-36-71 1,35-17 0,1-35-16,52-36 15,36 18 1,17-18 0,1 18-1,17 35 1,-18-18-1,18 36-15,18 0 16,70-35 0,35 34-1,19 1 1,34 35 0,-17 18-1,-18 35-15,0 0 16,-71 35-1,1 18 1,-18 35 0,0 36-1,-36 35-15,1 105 16,-18 18 0,-88-70-1,-18-106 1,-35-88-1,-88-36 1,-89-88-16,36-17 16,53-18-1,70 17 1,106 36 0,53 70-16</inkml:trace>
  <inkml:trace contextRef="#ctx0" brushRef="#br0" timeOffset="49955.85">10125 9454 0,'0'18'16,"0"0"-16,0-1 15,35 89 1,18 35-16,-35-17 16,17-36-1,0-53 1,-17-17-1,-1-18 48,1 0-47,0 0-16,-1 0 0,36-35 15,35-36 1,18-52-1,0-36-15,0-53 16,-71 142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9-13T11:07:13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23971 11783 0,'18'0'62,"0"0"-62,-1 0 16,1 35-1,17-17-15,-17 17 16,-18 0 0,-18 1-1,0-36-15,-52 35 16,-18-18-1,-1-17 1,1 18-16,53-18 16,35 18 15,18-18-15,-1 0-1,1 0 1,0 0-16,34 17 15,19 19 1,0-1 0,-18-17-1,-36-1-15,1-17 16,-18 18 0,0 17-1,0-17 1,0 35-1,0-18 1,0-17-16,-18-1 16,-17 1-1,0-18-15,-1 0 16,1 0 0,17-18-1</inkml:trace>
  <inkml:trace contextRef="#ctx0" brushRef="#br0" timeOffset="514.99">24448 11871 0,'17'0'62,"1"0"-62,-1 0 0,1 0 0,53 0 16,-18 0-1,-1 0 1,-16 0 0,-1 0-1,-17 0-15</inkml:trace>
  <inkml:trace contextRef="#ctx0" brushRef="#br0" timeOffset="998">24448 12047 0,'17'0'0,"1"0"0,52 0 16,19 18-1,-72-18-15,89 0 16,-35 0 0,-54 0 15,-34 18 16,-1-18-47,18 17 15,-35 1-15,-36 17 16,1 18 0,-19-35-1,19 17-15,17-17 16,71-18 46</inkml:trace>
  <inkml:trace contextRef="#ctx0" brushRef="#br0" timeOffset="1288">24659 12206 0,'18'0'15,"-1"0"-15,1 0 16,0 0-16,17 18 16,0 17-1,18 0 1,-18 1-1,-17-36 1</inkml:trace>
  <inkml:trace contextRef="#ctx0" brushRef="#br0" timeOffset="1566.99">24677 12330 0,'-18'0'16,"18"17"-16,0 1 15,0 17 1,-17 0 0,17 1-1,0-19-15,0 1 16</inkml:trace>
  <inkml:trace contextRef="#ctx0" brushRef="#br0" timeOffset="1846.68">24395 12541 0,'17'0'16,"19"0"-16,34 18 15,-52-18-15,105 18 16,18-18 0,0 17-1,-35-17 1,-53 0 0,-18 0-16</inkml:trace>
  <inkml:trace contextRef="#ctx0" brushRef="#br0" timeOffset="3472.68">16034 12629 0,'-18'18'47,"18"0"-47,-18-18 0,1 17 0,-71 36 16,-18 0-1,35-18 1,36-17-16,35 0 78,18-18-78,-1 0 16,1 0-16,-18 17 15,70-17-15,1 0 16,0 0 0,-19 0-1,-16 0 1,-19 0-16,19-17 15,-19 17-15,19 0 16,-19 0 0,1-18-1,-1 18 32</inkml:trace>
  <inkml:trace contextRef="#ctx0" brushRef="#br0" timeOffset="3875.68">16051 12647 0,'0'18'46,"0"-1"-46,0 1 16,0 17-16,0 18 16,0 0-1,0 18 1,0-36 0,0-17-16</inkml:trace>
  <inkml:trace contextRef="#ctx0" brushRef="#br0" timeOffset="4246.68">16387 12577 0,'17'0'47,"1"0"-47,-1 0 0,19 0 15,17 0 1,-36 0-16,36 0 0,0 0 16,-35 17-1</inkml:trace>
  <inkml:trace contextRef="#ctx0" brushRef="#br0" timeOffset="4783.68">16404 12665 0,'18'0'32,"-1"0"-17,36 0-15,-17 17 16,-19-17-16,19 0 15,-19 18 1,1-18 0,-1 0-1,-17 18 32,0-1-47,0 1 16,-17-18-1,-18 35 1,-1 0 0,1-35-16,-18 18 15,18 17 1,17-35 0</inkml:trace>
  <inkml:trace contextRef="#ctx0" brushRef="#br0" timeOffset="5074.68">16457 12823 0,'18'0'16,"-1"0"0,1 0-16,0 0 15,35 53 1,-18-17-1,18-1 1,-36-17-16</inkml:trace>
  <inkml:trace contextRef="#ctx0" brushRef="#br0" timeOffset="5367.68">16563 12982 0,'0'18'47,"-18"-18"-47,18 17 0,0 1 16,0 0 0,-17-18-1,-1 17 1,0-17-16</inkml:trace>
  <inkml:trace contextRef="#ctx0" brushRef="#br0" timeOffset="5691.68">16369 13088 0,'18'0'62,"-18"18"-62,17-18 0,18 0 16,54 0-16,-1 0 16,-35-18-1,0-17 1,-18 35-1,0-18 1,-17 18 0</inkml:trace>
  <inkml:trace contextRef="#ctx0" brushRef="#br0" timeOffset="8715.68">17057 14605 0,'17'0'47,"-17"-18"-47,18 18 0,17 0 16,-17 0-16,194-17 15,211 17-15,89 0 16,105 0-1,-158 0 1,-177 0 0,53 0-1,-88 0 1,-36 0-16,-69 0 16,-72 0-1,-52 0 1,-1 0-1,19 0 17,17-18-32,35 18 15,0-18 1,-35 1 0</inkml:trace>
  <inkml:trace contextRef="#ctx0" brushRef="#br0" timeOffset="9180.68">20937 14305 0,'-17'0'16,"17"18"0,0-1-1,0 1-15,70 0 16,18 17-1,54 0 1,34 18-16,0 0 16,-158-53-16,105 35 15,-34 1 1,-72-36 0,-17 17-1,-70 1 1,-107 0-1,36 17-15,-18 18 16,54 0 0,-19 17-1,54-35 1</inkml:trace>
  <inkml:trace contextRef="#ctx0" brushRef="#br0" timeOffset="9953.7">22366 14764 0,'0'-18'16,"0"36"46,0-1-62,18-17 16,-18 18-16,88 17 0,0 1 16,-35-19-1,-35-17 1,-18 18-1,-18 17 1,-70 18 0,-36-18-16,1 18 15,70-35 1,71-18 15,-1 0-15,36-18-1,-35 18-15,17 0 16,0 0 0,1 36-1,-19-19 1,-17 1-16,18-1 16,-18 1-1,0 0-15,-18 17 16,-17 0-1,-18 1 1,18-1 0,0-18-1,17 1-15</inkml:trace>
  <inkml:trace contextRef="#ctx0" brushRef="#br0" timeOffset="15408.72">23724 12894 0,'-17'0'16,"-36"-71"-1,-18 19-15,-35-37 16,89 89-16,-71-105 15,-1-1 1,54-18 0,17 18-16,18-35 15,36 18 1,34 17 0,36 0-1,0 36 1,17-1-1,-17 0-15,-35 36 16,17 0 0,0 35-1,71 0 1,35 18 0,18-1-1,52 36 1,-105-18-16,-18 1 15,-53-1 1,-35 0 0,-35 18-1,-1 0 1,1-18-16,0 36 16,-1-18-1,-17-36-15,18 54 16,0 0-1,-18 17 1,0-18 0,0-17-16,0 0 15,0-18 1,0 18 0,-36 0-1,-34 18 1,-1 17-1,18-35-15,18 0 16,0-18 0,-1-17-1,-87-1 1,0 1 0,-89 0-1,0 35-15,36-36 16,17 18-1,89-35 1,17 0 0,-18 0-1,0-17-15,19-1 16,16 18 0,19-17-1,-19 17 16,19 0-15,-1 0-16</inkml:trace>
  <inkml:trace contextRef="#ctx0" brushRef="#br0" timeOffset="19704.71">23777 15434 0,'0'18'15,"0"-1"1,0 1-16,0 52 16,18 54-1,-1 17 1,-17 0-16,0-123 0,0 141 16,0-1-1,0-34 1,-17-36-1,17-17 1,-18-1 0,18 1-16,0-36 15,-17-17 1,17-1 140,-18-17-156,0 18 0,1-18 0,-19 0 0,-211 88 16,-264-35-1,17-35 1,-458-18 0,-1 0-1,-52-53-15,-177-53 16,370 18 0,-70 17-1,53 36 1,-141-18-1,-88 0 1,282 18-16,53-1 16,176-16-1,35 16 1,71-34 0,142 17-1,-54 17 1,35 19-16,54-1 15,34 18 1,107 35 0,52-17-1,1 35 1,17-35 0,-35 17-1,-18-17-15,-71-18 16,-70-18-1,-17-17 1,-18-1 0,105 1-1,1 17-15,-1 18 16,54 18 0,-18 17-1,88 18 1,18 18-1,-36-18 1,36-36-16,35 1 16,-35-18-1,-18 0 1,35 0 203,18 18-219,-18-36 15,-17 0-15,-88-34 16,-107-1 0,-105 17-1,-70 36 1,369 0-16,-352 0 15,106 0-15,88 0 16,35 0 0,36 0-1,17 0 1,35-35 0,18 0-1,36 17 1,17-17-1,0 17 17,0 1-17,0-19-15,0-34 16,0-36 0,17-18-1,-17 107-15,0-107 16,0-34-1,0 16 1,18 54 0,0 18-16,-18-1 15,17 1 1,1 34 0,-18 19-1,18 17 63,-1 0-62,1 0-16,17 0 16,71 0-1,35 17-15,35 1 16,19-18-1,-178 0-15,124 0 16,-105 0 0</inkml:trace>
  <inkml:trace contextRef="#ctx0" brushRef="#br0" timeOffset="20153.72">5045 14834 0,'17'0'15,"1"0"-15,17 0 16,18 0-16,18 0 16,17 36-1,0-1 1,-70-35-16,52 53 15,-17-18 1,-17 0-16,-19 18 16,-17 0-1,-17 18 1,-54-1 0,-35-34-1,0-1 1,-17-35-16,-1 17 15,71-17 1,36 0 0</inkml:trace>
  <inkml:trace contextRef="#ctx0" brushRef="#br0" timeOffset="20593.71">6209 14482 0,'18'0'62,"-18"17"-62,0 1 16,0-1-16,0 1 0,0 0 16,0 52-1,0-17 1,0 0-16,0-18 16,0-17-1</inkml:trace>
  <inkml:trace contextRef="#ctx0" brushRef="#br0" timeOffset="21059.71">6579 14552 0,'18'0'79,"0"0"-64,-1 0 1,1 0-1,0 0 1,-18 18-16,17-18 16,1 0-1</inkml:trace>
  <inkml:trace contextRef="#ctx0" brushRef="#br0" timeOffset="21620.71">6456 14693 0,'17'0'31,"1"0"-31,0 0 16,17 0-16,18 0 15,0 0 1,-35 0 0,-1 0-16,-17 18 62,-17-18-62,-1 0 16,0 17-16,1 1 15,-36 17 1,17 1-16,36-19 16,-17 1-1,34-18 32,1 0-31,0 0-16,-1 0 0,54 0 15,-53 0 1</inkml:trace>
  <inkml:trace contextRef="#ctx0" brushRef="#br0" timeOffset="21913.72">6615 14922 0,'-18'0'16,"18"18"15,0 0-16,-18-18-15,1 17 16,-1-17-16,-17 18 16</inkml:trace>
  <inkml:trace contextRef="#ctx0" brushRef="#br0" timeOffset="22126.71">6315 15028 0,'17'0'15,"1"0"-15,0 0 0,17 0 16,-17 0-16,87 0 0,-16-17 16,16 17-1,37 0 1,-19 0 0,-17 0-1,0 0 1,-71 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9-13T11:07:55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 4939 0,'0'18'63,"0"-1"-63,0 1 0,0 17 16,-17 106-1,-19 141 1,1 54-16,0-54 15,35-265-15,0 195 16,18-88 0,-1-36-1,36-35 1,-35-36-16,17 1 16,-17-18 15,-1 0-16,1 18 1,35 17 0,35 35-16,53 19 15,-123-89-15,176 88 16,70-18 0,89-17-1,71-35 1,52 35-1,-141-36 1,-88 1-16,-35 0 16,-54-1-1,1-17 1,-71 0 0,18-35-1,18 17-15,-19 18 16,1 0-1,-35 0 1,17 0 0,0 0-1,18 0 1,-18-35-16,-35 18 16,-18 17-1,-17-18 1,17 0-1,36 1 1,-1-1 0,19 0-16,-36-17 15,-36 35 1,1-35 0,-18 17-1,0-17 1,17 17-16,1-35 15,17-53 1,-17 36 0,0-18-1,-18-36 1,-18-17 0,0-35-1,18 35-15,0 17 16,0-17-1,18 18 1,-18-1 0,-35 36-1,-1 0-15,1 35 16,0 0 0,17 18-1,18-18 1,-17 0-1,17 0 1,-36 0-16,19 0 16,-1 18-1,-17-1 1,17 1 0,0 35-1,1-17 1,-18 17-16,-1-18 15,-70 18 1,-70 0 0,-71 0-1,-17 0 1,-54 0-16,-88 0 16,1 0-1,-72 0 1,160 0-1,17-18 1,53 18 0,53 0-16,0 0 15,53 0 1,0 0 0,0 0-1,-18 0 1,0 18-1,36 17-15,-1-17 16,-17-1 0,18 19-1,52-36 1,53 0 0</inkml:trace>
  <inkml:trace contextRef="#ctx0" brushRef="#br0" timeOffset="12953.99">1129 6597 0,'18'0'62,"-1"0"-62,1 0 0,52 0 16,142-18-1,106 18 1,-89 0-16,0 0 16,-211 0-16,176 0 15,-18 18 1,1-18 0,-19 0-1,54 0 1,17 0-16,-17 18 15,-36-18 1,-52 0 0,35 0-1,-18 0 1,-18-18-16,1-17 16,-54 17-1,1 0 1,-54 18-1,1 0 1,0 0 0,-1 0 15,1 0-15,0 0-16,17 0 15,0 0 1,18 0-1,18-17-15,-36 17 16,0-18 0,0 18-1,1 0 1,-19 0-16,36 0 16,18 0-1,-18 0 1,-18 0-16,-35 18 94,-18-18-94,18 17 15,-35-17-15,-106 53 16,53-35-1,-71 0 1,141-18-16,-158 35 16,-71-18-16,-35-17 15,35 0 1,0 0 0,-18 0-1,36 18 1,35 0-1,35-1-15,-35-17 16,-17 0 0,-1-17-1,0 17 1,71 0 0,35 0-16,53 0 15,36 0 1,-1 0-1,-17 0 1,0 0 0,-71 0-1,18 0 1,-1 0-16,19 0 16,-1-18-1,18 0 1,36 18-1,-36 0 1,35 0-16,0 0 16,1 0-1,-1 0 1,1-17 0,-1-1-1,-17-52 1,17 70-16,-35-106 0,0 0 15,18 0 1,35 0 0,0-17-1,0-18 1,18-18-16,-18-17 16,0 52-1,17-17 1,1 18-1,-1-1 1,-17 18 0,18 36-16,-18 17 15,0 17 1,0-16 0,0 34 15,18 18 0,-1 0-15,1-18-16,35 18 15,17-17 1,36 17 0,53 0-1,70 0 1,-17 35-16,70 0 15,106 18 1,-35-35 0,-53-1-1,-282-17-15,158 0 0,89 0 16,-1 0 0,-17 0-1,0-17 1,-88-1-1,17 18 1,-52 0 0,-1 0-16,1 0 15,-71 0 1,-36 18 0,1-18-1,-18 17 16,0 1-31,-18 35 16,1-35 0,17-1-16,0 1 15,0 17 1,-18 0 0,18 18-16,18 0 15,17-17 1,18-1-1,0-35 1,-18 0 0,0 0-1,-17 0-15,-1 0 16,1 0 15,0 0 16,-1 0-31,-17 17-16,18-17 15,-18 18 1,0 0 15,0 17-15,0 18-16,0 17 15,0-52-15,18 70 16,-1 1 0,1 16-1,-18-34 1,18-1-16,-18 1 16,0-18-1,-18 35 1,18 0-1,-35 1 1,35 16 0,-18-52-16,18 0 15,0-18 1,0-17 0,0 0-1,0-1 16,0 1-31,0 0 16,-18-1 0,-17 1-1,17 0 1,1-1 0,-1-17-16,-17 18 15,-36 17 1,1 18-16,-18-35 15,-1 17 1,19-35 0,-1 0-1,18 0 1,-35 0-16,-53 0 16,-53 18-1,-88-1 1,0-17-1,-195 0 1,1 0 0,17-53-16,54 36 15,193-1 1,-17-17 0,52 17-1,54-17 1,35 35-1,52-18-15,19 18 94,17-17-94,-18 17 16,1 0-16,-54-18 15,71 0-15,-71 1 16,-70-54 0,18 18-1,-1 0 1,54 0-16,70 36 16,0-54-1,18-17 1,17 0-1,-18-53 1,1 35-16,-18 0 16,35-17-1,18-1 1,18 18 0,-54 18-1,19 0-15,-19 17 16,1 18-1,0 18 1,17 17 0,-17 1-1,52-36 1,18 18 0,-35 17-16,0-17 15,0 17 1,0 18-1,18 0 1,70 0 0,17 0-16,36 0 15,-35 18 1,-53-18 0,53 0-1,-36 0 1,54 0-1,17 0-15,53 0 16,35 0 0,-106-18-1,71 18 1,-70 0 0,87 0-1,18 0 1,-123 0-16,53 0 15,-36 18 1,-17-1 0,-36-17-1,-52 0 1,-1 0-16,-34 0 16,-1 0-1,0 0 1,-17 0-1,0 0-15,17 18 16,18-18 0,0 18-16,17-18 15,-34 0 1,-1 0 0,-18 0-1,-17 17 63,0 1-78,0 0 16,0-1-16,-35 18 16,18-17-16,-19 53 0,-17 34 15,-17 19 1,-1 17-1,36-53 1,0 36 0,17-54-1,18 1-15,0-1 16,-18 1 0,1-1-1,17 1 1,0 0-1,17-36 1,-17 18-16,0 0 16,18 0-1,-18 17 1,0-17 0,0-18-1,18-17 1,-18 0-16,0-1 15,0 1 1,0 0 0,0-1 77,-18-17-77,18 18-16,-18-18 16,18 17-16,-35 1 15,-18 17 1,0 18 0,0-17-1,0-36 1,36 0-1,-1 0 64,1 0-79,-1 0 15,18 17-15,-18-17 16,1 0-16,-1 0 0,0 0 15,-17 0 1,17 0 0,1 0-1,-19 0 1,-16 0-16,-54 0 16,-18 0-1,-17 18 1,18-18-1,35 0 1,35 0 0,0 0-16,-36 0 15,1-18 1,-35 18 0,-18-17-1,-18 17 1,0 0-1,0-18-15,-35 18 16,-53-35 0,18 35-1,-35-36 1,105 36 0,71-17-16,17 17 15,36 0 1,17 0 15,-17 0-15,0 0-1,17 0-15,-35 0 0,-17 0 16,-1-18 0,-35-17-1,18 17 1,17 1-1,36 17 1</inkml:trace>
  <inkml:trace contextRef="#ctx0" brushRef="#br0" timeOffset="100610.33">22772 12806 0,'17'0'47,"1"0"-47,0 0 16,52 0-16,18 17 15,-52 19 1,-19-19 0,-17 36-1,0 0 1,-53 18-1,-17-36-15,-1 0 16,54-17-16,-89 0 16,18-1-1,-18 1 1,53-18 0,53 18 62,0-1-78,18-17 15,-1 0 1,-17 18 0,35-18-16,54 17 15,-1 1 1,-18-18-1,-52 0 1,0 0 0</inkml:trace>
  <inkml:trace contextRef="#ctx0" brushRef="#br0" timeOffset="100923.33">23142 13317 0</inkml:trace>
  <inkml:trace contextRef="#ctx0" brushRef="#br0" timeOffset="101713.33">23424 12788 0,'0'18'0,"0"-1"32,0 1-1,0 0-31,0-1 15,-17 36-15,17 18 16,0-1 0,0-17-1,0-35 1,17-18 46,1 0-46,0 0-16,-1 0 0,36 18 16,0-18-1,-35 0 1,-18 17 0,17-17-16,-17 18 15,0 17 1,18-17-1,-18-1-15,0 19 16,0-1 0,0 0-16,-53-17 15,0 0 1,18-1 0,17-17-1,1 0 1,-1 0-1,0-17 1</inkml:trace>
  <inkml:trace contextRef="#ctx0" brushRef="#br0" timeOffset="102208.33">23460 12841 0,'17'0'31,"1"0"-15,0 0-16,-1 0 0,1 0 0,17 0 15,18 0 1,-35 0 0,-1 0-1,1 0 17,0 0-1,-1 0-16</inkml:trace>
  <inkml:trace contextRef="#ctx0" brushRef="#br0" timeOffset="106313.93">23319 13494 0,'0'17'0,"0"1"16,0 0-16,0-1 15,-18 54 1,0-1 0,1 54-1,-19 17 1,-16 0-16,-37-17 15,-69 17 1,-160 0 0,-193 0-1,475-123-15,-493 140 16,-124 72 0,-52 52-16,-106 0 15,-248 0 1,177-141-1,212-52 1,88-37 0,247-52-1,105-35-15,125-35 16,16-71 0,-16-36-1,-37 36 1,72 88-1</inkml:trace>
  <inkml:trace contextRef="#ctx0" brushRef="#br0" timeOffset="106818.9">16404 15152 0,'0'0'0,"0"17"0,-159 1 16,142-18-16,-177 18 16,0 17-16,17 18 15,36 35 1,-35 36 0,-36 34-1,-17 19 1,35-1-1,70-70-15,1-53 16,52-53 0,89 0 15,70 0-15,-70 0-16,193 0 15,-52 35-15,-18 18 16,-35 0-1</inkml:trace>
  <inkml:trace contextRef="#ctx0" brushRef="#br0" timeOffset="107900.02">11624 11148 0,'18'0'31,"52"35"-15,-52-17-16,211 105 16,159 71-16,265 53 15,17-123 1,-17-89 0,-195-35-1,-17-18 1,124 18-1,-1 88-15,107 18 16,-231-18 0,-34 36-1,-88-54 1,-36-34 0,-53-19-1,-88-52-15,-52 17 16,-19-17-1,-35 18 1,-17 17 0,0 0-1,35 17-15,52 18 16,-69-17 0</inkml:trace>
  <inkml:trace contextRef="#ctx0" brushRef="#br0" timeOffset="108460.13">19509 12047 0,'0'18'15,"-18"-18"1,18 18 0,0-1-1,71 36 1,140 53-16,-176-106 0,283 123 16,52 19-1,-176-72 1,-105-17-1,-89-35 1,-53 35 0,-88 17-1,-89 18 1,19-35 0,193-53-16,-264 53 15,35 0 1,88 0-16,89-35 15,70-1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9-13T11:08:52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18538 11536 0,'18'0'125,"0"0"-110,-1 0-15,107 0 0,-107 0 0,248 0 16,17 0-1,1 0 1,-19 0 0,54 0-1,-36 17 1,0 1 0,0 0-16,-17-18 15,-53 0 1,-71 0-1,-36 0 1,-16 0 0,-1 0-1,18 0-15,-18 0 16,18 0 0,17 0-1,1 0 1,-19-18-1,-34 18-15,-36 0 16,-17-18 31,17 18-31,36 0-1,17 0-15,0 0 16,-53 0-1</inkml:trace>
  <inkml:trace contextRef="#ctx0" brushRef="#br0" timeOffset="3598.99">2646 13776 0,'17'0'31,"1"0"-16,-18 18-15,53-18 0,88 17 16,36 1 0,17 0-1,-177-18-15,160 35 16,17-18 0,17-17-16,124-17 15,177-36 1,17 18-1,0 17 1,-211 18 0,-107 0-16,1 0 15,17 0 1,36 0 0,35 0-1,-18 0 1,53 0-1,-88 0-15,-35 18 16,-53-1 0,17 1-1,89 0 1,52-18 0,18 0-1,-70 0-15,-71-18 16,-88 18-1,-53 0 1,17 0 0,36 0-1,53 0-15,35-18 16,17 1 0,1 17-1,-88 0 1,-36-18-1,-35 18 1,35 0-16,18 0 16,17 0-1,1 0 1,17-18 0,-53 1-1,-70 17 1,-1 0 31,-17-18-47,18 18 15,-1 0 1,19 0 0,-19 0 124,1 0-124,0 0-16,87 0 15,37 0-15,34 0 16,0 0 0,-34 0-1,-54 0 1,-71 0-16,54 0 16,35 0-1,35-18-15,35 1 16,36-1-1,-36 0 1,18 1 0,18 17-1,-18 0 1,88-18 0,-17 18-16,35-17 15,17 17 1,-17 0-1,-71 0 1,-35 17 0,-35-17-16,35 18 15,0-18 1,88 0 0,1 0-1,52-18 1,-53-17-1,-70 17-15,-18 1 16,-71 17 0,-35-18-1,1 18 1,-1-18 0,-18 1-1,-52 17-15,0 0 16,-1 0-1,36 0 1,0-18 0,-35 18-1,-1 0 32,1 0-31,-18-18-16,18 18 15,-1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9-13T11:09:17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23248 829 0,'18'0'46,"-1"0"-46,1 0 16,0 0-16,-18 18 0,35-1 16,-17 1-1,-18 0 17,-36-1-17,-52 36 1,-18-35-1,89-1-15,-19 1 0,-34 0 16,87-18 31,19 0-31,17 17-16,-18-17 15,0 18 1,-17 0-1,-1-1 1,-17 19 0,-17-1-16,-71 35 31,52-52-31,1 17 16,0-17-1</inkml:trace>
  <inkml:trace contextRef="#ctx0" brushRef="#br0" timeOffset="694">23566 4427 0,'0'18'32,"0"0"-17,0-1-15,17 1 0,18 35 16,54 17 0,16 1-1,-69-36-15,-54-17 31,-52-1-15,-36 19 0,35-1-1,54-17-15,17-1 16,0 1 0,35 0-1,0-18 1,-17 17-1,-18 1 1,0 0-16,-71-1 16,54-17-1</inkml:trace>
  <inkml:trace contextRef="#ctx0" brushRef="#br0" timeOffset="1561.99">23654 8714 0,'0'17'62,"17"-17"-62,-17 18 16,71 17-16,-71-17 0,88 35 15,-35 0 1,-35-18 0,-18-17-1,-18-1 1,-70 1-1,0-1-15,35 1 16,35 0 0,18-1 15,18 1-15,-1-18-16,54 18 15,-18-1 1,-36-17-16,-17 36 15,-70-19 1,-36 18 0,53-17-16</inkml:trace>
  <inkml:trace contextRef="#ctx0" brushRef="#br0" timeOffset="2505.98">23901 13670 0,'17'0'31,"1"0"-31,-18 18 0,71-18 15,-1 35 1,-52-35 0,-1 0-1,-17 35 1,18 1 0,-18 17-16,-18-18 15,-35 18 1,-35-18-1,35 0 1,36-17 0,17 0 15,17-18-31,36 35 16,-17 0-1,-1-17 1,-18 17-1,-17-17 1,18-1-16,-18 36 16,-18 0-1,-34 0 1,-1 0 0,0-35-1,35-18-15</inkml:trace>
  <inkml:trace contextRef="#ctx0" brushRef="#br0" timeOffset="15883">14781 2152 0,'0'18'47,"18"-18"-47,-18 17 15,18-17-15,-18 18 0,17 35 16,-17 35 0,0-70-16,18 87 15,-18 19 1,0-36 0,0-53-1</inkml:trace>
  <inkml:trace contextRef="#ctx0" brushRef="#br0" timeOffset="16551.99">15152 2275 0,'17'0'47,"1"0"-32,0 36-15,52 34 16,-17-17 0,-18-18-1,-52-35 32,-1 0-47,1 0 16,-1 0-16,18 18 15,-35 0-15,17 17 16,-17-17 0,35-1 30,0 1-46,0 0 16,53 17-16,0 0 16,-53 0-1,0-17 17,0 0-17,-71-1 1,18 19-16,18-19 15</inkml:trace>
  <inkml:trace contextRef="#ctx0" brushRef="#br0" timeOffset="25685">7108 6491 0,'18'0'16,"0"0"0,-1 0-1,-17 35-15,18 36 16,-18 17-1,0-17 1,0-36 0,0-17-1</inkml:trace>
  <inkml:trace contextRef="#ctx0" brushRef="#br0" timeOffset="26180">7567 6615 0,'0'0'0,"18"0"16,-18-18 0,17 18-1,19 0-15,-1 18 16,0 34-1,-17 19 1,-18 17 0,0-35-1,0-18-15,-18-35 47,-17 0-47,-18-52 16,0-37-1,-17 1-15,17 0 16,35 35 0</inkml:trace>
  <inkml:trace contextRef="#ctx0" brushRef="#br0" timeOffset="26912.99">14799 6491 0,'0'18'15,"0"-1"1,0 1-16,18 17 16,-18-17-16,0 35 15,0 0 1,0 17-16,-18 1 15,18-53 1</inkml:trace>
  <inkml:trace contextRef="#ctx0" brushRef="#br0" timeOffset="27365">15064 6579 0,'17'0'16,"-17"18"0,0 0-16,18 17 15,35 53 1,0 18 0,-36-36-1,-17-34 1,0-19-16,-35-17 15,-35-17 1,-1-36 0,18 18-1,18-1 1,35 19-16,-36-36 0,19 17 16,17 19-16</inkml:trace>
  <inkml:trace contextRef="#ctx0" brushRef="#br0" timeOffset="33234">23195 8132 0,'0'17'31,"0"1"-31,0-1 16,0 54-16,-17-18 16,-19 0-1,36-36 1</inkml:trace>
  <inkml:trace contextRef="#ctx0" brushRef="#br0" timeOffset="33739">23178 8167 0,'17'0'47,"1"0"-31,-1 0-16,1 17 0,106 1 15,-107-18-15,54 18 16,-1-18-1,-52 0-15,0 0 16,-18 17 0,17 1 15,-17 0-15,-17-18-1,-1 17-15,-17 36 16,-1 0-1,19 0 1,-19 18 0,19-1-1,-18 1 1,17-71-16,0 53 0</inkml:trace>
  <inkml:trace contextRef="#ctx0" brushRef="#br0" timeOffset="36981">4286 9631 0,'0'17'63,"0"1"-48,0 0-15,-17 17 0,-1 53 16,-35 71 0,0 17-1,53-158-15,-35 158 16,17-17-1,18-71 1,18-52-16,0-36 31,-18 17-15,0 1 0,0 0-1,0-1-15,0 1 16,17-18 15,18 17-15,71-17-1,-88 0-15,158 36 16,54-19-16,-1 19 16,-17-19-1,-36 19 1,-17-19-1,-1 18 1,1-17 0,35 0-16,71-1 15,-54-17 1,-16 0 0,-107-17-1,-53 17 1,0 0-1,36 0 1,-54 0-16,72-18 16,-1 18-1,-53 0 1</inkml:trace>
  <inkml:trace contextRef="#ctx0" brushRef="#br0" timeOffset="37420">7144 10654 0,'17'0'47,"1"0"-47,0 0 0,52 35 16,54 18-1,-107-53-15,160 71 16,-1-1-16,53-35 15,-35 1 1,-105-19 0,-89 1 15,-71 0-15,-52 17-16,-54 18 15,-17 17 1,177-52-16,-142 70 15,18-17 1,70-36-16</inkml:trace>
  <inkml:trace contextRef="#ctx0" brushRef="#br0" timeOffset="38005.83">8326 10548 0,'0'18'0,"17"-1"15,-17 1 1,0 0-16,0 35 16,0 17-1,-17-17 1,17-18 0,0 1-1</inkml:trace>
  <inkml:trace contextRef="#ctx0" brushRef="#br0" timeOffset="38547.83">8361 10654 0,'17'0'16,"-17"-18"-16,0 1 31,18 17-31,0 0 16,-1 0-1,1 0 1,35 0-1,17 0-15,54 35 16,-36-17 0,0-1-1,-70-17 1,-18 18 15,0-1-15,0 19-16,-18 17 15,-17 35 1,17 18 0,-17-1-16,18-16 15,17-19 1,0-52 0,0 0-1</inkml:trace>
  <inkml:trace contextRef="#ctx0" brushRef="#br0" timeOffset="39713.83">15205 10901 0,'0'17'47,"0"1"-47,0 0 0,0-1 0,-36 54 15,36-53-15,-17 70 16,17-35 0,0 0-1</inkml:trace>
  <inkml:trace contextRef="#ctx0" brushRef="#br0" timeOffset="40206.83">15169 10901 0,'0'35'15,"18"-35"48,0 0-63,-1 0 0,36 0 15,53 0 1,0 0 0,-18 0-1,-53 0 1,-17 0-16,0 0 15,-18 35 1,0 18 0,0 0-1,0-35-15,-18 35 16,18 35-16,0 0 16,0 36-1,0 17 1,0 0-1,0-53 1,0-70-16,18-18 31,-18-18-31,17 0 16</inkml:trace>
  <inkml:trace contextRef="#ctx0" brushRef="#br0" timeOffset="45128.84">23636 12330 0,'0'17'32,"-18"-17"-17,18 18-15,-52 17 0,-37 18 16,-34 35 0,17 0-1,36-17 1,52-53-1,36-18 17,-1 0-17,1 0 1,35 0 0,70 17-1,18-17 1,-53 0-16,18 0 15,-53 0 1,-35 0 0,-18-17 62</inkml:trace>
  <inkml:trace contextRef="#ctx0" brushRef="#br0" timeOffset="45529.84">23654 12382 0,'0'18'62,"0"0"-62,0-1 16,0 19-16,0 52 16,0-70-16,0 105 15,0 0-15,-18 1 16,36-54 0,-18-34-1,17-54 16</inkml:trace>
  <inkml:trace contextRef="#ctx0" brushRef="#br0" timeOffset="47263.39">6068 13617 0,'0'0'0,"0"18"0,-18-18 0,0 53 15,1 0 1,17 35 0,0-35-1,0 0-15,-18 17 16,18 54 0,-35 52-1,0 18 1,-18 18-1,35-18-15,0-53 16,1-53 0,17-53-1,0-17 17,17-18-17,-17 18 16,18-18-15,-18 35-16,71 18 16,-1 17-1,-52-70-15,70 53 16,0-17-16,36-1 16,-1-35-1,1 0 1,-71 0-1,-36-18 1,-17 1 0,18-1-1,35 0 1,70 1 0,36 17-1,-36 0 1,-70 0-1</inkml:trace>
  <inkml:trace contextRef="#ctx0" brushRef="#br0" timeOffset="49585.39">3404 16457 0,'-17'18'62,"-1"-1"-62,0-17 0,18 18 0,-70 35 16,-1 35-1,18-17 1,36-36 0,17-17-16,17-18 47,1 0-47,70 0 15,53 0 1,-53 0-1,-17 0 1,-53 0-16,-1-18 16,-17 0-1</inkml:trace>
  <inkml:trace contextRef="#ctx0" brushRef="#br0" timeOffset="49982.39">3298 16439 0,'-17'0'16,"17"18"0,0 0-16,0-1 15,0 1 32,0 0-47,0-1 16,0 54-1,0 17 1,0 0-16,0-70 0,0 88 16,0-18-1,0-35 1,17 17 0,-17-52-1</inkml:trace>
  <inkml:trace contextRef="#ctx0" brushRef="#br0" timeOffset="52049.39">8714 15311 0,'-18'0'31,"0"0"-31,-17 35 16,-36 18 0,-17 0-1,18-18-15,34-17 16,19-18-1,34 0 48,1 0-63,0 0 16,-1 0-16,19 0 15,34 0 1,36 0-1,0 0 1,-88 0-16,52 0 0,-17 0 16,-35 0-1</inkml:trace>
  <inkml:trace contextRef="#ctx0" brushRef="#br0" timeOffset="52436.39">8767 15311 0,'0'17'93,"0"1"-93,0-1 0,0 36 16,-18 36 0,18-1-1,-18 0-15,18-70 0,0 52 16,0 18-1,0-70 1,0 0 0</inkml:trace>
  <inkml:trace contextRef="#ctx0" brushRef="#br0" timeOffset="54317.39">14993 15469 0,'-18'0'63,"18"18"-63,-17 0 0,-1-1 15,-35 54 1,-17-1 0,17 1-16,17-18 15,36-36 1,18-17 15,0 0-31,35 0 16,17 0-16,1 0 15,-18 0 1,0 0 0,-18 0-1,-17 0-15,17 0 16,-18-17-1</inkml:trace>
  <inkml:trace contextRef="#ctx0" brushRef="#br0" timeOffset="54676.39">15099 15522 0,'-18'0'47,"18"18"-31,0-1-16,-17 1 0,17 53 16,0 17-1,-18 18 1,18 0-1,35 17-15,1-70 16,-36-35 0</inkml:trace>
  <inkml:trace contextRef="#ctx0" brushRef="#br0" timeOffset="60160.39">15752 13406 0</inkml:trace>
  <inkml:trace contextRef="#ctx0" brushRef="#br0" timeOffset="60400.39">15752 13406 0</inkml:trace>
  <inkml:trace contextRef="#ctx0" brushRef="#br0" timeOffset="79622.39">7796 18009 0,'0'18'172,"-17"-18"-172,-1 0 0,0 0 16,-17 0-16,18 18 0,-107-18 15,-70 0 1,-53 0 0,-17-36-1,-107 1 1,124 0-16,18-1 16,17 19-1,71-1 1,0 1-1,18-1 1,17 0-16,35 1 16,36 17-1,35-36 1,0-17 0,17 1-1,1-19-15,0-35 16,-1-35-1,-17 123-15,0-123 16,0 18 0,0-71-1,-35 35 1,0 18 0,0 35-16,17 36 15,18-1 1,0 53-1,35-17 1,-17 17 0,-1 1-1,1 17 1,35-53 0,18 18-1,34-18 1,1 17-1,-18 1-15,-70 35 0,35-18 16,0 1 0,-18 17-1,18-35 1,18 35 0,34-18-1,-16 18-15,-1 0 16,18 0-1,0 0 1,35 0 0,-71 0-1,-52 0 1</inkml:trace>
  <inkml:trace contextRef="#ctx0" brushRef="#br0" timeOffset="80299.39">6632 15804 0,'18'-17'15,"0"17"64,-1 0-64,18 0-15,-17 0 16,88 35-1,35 0-15,35 1 16,-35-19 0,-35 1-1,-53-18 1,-70 18 46,-1-18-62,18 17 16,-18-17-16,-52 35 16,-18 18-1,-18 0-15,18-17 16,-1-1 0,54-18-1</inkml:trace>
  <inkml:trace contextRef="#ctx0" brushRef="#br0" timeOffset="82011.5">8008 16051 0,'0'18'62,"0"0"-62,0-1 0,0 1 16,0 35-16,0 35 15,-35-17 1,17-1 0,18-52-16,-17 35 15,17-36 1</inkml:trace>
  <inkml:trace contextRef="#ctx0" brushRef="#br0" timeOffset="84184.5">16545 15875 0,'0'18'63,"0"-1"-48,0 1-15,0 0 0,0 34 16,-17 19 0,-1-18-1,18 0 1,0-18-16,0-17 31</inkml:trace>
  <inkml:trace contextRef="#ctx0" brushRef="#br0" timeOffset="86973.01">26352 16157 0,'-17'18'15,"34"-18"48,1 0-47,0 0-16,-1 0 0,107 0 0,-106 0 0,281 0 15,89 0 1,0 0-1,-35 0 1,-123 0 0,-107 0-16,-88 0 15</inkml:trace>
  <inkml:trace contextRef="#ctx0" brushRef="#br0" timeOffset="87385.94">28116 15928 0,'18'18'16,"-18"-1"-16,18-17 16,-1 18-16,36 17 15,18-17 1,-54-1-16,72 1 0,-1 0 16,18-1-1,-18 19 1,-35-19-1,-36 1 1,-17-1 0,-17 19-16,-54 34 15,-88 1 1,1 17 0,-54 36-1,-17 17 1,141-88-16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9-13T11:12:49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23248 14305 0,'0'18'375,"0"-1"-359,0 1-16,0 0 15,0-1-15,0 36 16,0 18-1,0 35 1,-18-36-16,18 36 16,0 17-1,0 72 1,18-1 0,-18 0-1,35-36 1,-17-34-16,-18-36 15,0-53 1,0-17 0,18-18 124,-1 0-140,1 0 0,0 0 0,105 0 16,212-18 0,106 18-1,18 18 1,105 17-1,-546-35-15,564 18 0,35-18 16,18 0 0,-211 0-1,158 0 1,-36 0 0,54 35-1,-176 0-15,-72 1 16,-52-19-1,-123 1 1,-19 0 0,-34-1-1,-54-17 1,-17 0-16,-53 18 16,18-18 46,0 0-46,-1-18-16,1 1 0,52-19 15,-70 19-15,89-36 16,-1-18 0,-35 1-1,17-36 1,1-18-1,-18 36-15,0-35 16,0-18 0,-36 52-1,-17 36 1,-17 18 0,-1-18-16,-35 18 15,-18-18 1,1 0-1,-18-17 1,-53-1 0,-36 18-1,-52 0 1,-53 0-16,35 36 16,-71-19-1,-87 36 1,-36 0-1,-18 0 1,-17 0-16,35 0 16,53 0-1,-18 0 1,88 0 0,1 0-1,-36 18-15,53 0 16,-52-1-1,69 1 1,89-18 0,-35 0-1,0 0 1,-18-18 0,0 1-1,53-1-15,0 0 16,-18 1-1,0 17 1,36 0 0,35 0-16,17 0 15,54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9-13T11:13:48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4145 14093 0,'0'18'63,"0"0"-48,0-1-15,0 1 0,-17 35 16,-19 70-16,19 89 15,17-194-15,-36 282 16,19-53 0,-19 70-1,19-35 1,17 18 0,0 0-1,0-88-15,53 87 16,17-104-1,1 16 1,17-70 0,-53-70-16,18-1 15,-35 1 1,-18-36 0,35 53-1,0-35 1,54 0-1,69-35 1,54 0-16,35-18 16,-71 0-1,54 0 1,-89 0 0,88-36-1,-17-17 1,-71 18-16,70-35 15,-34 34 1,-1 36 0,-52 0-1,-54 18 1,-17 0-16,0-18 16,-35 0-1,-1 0 1,1 0-1,0-18 1,-1 18 0,-17-18-1,18 18 1,17-17 0,0-1-1,18-53 1,-35 71-16,53-88 0,17-18 15,-18 18 1,19-18 0,-19 1-1,18-19 1,-17-35 0,-18-88-16,-36-17 15,-17-18 1,-52 35-1,16 70 1,-34 18 0,17-17-1,0 17-15,35 1 16,-17-36 0,0 0-1,35 17 1,0 18-1,0 18 1,0 53-16,-36-18 16,1 53-1,-35-17 1,-1 52 0,18 0-1,-70 18 1,-19-17-16,-104-1 15,-54 1 1,53-1 0,-18 18-1,18 0 1,53 18 0,-35-1-1,52 1-15,-17-18 16,0 17-1,0 19 1,18-19 0,88 1-16,17 17 15,18 1 1,18-36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9-13T11:14:32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25294 14552 0,'0'18'78,"18"-18"-78,-18 17 0,17 89 16,36 88-16,-53-159 15,53 336-15,-17 123 16,-1 70-1,-18-264 1,-17-141 0,0-71-1,18-88-15,-18 18 78,-18-1-78,1-17 16,-1 0-16,-123 36 16,-124 34-16,-264 18 15,-176 1 1,-389 69 0,988-140-16,-899 70 15,0-70 1,-177-54-16,0-69 15,-247-1 1,247 35 0,-105 36-1,123-36 1,140 1 0,-104-18-1,281-18-15,-17 35 16,-248 18-1,125 36 1,-301-36 0,159-71-1,106-52-15,35-53 16,106-36 0,159 53-1,282 54 1,124 34-1,105 54-15,36 17 16,105-35 0,71 17-1,0 36 1,0-18 0,0 35-1,0-17 1,0 17-1,18 18 79,-1-17-78,-17-1-1,18 0-15,35-35 16,-53 36-16,88-71 16,18-18-16,53-35 15,-36-36 1,-35 18 0,-17-52-1,-1-1 1,36-17-1,-53 52-15,18 36 16,-36 35 0,0 54-1,-17 16 1,0 19 0,-1 17 124,1 0-140,-1 0 0,1 0 0,123 17 16,-123-17-16,141 36 15,35-1 1,-53 0 0,-53-35-16,-35 18 15</inkml:trace>
  <inkml:trace contextRef="#ctx0" brushRef="#br0" timeOffset="515.99">1905 12665 0,'18'0'32,"-1"17"-32,36 36 15,53 18 1,0-18-1,35 0-15,-88-36 16,-53 1 47,18 0-63,-18-1 15,0 1-15,0-1 16,17 1-16,-17 17 15,-70-17 1,-54 35 0,106-53-16,-158 71 15,35-1 1,0 1-16,35-1 16,88-17-1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in="-853" max="1080" units="cm"/>
          <inkml:channel name="T" type="integer" max="2.14748E9" units="dev"/>
        </inkml:traceFormat>
        <inkml:channelProperties>
          <inkml:channelProperty channel="X" name="resolution" value="56.60378" units="1/cm"/>
          <inkml:channelProperty channel="Y" name="resolution" value="66.65517" units="1/cm"/>
          <inkml:channelProperty channel="T" name="resolution" value="1" units="1/dev"/>
        </inkml:channelProperties>
      </inkml:inkSource>
      <inkml:timestamp xml:id="ts0" timeString="2022-09-13T11:14:53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 6174 0,'17'0'31,"1"0"-31,0 0 0,34 0 15,72 17 1,88 1 0,176 0-1,-353-1-15,282 1 16,19 17-16,34-35 16,-70 18-1,0-18 1,-18 0-1,35 0 1,-17 17 0,-18-17-16,-70 18 15,-53-18 1,17 0 0,36 0-1,53 0 1,17 0-1,-35 0-15,-89 0 16,-52 0 0,-35-18-1,17 18 1,-35-35 0,53 35-1,0-18-15,35 18 16,53 18-1,-71 0 1,-17-1 0,-18-17-1,-35 0 1,0 0-16,0-35 16,35 35-1,71-18 1,17 18-1,1 0 1,-54 0 0,-17 0-16,-71 0 15,-17 0 63,0 0-62,-1 0 0,1 0-16,0 0 0,-1 0 15,-17-17 1,18 17 0,-18-35-1,17 17-15,-17 0 16,18 1-1,0-1 1,-18 0 0,0-17-1,0 0-15,0-18 16,0 0 0,0 0-1,0 0 1,0-17-1,0-1 1,0-17-16,0-18 16,0 18-1,0 70-15,0-70 16,0-36 0,0 1-1,0 0 1,0 17-16,-18 17 15,18 19 1,-35 35 0,35-1-1,-18 19 1,1 17 15,17-18-31,-36 18 16,-17 0-1,-35 0 1,18 0 0,52 0-16,-70 0 0,-53 0 15,-71-18 17,124 18-32,-106-17 15,17-1 1,-17 1-1,36-1-15,-19 18 16,-52-18 0,-18 18-1,-35 0 1,52 0 0,19 0-1,-1 0-15,-35 0 16,-35 0-1,17 0 1,-70 18 0,53 0-1,17-18 1,230 0-16,-229 0 0,-1 0 16,36 0-1,-18 0 1,0 0-1,-18 35 1,36-18 0,35 1-16,0 0 15,53-1 1,53-17 0,70 18-1,-17-18 1,-1 0-16,-34 0 15,-1 0 1,1 0 0,-1 0-1,36 0 1,0 0 0,17 18-1,-17-18-15,17 17 31,0-17 16,1 0-31,-1 0-16,0 0 16,1 0-1,-19 0 1,19 0-1,17 18 1,-18-18-16,18 35 16,-17 18-1,-1 0 1,18 18 0,0-18-1,0-1 1,0 1-16,0 0 15,18-17 1,-1 16 0,-17-16-1,18-1 1,-18-17-16,0-1 0,17 19 16,1 34-1,0 1 1,-18-18-1,0 0 1,0 17 0,0 1-16,0-1 15,0-17 1,0-18 0,0 18-1,0-17 1,0-1-1,0-18-15,0 19 16,0-19 0,17-17-1,19 18 17,-36 0-17,17-18-15</inkml:trace>
  <inkml:trace contextRef="#ctx0" brushRef="#br0" timeOffset="133620.25">4128 10813 0,'0'17'79,"-18"-17"-79,18 18 0,-53 70 15,53-70-15,-106 105 0,-53 54 16,1-19-1,52-34 1,106-107 0</inkml:trace>
  <inkml:trace contextRef="#ctx0" brushRef="#br0" timeOffset="134021.26">4604 10954 0,'17'0'63,"1"0"-48,0 0-15,-1 0 0,54 35 16,-54-35-16,72 18 15,-1-18 1,-18 0 0,-34 0-1</inkml:trace>
  <inkml:trace contextRef="#ctx0" brushRef="#br0" timeOffset="134553.26">4304 11271 0,'53'0'16,"-36"0"-16,19 0 15,52 18 1,18 0-16,-18-18 16,-18 17-1,-34-17 1,-19 0-1,-34 0 32,17 18-47,-18-1 0,0 1 16,-34 17 0,16 1-1,-17-19 1,-35 1-1,71-18-15,-54 35 0,53-35 16,36 0 62,0 0-78</inkml:trace>
  <inkml:trace contextRef="#ctx0" brushRef="#br0" timeOffset="134821.25">4604 11448 0,'17'0'16,"1"0"0,0 0-16,35 0 15,-53 17-15,52 36 16,1 0 0,-35-18-1,0-17 1</inkml:trace>
  <inkml:trace contextRef="#ctx0" brushRef="#br0" timeOffset="135323.25">4410 11624 0,'0'18'31,"0"-1"-16,0 1 1,0 0-16,17-18 16,-17 17-1,36 1 1,-19-18 0,19 0-1,-19 0-15,-17 17 63,0 1-48,0 0 1,0-1-16,0 1 0,0 0 16</inkml:trace>
  <inkml:trace contextRef="#ctx0" brushRef="#br0" timeOffset="135705.25">4216 11836 0,'17'0'62,"1"0"-46,0 0-16,-1 0 0,89 35 16,70-35-1,-158 0-15,176 0 0,-17 0 16,-107 0 0,-70-18-1</inkml:trace>
  <inkml:trace contextRef="#ctx0" brushRef="#br0" timeOffset="137701.26">22013 12753 0,'0'-18'0,"0"1"0,0-19 16,0-87-1,0-18 1,0-53 0,53 53-16,-53 123 0,177-194 15,52 71 1,71 35-1,106 71 1,-54 17 0,-17 18-16,1 89 15,-37 34 1,19 36 0,-36 17-1,-123-88 1,-36 1-1,-70-36-15,-35-18 16,-18 18 0,-71 35-1,-70 18 1,-70 53 0,-89-1-1,0-52-15,-18-71 16,-123-17-1,89-18 1,122-88 0,160-18-1,70 35-15,53-52 16,-18 0 0,18-1-1,-53 53 1,0 19-1</inkml:trace>
  <inkml:trace contextRef="#ctx0" brushRef="#br0" timeOffset="142010.25">5874 11324 0,'17'0'47,"1"0"-47,0 0 0,176 18 15,247 52 1,-406-70-16,776 71 0,195-1 16,158 19-1,141 16 1,-370-69-1,123-19 1,-17 1-16,-141-18 16,-124 18-1,-212 17 1,18 18 0,-141-35-1,-70-1 1,-89-17-1,-70 0-15,35-17 16,-18 17 0,-18 0-1,-52 0 1,-71 0 0,-35 0-16,-35 17 15,0 1 1,-1-18-1,19 17 1,34 19 0,36-19-1,-88 1-15</inkml:trace>
  <inkml:trace contextRef="#ctx0" brushRef="#br0" timeOffset="142476.25">19403 11712 0,'-18'0'15,"18"18"1,0-1 0,18-17-16,105 89 15,-105-89-15,158 106 16,71-18 0,-17 0-16,-125-35 15,-16 17 1,-72 1-1,-17-1 1,-53 36 0,0-53-16,-52 18 15,-37-18 1,-69 17 0,34-34-1,54-1 1,-1 18-1,36 0-15,53-36 16</inkml:trace>
  <inkml:trace contextRef="#ctx0" brushRef="#br0" timeOffset="174923.03">5521 15822 0,'0'18'0,"0"-1"15,0 1-15,0 53 16,0 34 0,-18 19-16,1-18 15,-1-18 1,18-70 0,-18-18-1</inkml:trace>
  <inkml:trace contextRef="#ctx0" brushRef="#br0" timeOffset="175400.03">6103 16034 0,'0'0'16,"71"-18"-16,-36 0 15,-17 18-15,87 18 16,1 17-16,18 36 16,-54-1-1,-34 19 1,-19-19 0,-17 1-1,-53-1 1,-53-17-1,1-35-15,-1 17 16,35-35 0,36 0-1,17-53 1,18 36-16</inkml:trace>
  <inkml:trace contextRef="#ctx0" brushRef="#br0" timeOffset="175709.03">7285 15928 0,'17'0'31,"1"0"-31,0 0 0,17 0 16,18 0 0,0 0-1,0 0-15,0 0 16,-36 0-1</inkml:trace>
  <inkml:trace contextRef="#ctx0" brushRef="#br0" timeOffset="176390.03">7073 16192 0,'53'0'16,"-35"0"-16,-1 0 0,36 0 15,18 0 1,17 18 0,53 17-1,0 1 1,0-1-1,-105-17-15,-36-1 16,0 19 0,-53 16-1,-18 1 1,36-17 0,35-19-16,-53 1 15,35 17-15,18-17 16,-17-18 15,34 0 63,1 0-94,0 0 0,-1 0 15,36 0 1,-18 0-16,-17 0 0,17-18 16,1 1-1,-19 17 1,1 0 0,0 0 15,35 0-16,17 52-15,71 37 16,-123-89-16,176 105 16,-35-52-1,-89-35-15</inkml:trace>
  <inkml:trace contextRef="#ctx0" brushRef="#br0" timeOffset="176775.03">7920 16845 0,'0'18'31,"0"-1"-16,-18 19-15,1-19 16,17 1-16,0 0 16,-18 17-1,-35 0 1,35-35-16</inkml:trace>
  <inkml:trace contextRef="#ctx0" brushRef="#br0" timeOffset="177015.03">7250 17074 0,'35'18'16,"-18"-18"-16,107 18 16,70 17-1,-71-17 1,54 17-1,-1-17-15,1-18 16,-72 0 0,-69-18-1,-36-35 1</inkml:trace>
  <inkml:trace contextRef="#ctx0" brushRef="#br0" timeOffset="181591.03">5239 15240 0,'-18'0'15,"18"18"-15,-18 17 16,-34 106-16,-1 177 31,53-89-31,0-212 0,0 266 16,0 17-1,0-54 1,105-34 0,37-71-16,87 0 15,53-70 1,71-1 0,17-70-1,-87 36 1,16-19-1,19 1-15,-54 17 16,19-17 0,-160-18-1,36 0 1,-53 0 0,-36 0-1,-17-18 1,-18 18-16,1-35 15,70 35 1,17 0 0,-17-18-1,-36-17 1,-34-35-16,-19-19 16,-17-16-1,36-54 1,-36 18-1,35-53 1,-17-18 0,52-17-16,18-106 15,-35 105 1,18 36 0,-36 71-1,-35 52 1,-53 36-1,-35 17-15,-35 1 16,-54 17 0,-35 53-1,-87-1 1,-1-16 0,-106-19-16,36-17 15,-54-17 1,19-36-1,158 35 1,-36-17 0,36 0-1,-17 35 1,17-18-16,71 18 16,52 18-1,106-18-15,-52 17 16,70 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5D47-27AD-D5F9-576A-45592AE2E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F1776E-2760-9CF0-47D4-E2AF00CB7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DB476-6849-00DF-85CE-D2C9C63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B09FB-5A87-A856-7272-315CCD2C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5B47C-572B-38F5-92C9-AF055960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9E8DD-A09A-2337-47D9-4E3B59E4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8EC2DB-B181-F716-09B4-1BF0F456A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EC078-D6B2-75C2-F3C9-945CDE81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E75E5-5C11-CAFB-07DD-25B23065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B1245-28E6-E72A-25D6-83F8A4F0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AF327F-2A2C-DFC7-D643-D2FB1FA69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E5039-B19C-EFB9-A200-467637EDC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28327-273E-5A70-7ED9-06BB6441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3A751-631E-AB55-8AC7-461D61A5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668EF-5A08-04D6-085E-9856345A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55927-351A-F18C-C681-2105199C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4961B-F3FA-FCF7-5B8B-05793075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B0FED-A31E-978C-9A5F-B45E80ED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A399C-3383-2B94-709E-5EC73928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2CBB5-ADC3-7686-CA93-B231F336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1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9DEC-1B42-92B2-E36C-062F753F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1A091-EC91-CC91-D4F2-12CA665E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1E045-F84E-5029-EC87-27D29B1D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06EE7-98FD-7FD9-11AC-EFC2D81C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27B0A-679A-51CF-7D4B-17AC5D83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8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1AC0C-D541-DC53-776E-2D6906F2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11362-BDA6-3DDD-4FAF-B61791B98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F5F98-368B-D8E3-0FB7-878B62B6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F24BC-8D95-11E8-543D-B99224D4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6DA4D9-0E2B-730D-397D-D0B975C6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28636-6F18-A687-A667-8E45DCDD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0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9FEF0-288D-F293-F03F-5D1D11C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6BAF7-F932-2DB4-A1DD-5BD19BAB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F513A2-5079-5615-90B2-3E0C233A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2489A0-7259-15F6-FB47-EDD2845AC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187C9-BC5D-408D-A509-5F93980F9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230336-1F67-A3C5-0FB0-F3F882BF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2D8CF-2704-7E6B-3681-31C1D009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724C38-4123-FABF-EDC2-0FD9953E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5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818BB-805B-C4E8-44A8-5534FFE5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D9FA2E-5077-3D16-1747-6BA12FE5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8E9FE7-C7A0-A70A-8EC8-6B9935E5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B0A4B2-3F48-15B7-07DA-B7A09A1C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A97E16-7655-B13D-F3E7-EA1C96F9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293429-4E86-D9C9-2146-F1806F01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2AE02-D29A-EB5A-3CAB-3769B679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0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82F3E-4A6F-BAE9-2863-1B019DFA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D9D17-76EA-804B-8401-F4EC1CA8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65A23-5513-645A-5B92-F5CBBEBA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81090-2E37-CDB2-8ACC-EC780130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8B809-F215-AC96-1413-DAD2E0B1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61671-E949-225E-3A0E-D387B8E2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0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5433E-B209-2DEC-E5C7-10B313A3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A0A024-B1D3-996B-0D34-3FA36B7A2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4B64D-778D-298B-1B03-3CBDB1D69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CEA20-31C8-AB24-B39B-B234288C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371A2-209D-4455-C5DB-2BBBF7B7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4EEBE-EDFB-6A23-4383-A5C7DA48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1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D9C49-FD62-CB0D-90EF-A13E3EAC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D663D-892B-A01D-C87F-C6ACFB400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4312-2250-E0DF-A44E-DF51B94DF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786D-DC38-46AB-AD86-49225C8192B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914CF-C1B7-F5BD-DEE4-3ACFAB886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319B1-6D04-C438-1CED-013D8980E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6553-7D73-43BA-99C7-83429F27F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9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B457A8-A9AA-FDE8-97A6-C12ED3C23BBD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85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518ED9-FAC3-23A4-AABF-6A25DA543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24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dirty="0">
                <a:solidFill>
                  <a:srgbClr val="1B2D47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스케줄링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BEA03-09F8-B8A8-6166-44F76C66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804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대전 특화</a:t>
            </a:r>
            <a:r>
              <a:rPr lang="en-US" altLang="ko-KR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1</a:t>
            </a:r>
            <a:r>
              <a:rPr lang="ko-KR" altLang="en-US" sz="3600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반 박재현</a:t>
            </a:r>
          </a:p>
        </p:txBody>
      </p:sp>
    </p:spTree>
    <p:extLst>
      <p:ext uri="{BB962C8B-B14F-4D97-AF65-F5344CB8AC3E}">
        <p14:creationId xmlns:p14="http://schemas.microsoft.com/office/powerpoint/2010/main" val="10379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256C78-0D66-FD84-0ADA-428C8980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4" y="0"/>
            <a:ext cx="11774031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4E65560-446C-BE77-6980-DFE35D7A00F5}"/>
                  </a:ext>
                </a:extLst>
              </p14:cNvPr>
              <p14:cNvContentPartPr/>
              <p14:nvPr/>
            </p14:nvContentPartPr>
            <p14:xfrm>
              <a:off x="1130400" y="298440"/>
              <a:ext cx="9220320" cy="61981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4E65560-446C-BE77-6980-DFE35D7A00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1040" y="289080"/>
                <a:ext cx="9239040" cy="62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08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우선 순위 스케줄링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49EF07-A084-314C-1425-4239CC7C3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3546" y="2735948"/>
            <a:ext cx="11495536" cy="20993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정적 우선 순위</a:t>
            </a:r>
            <a:r>
              <a:rPr lang="en-US" altLang="ko-KR" sz="3600" dirty="0">
                <a:solidFill>
                  <a:srgbClr val="285078"/>
                </a:solidFill>
              </a:rPr>
              <a:t>(static priority)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우선 순위가 주어지면 </a:t>
            </a:r>
            <a:r>
              <a:rPr lang="ko-KR" altLang="en-US" dirty="0">
                <a:solidFill>
                  <a:schemeClr val="accent2"/>
                </a:solidFill>
              </a:rPr>
              <a:t>변하지 않음</a:t>
            </a:r>
            <a:endParaRPr lang="en-US" altLang="ko-KR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F2568E5-9C4D-4AA2-475D-1239CBAC0D04}"/>
              </a:ext>
            </a:extLst>
          </p:cNvPr>
          <p:cNvSpPr txBox="1">
            <a:spLocks/>
          </p:cNvSpPr>
          <p:nvPr/>
        </p:nvSpPr>
        <p:spPr>
          <a:xfrm>
            <a:off x="413546" y="4734148"/>
            <a:ext cx="11495536" cy="209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동적 우선 순위</a:t>
            </a:r>
            <a:r>
              <a:rPr lang="en-US" altLang="ko-KR" sz="3600" dirty="0">
                <a:solidFill>
                  <a:srgbClr val="285078"/>
                </a:solidFill>
              </a:rPr>
              <a:t>(dynamic priority)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accent2"/>
                </a:solidFill>
              </a:rPr>
              <a:t>프로세스 상태의 변화</a:t>
            </a:r>
            <a:r>
              <a:rPr lang="ko-KR" altLang="en-US" dirty="0"/>
              <a:t>에 따라 우선 순위가 </a:t>
            </a:r>
            <a:r>
              <a:rPr lang="ko-KR" altLang="en-US" dirty="0">
                <a:solidFill>
                  <a:schemeClr val="accent2"/>
                </a:solidFill>
              </a:rPr>
              <a:t>변함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E3328E3-F4C4-B843-3365-EAF96C749488}"/>
              </a:ext>
            </a:extLst>
          </p:cNvPr>
          <p:cNvSpPr txBox="1">
            <a:spLocks/>
          </p:cNvSpPr>
          <p:nvPr/>
        </p:nvSpPr>
        <p:spPr>
          <a:xfrm>
            <a:off x="413546" y="1554162"/>
            <a:ext cx="11278300" cy="96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chemeClr val="accent2"/>
                </a:solidFill>
              </a:rPr>
              <a:t>우선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순위</a:t>
            </a:r>
            <a:r>
              <a:rPr lang="ko-KR" altLang="en-US" sz="3600" dirty="0"/>
              <a:t>가 </a:t>
            </a:r>
            <a:r>
              <a:rPr lang="ko-KR" altLang="en-US" sz="3600" dirty="0">
                <a:solidFill>
                  <a:schemeClr val="accent2"/>
                </a:solidFill>
              </a:rPr>
              <a:t>가장 높은 </a:t>
            </a:r>
            <a:r>
              <a:rPr lang="ko-KR" altLang="en-US" sz="3600" dirty="0"/>
              <a:t>프로세스를 </a:t>
            </a:r>
            <a:r>
              <a:rPr lang="ko-KR" altLang="en-US" sz="3600" dirty="0">
                <a:solidFill>
                  <a:schemeClr val="accent2"/>
                </a:solidFill>
              </a:rPr>
              <a:t>먼저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처리</a:t>
            </a:r>
            <a:r>
              <a:rPr lang="ko-KR" altLang="en-US" sz="3600" dirty="0"/>
              <a:t>하는 방식</a:t>
            </a:r>
            <a:endParaRPr lang="en-US" altLang="ko-KR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888EB5B-B62F-0837-56E3-D19DDA75DA92}"/>
                  </a:ext>
                </a:extLst>
              </p14:cNvPr>
              <p14:cNvContentPartPr/>
              <p14:nvPr/>
            </p14:nvContentPartPr>
            <p14:xfrm>
              <a:off x="8109000" y="5149800"/>
              <a:ext cx="3283200" cy="6735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888EB5B-B62F-0837-56E3-D19DDA75DA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9640" y="5140440"/>
                <a:ext cx="3301920" cy="6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96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기한부 스케줄링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E3328E3-F4C4-B843-3365-EAF96C749488}"/>
              </a:ext>
            </a:extLst>
          </p:cNvPr>
          <p:cNvSpPr txBox="1">
            <a:spLocks/>
          </p:cNvSpPr>
          <p:nvPr/>
        </p:nvSpPr>
        <p:spPr>
          <a:xfrm>
            <a:off x="413546" y="1554162"/>
            <a:ext cx="11278300" cy="96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chemeClr val="accent2"/>
                </a:solidFill>
              </a:rPr>
              <a:t>마감 시간내</a:t>
            </a:r>
            <a:r>
              <a:rPr lang="ko-KR" altLang="en-US" sz="3600" dirty="0"/>
              <a:t>에 작업을 완료하도록 계획</a:t>
            </a:r>
            <a:endParaRPr lang="en-US" altLang="ko-KR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FF409-CDF0-4F67-5E06-0669582A8EEF}"/>
              </a:ext>
            </a:extLst>
          </p:cNvPr>
          <p:cNvSpPr txBox="1"/>
          <p:nvPr/>
        </p:nvSpPr>
        <p:spPr>
          <a:xfrm>
            <a:off x="702578" y="2496146"/>
            <a:ext cx="6220436" cy="466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</a:rPr>
              <a:t>마감 시간을 완료하지 못하는 프로세스는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46DAA-8B6B-A920-C9CE-607586DD4DF0}"/>
              </a:ext>
            </a:extLst>
          </p:cNvPr>
          <p:cNvSpPr txBox="1"/>
          <p:nvPr/>
        </p:nvSpPr>
        <p:spPr>
          <a:xfrm>
            <a:off x="1153486" y="3167390"/>
            <a:ext cx="8703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-&gt; </a:t>
            </a:r>
            <a:r>
              <a:rPr lang="ko-KR" altLang="en-US" sz="2800" dirty="0">
                <a:solidFill>
                  <a:schemeClr val="accent2"/>
                </a:solidFill>
              </a:rPr>
              <a:t>가치가 없는 것으로 생각</a:t>
            </a:r>
            <a:r>
              <a:rPr lang="ko-KR" altLang="en-US" sz="2800" dirty="0"/>
              <a:t>하고 할당을 하지 않음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21F4AF-F17F-7888-8FA0-2C417EC4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3973592"/>
            <a:ext cx="9173855" cy="24006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FE8C6C7-EC62-8EED-EDB3-06F838795C96}"/>
                  </a:ext>
                </a:extLst>
              </p14:cNvPr>
              <p14:cNvContentPartPr/>
              <p14:nvPr/>
            </p14:nvContentPartPr>
            <p14:xfrm>
              <a:off x="1428840" y="4889520"/>
              <a:ext cx="1447920" cy="15372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FE8C6C7-EC62-8EED-EDB3-06F838795C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9480" y="4880160"/>
                <a:ext cx="1466640" cy="15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641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FIFO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스케줄링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E3328E3-F4C4-B843-3365-EAF96C749488}"/>
              </a:ext>
            </a:extLst>
          </p:cNvPr>
          <p:cNvSpPr txBox="1">
            <a:spLocks/>
          </p:cNvSpPr>
          <p:nvPr/>
        </p:nvSpPr>
        <p:spPr>
          <a:xfrm>
            <a:off x="413546" y="1554162"/>
            <a:ext cx="11278300" cy="96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/>
              <a:t>대기 큐에 </a:t>
            </a:r>
            <a:r>
              <a:rPr lang="ko-KR" altLang="en-US" sz="3600" dirty="0">
                <a:solidFill>
                  <a:schemeClr val="accent2"/>
                </a:solidFill>
              </a:rPr>
              <a:t>먼저</a:t>
            </a:r>
            <a:r>
              <a:rPr lang="ko-KR" altLang="en-US" sz="3600" dirty="0"/>
              <a:t> 도착한 프로세스가 </a:t>
            </a:r>
            <a:r>
              <a:rPr lang="ko-KR" altLang="en-US" sz="3600" dirty="0">
                <a:solidFill>
                  <a:schemeClr val="accent2"/>
                </a:solidFill>
              </a:rPr>
              <a:t>먼저</a:t>
            </a:r>
            <a:r>
              <a:rPr lang="ko-KR" altLang="en-US" sz="3600" dirty="0"/>
              <a:t> 프로세서를 할당</a:t>
            </a:r>
            <a:endParaRPr lang="en-US" altLang="ko-KR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EFCC49-7603-07BB-D27D-E6D67CDC7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36" y="3429000"/>
            <a:ext cx="10643727" cy="19820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125A406-F590-6C79-81E7-2E1E04595FEC}"/>
                  </a:ext>
                </a:extLst>
              </p14:cNvPr>
              <p14:cNvContentPartPr/>
              <p14:nvPr/>
            </p14:nvContentPartPr>
            <p14:xfrm>
              <a:off x="0" y="4559400"/>
              <a:ext cx="9195120" cy="17402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125A406-F590-6C79-81E7-2E1E04595F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4550040"/>
                <a:ext cx="9213840" cy="175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26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SJF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스케줄링</a:t>
            </a: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8F9D762E-599F-0B97-6C37-9EA318D23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951" y="1554162"/>
            <a:ext cx="11278300" cy="94575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FFC000"/>
                </a:solidFill>
              </a:rPr>
              <a:t>현재 준비상태에서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실행 시간의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추정치가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가장 적은 </a:t>
            </a:r>
            <a:r>
              <a:rPr lang="ko-KR" altLang="en-US" sz="3600" dirty="0"/>
              <a:t>프로세스를 먼저 실행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515D5B-D4F2-76FB-3875-10561F84C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78" y="3073957"/>
            <a:ext cx="9172575" cy="2400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73CCA7A-489B-4F06-4827-2AF71DE545B4}"/>
                  </a:ext>
                </a:extLst>
              </p14:cNvPr>
              <p14:cNvContentPartPr/>
              <p14:nvPr/>
            </p14:nvContentPartPr>
            <p14:xfrm>
              <a:off x="317520" y="1612800"/>
              <a:ext cx="8845920" cy="47185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73CCA7A-489B-4F06-4827-2AF71DE545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160" y="1603440"/>
                <a:ext cx="8864640" cy="47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66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HRN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스케줄링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E3328E3-F4C4-B843-3365-EAF96C749488}"/>
              </a:ext>
            </a:extLst>
          </p:cNvPr>
          <p:cNvSpPr txBox="1">
            <a:spLocks/>
          </p:cNvSpPr>
          <p:nvPr/>
        </p:nvSpPr>
        <p:spPr>
          <a:xfrm>
            <a:off x="413546" y="1554162"/>
            <a:ext cx="11278300" cy="96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/>
              <a:t>우선 순위 </a:t>
            </a:r>
            <a:r>
              <a:rPr lang="ko-KR" altLang="en-US" sz="3600" dirty="0">
                <a:solidFill>
                  <a:srgbClr val="FFC000"/>
                </a:solidFill>
              </a:rPr>
              <a:t>결정식</a:t>
            </a:r>
            <a:r>
              <a:rPr lang="ko-KR" altLang="en-US" sz="3600" dirty="0"/>
              <a:t>에 의해 할당</a:t>
            </a:r>
            <a:endParaRPr lang="en-US" altLang="ko-KR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FDD13B-DD9E-9B95-4DD9-CD01750E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3075505"/>
            <a:ext cx="10086975" cy="30956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CFFCA9C-5AD1-EDA8-18C2-D77B3C7DAC1C}"/>
                  </a:ext>
                </a:extLst>
              </p14:cNvPr>
              <p14:cNvContentPartPr/>
              <p14:nvPr/>
            </p14:nvContentPartPr>
            <p14:xfrm>
              <a:off x="762120" y="2711520"/>
              <a:ext cx="9722160" cy="33148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CFFCA9C-5AD1-EDA8-18C2-D77B3C7DAC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2760" y="2702160"/>
                <a:ext cx="9740880" cy="33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075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706416B-8A00-6D55-E32E-30078030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271" y="522486"/>
            <a:ext cx="5659390" cy="45329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4C4A448-56A8-6CC3-30E7-DA52D8F64339}"/>
                  </a:ext>
                </a:extLst>
              </p14:cNvPr>
              <p14:cNvContentPartPr/>
              <p14:nvPr/>
            </p14:nvContentPartPr>
            <p14:xfrm>
              <a:off x="3645000" y="1733400"/>
              <a:ext cx="6762960" cy="40392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4C4A448-56A8-6CC3-30E7-DA52D8F643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5640" y="1724040"/>
                <a:ext cx="6781680" cy="40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16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스케줄링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?!?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264FD-3BC1-BC3B-F44D-94440FEC9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6896" y="2689691"/>
            <a:ext cx="11278300" cy="18748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/>
              <a:t>자원을 </a:t>
            </a:r>
            <a:r>
              <a:rPr lang="ko-KR" altLang="en-US" sz="3600" dirty="0">
                <a:solidFill>
                  <a:schemeClr val="accent2"/>
                </a:solidFill>
              </a:rPr>
              <a:t>효율적</a:t>
            </a:r>
            <a:r>
              <a:rPr lang="ko-KR" altLang="en-US" sz="3600" dirty="0"/>
              <a:t>으로 사용하기 위해 </a:t>
            </a:r>
            <a:endParaRPr lang="en-US" altLang="ko-KR" sz="3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/>
              <a:t>누구에게 먼저 </a:t>
            </a:r>
            <a:r>
              <a:rPr lang="ko-KR" altLang="en-US" sz="3600" dirty="0">
                <a:solidFill>
                  <a:schemeClr val="accent2"/>
                </a:solidFill>
              </a:rPr>
              <a:t>자원을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할당</a:t>
            </a:r>
            <a:r>
              <a:rPr lang="ko-KR" altLang="en-US" sz="3600" dirty="0"/>
              <a:t>해 줄 것인지 결정하는 일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83384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스케줄링 단계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크게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75BFF5A-80BA-A5EB-124C-946C46A1E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232" y="1329606"/>
            <a:ext cx="11495536" cy="20993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작업 스케줄링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디스크 내의 순서에  의해 어떤 작업을 </a:t>
            </a:r>
            <a:r>
              <a:rPr lang="ko-KR" altLang="en-US" dirty="0">
                <a:solidFill>
                  <a:schemeClr val="accent2"/>
                </a:solidFill>
              </a:rPr>
              <a:t>주기억장치</a:t>
            </a:r>
            <a:r>
              <a:rPr lang="ko-KR" altLang="en-US" dirty="0"/>
              <a:t>로 가져와 </a:t>
            </a:r>
            <a:r>
              <a:rPr lang="ko-KR" altLang="en-US" dirty="0">
                <a:solidFill>
                  <a:schemeClr val="accent2"/>
                </a:solidFill>
              </a:rPr>
              <a:t>수행</a:t>
            </a:r>
            <a:r>
              <a:rPr lang="ko-KR" altLang="en-US" dirty="0"/>
              <a:t>시킬지 결정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3E61ECDF-1695-D2AA-8307-2E6116F59C02}"/>
              </a:ext>
            </a:extLst>
          </p:cNvPr>
          <p:cNvSpPr txBox="1">
            <a:spLocks/>
          </p:cNvSpPr>
          <p:nvPr/>
        </p:nvSpPr>
        <p:spPr>
          <a:xfrm>
            <a:off x="348232" y="2835458"/>
            <a:ext cx="10753156" cy="2099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중기 스케줄링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주기억장치 </a:t>
            </a:r>
            <a:r>
              <a:rPr lang="ko-KR" altLang="en-US" dirty="0">
                <a:solidFill>
                  <a:schemeClr val="accent2"/>
                </a:solidFill>
              </a:rPr>
              <a:t>할당을 받지 못한 프로세스</a:t>
            </a:r>
            <a:r>
              <a:rPr lang="ko-KR" altLang="en-US" dirty="0"/>
              <a:t>들 중 어떤 프로세스에게 주기억장치를 할당해 줄 것인지에 대한 </a:t>
            </a:r>
            <a:r>
              <a:rPr lang="ko-KR" altLang="en-US" dirty="0">
                <a:solidFill>
                  <a:schemeClr val="accent2"/>
                </a:solidFill>
              </a:rPr>
              <a:t>순서</a:t>
            </a:r>
            <a:r>
              <a:rPr lang="ko-KR" altLang="en-US" dirty="0"/>
              <a:t>를 결정</a:t>
            </a:r>
            <a:endParaRPr lang="en-US" altLang="ko-KR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8A220DB2-4467-7D55-15C6-9D4BAA6E2670}"/>
              </a:ext>
            </a:extLst>
          </p:cNvPr>
          <p:cNvSpPr txBox="1">
            <a:spLocks/>
          </p:cNvSpPr>
          <p:nvPr/>
        </p:nvSpPr>
        <p:spPr>
          <a:xfrm>
            <a:off x="348232" y="4758605"/>
            <a:ext cx="10753156" cy="209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600" dirty="0">
                <a:solidFill>
                  <a:srgbClr val="285078"/>
                </a:solidFill>
              </a:rPr>
              <a:t>CPU </a:t>
            </a:r>
            <a:r>
              <a:rPr lang="ko-KR" altLang="en-US" sz="3600" dirty="0">
                <a:solidFill>
                  <a:srgbClr val="285078"/>
                </a:solidFill>
              </a:rPr>
              <a:t>스케줄링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프로세스들을 대상으로 </a:t>
            </a:r>
            <a:r>
              <a:rPr lang="ko-KR" altLang="en-US" dirty="0">
                <a:solidFill>
                  <a:schemeClr val="accent2"/>
                </a:solidFill>
              </a:rPr>
              <a:t>모든 프로세스의 상태</a:t>
            </a:r>
            <a:r>
              <a:rPr lang="ko-KR" altLang="en-US" dirty="0"/>
              <a:t>를 파악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/>
                </a:solidFill>
              </a:rPr>
              <a:t>CPU </a:t>
            </a:r>
            <a:r>
              <a:rPr lang="ko-KR" altLang="en-US" dirty="0">
                <a:solidFill>
                  <a:schemeClr val="accent2"/>
                </a:solidFill>
              </a:rPr>
              <a:t>자원을 할당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1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12B6106-EC32-4015-3B9D-9F72C89E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21" y="0"/>
            <a:ext cx="6818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5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그럼 우리가 </a:t>
            </a:r>
            <a:r>
              <a:rPr lang="ko-KR" altLang="en-US" dirty="0">
                <a:solidFill>
                  <a:srgbClr val="FFC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왜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CPU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스케줄링을 알아야 할까요</a:t>
            </a:r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AB65C5A-F2DD-8BE2-523E-B8B5F1E58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470" y="1717971"/>
            <a:ext cx="8657131" cy="8100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3600" dirty="0">
                <a:solidFill>
                  <a:srgbClr val="285078"/>
                </a:solidFill>
              </a:rPr>
              <a:t>CPU </a:t>
            </a:r>
            <a:r>
              <a:rPr lang="ko-KR" altLang="en-US" sz="3600" dirty="0">
                <a:solidFill>
                  <a:srgbClr val="285078"/>
                </a:solidFill>
              </a:rPr>
              <a:t>스케줄링 등장 배경</a:t>
            </a:r>
            <a:endParaRPr lang="en-US" altLang="ko-KR" sz="3600" dirty="0">
              <a:solidFill>
                <a:srgbClr val="28507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2C1D4-4FCF-755D-1049-75B013A33A21}"/>
              </a:ext>
            </a:extLst>
          </p:cNvPr>
          <p:cNvSpPr txBox="1"/>
          <p:nvPr/>
        </p:nvSpPr>
        <p:spPr>
          <a:xfrm>
            <a:off x="587537" y="2505386"/>
            <a:ext cx="5997821" cy="13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accent2"/>
                </a:solidFill>
              </a:rPr>
              <a:t>다중 프로그래밍 </a:t>
            </a:r>
            <a:r>
              <a:rPr lang="ko-KR" altLang="en-US" sz="2800" dirty="0"/>
              <a:t>지원 운영체제에서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프로세스를 효율적으로 관리하기 위해 등장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261728-650F-9055-EAD5-D174F636C129}"/>
              </a:ext>
            </a:extLst>
          </p:cNvPr>
          <p:cNvSpPr/>
          <p:nvPr/>
        </p:nvSpPr>
        <p:spPr>
          <a:xfrm>
            <a:off x="890938" y="4152700"/>
            <a:ext cx="434519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25E23A1A-1C5E-3C59-1BA9-7060591067BC}"/>
              </a:ext>
            </a:extLst>
          </p:cNvPr>
          <p:cNvSpPr txBox="1">
            <a:spLocks/>
          </p:cNvSpPr>
          <p:nvPr/>
        </p:nvSpPr>
        <p:spPr>
          <a:xfrm>
            <a:off x="324469" y="3924964"/>
            <a:ext cx="8657131" cy="8100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다중 프로그래밍의 목적</a:t>
            </a:r>
            <a:endParaRPr lang="en-US" altLang="ko-KR" sz="3600" dirty="0">
              <a:solidFill>
                <a:srgbClr val="285078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7A48BE-E46E-DB0E-989A-1E73705DBCD4}"/>
              </a:ext>
            </a:extLst>
          </p:cNvPr>
          <p:cNvSpPr txBox="1"/>
          <p:nvPr/>
        </p:nvSpPr>
        <p:spPr>
          <a:xfrm>
            <a:off x="587536" y="4609900"/>
            <a:ext cx="9630255" cy="13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accent2"/>
                </a:solidFill>
              </a:rPr>
              <a:t>한 개 이상의 </a:t>
            </a:r>
            <a:r>
              <a:rPr lang="en-US" altLang="ko-KR" sz="2800" dirty="0">
                <a:solidFill>
                  <a:schemeClr val="accent2"/>
                </a:solidFill>
              </a:rPr>
              <a:t>CPU</a:t>
            </a:r>
            <a:r>
              <a:rPr lang="ko-KR" altLang="en-US" sz="2800" dirty="0"/>
              <a:t>를 가진 컴퓨터 시스템에서 </a:t>
            </a:r>
            <a:r>
              <a:rPr lang="ko-KR" altLang="en-US" sz="2800" dirty="0">
                <a:solidFill>
                  <a:schemeClr val="accent2"/>
                </a:solidFill>
              </a:rPr>
              <a:t>동시에 여러 프로세스</a:t>
            </a:r>
            <a:r>
              <a:rPr lang="ko-KR" altLang="en-US" sz="2800" dirty="0"/>
              <a:t>들이 </a:t>
            </a:r>
            <a:r>
              <a:rPr lang="en-US" altLang="ko-KR" sz="2800" dirty="0"/>
              <a:t>CPU</a:t>
            </a:r>
            <a:r>
              <a:rPr lang="ko-KR" altLang="en-US" sz="2800" dirty="0"/>
              <a:t>를 </a:t>
            </a:r>
            <a:r>
              <a:rPr lang="ko-KR" altLang="en-US" sz="2800" dirty="0">
                <a:solidFill>
                  <a:schemeClr val="accent2"/>
                </a:solidFill>
              </a:rPr>
              <a:t>분할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chemeClr val="accent2"/>
                </a:solidFill>
              </a:rPr>
              <a:t>사용</a:t>
            </a:r>
            <a:r>
              <a:rPr lang="ko-KR" altLang="en-US" sz="2800" dirty="0"/>
              <a:t>하여 </a:t>
            </a:r>
            <a:r>
              <a:rPr lang="en-US" altLang="ko-KR" sz="2800" dirty="0"/>
              <a:t>CPU </a:t>
            </a:r>
            <a:r>
              <a:rPr lang="ko-KR" altLang="en-US" sz="2800" dirty="0">
                <a:solidFill>
                  <a:srgbClr val="FFC000"/>
                </a:solidFill>
              </a:rPr>
              <a:t>이용률</a:t>
            </a:r>
            <a:r>
              <a:rPr lang="ko-KR" altLang="en-US" sz="2800" dirty="0"/>
              <a:t>과 </a:t>
            </a:r>
            <a:r>
              <a:rPr lang="ko-KR" altLang="en-US" sz="2800" dirty="0">
                <a:solidFill>
                  <a:srgbClr val="FFC000"/>
                </a:solidFill>
              </a:rPr>
              <a:t>처리율</a:t>
            </a:r>
            <a:r>
              <a:rPr lang="ko-KR" altLang="en-US" sz="2800" dirty="0"/>
              <a:t>을 높이고자 하는 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396B7D-E27F-9E44-5F2A-72755FFD0F43}"/>
              </a:ext>
            </a:extLst>
          </p:cNvPr>
          <p:cNvSpPr txBox="1"/>
          <p:nvPr/>
        </p:nvSpPr>
        <p:spPr>
          <a:xfrm>
            <a:off x="2615928" y="5941167"/>
            <a:ext cx="10014963" cy="67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사용자 입장에서는 처리결과가 사용자에게 보여지는 응답 시간 향상</a:t>
            </a:r>
          </a:p>
        </p:txBody>
      </p:sp>
    </p:spTree>
    <p:extLst>
      <p:ext uri="{BB962C8B-B14F-4D97-AF65-F5344CB8AC3E}">
        <p14:creationId xmlns:p14="http://schemas.microsoft.com/office/powerpoint/2010/main" val="130560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방법 별 분류</a:t>
            </a: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CBCA4347-A0EF-9ED2-9646-550483359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232" y="1430273"/>
            <a:ext cx="10792348" cy="28145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선점형 스케줄링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이미 프로세서를 점유하고 실행 중인 프로세스로부터 </a:t>
            </a:r>
            <a:r>
              <a:rPr lang="ko-KR" altLang="en-US" dirty="0">
                <a:solidFill>
                  <a:schemeClr val="accent2"/>
                </a:solidFill>
              </a:rPr>
              <a:t>프로세서를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선점</a:t>
            </a:r>
            <a:r>
              <a:rPr lang="ko-KR" altLang="en-US" dirty="0"/>
              <a:t>하여 실행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일반적으로 빠른 처리를 요구하는 </a:t>
            </a:r>
            <a:r>
              <a:rPr lang="ko-KR" altLang="en-US" dirty="0">
                <a:solidFill>
                  <a:schemeClr val="accent2"/>
                </a:solidFill>
              </a:rPr>
              <a:t>우선순위가 높은 작업</a:t>
            </a:r>
            <a:r>
              <a:rPr lang="ko-KR" altLang="en-US" dirty="0"/>
              <a:t>의 경우 유용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RR, SRT, MFQ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29B48-97FB-C2D1-4B9A-48F21CB80345}"/>
              </a:ext>
            </a:extLst>
          </p:cNvPr>
          <p:cNvSpPr txBox="1">
            <a:spLocks/>
          </p:cNvSpPr>
          <p:nvPr/>
        </p:nvSpPr>
        <p:spPr>
          <a:xfrm>
            <a:off x="348232" y="4310494"/>
            <a:ext cx="11278909" cy="23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600" dirty="0">
                <a:solidFill>
                  <a:srgbClr val="285078"/>
                </a:solidFill>
              </a:rPr>
              <a:t>비선점형 스케줄링</a:t>
            </a:r>
            <a:endParaRPr lang="en-US" altLang="ko-KR" sz="3600" dirty="0">
              <a:solidFill>
                <a:srgbClr val="285078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한번 프로세서를 할당 받으면</a:t>
            </a:r>
            <a:r>
              <a:rPr lang="en-US" altLang="ko-KR" dirty="0"/>
              <a:t>, </a:t>
            </a:r>
            <a:r>
              <a:rPr lang="ko-KR" altLang="en-US" dirty="0"/>
              <a:t>다른 작업에 </a:t>
            </a:r>
            <a:r>
              <a:rPr lang="ko-KR" altLang="en-US" dirty="0">
                <a:solidFill>
                  <a:schemeClr val="accent2"/>
                </a:solidFill>
              </a:rPr>
              <a:t>간섭 받지 않고 </a:t>
            </a:r>
            <a:r>
              <a:rPr lang="ko-KR" altLang="en-US" dirty="0"/>
              <a:t>끝까지 프로세서 소유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우선 순위</a:t>
            </a:r>
            <a:r>
              <a:rPr lang="en-US" altLang="ko-KR" dirty="0"/>
              <a:t>, </a:t>
            </a:r>
            <a:r>
              <a:rPr lang="ko-KR" altLang="en-US" dirty="0"/>
              <a:t>기한부</a:t>
            </a:r>
            <a:r>
              <a:rPr lang="en-US" altLang="ko-KR" dirty="0"/>
              <a:t>, FIFO, SJF, HRN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06AA97A-A671-6E15-A6E1-2A9D31A2D091}"/>
                  </a:ext>
                </a:extLst>
              </p14:cNvPr>
              <p14:cNvContentPartPr/>
              <p14:nvPr/>
            </p14:nvContentPartPr>
            <p14:xfrm>
              <a:off x="704880" y="2736720"/>
              <a:ext cx="10465200" cy="32137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06AA97A-A671-6E15-A6E1-2A9D31A2D0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520" y="2727360"/>
                <a:ext cx="1048392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91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RR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스케줄링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DF6EA79F-4941-6D62-3273-5A1EB359D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951" y="1554162"/>
            <a:ext cx="11278300" cy="18748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/>
              <a:t>프로세서를 </a:t>
            </a:r>
            <a:r>
              <a:rPr lang="ko-KR" altLang="en-US" sz="3600" dirty="0">
                <a:solidFill>
                  <a:schemeClr val="accent2"/>
                </a:solidFill>
              </a:rPr>
              <a:t>지정된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시간</a:t>
            </a:r>
            <a:r>
              <a:rPr lang="ko-KR" altLang="en-US" sz="3600" dirty="0"/>
              <a:t> 안에만 사용할 수 있는 방식</a:t>
            </a:r>
            <a:endParaRPr lang="en-US" altLang="ko-KR" sz="3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지정된 시간 안에 끝나지 않으면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271E3-0A50-8AD7-E5FE-DC563646BEB1}"/>
              </a:ext>
            </a:extLst>
          </p:cNvPr>
          <p:cNvSpPr txBox="1"/>
          <p:nvPr/>
        </p:nvSpPr>
        <p:spPr>
          <a:xfrm>
            <a:off x="1153486" y="3167390"/>
            <a:ext cx="8703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-&gt; </a:t>
            </a:r>
            <a:r>
              <a:rPr lang="ko-KR" altLang="en-US" sz="2800" dirty="0"/>
              <a:t>대기 큐 맨 뒤로 배치되고 다음 프로세스에게 프로세서 할당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0A92E4-48D4-FE49-8701-06DE1202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5" y="4026170"/>
            <a:ext cx="9733414" cy="23730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F10761F-94AC-F624-F103-114D6912418B}"/>
                  </a:ext>
                </a:extLst>
              </p14:cNvPr>
              <p14:cNvContentPartPr/>
              <p14:nvPr/>
            </p14:nvContentPartPr>
            <p14:xfrm>
              <a:off x="1498680" y="4133880"/>
              <a:ext cx="7652160" cy="19753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F10761F-94AC-F624-F103-114D691241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9320" y="4124520"/>
                <a:ext cx="7670880" cy="19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971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SRT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스케줄링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DF6EA79F-4941-6D62-3273-5A1EB359D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951" y="1554162"/>
            <a:ext cx="11278300" cy="9457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rgbClr val="FFC000"/>
                </a:solidFill>
              </a:rPr>
              <a:t>남아있는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실행 시간의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추정치가</a:t>
            </a:r>
            <a:r>
              <a:rPr lang="ko-KR" altLang="en-US" sz="3600" dirty="0"/>
              <a:t> </a:t>
            </a:r>
            <a:r>
              <a:rPr lang="ko-KR" altLang="en-US" sz="3600" dirty="0">
                <a:solidFill>
                  <a:schemeClr val="accent2"/>
                </a:solidFill>
              </a:rPr>
              <a:t>가장 적은 </a:t>
            </a:r>
            <a:r>
              <a:rPr lang="ko-KR" altLang="en-US" sz="3600" dirty="0"/>
              <a:t>프로세스를 먼저 실행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E76ACE-2EFE-3890-9BE2-2E23DE79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37" y="3157932"/>
            <a:ext cx="9172575" cy="2400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06CFD0A-4E31-46C4-D4C6-92BE85359A38}"/>
                  </a:ext>
                </a:extLst>
              </p14:cNvPr>
              <p14:cNvContentPartPr/>
              <p14:nvPr/>
            </p14:nvContentPartPr>
            <p14:xfrm>
              <a:off x="44280" y="1676520"/>
              <a:ext cx="8496720" cy="41976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06CFD0A-4E31-46C4-D4C6-92BE85359A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20" y="1667160"/>
                <a:ext cx="8515440" cy="42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774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3AEC-DE6D-3B69-151B-7F924EF5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285078"/>
          </a:solidFill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 MFQ </a:t>
            </a:r>
            <a:r>
              <a:rPr lang="ko-KR" altLang="en-US" dirty="0">
                <a:solidFill>
                  <a:schemeClr val="bg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스케줄링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DF6EA79F-4941-6D62-3273-5A1EB359D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344" y="2770565"/>
            <a:ext cx="11278300" cy="226282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chemeClr val="accent2"/>
                </a:solidFill>
              </a:rPr>
              <a:t>대기 큐 여러 개 </a:t>
            </a:r>
            <a:r>
              <a:rPr lang="ko-KR" altLang="en-US" sz="3600" dirty="0"/>
              <a:t>두어</a:t>
            </a:r>
            <a:r>
              <a:rPr lang="en-US" altLang="ko-KR" sz="36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/>
              <a:t>시간 내에 프로세스가 완료되지 못하면 </a:t>
            </a:r>
            <a:r>
              <a:rPr lang="ko-KR" altLang="en-US" sz="3600" dirty="0">
                <a:solidFill>
                  <a:schemeClr val="accent2"/>
                </a:solidFill>
              </a:rPr>
              <a:t>다음 단계 큐</a:t>
            </a:r>
            <a:r>
              <a:rPr lang="ko-KR" altLang="en-US" sz="3600" dirty="0"/>
              <a:t>로 전달</a:t>
            </a:r>
            <a:r>
              <a:rPr lang="en-US" altLang="ko-KR" sz="36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600" dirty="0"/>
              <a:t>마지막 단계의 큐에서는 </a:t>
            </a:r>
            <a:r>
              <a:rPr lang="en-US" altLang="ko-KR" sz="3600" dirty="0">
                <a:solidFill>
                  <a:schemeClr val="accent4"/>
                </a:solidFill>
              </a:rPr>
              <a:t>RR</a:t>
            </a:r>
            <a:r>
              <a:rPr lang="ko-KR" altLang="en-US" sz="3600" dirty="0"/>
              <a:t>로 처리되는 방식</a:t>
            </a:r>
            <a:endParaRPr lang="en-US" altLang="ko-KR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126B01E-B4B1-3C66-B035-8D9AC00BA687}"/>
                  </a:ext>
                </a:extLst>
              </p14:cNvPr>
              <p14:cNvContentPartPr/>
              <p14:nvPr/>
            </p14:nvContentPartPr>
            <p14:xfrm>
              <a:off x="952560" y="4152960"/>
              <a:ext cx="7321680" cy="8510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126B01E-B4B1-3C66-B035-8D9AC00BA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4143600"/>
                <a:ext cx="7340400" cy="86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722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마비옛체"/>
        <a:ea typeface="마비옛체"/>
        <a:cs typeface=""/>
      </a:majorFont>
      <a:minorFont>
        <a:latin typeface="마비옛체"/>
        <a:ea typeface="마비옛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334</Words>
  <Application>Microsoft Office PowerPoint</Application>
  <PresentationFormat>와이드스크린</PresentationFormat>
  <Paragraphs>53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마비옛체</vt:lpstr>
      <vt:lpstr>Arial</vt:lpstr>
      <vt:lpstr>Office 테마</vt:lpstr>
      <vt:lpstr>스케줄링</vt:lpstr>
      <vt:lpstr>  스케줄링?!?</vt:lpstr>
      <vt:lpstr>  스케줄링 단계 – 크게 3단계!</vt:lpstr>
      <vt:lpstr>PowerPoint 프레젠테이션</vt:lpstr>
      <vt:lpstr> 그럼 우리가 왜 CPU 스케줄링을 알아야 할까요?</vt:lpstr>
      <vt:lpstr>  방법 별 분류</vt:lpstr>
      <vt:lpstr> RR 스케줄링</vt:lpstr>
      <vt:lpstr> SRT 스케줄링</vt:lpstr>
      <vt:lpstr> MFQ 스케줄링</vt:lpstr>
      <vt:lpstr>PowerPoint 프레젠테이션</vt:lpstr>
      <vt:lpstr> 우선 순위 스케줄링</vt:lpstr>
      <vt:lpstr>기한부 스케줄링</vt:lpstr>
      <vt:lpstr> FIFO 스케줄링</vt:lpstr>
      <vt:lpstr> SJF 스케줄링</vt:lpstr>
      <vt:lpstr> HRN 스케줄링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논리 회로</dc:title>
  <dc:creator>1810</dc:creator>
  <cp:lastModifiedBy>1810</cp:lastModifiedBy>
  <cp:revision>20</cp:revision>
  <dcterms:created xsi:type="dcterms:W3CDTF">2022-06-22T03:59:53Z</dcterms:created>
  <dcterms:modified xsi:type="dcterms:W3CDTF">2022-09-13T11:28:50Z</dcterms:modified>
</cp:coreProperties>
</file>