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75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D47"/>
    <a:srgbClr val="28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13T11:32:23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26811 7691 0,'18'0'32,"-1"0"-17,1 0-15,123 0 0,88 35 16,-70 0 0,-88-17-1,-54-18 1,-17 17-1,-17-17-15,-36 36 16,-18 34 0,-35 36-1,106-88-15,-105 123 16,34 18 0,18-54-16,53-16 15,0-72 1</inkml:trace>
  <inkml:trace contextRef="#ctx0" brushRef="#br0" timeOffset="440">27640 7532 0,'-18'0'32,"1"35"-32,17 36 15,0 34 1,0-87-16,0 158 15,17 36 1,1 53 0,-18-54-1,0-87-15,0-71 16</inkml:trace>
  <inkml:trace contextRef="#ctx0" brushRef="#br0" timeOffset="1080">28187 8184 0,'-18'0'16,"1"0"-16,17-52 16,0 34-16,0-53 15,35-52 1,53-1 0,71 1-1,-36 70 1,-52 35-1,-53 18-15,17 18 16,0 35 0,-17 53-1,-18-18 1,0 35 0,-18-34-1,-35-36-15,-17-36 16,-19-17-1,19-35 1,17 0 0,35-18-1,18 0-15,0 17 16,0 19 0</inkml:trace>
  <inkml:trace contextRef="#ctx0" brushRef="#br0" timeOffset="1452.99">28963 7902 0,'0'-17'31,"18"17"-16,-18-18-15,53 18 16,-36 0-16,36-18 16,0 1-1,0 17-15,-18-18 16,-17 0 0</inkml:trace>
  <inkml:trace contextRef="#ctx0" brushRef="#br0" timeOffset="1786">29263 7479 0,'0'18'31,"-18"-1"-31,18 1 16,0 88-16,0 52 16,0 1-1,0-35 1,0-36-1,0-18 1,0-34 0,0-19-16</inkml:trace>
  <inkml:trace contextRef="#ctx0" brushRef="#br0" timeOffset="2172.98">28540 8537 0,'17'0'16,"1"0"-1,35 0-15,106 0 16,-54-17 0,-69 17-1,-19 0-15,1 0 16,0 0 0,-1 0-1,1 17 1,-18 36-1,-18 35 1,1-88-16,-1 124 0,-17 17 16,17-53-1,0-35 1</inkml:trace>
  <inkml:trace contextRef="#ctx0" brushRef="#br0" timeOffset="2813">30074 7814 0,'18'0'31,"0"0"-31,-1 0 0,107 0 16,52 0-1,-52 0-15,-72 0 16,-52 18 31,-17-18-47,-36 105 15,-18 1 1,1 18-16,70-107 0,-88 125 16,-1-37-1,36 1 1,1-53-1,34-18 1,18-17 0,0 0-16,0-1 15</inkml:trace>
  <inkml:trace contextRef="#ctx0" brushRef="#br0" timeOffset="3093">30392 8255 0,'17'0'16,"-17"18"-16,18-18 15,0 53 1,-1-53-16,19 88 16,-19 53-1,19-18-15,34 1 16,-35-71 0</inkml:trace>
  <inkml:trace contextRef="#ctx0" brushRef="#br0" timeOffset="3467">30868 7832 0,'0'-18'16,"0"36"0,0 17-16,0 88 15,0 54 1,0-1-1,0-158-15,0 123 16,0-35 0,0-36-1,0-34-15,0-1 16,0-17 0</inkml:trace>
  <inkml:trace contextRef="#ctx0" brushRef="#br0" timeOffset="3707">30886 8184 0,'17'0'31,"1"0"-16,0 0-15,35 18 16,-36-18-16,18 0 16,-35 18 31,0-1-32,0 1-15</inkml:trace>
  <inkml:trace contextRef="#ctx0" brushRef="#br0" timeOffset="4174">30286 9225 0,'0'-18'62,"0"1"-62,18-1 0,17-17 0,71-71 16,0 36-1,-54 52 1,-34 18 0,0 0-1,-1 70 1,1-52-16,0 53 0,17 17 16,-35 0-1,0-17 1,0 17-1,-18-18 1,1-34-16,-19-36 16,-34-71-1,17-35 1</inkml:trace>
  <inkml:trace contextRef="#ctx0" brushRef="#br0" timeOffset="4844.06">31485 8026 0,'18'0'78,"0"0"-78,-1 0 0,1 0 15,0 0-15,52 0 16,1 0 0,-18 0-1,-36 0-15,19 0 16,-19 0 0</inkml:trace>
  <inkml:trace contextRef="#ctx0" brushRef="#br0" timeOffset="5411.06">31274 8520 0,'17'0'47,"36"0"-47,53 0 15,-53 0 1,35 0 0,-35 0-16,0 0 15,18 0 1,-1 17 0,-35 1-1,-35-1 48,0 1-63,0 0 0,-17 35 15,-1-53-15,-17 35 16,-53 71 0,17-36-16,-52 54 31,34-18-31,54-71 15,18 0 1</inkml:trace>
  <inkml:trace contextRef="#ctx0" brushRef="#br0" timeOffset="5712.06">31662 8890 0,'17'0'16,"1"0"-16,0 0 15,-1 0-15,19 35 16,-19 18-1,1-53-15,17 88 16,18 36 0,-18-54-1,-17 1 1,0-36 0,-1-35-16</inkml:trace>
  <inkml:trace contextRef="#ctx0" brushRef="#br0" timeOffset="6262.11">32473 7902 0,'-17'0'16,"-1"0"-1,18 18-15,0-1 16,0 36-16,0 18 16,18 0-1,-18 52 1,0 71-1,0-71 1,0 177 0,0-123-16,0-160 0,0 160 15,0 34 1,17-158 0,-17 18-1,0-53 1</inkml:trace>
  <inkml:trace contextRef="#ctx0" brushRef="#br0" timeOffset="18100.41">21766 8149 0,'18'0'78,"0"0"-78,-1 0 0,36 18 15,-17-1 1,-19-17 0,1 18-1,17 17-15,18 36 16,0-18 0,-35-36-1,-36-17 32,0 0-47,-35 18 16,-17 17-16,-1 36 15,36-36 1,17-17-16,1-1 16,-1-17-16</inkml:trace>
  <inkml:trace contextRef="#ctx0" brushRef="#br0" timeOffset="18363.41">21996 8431 0,'17'0'47,"1"0"-47,0 0 0,-1 18 0,54 35 16,70 17 0,-53-17-1,-70-35 1,-1-18-16</inkml:trace>
  <inkml:trace contextRef="#ctx0" brushRef="#br0" timeOffset="18683.41">21819 8696 0,'18'0'16,"0"0"-1,-1 0-15,107 0 16,-54 0-1,1 18 1,-54-1-16</inkml:trace>
  <inkml:trace contextRef="#ctx0" brushRef="#br0" timeOffset="18891.93">22084 8731 0,'0'18'31,"0"0"-31,0-1 16,0 54-16,0 35 15,0 17 1,0-70-1,0-35 1</inkml:trace>
  <inkml:trace contextRef="#ctx0" brushRef="#br0" timeOffset="19229.93">22507 8378 0,'0'18'31,"0"0"-31,0 17 16,-17 18-1,17 17-15,-18-70 0,-17 106 16,-1 0 0,19-88-1</inkml:trace>
  <inkml:trace contextRef="#ctx0" brushRef="#br0" timeOffset="19469.93">22560 8308 0,'0'35'16,"0"-17"-16,0-1 0,35 54 15,18 0 1,-53-54-16,53 71 16,-17-35-1,-1 0 1,-18 0-16,-17 0 16,18-35-1</inkml:trace>
  <inkml:trace contextRef="#ctx0" brushRef="#br0" timeOffset="19710.93">22666 8784 0,'-18'18'16,"18"-1"-16,0 1 0,-17 35 16,17 18-1,-18-1 1,0-17 0,18-35-16,-17-1 15,-1 1-15</inkml:trace>
  <inkml:trace contextRef="#ctx0" brushRef="#br0" timeOffset="19942.93">22437 8996 0,'17'0'31,"1"0"-31,0 35 16,87 0-16,19 1 16,-54-19-1,-52-17 1</inkml:trace>
  <inkml:trace contextRef="#ctx0" brushRef="#br0" timeOffset="20913.93">22737 8255 0,'17'0'62,"89"0"-62,-88 0 0,70 0 16,88 0 0,-158 0-16,194 0 15,87 0-15,125 18 16,-107-1-1,18 1 1,-70-18 0,-18-53-1,17 0 1,-52 0-16,17 18 16,-35 17-1,-105 18 1,-72 0-1,-17-17 1</inkml:trace>
  <inkml:trace contextRef="#ctx0" brushRef="#br0" timeOffset="21364.93">26123 7779 0,'0'17'31,"0"1"-31,18-18 0,17 53 16,71 0 0,17 35-1,-34-53 1,-72-35-16,54 36 15,-71-19 1,-18-17 31,-35 18-47,18-18 0,-159 70 16,53 1-1,70-18 1,36 0-16,17-53 15</inkml:trace>
  <inkml:trace contextRef="#ctx0" brushRef="#br0" timeOffset="22024.93">26811 8996 0,'0'17'16,"-18"-17"-16,1 18 16,-71-18-1,-230 53 1,18 18-16,-335 34 16,600-105-16,-353 71 15,-18-36 1,-17-17-1,229-18 1,-53-35 0,53-18-16,70 35 15,107 18 1,-1 0 0,1 0-1,-36 0 1,0 0-16,17 35 31</inkml:trace>
  <inkml:trace contextRef="#ctx0" brushRef="#br0" timeOffset="22551.93">23460 8978 0,'0'0'0,"-18"0"16,18 18-16,-88 17 15,-18 0 1,36 18-1,-19 18-15,36-36 16,-52 53 0,-19 1-1,89-72 1,17-17-16,-17 53 16,53-53 30,-1 18-46,54-1 16,52 19 0,-105-36-16,229 70 15,-141-17-15,52 18 16</inkml:trace>
  <inkml:trace contextRef="#ctx0" brushRef="#br0" timeOffset="24337.82">19632 9137 0,'0'-18'62,"0"1"-62,-18 17 16,1-53-16,-36-53 16,35 106-16,-52-124 15,-54-87 1,71 105-1,36-53 1,52 18-16,124-35 16,229-142-1,0 107 1,-194 105 0,-141 88-1,-18 0-15,0 18 31,18 89-31,88 105 16,124 264 0,-159-211-1,-36 106 1,-52-194-16,-71-18 16,0-88-1,-53-18 1,-176-53-1,53-35 1,193 36-16,-440-89 16,212 53-16,34 18 15,107 17 1,105 18 0,18-35-1,0-53 1,53-53-16,35-18 15,53-18 1,36 36 0,70 0-1,35 53 1,-53 70 0,-35 18-16,-53 71 15,-70 35 1,-36 17-1,-17 18 1,17-17 0,-52 17-1,-19 0-15,-70-17 16,1-1 0,-1-70-1,35-18 1,-35-35-1,-35-17 1,18-54-16,52 0 16,18-52-1,36-53 1,-1-36 0,18 53-1,0 89-15</inkml:trace>
  <inkml:trace contextRef="#ctx0" brushRef="#br0" timeOffset="31927.33">20673 9313 0,'0'18'94,"0"0"-94,0-1 0,0 19 16,-18 105-16,18 35 15,0 124 1,0-88-1,0-195-15,0 195 16,0 88 0,18 17-1,-1-35-15,72 230 32,-54-247-32,-17-71 15,17 70 1,-35-140-1,17 123 1,-17-124 0,-17 1-16,17 105 15,0-106 1,0 36 0,0-35-1,0-19 1,0 1-16,0-18 15,0 36 1,0-54 0,0-17-1,0-17 1,0-19 15,0 1-15,0 0-16,0 17 15,0 18 1,0-36 0,0 1-16</inkml:trace>
  <inkml:trace contextRef="#ctx0" brushRef="#br0" timeOffset="32458.32">20320 13970 0,'0'18'31,"0"-1"-15,0 1-16,0 35 0,18 35 16,17 71-1,18-18 1,-36-123-16,36 176 15,53-36 1,-35-70-16,17-35 16,-35-53-1,-18-35 1,36-18 0,-1-17-1,1 17 1,35 0-16,-18 0 15,-18 0 1,1-18 0,-36-34-1,1 16 1,-19 19 0,1 52-16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05F5A-B576-6697-350A-48D41FF4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E3EBB63-EE86-C4A7-DADA-5904315E5D7C}"/>
                  </a:ext>
                </a:extLst>
              </p14:cNvPr>
              <p14:cNvContentPartPr/>
              <p14:nvPr/>
            </p14:nvContentPartPr>
            <p14:xfrm>
              <a:off x="6934320" y="2647800"/>
              <a:ext cx="4756320" cy="2743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E3EBB63-EE86-C4A7-DADA-5904315E5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4960" y="2638440"/>
                <a:ext cx="47750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7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B93F6-2191-C9F4-CBBF-D1979BC7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0BA419F-867D-63A0-0400-D4DB9B1A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EFEDF-1B2A-34E2-731F-30D1772B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ADD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07A5A-BE85-20DB-DD66-14039E6C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701DED0-192A-B805-F194-D38E0122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9CC97E5-BD41-84AE-A221-A7DBB6F5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STA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(Store AC)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29CF4-0F90-5067-DBC5-68AFE821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8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BUN</a:t>
            </a:r>
            <a:r>
              <a:rPr lang="ko-KR" altLang="en-US" dirty="0">
                <a:solidFill>
                  <a:schemeClr val="bg1"/>
                </a:solidFill>
              </a:rPr>
              <a:t>명령</a:t>
            </a:r>
            <a:r>
              <a:rPr lang="en-US" altLang="ko-KR" dirty="0">
                <a:solidFill>
                  <a:schemeClr val="bg1"/>
                </a:solidFill>
              </a:rPr>
              <a:t>(Branch Unconditionally)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A61092-A32D-5E14-04B8-C13A5D54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간접 사이클과 인터럽트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CBA3B00-E458-C622-7D03-70C97B4EB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845" y="1764289"/>
            <a:ext cx="6915192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인터럽트 사이클</a:t>
            </a:r>
            <a:r>
              <a:rPr lang="en-US" altLang="ko-KR" sz="3600" dirty="0">
                <a:solidFill>
                  <a:srgbClr val="285078"/>
                </a:solidFill>
              </a:rPr>
              <a:t>(interrupt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예기치 않았던 사건</a:t>
            </a:r>
            <a:r>
              <a:rPr lang="ko-KR" altLang="en-US" dirty="0"/>
              <a:t>에 대해 동작하는 사이클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F891303-09A0-D9EA-602C-3623CDB446DF}"/>
              </a:ext>
            </a:extLst>
          </p:cNvPr>
          <p:cNvSpPr txBox="1">
            <a:spLocks/>
          </p:cNvSpPr>
          <p:nvPr/>
        </p:nvSpPr>
        <p:spPr>
          <a:xfrm>
            <a:off x="676845" y="3919785"/>
            <a:ext cx="10799294" cy="1906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간접 사이클</a:t>
            </a:r>
            <a:r>
              <a:rPr lang="en-US" altLang="ko-KR" sz="3600" dirty="0">
                <a:solidFill>
                  <a:srgbClr val="285078"/>
                </a:solidFill>
              </a:rPr>
              <a:t>(indirect cycle)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인출 사이클에서 읽어 들인 명령어가 </a:t>
            </a:r>
            <a:r>
              <a:rPr lang="ko-KR" altLang="en-US" dirty="0">
                <a:solidFill>
                  <a:schemeClr val="accent2"/>
                </a:solidFill>
              </a:rPr>
              <a:t>간접 주소 지정 방식</a:t>
            </a:r>
            <a:r>
              <a:rPr lang="ko-KR" altLang="en-US" dirty="0"/>
              <a:t>일 경우 동작하는 사이클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4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사이클은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단계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729" y="1825625"/>
            <a:ext cx="6496575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명령어 인출</a:t>
            </a:r>
            <a:r>
              <a:rPr lang="en-US" altLang="ko-KR" sz="3600" dirty="0">
                <a:solidFill>
                  <a:srgbClr val="285078"/>
                </a:solidFill>
              </a:rPr>
              <a:t>(fetch)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기억장치에서 </a:t>
            </a:r>
            <a:r>
              <a:rPr lang="en-US" altLang="ko-KR" dirty="0"/>
              <a:t>CPU</a:t>
            </a:r>
            <a:r>
              <a:rPr lang="ko-KR" altLang="en-US" dirty="0"/>
              <a:t>로 명령어를 가져오는 과정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7B3D7F-16E6-5C0F-ED52-6DAD4F18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3989" y="1830839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명령어 실행</a:t>
            </a:r>
            <a:r>
              <a:rPr lang="en-US" altLang="ko-KR" sz="3600" dirty="0">
                <a:solidFill>
                  <a:srgbClr val="285078"/>
                </a:solidFill>
              </a:rPr>
              <a:t>(execution)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명령어를 수행하는 과정</a:t>
            </a:r>
            <a:endParaRPr lang="en-US" altLang="ko-KR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93C68A1E-C190-45B6-A134-0BC1C3FDCC84}"/>
              </a:ext>
            </a:extLst>
          </p:cNvPr>
          <p:cNvSpPr/>
          <p:nvPr/>
        </p:nvSpPr>
        <p:spPr>
          <a:xfrm rot="16200000">
            <a:off x="5587070" y="889231"/>
            <a:ext cx="1191237" cy="7164201"/>
          </a:xfrm>
          <a:prstGeom prst="leftBrac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D73417-1CB8-5B66-0386-E6B90E034002}"/>
              </a:ext>
            </a:extLst>
          </p:cNvPr>
          <p:cNvSpPr txBox="1">
            <a:spLocks/>
          </p:cNvSpPr>
          <p:nvPr/>
        </p:nvSpPr>
        <p:spPr>
          <a:xfrm>
            <a:off x="3386356" y="46625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사이클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59478-AA75-A32A-F818-C10CA7A2A732}"/>
              </a:ext>
            </a:extLst>
          </p:cNvPr>
          <p:cNvSpPr txBox="1"/>
          <p:nvPr/>
        </p:nvSpPr>
        <p:spPr>
          <a:xfrm>
            <a:off x="7838814" y="6322651"/>
            <a:ext cx="41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세분화 하면 간접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인터럽트 사이클도 있어요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사이클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EE77D-A065-C3E9-0708-5EA24A67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29" y="2079008"/>
            <a:ext cx="6106941" cy="3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인출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명령어 실행의 반복입니다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BA17F-D21E-6BED-99A5-9EEC94E6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72" y="1962606"/>
            <a:ext cx="4092355" cy="40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(1)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9B94A0-B637-B658-4F09-EC3722F6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343819"/>
            <a:ext cx="590632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(2)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59559-5B84-5427-68AF-691834AD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인출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(3)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A8C7A-2BFB-04F1-67C6-D781F732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974826-122F-A9CB-4690-C66083B9EF34}"/>
              </a:ext>
            </a:extLst>
          </p:cNvPr>
          <p:cNvSpPr txBox="1">
            <a:spLocks/>
          </p:cNvSpPr>
          <p:nvPr/>
        </p:nvSpPr>
        <p:spPr>
          <a:xfrm>
            <a:off x="1056966" y="1614784"/>
            <a:ext cx="10078067" cy="784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dirty="0"/>
              <a:t>인출된 명령어를 </a:t>
            </a:r>
            <a:r>
              <a:rPr lang="ko-KR" altLang="en-US" sz="3200" dirty="0">
                <a:solidFill>
                  <a:schemeClr val="accent2"/>
                </a:solidFill>
              </a:rPr>
              <a:t>해독</a:t>
            </a:r>
            <a:r>
              <a:rPr lang="en-US" altLang="ko-KR" sz="3200" dirty="0"/>
              <a:t>(decode)</a:t>
            </a:r>
            <a:r>
              <a:rPr lang="ko-KR" altLang="en-US" sz="3200" dirty="0"/>
              <a:t>하고 직접 명령을 </a:t>
            </a:r>
            <a:r>
              <a:rPr lang="ko-KR" altLang="en-US" sz="3200" dirty="0">
                <a:solidFill>
                  <a:schemeClr val="accent2"/>
                </a:solidFill>
              </a:rPr>
              <a:t>실행</a:t>
            </a:r>
            <a:r>
              <a:rPr lang="ko-KR" altLang="en-US" sz="3200" dirty="0"/>
              <a:t>하는 사이클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70960-0E8D-035C-41CB-E01F71BF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1" y="2674412"/>
            <a:ext cx="8557818" cy="37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실행 사이클 명령어는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두가지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7689" y="1687603"/>
            <a:ext cx="5131968" cy="20993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연산 코드</a:t>
            </a:r>
            <a:r>
              <a:rPr lang="en-US" altLang="ko-KR" sz="3600" dirty="0">
                <a:solidFill>
                  <a:srgbClr val="285078"/>
                </a:solidFill>
              </a:rPr>
              <a:t>(operation code)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수행할 연산을 지정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5C2AF5-89FE-CB9F-4923-EC01542CD20D}"/>
              </a:ext>
            </a:extLst>
          </p:cNvPr>
          <p:cNvSpPr txBox="1">
            <a:spLocks/>
          </p:cNvSpPr>
          <p:nvPr/>
        </p:nvSpPr>
        <p:spPr>
          <a:xfrm>
            <a:off x="1557689" y="4284153"/>
            <a:ext cx="6620151" cy="190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오퍼랜드</a:t>
            </a:r>
            <a:r>
              <a:rPr lang="en-US" altLang="ko-KR" sz="3600" dirty="0">
                <a:solidFill>
                  <a:srgbClr val="285078"/>
                </a:solidFill>
              </a:rPr>
              <a:t>(operand)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명령어가 </a:t>
            </a:r>
            <a:r>
              <a:rPr lang="ko-KR" altLang="en-US" dirty="0">
                <a:solidFill>
                  <a:schemeClr val="accent2"/>
                </a:solidFill>
              </a:rPr>
              <a:t>사용할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</a:t>
            </a:r>
            <a:r>
              <a:rPr lang="ko-KR" altLang="en-US" dirty="0"/>
              <a:t>가 저장되어 있는 </a:t>
            </a:r>
            <a:r>
              <a:rPr lang="ko-KR" altLang="en-US" dirty="0">
                <a:solidFill>
                  <a:schemeClr val="accent2"/>
                </a:solidFill>
              </a:rPr>
              <a:t>주소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LDA</a:t>
            </a:r>
            <a:r>
              <a:rPr lang="ko-KR" altLang="en-US" dirty="0">
                <a:solidFill>
                  <a:schemeClr val="bg1"/>
                </a:solidFill>
              </a:rPr>
              <a:t>명령 </a:t>
            </a:r>
            <a:r>
              <a:rPr lang="en-US" altLang="ko-KR" dirty="0">
                <a:solidFill>
                  <a:schemeClr val="bg1"/>
                </a:solidFill>
              </a:rPr>
              <a:t>(Load Accumulator)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5ED68A8-B6CE-9691-0C69-593CD9A3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1343819"/>
            <a:ext cx="59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209</Words>
  <Application>Microsoft Office PowerPoint</Application>
  <PresentationFormat>와이드스크린</PresentationFormat>
  <Paragraphs>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마비옛체</vt:lpstr>
      <vt:lpstr>Arial</vt:lpstr>
      <vt:lpstr>Office 테마</vt:lpstr>
      <vt:lpstr>명령어 사이클</vt:lpstr>
      <vt:lpstr>  명령어 사이클은 크게 두 단계로 구성됩니다.</vt:lpstr>
      <vt:lpstr>  명령어 인출, 명령어 실행의 반복입니다.</vt:lpstr>
      <vt:lpstr> 인출 사이클 (1)</vt:lpstr>
      <vt:lpstr> 인출 사이클 (2)</vt:lpstr>
      <vt:lpstr> 인출 사이클 (3)</vt:lpstr>
      <vt:lpstr> 실행 사이클 </vt:lpstr>
      <vt:lpstr> 실행 사이클 명령어는 크게 두가지로 구성됩니다. </vt:lpstr>
      <vt:lpstr>  LDA명령 (Load Accumulator)</vt:lpstr>
      <vt:lpstr>  LDA명령 (Load Accumulator)</vt:lpstr>
      <vt:lpstr>  LDA명령 (Load Accumulator)</vt:lpstr>
      <vt:lpstr>  ADD명령</vt:lpstr>
      <vt:lpstr>  ADD명령</vt:lpstr>
      <vt:lpstr>  ADD명령</vt:lpstr>
      <vt:lpstr>  STA명령(Store AC)</vt:lpstr>
      <vt:lpstr>  STA명령(Store AC)</vt:lpstr>
      <vt:lpstr>  STA명령(Store AC)</vt:lpstr>
      <vt:lpstr>  BUN명령(Branch Unconditionally)</vt:lpstr>
      <vt:lpstr>  간접 사이클과 인터럽트 사이클</vt:lpstr>
      <vt:lpstr>  명령어 사이클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13</cp:revision>
  <dcterms:created xsi:type="dcterms:W3CDTF">2022-06-22T03:59:53Z</dcterms:created>
  <dcterms:modified xsi:type="dcterms:W3CDTF">2022-07-13T12:06:38Z</dcterms:modified>
</cp:coreProperties>
</file>