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3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E815BF-12FC-FEC9-4EBD-ADC008833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246278"/>
            <a:ext cx="4481500" cy="34662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마이크로 연산</a:t>
            </a: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레지스터 전송 언어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20220706 </a:t>
            </a:r>
            <a:r>
              <a:rPr lang="ko-KR" altLang="en-US" sz="3600" dirty="0"/>
              <a:t>김 지 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841C9-7721-13F7-F90D-C6CA9112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ko-KR" altLang="en-US" sz="4800" b="1" dirty="0"/>
              <a:t>레지스터의 전송</a:t>
            </a:r>
          </a:p>
        </p:txBody>
      </p:sp>
      <p:pic>
        <p:nvPicPr>
          <p:cNvPr id="4" name="Picture 3" descr="다채로운 나뭇잎 패턴">
            <a:extLst>
              <a:ext uri="{FF2B5EF4-FFF2-40B4-BE49-F238E27FC236}">
                <a16:creationId xmlns:a16="http://schemas.microsoft.com/office/drawing/2014/main" id="{B7C72F3F-6727-5BDF-F66D-C84C12CC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2" r="29025" b="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1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652563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마이크로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600066"/>
            <a:ext cx="9062096" cy="390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레지스터에 저장된 데이터를 가지고 실행되는 기본적인 연산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마이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크로 연산은 하나의 클럭 펄스 동안 실행되는 기본적인 동작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시프트(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Shift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), 카운트(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Count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), 클리어(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Clear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), 로드(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마이크로 연산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분류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레지스터 전송 마이크로 연산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산술 마이크로 연산,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논리 마이크로 연산, 시프트 마이크로 연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산</a:t>
            </a: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59264"/>
            <a:ext cx="9489000" cy="652563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레지스터 전송 언어 </a:t>
            </a:r>
            <a:r>
              <a:rPr lang="en-US" altLang="ko-KR" sz="2400" dirty="0"/>
              <a:t>(RTL, Register Transfer Language)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481204"/>
            <a:ext cx="9040380" cy="501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기본 기호</a:t>
            </a: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(2) 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대문자로 표시한다</a:t>
            </a: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08B33A-EB42-BC8B-80A8-E7298E51D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33" y="2285274"/>
            <a:ext cx="8505663" cy="20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59264"/>
            <a:ext cx="9489000" cy="652563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레지스터 전송 언어 </a:t>
            </a:r>
            <a:r>
              <a:rPr lang="en-US" altLang="ko-KR" sz="2400" dirty="0"/>
              <a:t>(RTL, Register Transfer Language)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656476"/>
            <a:ext cx="9040380" cy="446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(3) 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레지스터 블록도 표현</a:t>
            </a: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AEAD8E-D574-15A6-FBDB-06F1203AE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96" y="2389910"/>
            <a:ext cx="6648352" cy="26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59264"/>
            <a:ext cx="9489000" cy="652563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레지스터 전송 언어 </a:t>
            </a:r>
            <a:r>
              <a:rPr lang="en-US" altLang="ko-KR" sz="2400" dirty="0"/>
              <a:t>(RTL, Register Transfer Language)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404912"/>
            <a:ext cx="9040380" cy="446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MSB,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LSB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1E4456-3CF9-A925-EF4B-B03BD926E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2" y="2515465"/>
            <a:ext cx="6829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59264"/>
            <a:ext cx="9489000" cy="652563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레지스터 전송 언어 </a:t>
            </a:r>
            <a:r>
              <a:rPr lang="en-US" altLang="ko-KR" sz="2400" dirty="0"/>
              <a:t>(RTL, Register Transfer Language)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111827"/>
            <a:ext cx="9040380" cy="58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(5) 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레지스터 정보 전송</a:t>
            </a: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치환</a:t>
            </a: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(Replace)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연산자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	R2 ← R1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5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제어조건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	if (p=1) then (R2←R1)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제어함수</a:t>
            </a: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(Control Function)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	P: R2 ←R1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동시 연산</a:t>
            </a: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(Simultaneous Operations)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pt-BR" altLang="ko-KR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P: R2 ← R1, MAR ← IR 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7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ACE0-A6E7-BCA1-D70E-F89FBD0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59264"/>
            <a:ext cx="9489000" cy="652563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레지스터 전송 언어 </a:t>
            </a:r>
            <a:r>
              <a:rPr lang="en-US" altLang="ko-KR" sz="2400" dirty="0"/>
              <a:t>(RTL, Register Transfer Language)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16E1-266C-B3F1-4128-BFC382F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841" y="-135082"/>
            <a:ext cx="5212081" cy="6858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8FB2CE-EB7C-7766-5252-95A24AA63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676952"/>
            <a:ext cx="9040380" cy="224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(6) </a:t>
            </a:r>
            <a:r>
              <a:rPr lang="ko-KR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메모리 전송</a:t>
            </a: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Read : DR ← M[AR]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Write: M[AR] ← R1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lang="en-US" altLang="ko-KR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737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254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Arial</vt:lpstr>
      <vt:lpstr>Open Sans</vt:lpstr>
      <vt:lpstr>MimeoVTI</vt:lpstr>
      <vt:lpstr>1. 마이크로 연산 2. 레지스터 전송 언어   20220706 김 지 수</vt:lpstr>
      <vt:lpstr>1. 마이크로 연산</vt:lpstr>
      <vt:lpstr>2. 레지스터 전송 언어 (RTL, Register Transfer Language)</vt:lpstr>
      <vt:lpstr>2. 레지스터 전송 언어 (RTL, Register Transfer Language)</vt:lpstr>
      <vt:lpstr>2. 레지스터 전송 언어 (RTL, Register Transfer Language)</vt:lpstr>
      <vt:lpstr>2. 레지스터 전송 언어 (RTL, Register Transfer Language)</vt:lpstr>
      <vt:lpstr>2. 레지스터 전송 언어 (RTL, Register Transfer Language)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마이크로 연산 2. 레지스터 전송 언어   20220706 김 지 수</dc:title>
  <dc:creator>김지수</dc:creator>
  <cp:lastModifiedBy>김지수</cp:lastModifiedBy>
  <cp:revision>1</cp:revision>
  <dcterms:created xsi:type="dcterms:W3CDTF">2022-07-06T09:26:00Z</dcterms:created>
  <dcterms:modified xsi:type="dcterms:W3CDTF">2022-07-06T09:48:59Z</dcterms:modified>
</cp:coreProperties>
</file>