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89" r:id="rId5"/>
    <p:sldId id="260" r:id="rId6"/>
    <p:sldId id="274" r:id="rId7"/>
    <p:sldId id="275" r:id="rId8"/>
    <p:sldId id="276" r:id="rId9"/>
    <p:sldId id="277" r:id="rId10"/>
    <p:sldId id="261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D47"/>
    <a:srgbClr val="285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2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853" max="1080" units="cm"/>
          <inkml:channel name="T" type="integer" max="2.14748E9" units="dev"/>
        </inkml:traceFormat>
        <inkml:channelProperties>
          <inkml:channelProperty channel="X" name="resolution" value="56.60378" units="1/cm"/>
          <inkml:channelProperty channel="Y" name="resolution" value="66.65517" units="1/cm"/>
          <inkml:channelProperty channel="T" name="resolution" value="1" units="1/dev"/>
        </inkml:channelProperties>
      </inkml:inkSource>
      <inkml:timestamp xml:id="ts0" timeString="2022-07-13T11:32:23.3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26811 7691 0,'18'0'32,"-1"0"-17,1 0-15,123 0 0,88 35 16,-70 0 0,-88-17-1,-54-18 1,-17 17-1,-17-17-15,-36 36 16,-18 34 0,-35 36-1,106-88-15,-105 123 16,34 18 0,18-54-16,53-16 15,0-72 1</inkml:trace>
  <inkml:trace contextRef="#ctx0" brushRef="#br0" timeOffset="440">27640 7532 0,'-18'0'32,"1"35"-32,17 36 15,0 34 1,0-87-16,0 158 15,17 36 1,1 53 0,-18-54-1,0-87-15,0-71 16</inkml:trace>
  <inkml:trace contextRef="#ctx0" brushRef="#br0" timeOffset="1080">28187 8184 0,'-18'0'16,"1"0"-16,17-52 16,0 34-16,0-53 15,35-52 1,53-1 0,71 1-1,-36 70 1,-52 35-1,-53 18-15,17 18 16,0 35 0,-17 53-1,-18-18 1,0 35 0,-18-34-1,-35-36-15,-17-36 16,-19-17-1,19-35 1,17 0 0,35-18-1,18 0-15,0 17 16,0 19 0</inkml:trace>
  <inkml:trace contextRef="#ctx0" brushRef="#br0" timeOffset="1452.99">28963 7902 0,'0'-17'31,"18"17"-16,-18-18-15,53 18 16,-36 0-16,36-18 16,0 1-1,0 17-15,-18-18 16,-17 0 0</inkml:trace>
  <inkml:trace contextRef="#ctx0" brushRef="#br0" timeOffset="1786">29263 7479 0,'0'18'31,"-18"-1"-31,18 1 16,0 88-16,0 52 16,0 1-1,0-35 1,0-36-1,0-18 1,0-34 0,0-19-16</inkml:trace>
  <inkml:trace contextRef="#ctx0" brushRef="#br0" timeOffset="2172.98">28540 8537 0,'17'0'16,"1"0"-1,35 0-15,106 0 16,-54-17 0,-69 17-1,-19 0-15,1 0 16,0 0 0,-1 0-1,1 17 1,-18 36-1,-18 35 1,1-88-16,-1 124 0,-17 17 16,17-53-1,0-35 1</inkml:trace>
  <inkml:trace contextRef="#ctx0" brushRef="#br0" timeOffset="2813">30074 7814 0,'18'0'31,"0"0"-31,-1 0 0,107 0 16,52 0-1,-52 0-15,-72 0 16,-52 18 31,-17-18-47,-36 105 15,-18 1 1,1 18-16,70-107 0,-88 125 16,-1-37-1,36 1 1,1-53-1,34-18 1,18-17 0,0 0-16,0-1 15</inkml:trace>
  <inkml:trace contextRef="#ctx0" brushRef="#br0" timeOffset="3093">30392 8255 0,'17'0'16,"-17"18"-16,18-18 15,0 53 1,-1-53-16,19 88 16,-19 53-1,19-18-15,34 1 16,-35-71 0</inkml:trace>
  <inkml:trace contextRef="#ctx0" brushRef="#br0" timeOffset="3467">30868 7832 0,'0'-18'16,"0"36"0,0 17-16,0 88 15,0 54 1,0-1-1,0-158-15,0 123 16,0-35 0,0-36-1,0-34-15,0-1 16,0-17 0</inkml:trace>
  <inkml:trace contextRef="#ctx0" brushRef="#br0" timeOffset="3707">30886 8184 0,'17'0'31,"1"0"-16,0 0-15,35 18 16,-36-18-16,18 0 16,-35 18 31,0-1-32,0 1-15</inkml:trace>
  <inkml:trace contextRef="#ctx0" brushRef="#br0" timeOffset="4174">30286 9225 0,'0'-18'62,"0"1"-62,18-1 0,17-17 0,71-71 16,0 36-1,-54 52 1,-34 18 0,0 0-1,-1 70 1,1-52-16,0 53 0,17 17 16,-35 0-1,0-17 1,0 17-1,-18-18 1,1-34-16,-19-36 16,-34-71-1,17-35 1</inkml:trace>
  <inkml:trace contextRef="#ctx0" brushRef="#br0" timeOffset="4844.06">31485 8026 0,'18'0'78,"0"0"-78,-1 0 0,1 0 15,0 0-15,52 0 16,1 0 0,-18 0-1,-36 0-15,19 0 16,-19 0 0</inkml:trace>
  <inkml:trace contextRef="#ctx0" brushRef="#br0" timeOffset="5411.06">31274 8520 0,'17'0'47,"36"0"-47,53 0 15,-53 0 1,35 0 0,-35 0-16,0 0 15,18 0 1,-1 17 0,-35 1-1,-35-1 48,0 1-63,0 0 0,-17 35 15,-1-53-15,-17 35 16,-53 71 0,17-36-16,-52 54 31,34-18-31,54-71 15,18 0 1</inkml:trace>
  <inkml:trace contextRef="#ctx0" brushRef="#br0" timeOffset="5712.06">31662 8890 0,'17'0'16,"1"0"-16,0 0 15,-1 0-15,19 35 16,-19 18-1,1-53-15,17 88 16,18 36 0,-18-54-1,-17 1 1,0-36 0,-1-35-16</inkml:trace>
  <inkml:trace contextRef="#ctx0" brushRef="#br0" timeOffset="6262.11">32473 7902 0,'-17'0'16,"-1"0"-1,18 18-15,0-1 16,0 36-16,0 18 16,18 0-1,-18 52 1,0 71-1,0-71 1,0 177 0,0-123-16,0-160 0,0 160 15,0 34 1,17-158 0,-17 18-1,0-53 1</inkml:trace>
  <inkml:trace contextRef="#ctx0" brushRef="#br0" timeOffset="18100.41">21766 8149 0,'18'0'78,"0"0"-78,-1 0 0,36 18 15,-17-1 1,-19-17 0,1 18-1,17 17-15,18 36 16,0-18 0,-35-36-1,-36-17 32,0 0-47,-35 18 16,-17 17-16,-1 36 15,36-36 1,17-17-16,1-1 16,-1-17-16</inkml:trace>
  <inkml:trace contextRef="#ctx0" brushRef="#br0" timeOffset="18363.41">21996 8431 0,'17'0'47,"1"0"-47,0 0 0,-1 18 0,54 35 16,70 17 0,-53-17-1,-70-35 1,-1-18-16</inkml:trace>
  <inkml:trace contextRef="#ctx0" brushRef="#br0" timeOffset="18683.41">21819 8696 0,'18'0'16,"0"0"-1,-1 0-15,107 0 16,-54 0-1,1 18 1,-54-1-16</inkml:trace>
  <inkml:trace contextRef="#ctx0" brushRef="#br0" timeOffset="18891.93">22084 8731 0,'0'18'31,"0"0"-31,0-1 16,0 54-16,0 35 15,0 17 1,0-70-1,0-35 1</inkml:trace>
  <inkml:trace contextRef="#ctx0" brushRef="#br0" timeOffset="19229.93">22507 8378 0,'0'18'31,"0"0"-31,0 17 16,-17 18-1,17 17-15,-18-70 0,-17 106 16,-1 0 0,19-88-1</inkml:trace>
  <inkml:trace contextRef="#ctx0" brushRef="#br0" timeOffset="19469.93">22560 8308 0,'0'35'16,"0"-17"-16,0-1 0,35 54 15,18 0 1,-53-54-16,53 71 16,-17-35-1,-1 0 1,-18 0-16,-17 0 16,18-35-1</inkml:trace>
  <inkml:trace contextRef="#ctx0" brushRef="#br0" timeOffset="19710.93">22666 8784 0,'-18'18'16,"18"-1"-16,0 1 0,-17 35 16,17 18-1,-18-1 1,0-17 0,18-35-16,-17-1 15,-1 1-15</inkml:trace>
  <inkml:trace contextRef="#ctx0" brushRef="#br0" timeOffset="19942.93">22437 8996 0,'17'0'31,"1"0"-31,0 35 16,87 0-16,19 1 16,-54-19-1,-52-17 1</inkml:trace>
  <inkml:trace contextRef="#ctx0" brushRef="#br0" timeOffset="20913.93">22737 8255 0,'17'0'62,"89"0"-62,-88 0 0,70 0 16,88 0 0,-158 0-16,194 0 15,87 0-15,125 18 16,-107-1-1,18 1 1,-70-18 0,-18-53-1,17 0 1,-52 0-16,17 18 16,-35 17-1,-105 18 1,-72 0-1,-17-17 1</inkml:trace>
  <inkml:trace contextRef="#ctx0" brushRef="#br0" timeOffset="21364.93">26123 7779 0,'0'17'31,"0"1"-31,18-18 0,17 53 16,71 0 0,17 35-1,-34-53 1,-72-35-16,54 36 15,-71-19 1,-18-17 31,-35 18-47,18-18 0,-159 70 16,53 1-1,70-18 1,36 0-16,17-53 15</inkml:trace>
  <inkml:trace contextRef="#ctx0" brushRef="#br0" timeOffset="22024.93">26811 8996 0,'0'17'16,"-18"-17"-16,1 18 16,-71-18-1,-230 53 1,18 18-16,-335 34 16,600-105-16,-353 71 15,-18-36 1,-17-17-1,229-18 1,-53-35 0,53-18-16,70 35 15,107 18 1,-1 0 0,1 0-1,-36 0 1,0 0-16,17 35 31</inkml:trace>
  <inkml:trace contextRef="#ctx0" brushRef="#br0" timeOffset="22551.93">23460 8978 0,'0'0'0,"-18"0"16,18 18-16,-88 17 15,-18 0 1,36 18-1,-19 18-15,36-36 16,-52 53 0,-19 1-1,89-72 1,17-17-16,-17 53 16,53-53 30,-1 18-46,54-1 16,52 19 0,-105-36-16,229 70 15,-141-17-15,52 18 16</inkml:trace>
  <inkml:trace contextRef="#ctx0" brushRef="#br0" timeOffset="24337.82">19632 9137 0,'0'-18'62,"0"1"-62,-18 17 16,1-53-16,-36-53 16,35 106-16,-52-124 15,-54-87 1,71 105-1,36-53 1,52 18-16,124-35 16,229-142-1,0 107 1,-194 105 0,-141 88-1,-18 0-15,0 18 31,18 89-31,88 105 16,124 264 0,-159-211-1,-36 106 1,-52-194-16,-71-18 16,0-88-1,-53-18 1,-176-53-1,53-35 1,193 36-16,-440-89 16,212 53-16,34 18 15,107 17 1,105 18 0,18-35-1,0-53 1,53-53-16,35-18 15,53-18 1,36 36 0,70 0-1,35 53 1,-53 70 0,-35 18-16,-53 71 15,-70 35 1,-36 17-1,-17 18 1,17-17 0,-52 17-1,-19 0-15,-70-17 16,1-1 0,-1-70-1,35-18 1,-35-35-1,-35-17 1,18-54-16,52 0 16,18-52-1,36-53 1,-1-36 0,18 53-1,0 89-15</inkml:trace>
  <inkml:trace contextRef="#ctx0" brushRef="#br0" timeOffset="31927.33">20673 9313 0,'0'18'94,"0"0"-94,0-1 0,0 19 16,-18 105-16,18 35 15,0 124 1,0-88-1,0-195-15,0 195 16,0 88 0,18 17-1,-1-35-15,72 230 32,-54-247-32,-17-71 15,17 70 1,-35-140-1,17 123 1,-17-124 0,-17 1-16,17 105 15,0-106 1,0 36 0,0-35-1,0-19 1,0 1-16,0-18 15,0 36 1,0-54 0,0-17-1,0-17 1,0-19 15,0 1-15,0 0-16,0 17 15,0 18 1,0-36 0,0 1-16</inkml:trace>
  <inkml:trace contextRef="#ctx0" brushRef="#br0" timeOffset="32458.32">20320 13970 0,'0'18'31,"0"-1"-15,0 1-16,0 35 0,18 35 16,17 71-1,18-18 1,-36-123-16,36 176 15,53-36 1,-35-70-16,17-35 16,-35-53-1,-18-35 1,36-18 0,-1-17-1,1 17 1,35 0-16,-18 0 15,-18 0 1,1-18 0,-36-34-1,1 16 1,-19 19 0,1 52-16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85D47-27AD-D5F9-576A-45592AE2E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F1776E-2760-9CF0-47D4-E2AF00CB7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0DB476-6849-00DF-85CE-D2C9C63C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6B09FB-5A87-A856-7272-315CCD2C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C5B47C-572B-38F5-92C9-AF055960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43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9E8DD-A09A-2337-47D9-4E3B59E4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8EC2DB-B181-F716-09B4-1BF0F456A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CEC078-D6B2-75C2-F3C9-945CDE81A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E75E5-5C11-CAFB-07DD-25B23065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B1245-28E6-E72A-25D6-83F8A4F0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AF327F-2A2C-DFC7-D643-D2FB1FA69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EE5039-B19C-EFB9-A200-467637EDC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28327-273E-5A70-7ED9-06BB6441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3A751-631E-AB55-8AC7-461D61A5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668EF-5A08-04D6-085E-9856345A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5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55927-351A-F18C-C681-2105199C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4961B-F3FA-FCF7-5B8B-05793075F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0B0FED-A31E-978C-9A5F-B45E80ED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8A399C-3383-2B94-709E-5EC739286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2CBB5-ADC3-7686-CA93-B231F336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51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9DEC-1B42-92B2-E36C-062F753F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31A091-EC91-CC91-D4F2-12CA665E3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1E045-F84E-5029-EC87-27D29B1D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06EE7-98FD-7FD9-11AC-EFC2D81C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27B0A-679A-51CF-7D4B-17AC5D83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8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1AC0C-D541-DC53-776E-2D6906F2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11362-BDA6-3DDD-4FAF-B61791B98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FF5F98-368B-D8E3-0FB7-878B62B6C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8F24BC-8D95-11E8-543D-B99224D4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6DA4D9-0E2B-730D-397D-D0B975C6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28636-6F18-A687-A667-8E45DCDD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20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9FEF0-288D-F293-F03F-5D1D11CF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6BAF7-F932-2DB4-A1DD-5BD19BABF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F513A2-5079-5615-90B2-3E0C233A6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2489A0-7259-15F6-FB47-EDD2845AC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C187C9-BC5D-408D-A509-5F93980F9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230336-1F67-A3C5-0FB0-F3F882BF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22D8CF-2704-7E6B-3681-31C1D009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724C38-4123-FABF-EDC2-0FD9953E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95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818BB-805B-C4E8-44A8-5534FFE5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D9FA2E-5077-3D16-1747-6BA12FE5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8E9FE7-C7A0-A70A-8EC8-6B9935E5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B0A4B2-3F48-15B7-07DA-B7A09A1C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35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A97E16-7655-B13D-F3E7-EA1C96F9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293429-4E86-D9C9-2146-F1806F01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52AE02-D29A-EB5A-3CAB-3769B679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20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82F3E-4A6F-BAE9-2863-1B019DFA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D9D17-76EA-804B-8401-F4EC1CA82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A65A23-5513-645A-5B92-F5CBBEBA4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681090-2E37-CDB2-8ACC-EC780130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38B809-F215-AC96-1413-DAD2E0B10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561671-E949-225E-3A0E-D387B8E2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30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5433E-B209-2DEC-E5C7-10B313A3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A0A024-B1D3-996B-0D34-3FA36B7A2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44B64D-778D-298B-1B03-3CBDB1D69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CEA20-31C8-AB24-B39B-B234288C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371A2-209D-4455-C5DB-2BBBF7B7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A4EEBE-EDFB-6A23-4383-A5C7DA48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01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2D9C49-FD62-CB0D-90EF-A13E3EAC4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4D663D-892B-A01D-C87F-C6ACFB400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24312-2250-E0DF-A44E-DF51B94DF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8786D-DC38-46AB-AD86-49225C8192B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914CF-C1B7-F5BD-DEE4-3ACFAB886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B319B1-6D04-C438-1CED-013D8980E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89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B457A8-A9AA-FDE8-97A6-C12ED3C23BBD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285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518ED9-FAC3-23A4-AABF-6A25DA543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24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8000" dirty="0">
                <a:solidFill>
                  <a:srgbClr val="1B2D47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명령어 세트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5BEA03-09F8-B8A8-6166-44F76C669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8049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대전 공통</a:t>
            </a:r>
            <a:r>
              <a:rPr lang="en-US" altLang="ko-KR" sz="3600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3</a:t>
            </a:r>
            <a:r>
              <a:rPr lang="ko-KR" altLang="en-US" sz="3600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반 박재현</a:t>
            </a:r>
          </a:p>
        </p:txBody>
      </p:sp>
    </p:spTree>
    <p:extLst>
      <p:ext uri="{BB962C8B-B14F-4D97-AF65-F5344CB8AC3E}">
        <p14:creationId xmlns:p14="http://schemas.microsoft.com/office/powerpoint/2010/main" val="10379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LDA</a:t>
            </a:r>
            <a:r>
              <a:rPr lang="ko-KR" altLang="en-US" dirty="0">
                <a:solidFill>
                  <a:schemeClr val="bg1"/>
                </a:solidFill>
              </a:rPr>
              <a:t>명령 </a:t>
            </a:r>
            <a:r>
              <a:rPr lang="en-US" altLang="ko-KR" dirty="0">
                <a:solidFill>
                  <a:schemeClr val="bg1"/>
                </a:solidFill>
              </a:rPr>
              <a:t>(Load Accumulator)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10" name="그림 9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95ED68A8-B6CE-9691-0C69-593CD9A37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19" y="1343819"/>
            <a:ext cx="5904762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5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LDA</a:t>
            </a:r>
            <a:r>
              <a:rPr lang="ko-KR" altLang="en-US" dirty="0">
                <a:solidFill>
                  <a:schemeClr val="bg1"/>
                </a:solidFill>
              </a:rPr>
              <a:t>명령 </a:t>
            </a:r>
            <a:r>
              <a:rPr lang="en-US" altLang="ko-KR" dirty="0">
                <a:solidFill>
                  <a:schemeClr val="bg1"/>
                </a:solidFill>
              </a:rPr>
              <a:t>(Load Accumulator)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F05F5A-B576-6697-350A-48D41FF47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19" y="1343819"/>
            <a:ext cx="5904762" cy="53619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3E3EBB63-EE86-C4A7-DADA-5904315E5D7C}"/>
                  </a:ext>
                </a:extLst>
              </p14:cNvPr>
              <p14:cNvContentPartPr/>
              <p14:nvPr/>
            </p14:nvContentPartPr>
            <p14:xfrm>
              <a:off x="6934320" y="2647800"/>
              <a:ext cx="4756320" cy="27435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3E3EBB63-EE86-C4A7-DADA-5904315E5D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24960" y="2638440"/>
                <a:ext cx="4775040" cy="276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9741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LDA</a:t>
            </a:r>
            <a:r>
              <a:rPr lang="ko-KR" altLang="en-US" dirty="0">
                <a:solidFill>
                  <a:schemeClr val="bg1"/>
                </a:solidFill>
              </a:rPr>
              <a:t>명령 </a:t>
            </a:r>
            <a:r>
              <a:rPr lang="en-US" altLang="ko-KR" dirty="0">
                <a:solidFill>
                  <a:schemeClr val="bg1"/>
                </a:solidFill>
              </a:rPr>
              <a:t>(Load Accumulator)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3B93F6-2191-C9F4-CBBF-D1979BC74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19" y="1343819"/>
            <a:ext cx="5904762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90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ADD</a:t>
            </a:r>
            <a:r>
              <a:rPr lang="ko-KR" altLang="en-US" dirty="0">
                <a:solidFill>
                  <a:schemeClr val="bg1"/>
                </a:solidFill>
              </a:rPr>
              <a:t>명령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4" name="그림 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D0BA419F-867D-63A0-0400-D4DB9B1A1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19" y="1343819"/>
            <a:ext cx="5904762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38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ADD</a:t>
            </a:r>
            <a:r>
              <a:rPr lang="ko-KR" altLang="en-US" dirty="0">
                <a:solidFill>
                  <a:schemeClr val="bg1"/>
                </a:solidFill>
              </a:rPr>
              <a:t>명령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8EFEDF-1B2A-34E2-731F-30D1772BD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19" y="1343819"/>
            <a:ext cx="5904762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94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ADD</a:t>
            </a:r>
            <a:r>
              <a:rPr lang="ko-KR" altLang="en-US" dirty="0">
                <a:solidFill>
                  <a:schemeClr val="bg1"/>
                </a:solidFill>
              </a:rPr>
              <a:t>명령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407A5A-BE85-20DB-DD66-14039E6C4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19" y="1343819"/>
            <a:ext cx="5904762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9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STA</a:t>
            </a:r>
            <a:r>
              <a:rPr lang="ko-KR" altLang="en-US" dirty="0">
                <a:solidFill>
                  <a:schemeClr val="bg1"/>
                </a:solidFill>
              </a:rPr>
              <a:t>명령</a:t>
            </a:r>
            <a:r>
              <a:rPr lang="en-US" altLang="ko-KR" dirty="0">
                <a:solidFill>
                  <a:schemeClr val="bg1"/>
                </a:solidFill>
              </a:rPr>
              <a:t>(Store AC)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5" name="그림 4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D701DED0-192A-B805-F194-D38E0122F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19" y="1343819"/>
            <a:ext cx="5904762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59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STA</a:t>
            </a:r>
            <a:r>
              <a:rPr lang="ko-KR" altLang="en-US" dirty="0">
                <a:solidFill>
                  <a:schemeClr val="bg1"/>
                </a:solidFill>
              </a:rPr>
              <a:t>명령</a:t>
            </a:r>
            <a:r>
              <a:rPr lang="en-US" altLang="ko-KR" dirty="0">
                <a:solidFill>
                  <a:schemeClr val="bg1"/>
                </a:solidFill>
              </a:rPr>
              <a:t>(Store AC)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4" name="그림 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E9CC97E5-BD41-84AE-A221-A7DBB6F5A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19" y="1343819"/>
            <a:ext cx="5904762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85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STA</a:t>
            </a:r>
            <a:r>
              <a:rPr lang="ko-KR" altLang="en-US" dirty="0">
                <a:solidFill>
                  <a:schemeClr val="bg1"/>
                </a:solidFill>
              </a:rPr>
              <a:t>명령</a:t>
            </a:r>
            <a:r>
              <a:rPr lang="en-US" altLang="ko-KR" dirty="0">
                <a:solidFill>
                  <a:schemeClr val="bg1"/>
                </a:solidFill>
              </a:rPr>
              <a:t>(Store AC)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029CF4-0F90-5067-DBC5-68AFE8210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19" y="1343819"/>
            <a:ext cx="5904762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86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BUN</a:t>
            </a:r>
            <a:r>
              <a:rPr lang="ko-KR" altLang="en-US" dirty="0">
                <a:solidFill>
                  <a:schemeClr val="bg1"/>
                </a:solidFill>
              </a:rPr>
              <a:t>명령</a:t>
            </a:r>
            <a:r>
              <a:rPr lang="en-US" altLang="ko-KR" dirty="0">
                <a:solidFill>
                  <a:schemeClr val="bg1"/>
                </a:solidFill>
              </a:rPr>
              <a:t>(Branch Unconditionally)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A61092-A32D-5E14-04B8-C13A5D543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19" y="1343819"/>
            <a:ext cx="5904762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2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명령어 세트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?!?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8264FD-3BC1-BC3B-F44D-94440FEC9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1729" y="1825625"/>
            <a:ext cx="6496575" cy="18748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600" dirty="0">
                <a:solidFill>
                  <a:schemeClr val="accent2"/>
                </a:solidFill>
              </a:rPr>
              <a:t>명령어 형식</a:t>
            </a:r>
            <a:endParaRPr lang="en-US" altLang="ko-KR" sz="3600" dirty="0">
              <a:solidFill>
                <a:schemeClr val="accent2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→ 명령어 집합 종류</a:t>
            </a:r>
            <a:r>
              <a:rPr lang="en-US" altLang="ko-KR" sz="3600" dirty="0">
                <a:solidFill>
                  <a:srgbClr val="285078"/>
                </a:solidFill>
              </a:rPr>
              <a:t>, </a:t>
            </a:r>
            <a:r>
              <a:rPr lang="ko-KR" altLang="en-US" sz="3600" dirty="0">
                <a:solidFill>
                  <a:srgbClr val="285078"/>
                </a:solidFill>
              </a:rPr>
              <a:t>수가 상이함</a:t>
            </a:r>
            <a:endParaRPr lang="en-US" altLang="ko-KR" sz="3600" dirty="0">
              <a:solidFill>
                <a:srgbClr val="285078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DD73417-1CB8-5B66-0386-E6B90E034002}"/>
              </a:ext>
            </a:extLst>
          </p:cNvPr>
          <p:cNvSpPr txBox="1">
            <a:spLocks/>
          </p:cNvSpPr>
          <p:nvPr/>
        </p:nvSpPr>
        <p:spPr>
          <a:xfrm>
            <a:off x="914400" y="4188258"/>
            <a:ext cx="506297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dirty="0">
                <a:solidFill>
                  <a:schemeClr val="accent2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명령어 세트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B922592-BEF9-594D-A0F8-F21A9F9DF6D6}"/>
              </a:ext>
            </a:extLst>
          </p:cNvPr>
          <p:cNvCxnSpPr/>
          <p:nvPr/>
        </p:nvCxnSpPr>
        <p:spPr>
          <a:xfrm>
            <a:off x="914400" y="3700463"/>
            <a:ext cx="278606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97B5A6B-309D-3D5E-D738-B10D33F9A2D9}"/>
              </a:ext>
            </a:extLst>
          </p:cNvPr>
          <p:cNvCxnSpPr/>
          <p:nvPr/>
        </p:nvCxnSpPr>
        <p:spPr>
          <a:xfrm>
            <a:off x="2307431" y="3700463"/>
            <a:ext cx="0" cy="72866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56D3BF07-21BE-DCF1-7402-74CD696F23CF}"/>
              </a:ext>
            </a:extLst>
          </p:cNvPr>
          <p:cNvSpPr/>
          <p:nvPr/>
        </p:nvSpPr>
        <p:spPr>
          <a:xfrm>
            <a:off x="6229306" y="2128839"/>
            <a:ext cx="380740" cy="3871910"/>
          </a:xfrm>
          <a:prstGeom prst="leftBrace">
            <a:avLst>
              <a:gd name="adj1" fmla="val 8333"/>
              <a:gd name="adj2" fmla="val 8173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FE8DC93-AA3B-648E-F38E-5325F862F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081" y="2128839"/>
            <a:ext cx="5218871" cy="387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44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ko-KR" altLang="en-US" dirty="0">
                <a:solidFill>
                  <a:schemeClr val="bg1"/>
                </a:solidFill>
              </a:rPr>
              <a:t>간접 사이클과 인터럽트 사이클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4CBA3B00-E458-C622-7D03-70C97B4EB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845" y="1764289"/>
            <a:ext cx="6915192" cy="20993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인터럽트 사이클</a:t>
            </a:r>
            <a:r>
              <a:rPr lang="en-US" altLang="ko-KR" sz="3600" dirty="0">
                <a:solidFill>
                  <a:srgbClr val="285078"/>
                </a:solidFill>
              </a:rPr>
              <a:t>(interrupt cycle)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accent2"/>
                </a:solidFill>
              </a:rPr>
              <a:t>예기치 않았던 사건</a:t>
            </a:r>
            <a:r>
              <a:rPr lang="ko-KR" altLang="en-US" dirty="0"/>
              <a:t>에 대해 동작하는 사이클</a:t>
            </a:r>
            <a:endParaRPr lang="en-US" altLang="ko-KR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FF891303-09A0-D9EA-602C-3623CDB446DF}"/>
              </a:ext>
            </a:extLst>
          </p:cNvPr>
          <p:cNvSpPr txBox="1">
            <a:spLocks/>
          </p:cNvSpPr>
          <p:nvPr/>
        </p:nvSpPr>
        <p:spPr>
          <a:xfrm>
            <a:off x="676845" y="3919785"/>
            <a:ext cx="10799294" cy="19069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간접 사이클</a:t>
            </a:r>
            <a:r>
              <a:rPr lang="en-US" altLang="ko-KR" sz="3600" dirty="0">
                <a:solidFill>
                  <a:srgbClr val="285078"/>
                </a:solidFill>
              </a:rPr>
              <a:t>(indirect cycle)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인출 사이클에서 읽어 들인 명령어가 </a:t>
            </a:r>
            <a:r>
              <a:rPr lang="ko-KR" altLang="en-US" dirty="0">
                <a:solidFill>
                  <a:schemeClr val="accent2"/>
                </a:solidFill>
              </a:rPr>
              <a:t>간접 주소 지정 방식</a:t>
            </a:r>
            <a:r>
              <a:rPr lang="ko-KR" altLang="en-US" dirty="0"/>
              <a:t>일 경우 동작하는 사이클</a:t>
            </a:r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942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ko-KR" altLang="en-US" dirty="0">
                <a:solidFill>
                  <a:schemeClr val="bg1"/>
                </a:solidFill>
              </a:rPr>
              <a:t>명령어 사이클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EEE77D-A065-C3E9-0708-5EA24A677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529" y="2079008"/>
            <a:ext cx="6106941" cy="39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9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ko-KR" altLang="en-US" dirty="0">
                <a:solidFill>
                  <a:schemeClr val="bg1"/>
                </a:solidFill>
              </a:rPr>
              <a:t>명령어 종류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크게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가지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675BFF5A-80BA-A5EB-124C-946C46A1E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8232" y="1478539"/>
            <a:ext cx="11495536" cy="20993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데이터 전송 명령어</a:t>
            </a:r>
            <a:endParaRPr lang="en-US" altLang="ko-KR" sz="3600" dirty="0">
              <a:solidFill>
                <a:srgbClr val="285078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레지스터</a:t>
            </a:r>
            <a:r>
              <a:rPr lang="en-US" altLang="ko-KR" dirty="0"/>
              <a:t>-</a:t>
            </a:r>
            <a:r>
              <a:rPr lang="ko-KR" altLang="en-US" dirty="0"/>
              <a:t>레지스터</a:t>
            </a:r>
            <a:r>
              <a:rPr lang="en-US" altLang="ko-KR" dirty="0"/>
              <a:t>, </a:t>
            </a:r>
            <a:r>
              <a:rPr lang="ko-KR" altLang="en-US" dirty="0"/>
              <a:t>레지스터 </a:t>
            </a:r>
            <a:r>
              <a:rPr lang="en-US" altLang="ko-KR" dirty="0"/>
              <a:t>– </a:t>
            </a:r>
            <a:r>
              <a:rPr lang="ko-KR" altLang="en-US" dirty="0"/>
              <a:t>기억장치</a:t>
            </a:r>
            <a:r>
              <a:rPr lang="en-US" altLang="ko-KR" dirty="0"/>
              <a:t>, </a:t>
            </a:r>
            <a:r>
              <a:rPr lang="ko-KR" altLang="en-US" dirty="0"/>
              <a:t>기억장치</a:t>
            </a:r>
            <a:r>
              <a:rPr lang="en-US" altLang="ko-KR" dirty="0"/>
              <a:t>- </a:t>
            </a:r>
            <a:r>
              <a:rPr lang="ko-KR" altLang="en-US" dirty="0"/>
              <a:t>기억장치 </a:t>
            </a:r>
            <a:r>
              <a:rPr lang="ko-KR" altLang="en-US" dirty="0">
                <a:solidFill>
                  <a:schemeClr val="accent2"/>
                </a:solidFill>
              </a:rPr>
              <a:t>데이터 전송</a:t>
            </a:r>
            <a:r>
              <a:rPr lang="ko-KR" altLang="en-US" dirty="0"/>
              <a:t> </a:t>
            </a:r>
            <a:r>
              <a:rPr lang="en-US" altLang="ko-KR" dirty="0"/>
              <a:t>(LDA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29CA8D-F862-6381-B01D-0CB843196C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476" y="1478539"/>
            <a:ext cx="2296292" cy="2085181"/>
          </a:xfrm>
          <a:prstGeom prst="rect">
            <a:avLst/>
          </a:prstGeom>
        </p:spPr>
      </p:pic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3E61ECDF-1695-D2AA-8307-2E6116F59C02}"/>
              </a:ext>
            </a:extLst>
          </p:cNvPr>
          <p:cNvSpPr txBox="1">
            <a:spLocks/>
          </p:cNvSpPr>
          <p:nvPr/>
        </p:nvSpPr>
        <p:spPr>
          <a:xfrm>
            <a:off x="348232" y="3078739"/>
            <a:ext cx="10753156" cy="2099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데이터 처리 명령어</a:t>
            </a:r>
            <a:endParaRPr lang="en-US" altLang="ko-KR" sz="3600" dirty="0">
              <a:solidFill>
                <a:srgbClr val="285078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컴퓨터에 </a:t>
            </a:r>
            <a:r>
              <a:rPr lang="ko-KR" altLang="en-US" dirty="0">
                <a:solidFill>
                  <a:schemeClr val="accent2"/>
                </a:solidFill>
              </a:rPr>
              <a:t>연산 능력을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accent2"/>
                </a:solidFill>
              </a:rPr>
              <a:t>부여</a:t>
            </a:r>
            <a:r>
              <a:rPr lang="ko-KR" altLang="en-US" dirty="0"/>
              <a:t>해줌 </a:t>
            </a:r>
            <a:r>
              <a:rPr lang="en-US" altLang="ko-KR" dirty="0"/>
              <a:t>(</a:t>
            </a:r>
            <a:r>
              <a:rPr lang="ko-KR" altLang="en-US" dirty="0"/>
              <a:t>산술 및 논리 연산</a:t>
            </a:r>
            <a:r>
              <a:rPr lang="en-US" altLang="ko-KR" dirty="0"/>
              <a:t>, ADD, AND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7BC50C7-7F56-8BAB-D4E8-E196A4B9593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819" y="3563720"/>
            <a:ext cx="2296292" cy="2085181"/>
          </a:xfrm>
          <a:prstGeom prst="rect">
            <a:avLst/>
          </a:prstGeom>
        </p:spPr>
      </p:pic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8A220DB2-4467-7D55-15C6-9D4BAA6E2670}"/>
              </a:ext>
            </a:extLst>
          </p:cNvPr>
          <p:cNvSpPr txBox="1">
            <a:spLocks/>
          </p:cNvSpPr>
          <p:nvPr/>
        </p:nvSpPr>
        <p:spPr>
          <a:xfrm>
            <a:off x="348232" y="4613417"/>
            <a:ext cx="10753156" cy="2099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프로그램 제어 명령어</a:t>
            </a:r>
            <a:endParaRPr lang="en-US" altLang="ko-KR" sz="3600" dirty="0">
              <a:solidFill>
                <a:srgbClr val="285078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명령어 실행 순서를 변경하는 연산</a:t>
            </a:r>
            <a:r>
              <a:rPr lang="en-US" altLang="ko-KR" dirty="0"/>
              <a:t>( ??? )</a:t>
            </a:r>
          </a:p>
        </p:txBody>
      </p:sp>
    </p:spTree>
    <p:extLst>
      <p:ext uri="{BB962C8B-B14F-4D97-AF65-F5344CB8AC3E}">
        <p14:creationId xmlns:p14="http://schemas.microsoft.com/office/powerpoint/2010/main" val="222191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ko-KR" altLang="en-US" dirty="0">
                <a:solidFill>
                  <a:schemeClr val="bg1"/>
                </a:solidFill>
              </a:rPr>
              <a:t>명령어 종류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크게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가지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675BFF5A-80BA-A5EB-124C-946C46A1E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8232" y="1478539"/>
            <a:ext cx="11495536" cy="20993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데이터 전송 명령어</a:t>
            </a:r>
            <a:endParaRPr lang="en-US" altLang="ko-KR" sz="3600" dirty="0">
              <a:solidFill>
                <a:srgbClr val="285078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레지스터</a:t>
            </a:r>
            <a:r>
              <a:rPr lang="en-US" altLang="ko-KR" dirty="0"/>
              <a:t>-</a:t>
            </a:r>
            <a:r>
              <a:rPr lang="ko-KR" altLang="en-US" dirty="0"/>
              <a:t>레지스터</a:t>
            </a:r>
            <a:r>
              <a:rPr lang="en-US" altLang="ko-KR" dirty="0"/>
              <a:t>, </a:t>
            </a:r>
            <a:r>
              <a:rPr lang="ko-KR" altLang="en-US" dirty="0"/>
              <a:t>레지스터 </a:t>
            </a:r>
            <a:r>
              <a:rPr lang="en-US" altLang="ko-KR" dirty="0"/>
              <a:t>– </a:t>
            </a:r>
            <a:r>
              <a:rPr lang="ko-KR" altLang="en-US" dirty="0"/>
              <a:t>기억장치</a:t>
            </a:r>
            <a:r>
              <a:rPr lang="en-US" altLang="ko-KR" dirty="0"/>
              <a:t>, </a:t>
            </a:r>
            <a:r>
              <a:rPr lang="ko-KR" altLang="en-US" dirty="0"/>
              <a:t>기억장치</a:t>
            </a:r>
            <a:r>
              <a:rPr lang="en-US" altLang="ko-KR" dirty="0"/>
              <a:t>- </a:t>
            </a:r>
            <a:r>
              <a:rPr lang="ko-KR" altLang="en-US" dirty="0"/>
              <a:t>기억장치 </a:t>
            </a:r>
            <a:r>
              <a:rPr lang="ko-KR" altLang="en-US" dirty="0">
                <a:solidFill>
                  <a:schemeClr val="accent2"/>
                </a:solidFill>
              </a:rPr>
              <a:t>데이터 전송</a:t>
            </a:r>
            <a:r>
              <a:rPr lang="ko-KR" altLang="en-US" dirty="0"/>
              <a:t> </a:t>
            </a:r>
            <a:r>
              <a:rPr lang="en-US" altLang="ko-KR" dirty="0"/>
              <a:t>(LDA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29CA8D-F862-6381-B01D-0CB843196C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476" y="1478539"/>
            <a:ext cx="2296292" cy="2085181"/>
          </a:xfrm>
          <a:prstGeom prst="rect">
            <a:avLst/>
          </a:prstGeom>
        </p:spPr>
      </p:pic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3E61ECDF-1695-D2AA-8307-2E6116F59C02}"/>
              </a:ext>
            </a:extLst>
          </p:cNvPr>
          <p:cNvSpPr txBox="1">
            <a:spLocks/>
          </p:cNvSpPr>
          <p:nvPr/>
        </p:nvSpPr>
        <p:spPr>
          <a:xfrm>
            <a:off x="348232" y="3078739"/>
            <a:ext cx="10753156" cy="2099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데이터 처리 명령어</a:t>
            </a:r>
            <a:endParaRPr lang="en-US" altLang="ko-KR" sz="3600" dirty="0">
              <a:solidFill>
                <a:srgbClr val="285078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컴퓨터에 </a:t>
            </a:r>
            <a:r>
              <a:rPr lang="ko-KR" altLang="en-US" dirty="0">
                <a:solidFill>
                  <a:schemeClr val="accent2"/>
                </a:solidFill>
              </a:rPr>
              <a:t>연산 능력을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accent2"/>
                </a:solidFill>
              </a:rPr>
              <a:t>부여</a:t>
            </a:r>
            <a:r>
              <a:rPr lang="ko-KR" altLang="en-US" dirty="0"/>
              <a:t>해줌 </a:t>
            </a:r>
            <a:r>
              <a:rPr lang="en-US" altLang="ko-KR" dirty="0"/>
              <a:t>(</a:t>
            </a:r>
            <a:r>
              <a:rPr lang="ko-KR" altLang="en-US" dirty="0"/>
              <a:t>산술 및 논리 연산</a:t>
            </a:r>
            <a:r>
              <a:rPr lang="en-US" altLang="ko-KR" dirty="0"/>
              <a:t>, ADD, AND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7BC50C7-7F56-8BAB-D4E8-E196A4B9593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819" y="3563720"/>
            <a:ext cx="2296292" cy="2085181"/>
          </a:xfrm>
          <a:prstGeom prst="rect">
            <a:avLst/>
          </a:prstGeom>
        </p:spPr>
      </p:pic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8A220DB2-4467-7D55-15C6-9D4BAA6E2670}"/>
              </a:ext>
            </a:extLst>
          </p:cNvPr>
          <p:cNvSpPr txBox="1">
            <a:spLocks/>
          </p:cNvSpPr>
          <p:nvPr/>
        </p:nvSpPr>
        <p:spPr>
          <a:xfrm>
            <a:off x="348232" y="4613417"/>
            <a:ext cx="10753156" cy="2099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프로그램 제어 명령어</a:t>
            </a:r>
            <a:endParaRPr lang="en-US" altLang="ko-KR" sz="3600" dirty="0">
              <a:solidFill>
                <a:srgbClr val="285078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명령어 실행 순서를 변경하는 연산</a:t>
            </a:r>
            <a:r>
              <a:rPr lang="en-US" altLang="ko-KR" dirty="0"/>
              <a:t>( ??? )</a:t>
            </a:r>
          </a:p>
        </p:txBody>
      </p:sp>
    </p:spTree>
    <p:extLst>
      <p:ext uri="{BB962C8B-B14F-4D97-AF65-F5344CB8AC3E}">
        <p14:creationId xmlns:p14="http://schemas.microsoft.com/office/powerpoint/2010/main" val="93362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인출 사이클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(1)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69B94A0-B637-B658-4F09-EC3722F69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838" y="1343819"/>
            <a:ext cx="5906324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3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인출 사이클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(2)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D59559-5B84-5427-68AF-691834AD0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19" y="1343819"/>
            <a:ext cx="5904762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80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인출 사이클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(3)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CA8C7A-2BFB-04F1-67C6-D781F7329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19" y="1343819"/>
            <a:ext cx="5904762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9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실행 사이클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C974826-122F-A9CB-4690-C66083B9EF34}"/>
              </a:ext>
            </a:extLst>
          </p:cNvPr>
          <p:cNvSpPr txBox="1">
            <a:spLocks/>
          </p:cNvSpPr>
          <p:nvPr/>
        </p:nvSpPr>
        <p:spPr>
          <a:xfrm>
            <a:off x="1056966" y="1614784"/>
            <a:ext cx="10078067" cy="784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200" dirty="0"/>
              <a:t>인출된 명령어를 </a:t>
            </a:r>
            <a:r>
              <a:rPr lang="ko-KR" altLang="en-US" sz="3200" dirty="0">
                <a:solidFill>
                  <a:schemeClr val="accent2"/>
                </a:solidFill>
              </a:rPr>
              <a:t>해독</a:t>
            </a:r>
            <a:r>
              <a:rPr lang="en-US" altLang="ko-KR" sz="3200" dirty="0"/>
              <a:t>(decode)</a:t>
            </a:r>
            <a:r>
              <a:rPr lang="ko-KR" altLang="en-US" sz="3200" dirty="0"/>
              <a:t>하고 직접 명령을 </a:t>
            </a:r>
            <a:r>
              <a:rPr lang="ko-KR" altLang="en-US" sz="3200" dirty="0">
                <a:solidFill>
                  <a:schemeClr val="accent2"/>
                </a:solidFill>
              </a:rPr>
              <a:t>실행</a:t>
            </a:r>
            <a:r>
              <a:rPr lang="ko-KR" altLang="en-US" sz="3200" dirty="0"/>
              <a:t>하는 사이클</a:t>
            </a:r>
            <a:endParaRPr lang="en-US" altLang="ko-KR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D70960-0E8D-035C-41CB-E01F71BF3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091" y="2674412"/>
            <a:ext cx="8557818" cy="371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6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실행 사이클 명령어는 크게 </a:t>
            </a:r>
            <a:r>
              <a:rPr lang="ko-KR" altLang="en-US" dirty="0">
                <a:solidFill>
                  <a:schemeClr val="accent2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두가지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로 구성됩니다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. 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1AB65C5A-F2DD-8BE2-523E-B8B5F1E58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7689" y="1687603"/>
            <a:ext cx="5131968" cy="209939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연산 코드</a:t>
            </a:r>
            <a:r>
              <a:rPr lang="en-US" altLang="ko-KR" sz="3600" dirty="0">
                <a:solidFill>
                  <a:srgbClr val="285078"/>
                </a:solidFill>
              </a:rPr>
              <a:t>(operation code)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/>
              <a:t>CPU</a:t>
            </a:r>
            <a:r>
              <a:rPr lang="ko-KR" altLang="en-US" dirty="0"/>
              <a:t>가 수행할 연산을 지정</a:t>
            </a:r>
            <a:endParaRPr lang="en-US" altLang="ko-KR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55C2AF5-89FE-CB9F-4923-EC01542CD20D}"/>
              </a:ext>
            </a:extLst>
          </p:cNvPr>
          <p:cNvSpPr txBox="1">
            <a:spLocks/>
          </p:cNvSpPr>
          <p:nvPr/>
        </p:nvSpPr>
        <p:spPr>
          <a:xfrm>
            <a:off x="1557689" y="4284153"/>
            <a:ext cx="6620151" cy="1906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오퍼랜드</a:t>
            </a:r>
            <a:r>
              <a:rPr lang="en-US" altLang="ko-KR" sz="3600" dirty="0">
                <a:solidFill>
                  <a:srgbClr val="285078"/>
                </a:solidFill>
              </a:rPr>
              <a:t>(operand)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명령어가 </a:t>
            </a:r>
            <a:r>
              <a:rPr lang="ko-KR" altLang="en-US" dirty="0">
                <a:solidFill>
                  <a:schemeClr val="accent2"/>
                </a:solidFill>
              </a:rPr>
              <a:t>사용할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accent2"/>
                </a:solidFill>
              </a:rPr>
              <a:t>데이터</a:t>
            </a:r>
            <a:r>
              <a:rPr lang="ko-KR" altLang="en-US" dirty="0"/>
              <a:t>가 저장되어 있는 </a:t>
            </a:r>
            <a:r>
              <a:rPr lang="ko-KR" altLang="en-US" dirty="0">
                <a:solidFill>
                  <a:schemeClr val="accent2"/>
                </a:solidFill>
              </a:rPr>
              <a:t>주소</a:t>
            </a:r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607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마비옛체"/>
        <a:ea typeface="마비옛체"/>
        <a:cs typeface=""/>
      </a:majorFont>
      <a:minorFont>
        <a:latin typeface="마비옛체"/>
        <a:ea typeface="마비옛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293</Words>
  <Application>Microsoft Office PowerPoint</Application>
  <PresentationFormat>와이드스크린</PresentationFormat>
  <Paragraphs>46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마비옛체</vt:lpstr>
      <vt:lpstr>Arial</vt:lpstr>
      <vt:lpstr>Office 테마</vt:lpstr>
      <vt:lpstr>명령어 세트</vt:lpstr>
      <vt:lpstr>  명령어 세트?!?</vt:lpstr>
      <vt:lpstr>  명령어 종류 – 크게 3가지!</vt:lpstr>
      <vt:lpstr>  명령어 종류 – 크게 3가지!</vt:lpstr>
      <vt:lpstr> 인출 사이클 (1)</vt:lpstr>
      <vt:lpstr> 인출 사이클 (2)</vt:lpstr>
      <vt:lpstr> 인출 사이클 (3)</vt:lpstr>
      <vt:lpstr> 실행 사이클 </vt:lpstr>
      <vt:lpstr> 실행 사이클 명령어는 크게 두가지로 구성됩니다. </vt:lpstr>
      <vt:lpstr>  LDA명령 (Load Accumulator)</vt:lpstr>
      <vt:lpstr>  LDA명령 (Load Accumulator)</vt:lpstr>
      <vt:lpstr>  LDA명령 (Load Accumulator)</vt:lpstr>
      <vt:lpstr>  ADD명령</vt:lpstr>
      <vt:lpstr>  ADD명령</vt:lpstr>
      <vt:lpstr>  ADD명령</vt:lpstr>
      <vt:lpstr>  STA명령(Store AC)</vt:lpstr>
      <vt:lpstr>  STA명령(Store AC)</vt:lpstr>
      <vt:lpstr>  STA명령(Store AC)</vt:lpstr>
      <vt:lpstr>  BUN명령(Branch Unconditionally)</vt:lpstr>
      <vt:lpstr>  간접 사이클과 인터럽트 사이클</vt:lpstr>
      <vt:lpstr>  명령어 사이클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논리 회로</dc:title>
  <dc:creator>1810</dc:creator>
  <cp:lastModifiedBy>1810</cp:lastModifiedBy>
  <cp:revision>14</cp:revision>
  <dcterms:created xsi:type="dcterms:W3CDTF">2022-06-22T03:59:53Z</dcterms:created>
  <dcterms:modified xsi:type="dcterms:W3CDTF">2022-07-26T07:34:21Z</dcterms:modified>
</cp:coreProperties>
</file>