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E829E-31C8-4617-95DA-AC8BB3902C78}" v="13" dt="2021-02-18T10:39:1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" userId="af37768a4cd635b8" providerId="LiveId" clId="{93EE829E-31C8-4617-95DA-AC8BB3902C78}"/>
    <pc:docChg chg="undo redo custSel addSld modSld sldOrd">
      <pc:chgData name="Alex" userId="af37768a4cd635b8" providerId="LiveId" clId="{93EE829E-31C8-4617-95DA-AC8BB3902C78}" dt="2021-02-18T10:39:32.063" v="2163" actId="14100"/>
      <pc:docMkLst>
        <pc:docMk/>
      </pc:docMkLst>
      <pc:sldChg chg="addSp modSp new mod setBg">
        <pc:chgData name="Alex" userId="af37768a4cd635b8" providerId="LiveId" clId="{93EE829E-31C8-4617-95DA-AC8BB3902C78}" dt="2021-02-17T18:33:42.947" v="131" actId="26606"/>
        <pc:sldMkLst>
          <pc:docMk/>
          <pc:sldMk cId="2918826379" sldId="256"/>
        </pc:sldMkLst>
        <pc:spChg chg="mod or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" creationId="{7296F78D-5144-4272-A86C-F3BB8E71C24B}"/>
          </ac:spMkLst>
        </pc:spChg>
        <pc:spChg chg="mo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3" creationId="{9E4F5EBC-4EE7-4734-9876-69511D1F8DB0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8" creationId="{88294908-8B00-4F58-BBBA-20F71A40AA9E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10" creationId="{4364C879-1404-4203-8E9D-CC5DE0A621A2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12" creationId="{84617302-4B0D-4351-A6BB-6F0930D943AC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14" creationId="{DA2C7802-C2E0-4218-8F89-8DD7CCD2CD1C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16" creationId="{A6D7111A-21E5-4EE9-8A78-10E5530F0116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18" creationId="{A3969E80-A77B-49FC-9122-D89AFD5EE118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0" creationId="{1849CA57-76BD-4CF2-80BA-D7A46A01B7B1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2" creationId="{35E9085E-E730-4768-83D4-6CB7E9897153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4" creationId="{973272FE-A474-4CAE-8CA2-BCC8B476C3F4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6" creationId="{E07981EA-05A6-437C-88D7-B377B92B031D}"/>
          </ac:spMkLst>
        </pc:spChg>
        <pc:spChg chg="add">
          <ac:chgData name="Alex" userId="af37768a4cd635b8" providerId="LiveId" clId="{93EE829E-31C8-4617-95DA-AC8BB3902C78}" dt="2021-02-17T18:33:42.947" v="131" actId="26606"/>
          <ac:spMkLst>
            <pc:docMk/>
            <pc:sldMk cId="2918826379" sldId="256"/>
            <ac:spMk id="28" creationId="{15E3C750-986E-4769-B1AE-49289FBEE757}"/>
          </ac:spMkLst>
        </pc:spChg>
      </pc:sldChg>
      <pc:sldChg chg="addSp delSp modSp new mod modShow">
        <pc:chgData name="Alex" userId="af37768a4cd635b8" providerId="LiveId" clId="{93EE829E-31C8-4617-95DA-AC8BB3902C78}" dt="2021-02-18T09:53:54.433" v="1952" actId="1076"/>
        <pc:sldMkLst>
          <pc:docMk/>
          <pc:sldMk cId="3493095258" sldId="257"/>
        </pc:sldMkLst>
        <pc:spChg chg="mod">
          <ac:chgData name="Alex" userId="af37768a4cd635b8" providerId="LiveId" clId="{93EE829E-31C8-4617-95DA-AC8BB3902C78}" dt="2021-02-17T18:18:58.290" v="31" actId="21"/>
          <ac:spMkLst>
            <pc:docMk/>
            <pc:sldMk cId="3493095258" sldId="257"/>
            <ac:spMk id="2" creationId="{98DE5183-759B-4C82-BF95-9A869414E835}"/>
          </ac:spMkLst>
        </pc:spChg>
        <pc:spChg chg="mod">
          <ac:chgData name="Alex" userId="af37768a4cd635b8" providerId="LiveId" clId="{93EE829E-31C8-4617-95DA-AC8BB3902C78}" dt="2021-02-18T09:53:45.158" v="1948" actId="14100"/>
          <ac:spMkLst>
            <pc:docMk/>
            <pc:sldMk cId="3493095258" sldId="257"/>
            <ac:spMk id="3" creationId="{C62721A7-82AE-498D-91FC-AE0BCECDED74}"/>
          </ac:spMkLst>
        </pc:spChg>
        <pc:spChg chg="add mod">
          <ac:chgData name="Alex" userId="af37768a4cd635b8" providerId="LiveId" clId="{93EE829E-31C8-4617-95DA-AC8BB3902C78}" dt="2021-02-17T18:19:03.310" v="33" actId="1076"/>
          <ac:spMkLst>
            <pc:docMk/>
            <pc:sldMk cId="3493095258" sldId="257"/>
            <ac:spMk id="5" creationId="{3CD504A6-6D48-4B14-9B3F-A17418FF43F8}"/>
          </ac:spMkLst>
        </pc:spChg>
        <pc:picChg chg="add mod">
          <ac:chgData name="Alex" userId="af37768a4cd635b8" providerId="LiveId" clId="{93EE829E-31C8-4617-95DA-AC8BB3902C78}" dt="2021-02-18T09:53:54.433" v="1952" actId="1076"/>
          <ac:picMkLst>
            <pc:docMk/>
            <pc:sldMk cId="3493095258" sldId="257"/>
            <ac:picMk id="4" creationId="{004C509A-5311-404A-88B3-ABD801D7C7C5}"/>
          </ac:picMkLst>
        </pc:picChg>
        <pc:picChg chg="add mod modCrop">
          <ac:chgData name="Alex" userId="af37768a4cd635b8" providerId="LiveId" clId="{93EE829E-31C8-4617-95DA-AC8BB3902C78}" dt="2021-02-17T18:20:59.909" v="42" actId="14100"/>
          <ac:picMkLst>
            <pc:docMk/>
            <pc:sldMk cId="3493095258" sldId="257"/>
            <ac:picMk id="7" creationId="{93CCE365-7E30-43F6-96E6-1677A29E6D81}"/>
          </ac:picMkLst>
        </pc:picChg>
        <pc:picChg chg="add mod">
          <ac:chgData name="Alex" userId="af37768a4cd635b8" providerId="LiveId" clId="{93EE829E-31C8-4617-95DA-AC8BB3902C78}" dt="2021-02-17T18:20:53.937" v="40" actId="1076"/>
          <ac:picMkLst>
            <pc:docMk/>
            <pc:sldMk cId="3493095258" sldId="257"/>
            <ac:picMk id="9" creationId="{26833F25-DD40-4366-B95A-BA4527A79A4C}"/>
          </ac:picMkLst>
        </pc:picChg>
        <pc:picChg chg="add del mod">
          <ac:chgData name="Alex" userId="af37768a4cd635b8" providerId="LiveId" clId="{93EE829E-31C8-4617-95DA-AC8BB3902C78}" dt="2021-02-17T18:36:23.805" v="135" actId="22"/>
          <ac:picMkLst>
            <pc:docMk/>
            <pc:sldMk cId="3493095258" sldId="257"/>
            <ac:picMk id="11" creationId="{0206572E-997E-41DD-92F0-69EE7AE81ADF}"/>
          </ac:picMkLst>
        </pc:picChg>
        <pc:picChg chg="add mod">
          <ac:chgData name="Alex" userId="af37768a4cd635b8" providerId="LiveId" clId="{93EE829E-31C8-4617-95DA-AC8BB3902C78}" dt="2021-02-18T09:53:48.155" v="1949" actId="1076"/>
          <ac:picMkLst>
            <pc:docMk/>
            <pc:sldMk cId="3493095258" sldId="257"/>
            <ac:picMk id="13" creationId="{6CAD505A-8E2A-426C-A24E-8B79D8E24122}"/>
          </ac:picMkLst>
        </pc:picChg>
      </pc:sldChg>
      <pc:sldChg chg="addSp delSp modSp add mod setBg">
        <pc:chgData name="Alex" userId="af37768a4cd635b8" providerId="LiveId" clId="{93EE829E-31C8-4617-95DA-AC8BB3902C78}" dt="2021-02-18T09:53:35.398" v="1945" actId="21"/>
        <pc:sldMkLst>
          <pc:docMk/>
          <pc:sldMk cId="3706586203" sldId="258"/>
        </pc:sldMkLst>
        <pc:spChg chg="mod">
          <ac:chgData name="Alex" userId="af37768a4cd635b8" providerId="LiveId" clId="{93EE829E-31C8-4617-95DA-AC8BB3902C78}" dt="2021-02-17T18:51:12.328" v="427" actId="26606"/>
          <ac:spMkLst>
            <pc:docMk/>
            <pc:sldMk cId="3706586203" sldId="258"/>
            <ac:spMk id="2" creationId="{98DE5183-759B-4C82-BF95-9A869414E835}"/>
          </ac:spMkLst>
        </pc:spChg>
        <pc:spChg chg="mod">
          <ac:chgData name="Alex" userId="af37768a4cd635b8" providerId="LiveId" clId="{93EE829E-31C8-4617-95DA-AC8BB3902C78}" dt="2021-02-18T09:30:14.947" v="1936" actId="20577"/>
          <ac:spMkLst>
            <pc:docMk/>
            <pc:sldMk cId="3706586203" sldId="258"/>
            <ac:spMk id="3" creationId="{C62721A7-82AE-498D-91FC-AE0BCECDED74}"/>
          </ac:spMkLst>
        </pc:spChg>
        <pc:spChg chg="mod ord">
          <ac:chgData name="Alex" userId="af37768a4cd635b8" providerId="LiveId" clId="{93EE829E-31C8-4617-95DA-AC8BB3902C78}" dt="2021-02-17T18:51:12.328" v="427" actId="26606"/>
          <ac:spMkLst>
            <pc:docMk/>
            <pc:sldMk cId="3706586203" sldId="258"/>
            <ac:spMk id="5" creationId="{3CD504A6-6D48-4B14-9B3F-A17418FF43F8}"/>
          </ac:spMkLst>
        </pc:spChg>
        <pc:spChg chg="add mod ord">
          <ac:chgData name="Alex" userId="af37768a4cd635b8" providerId="LiveId" clId="{93EE829E-31C8-4617-95DA-AC8BB3902C78}" dt="2021-02-18T09:53:08.434" v="1943" actId="1076"/>
          <ac:spMkLst>
            <pc:docMk/>
            <pc:sldMk cId="3706586203" sldId="258"/>
            <ac:spMk id="8" creationId="{DC9E00F5-5B8F-4172-B586-8B1E0642C736}"/>
          </ac:spMkLst>
        </pc:spChg>
        <pc:spChg chg="add del mod">
          <ac:chgData name="Alex" userId="af37768a4cd635b8" providerId="LiveId" clId="{93EE829E-31C8-4617-95DA-AC8BB3902C78}" dt="2021-02-17T18:48:37.771" v="372" actId="478"/>
          <ac:spMkLst>
            <pc:docMk/>
            <pc:sldMk cId="3706586203" sldId="258"/>
            <ac:spMk id="10" creationId="{DFDEC3D9-7781-48F3-9C33-5825737EBBE9}"/>
          </ac:spMkLst>
        </pc:spChg>
        <pc:spChg chg="add mod">
          <ac:chgData name="Alex" userId="af37768a4cd635b8" providerId="LiveId" clId="{93EE829E-31C8-4617-95DA-AC8BB3902C78}" dt="2021-02-18T09:53:08.434" v="1943" actId="1076"/>
          <ac:spMkLst>
            <pc:docMk/>
            <pc:sldMk cId="3706586203" sldId="258"/>
            <ac:spMk id="14" creationId="{BFA7A95C-D94E-4D5C-BAFF-AB38F077232D}"/>
          </ac:spMkLst>
        </pc:spChg>
        <pc:spChg chg="add">
          <ac:chgData name="Alex" userId="af37768a4cd635b8" providerId="LiveId" clId="{93EE829E-31C8-4617-95DA-AC8BB3902C78}" dt="2021-02-17T18:51:12.328" v="427" actId="26606"/>
          <ac:spMkLst>
            <pc:docMk/>
            <pc:sldMk cId="3706586203" sldId="258"/>
            <ac:spMk id="20" creationId="{5C8908E2-EE49-44D2-9428-A28D2312A8D5}"/>
          </ac:spMkLst>
        </pc:spChg>
        <pc:spChg chg="add">
          <ac:chgData name="Alex" userId="af37768a4cd635b8" providerId="LiveId" clId="{93EE829E-31C8-4617-95DA-AC8BB3902C78}" dt="2021-02-17T18:51:12.328" v="427" actId="26606"/>
          <ac:spMkLst>
            <pc:docMk/>
            <pc:sldMk cId="3706586203" sldId="258"/>
            <ac:spMk id="26" creationId="{215A9370-15D3-4C30-8BA1-2059A74C9990}"/>
          </ac:spMkLst>
        </pc:spChg>
        <pc:spChg chg="add">
          <ac:chgData name="Alex" userId="af37768a4cd635b8" providerId="LiveId" clId="{93EE829E-31C8-4617-95DA-AC8BB3902C78}" dt="2021-02-17T18:51:12.328" v="427" actId="26606"/>
          <ac:spMkLst>
            <pc:docMk/>
            <pc:sldMk cId="3706586203" sldId="258"/>
            <ac:spMk id="28" creationId="{ED888B23-07FA-482A-96DF-47E31AF1A603}"/>
          </ac:spMkLst>
        </pc:spChg>
        <pc:grpChg chg="add">
          <ac:chgData name="Alex" userId="af37768a4cd635b8" providerId="LiveId" clId="{93EE829E-31C8-4617-95DA-AC8BB3902C78}" dt="2021-02-17T18:51:12.328" v="427" actId="26606"/>
          <ac:grpSpMkLst>
            <pc:docMk/>
            <pc:sldMk cId="3706586203" sldId="258"/>
            <ac:grpSpMk id="22" creationId="{514E1141-65DC-4F54-8399-7221AE6F83D4}"/>
          </ac:grpSpMkLst>
        </pc:grpChg>
        <pc:picChg chg="add del mod">
          <ac:chgData name="Alex" userId="af37768a4cd635b8" providerId="LiveId" clId="{93EE829E-31C8-4617-95DA-AC8BB3902C78}" dt="2021-02-18T09:53:35.398" v="1945" actId="21"/>
          <ac:picMkLst>
            <pc:docMk/>
            <pc:sldMk cId="3706586203" sldId="258"/>
            <ac:picMk id="6" creationId="{08E98FA7-060A-4DDC-AA5A-866767363189}"/>
          </ac:picMkLst>
        </pc:picChg>
        <pc:picChg chg="mod">
          <ac:chgData name="Alex" userId="af37768a4cd635b8" providerId="LiveId" clId="{93EE829E-31C8-4617-95DA-AC8BB3902C78}" dt="2021-02-18T09:53:08.434" v="1943" actId="1076"/>
          <ac:picMkLst>
            <pc:docMk/>
            <pc:sldMk cId="3706586203" sldId="258"/>
            <ac:picMk id="7" creationId="{93CCE365-7E30-43F6-96E6-1677A29E6D81}"/>
          </ac:picMkLst>
        </pc:picChg>
        <pc:picChg chg="mod ord">
          <ac:chgData name="Alex" userId="af37768a4cd635b8" providerId="LiveId" clId="{93EE829E-31C8-4617-95DA-AC8BB3902C78}" dt="2021-02-18T09:53:08.434" v="1943" actId="1076"/>
          <ac:picMkLst>
            <pc:docMk/>
            <pc:sldMk cId="3706586203" sldId="258"/>
            <ac:picMk id="9" creationId="{26833F25-DD40-4366-B95A-BA4527A79A4C}"/>
          </ac:picMkLst>
        </pc:picChg>
        <pc:picChg chg="add mod">
          <ac:chgData name="Alex" userId="af37768a4cd635b8" providerId="LiveId" clId="{93EE829E-31C8-4617-95DA-AC8BB3902C78}" dt="2021-02-18T09:53:08.434" v="1943" actId="1076"/>
          <ac:picMkLst>
            <pc:docMk/>
            <pc:sldMk cId="3706586203" sldId="258"/>
            <ac:picMk id="11" creationId="{24993FFF-53C7-43C9-B02C-7648D1BFD590}"/>
          </ac:picMkLst>
        </pc:picChg>
        <pc:picChg chg="del">
          <ac:chgData name="Alex" userId="af37768a4cd635b8" providerId="LiveId" clId="{93EE829E-31C8-4617-95DA-AC8BB3902C78}" dt="2021-02-17T18:46:56.622" v="290" actId="478"/>
          <ac:picMkLst>
            <pc:docMk/>
            <pc:sldMk cId="3706586203" sldId="258"/>
            <ac:picMk id="13" creationId="{6CAD505A-8E2A-426C-A24E-8B79D8E24122}"/>
          </ac:picMkLst>
        </pc:picChg>
        <pc:picChg chg="add mod ord">
          <ac:chgData name="Alex" userId="af37768a4cd635b8" providerId="LiveId" clId="{93EE829E-31C8-4617-95DA-AC8BB3902C78}" dt="2021-02-18T09:53:08.434" v="1943" actId="1076"/>
          <ac:picMkLst>
            <pc:docMk/>
            <pc:sldMk cId="3706586203" sldId="258"/>
            <ac:picMk id="15" creationId="{904CE5E1-3B36-4201-8A8F-A227915CA5E7}"/>
          </ac:picMkLst>
        </pc:picChg>
      </pc:sldChg>
      <pc:sldChg chg="addSp modSp new mod">
        <pc:chgData name="Alex" userId="af37768a4cd635b8" providerId="LiveId" clId="{93EE829E-31C8-4617-95DA-AC8BB3902C78}" dt="2021-02-18T09:56:30.422" v="2032" actId="1076"/>
        <pc:sldMkLst>
          <pc:docMk/>
          <pc:sldMk cId="1931005033" sldId="259"/>
        </pc:sldMkLst>
        <pc:spChg chg="mod">
          <ac:chgData name="Alex" userId="af37768a4cd635b8" providerId="LiveId" clId="{93EE829E-31C8-4617-95DA-AC8BB3902C78}" dt="2021-02-17T23:03:40.355" v="1194" actId="2711"/>
          <ac:spMkLst>
            <pc:docMk/>
            <pc:sldMk cId="1931005033" sldId="259"/>
            <ac:spMk id="2" creationId="{3F12772A-E6D9-483A-9131-BCE829151FC2}"/>
          </ac:spMkLst>
        </pc:spChg>
        <pc:spChg chg="mod">
          <ac:chgData name="Alex" userId="af37768a4cd635b8" providerId="LiveId" clId="{93EE829E-31C8-4617-95DA-AC8BB3902C78}" dt="2021-02-18T09:25:16.272" v="1926" actId="27636"/>
          <ac:spMkLst>
            <pc:docMk/>
            <pc:sldMk cId="1931005033" sldId="259"/>
            <ac:spMk id="3" creationId="{934DFCA6-321A-4788-812D-202B936EA0AF}"/>
          </ac:spMkLst>
        </pc:spChg>
        <pc:spChg chg="add mod">
          <ac:chgData name="Alex" userId="af37768a4cd635b8" providerId="LiveId" clId="{93EE829E-31C8-4617-95DA-AC8BB3902C78}" dt="2021-02-18T09:55:52.291" v="1984" actId="1035"/>
          <ac:spMkLst>
            <pc:docMk/>
            <pc:sldMk cId="1931005033" sldId="259"/>
            <ac:spMk id="9" creationId="{50DF5A7D-E6F5-4CAE-9AB2-15442B7F8892}"/>
          </ac:spMkLst>
        </pc:spChg>
        <pc:spChg chg="add mod">
          <ac:chgData name="Alex" userId="af37768a4cd635b8" providerId="LiveId" clId="{93EE829E-31C8-4617-95DA-AC8BB3902C78}" dt="2021-02-18T09:55:52.291" v="1984" actId="1035"/>
          <ac:spMkLst>
            <pc:docMk/>
            <pc:sldMk cId="1931005033" sldId="259"/>
            <ac:spMk id="10" creationId="{0F71D254-965D-43F0-953A-055A6C5768A4}"/>
          </ac:spMkLst>
        </pc:spChg>
        <pc:spChg chg="add mod">
          <ac:chgData name="Alex" userId="af37768a4cd635b8" providerId="LiveId" clId="{93EE829E-31C8-4617-95DA-AC8BB3902C78}" dt="2021-02-18T09:56:11.581" v="2027" actId="14100"/>
          <ac:spMkLst>
            <pc:docMk/>
            <pc:sldMk cId="1931005033" sldId="259"/>
            <ac:spMk id="12" creationId="{89FF413E-B66F-4D19-B58D-8F6ADA7504E3}"/>
          </ac:spMkLst>
        </pc:spChg>
        <pc:spChg chg="add mod">
          <ac:chgData name="Alex" userId="af37768a4cd635b8" providerId="LiveId" clId="{93EE829E-31C8-4617-95DA-AC8BB3902C78}" dt="2021-02-18T09:56:04.876" v="2025" actId="14100"/>
          <ac:spMkLst>
            <pc:docMk/>
            <pc:sldMk cId="1931005033" sldId="259"/>
            <ac:spMk id="15" creationId="{79985127-795F-48BD-9990-F037DEFB7748}"/>
          </ac:spMkLst>
        </pc:spChg>
        <pc:picChg chg="add mod">
          <ac:chgData name="Alex" userId="af37768a4cd635b8" providerId="LiveId" clId="{93EE829E-31C8-4617-95DA-AC8BB3902C78}" dt="2021-02-18T09:55:52.291" v="1984" actId="1035"/>
          <ac:picMkLst>
            <pc:docMk/>
            <pc:sldMk cId="1931005033" sldId="259"/>
            <ac:picMk id="5" creationId="{57A5C54F-7150-432F-B41A-E176249A71AA}"/>
          </ac:picMkLst>
        </pc:picChg>
        <pc:picChg chg="add mod">
          <ac:chgData name="Alex" userId="af37768a4cd635b8" providerId="LiveId" clId="{93EE829E-31C8-4617-95DA-AC8BB3902C78}" dt="2021-02-18T09:56:30.422" v="2032" actId="1076"/>
          <ac:picMkLst>
            <pc:docMk/>
            <pc:sldMk cId="1931005033" sldId="259"/>
            <ac:picMk id="6" creationId="{2DD28FAB-B465-4606-BEAE-A51CDAC40B65}"/>
          </ac:picMkLst>
        </pc:picChg>
        <pc:picChg chg="add mod">
          <ac:chgData name="Alex" userId="af37768a4cd635b8" providerId="LiveId" clId="{93EE829E-31C8-4617-95DA-AC8BB3902C78}" dt="2021-02-18T09:55:46.388" v="1972" actId="1076"/>
          <ac:picMkLst>
            <pc:docMk/>
            <pc:sldMk cId="1931005033" sldId="259"/>
            <ac:picMk id="7" creationId="{2622BC38-1CE0-4521-8F59-A83973E147BC}"/>
          </ac:picMkLst>
        </pc:picChg>
        <pc:picChg chg="add mod">
          <ac:chgData name="Alex" userId="af37768a4cd635b8" providerId="LiveId" clId="{93EE829E-31C8-4617-95DA-AC8BB3902C78}" dt="2021-02-18T09:56:28.915" v="2031" actId="1076"/>
          <ac:picMkLst>
            <pc:docMk/>
            <pc:sldMk cId="1931005033" sldId="259"/>
            <ac:picMk id="11" creationId="{BC646AD5-6E92-406D-9FEF-FF7BF8672836}"/>
          </ac:picMkLst>
        </pc:picChg>
        <pc:picChg chg="add mod">
          <ac:chgData name="Alex" userId="af37768a4cd635b8" providerId="LiveId" clId="{93EE829E-31C8-4617-95DA-AC8BB3902C78}" dt="2021-02-18T09:56:00.970" v="2024" actId="1037"/>
          <ac:picMkLst>
            <pc:docMk/>
            <pc:sldMk cId="1931005033" sldId="259"/>
            <ac:picMk id="14" creationId="{9706C364-D774-443E-8903-C857FDAD385A}"/>
          </ac:picMkLst>
        </pc:picChg>
      </pc:sldChg>
      <pc:sldChg chg="addSp modSp new mod ord setBg">
        <pc:chgData name="Alex" userId="af37768a4cd635b8" providerId="LiveId" clId="{93EE829E-31C8-4617-95DA-AC8BB3902C78}" dt="2021-02-18T09:25:36.091" v="1931" actId="14100"/>
        <pc:sldMkLst>
          <pc:docMk/>
          <pc:sldMk cId="3681358418" sldId="260"/>
        </pc:sldMkLst>
        <pc:spChg chg="mod">
          <ac:chgData name="Alex" userId="af37768a4cd635b8" providerId="LiveId" clId="{93EE829E-31C8-4617-95DA-AC8BB3902C78}" dt="2021-02-17T19:16:55.927" v="474" actId="26606"/>
          <ac:spMkLst>
            <pc:docMk/>
            <pc:sldMk cId="3681358418" sldId="260"/>
            <ac:spMk id="2" creationId="{8F761E0C-2C68-4034-AC10-4E042965A31B}"/>
          </ac:spMkLst>
        </pc:spChg>
        <pc:spChg chg="mod">
          <ac:chgData name="Alex" userId="af37768a4cd635b8" providerId="LiveId" clId="{93EE829E-31C8-4617-95DA-AC8BB3902C78}" dt="2021-02-18T09:25:36.091" v="1931" actId="14100"/>
          <ac:spMkLst>
            <pc:docMk/>
            <pc:sldMk cId="3681358418" sldId="260"/>
            <ac:spMk id="3" creationId="{8E7525B4-B51B-41BE-ABF3-6AFADDCB5B0B}"/>
          </ac:spMkLst>
        </pc:spChg>
        <pc:spChg chg="add">
          <ac:chgData name="Alex" userId="af37768a4cd635b8" providerId="LiveId" clId="{93EE829E-31C8-4617-95DA-AC8BB3902C78}" dt="2021-02-17T19:16:55.927" v="474" actId="26606"/>
          <ac:spMkLst>
            <pc:docMk/>
            <pc:sldMk cId="3681358418" sldId="260"/>
            <ac:spMk id="10" creationId="{0D7B6173-1D58-48E2-83CF-37350F315F75}"/>
          </ac:spMkLst>
        </pc:spChg>
        <pc:spChg chg="add">
          <ac:chgData name="Alex" userId="af37768a4cd635b8" providerId="LiveId" clId="{93EE829E-31C8-4617-95DA-AC8BB3902C78}" dt="2021-02-17T19:16:55.927" v="474" actId="26606"/>
          <ac:spMkLst>
            <pc:docMk/>
            <pc:sldMk cId="3681358418" sldId="260"/>
            <ac:spMk id="12" creationId="{C8292F7E-869E-47EE-864B-31158A8092F6}"/>
          </ac:spMkLst>
        </pc:spChg>
        <pc:spChg chg="add">
          <ac:chgData name="Alex" userId="af37768a4cd635b8" providerId="LiveId" clId="{93EE829E-31C8-4617-95DA-AC8BB3902C78}" dt="2021-02-17T19:16:55.927" v="474" actId="26606"/>
          <ac:spMkLst>
            <pc:docMk/>
            <pc:sldMk cId="3681358418" sldId="260"/>
            <ac:spMk id="16" creationId="{DE152F22-1707-453C-8C48-6B5CDD242809}"/>
          </ac:spMkLst>
        </pc:spChg>
        <pc:spChg chg="add">
          <ac:chgData name="Alex" userId="af37768a4cd635b8" providerId="LiveId" clId="{93EE829E-31C8-4617-95DA-AC8BB3902C78}" dt="2021-02-17T19:16:55.927" v="474" actId="26606"/>
          <ac:spMkLst>
            <pc:docMk/>
            <pc:sldMk cId="3681358418" sldId="260"/>
            <ac:spMk id="18" creationId="{90F3EC41-E060-4D79-8F5B-1DD6A3A9D26B}"/>
          </ac:spMkLst>
        </pc:spChg>
        <pc:picChg chg="add mod modCrop">
          <ac:chgData name="Alex" userId="af37768a4cd635b8" providerId="LiveId" clId="{93EE829E-31C8-4617-95DA-AC8BB3902C78}" dt="2021-02-17T19:30:48.629" v="690" actId="1076"/>
          <ac:picMkLst>
            <pc:docMk/>
            <pc:sldMk cId="3681358418" sldId="260"/>
            <ac:picMk id="5" creationId="{79648E7E-AD6B-439C-AD4E-955BEDF7914D}"/>
          </ac:picMkLst>
        </pc:picChg>
        <pc:picChg chg="add mod">
          <ac:chgData name="Alex" userId="af37768a4cd635b8" providerId="LiveId" clId="{93EE829E-31C8-4617-95DA-AC8BB3902C78}" dt="2021-02-17T19:30:52.829" v="692" actId="1076"/>
          <ac:picMkLst>
            <pc:docMk/>
            <pc:sldMk cId="3681358418" sldId="260"/>
            <ac:picMk id="7" creationId="{68CCF589-B3C9-4FF2-B4C7-16DC770C6C71}"/>
          </ac:picMkLst>
        </pc:picChg>
        <pc:picChg chg="add mod">
          <ac:chgData name="Alex" userId="af37768a4cd635b8" providerId="LiveId" clId="{93EE829E-31C8-4617-95DA-AC8BB3902C78}" dt="2021-02-17T19:31:21.156" v="701" actId="1076"/>
          <ac:picMkLst>
            <pc:docMk/>
            <pc:sldMk cId="3681358418" sldId="260"/>
            <ac:picMk id="9" creationId="{65C901E0-BF39-440E-A667-8120E472BEEE}"/>
          </ac:picMkLst>
        </pc:picChg>
        <pc:picChg chg="add mod modCrop">
          <ac:chgData name="Alex" userId="af37768a4cd635b8" providerId="LiveId" clId="{93EE829E-31C8-4617-95DA-AC8BB3902C78}" dt="2021-02-17T19:31:19.645" v="700" actId="14100"/>
          <ac:picMkLst>
            <pc:docMk/>
            <pc:sldMk cId="3681358418" sldId="260"/>
            <ac:picMk id="13" creationId="{85593E17-932C-4AD3-935F-0702F5C081EA}"/>
          </ac:picMkLst>
        </pc:picChg>
        <pc:picChg chg="add">
          <ac:chgData name="Alex" userId="af37768a4cd635b8" providerId="LiveId" clId="{93EE829E-31C8-4617-95DA-AC8BB3902C78}" dt="2021-02-17T19:16:55.927" v="474" actId="26606"/>
          <ac:picMkLst>
            <pc:docMk/>
            <pc:sldMk cId="3681358418" sldId="260"/>
            <ac:picMk id="14" creationId="{355717D4-33C9-419C-8D9C-17C7079673E4}"/>
          </ac:picMkLst>
        </pc:picChg>
      </pc:sldChg>
      <pc:sldChg chg="addSp delSp modSp new mod setBg">
        <pc:chgData name="Alex" userId="af37768a4cd635b8" providerId="LiveId" clId="{93EE829E-31C8-4617-95DA-AC8BB3902C78}" dt="2021-02-18T09:25:03.089" v="1924" actId="14100"/>
        <pc:sldMkLst>
          <pc:docMk/>
          <pc:sldMk cId="107867340" sldId="261"/>
        </pc:sldMkLst>
        <pc:spChg chg="mod">
          <ac:chgData name="Alex" userId="af37768a4cd635b8" providerId="LiveId" clId="{93EE829E-31C8-4617-95DA-AC8BB3902C78}" dt="2021-02-18T09:25:03.089" v="1924" actId="14100"/>
          <ac:spMkLst>
            <pc:docMk/>
            <pc:sldMk cId="107867340" sldId="261"/>
            <ac:spMk id="2" creationId="{E1D459D2-A42C-4952-8840-0739A159D3E2}"/>
          </ac:spMkLst>
        </pc:spChg>
        <pc:spChg chg="mod">
          <ac:chgData name="Alex" userId="af37768a4cd635b8" providerId="LiveId" clId="{93EE829E-31C8-4617-95DA-AC8BB3902C78}" dt="2021-02-18T09:24:56.871" v="1922" actId="403"/>
          <ac:spMkLst>
            <pc:docMk/>
            <pc:sldMk cId="107867340" sldId="261"/>
            <ac:spMk id="3" creationId="{FDE0817A-E567-4F98-A01C-0A9BA7BBFA17}"/>
          </ac:spMkLst>
        </pc:spChg>
        <pc:spChg chg="add del">
          <ac:chgData name="Alex" userId="af37768a4cd635b8" providerId="LiveId" clId="{93EE829E-31C8-4617-95DA-AC8BB3902C78}" dt="2021-02-18T09:23:22.126" v="1908" actId="26606"/>
          <ac:spMkLst>
            <pc:docMk/>
            <pc:sldMk cId="107867340" sldId="261"/>
            <ac:spMk id="8" creationId="{5C8908E2-EE49-44D2-9428-A28D2312A8D5}"/>
          </ac:spMkLst>
        </pc:spChg>
        <pc:spChg chg="add del">
          <ac:chgData name="Alex" userId="af37768a4cd635b8" providerId="LiveId" clId="{93EE829E-31C8-4617-95DA-AC8BB3902C78}" dt="2021-02-18T09:23:23.909" v="1912" actId="26606"/>
          <ac:spMkLst>
            <pc:docMk/>
            <pc:sldMk cId="107867340" sldId="261"/>
            <ac:spMk id="12" creationId="{8AAB0B1E-BB97-40E0-8DCD-D1197A0E1D6A}"/>
          </ac:spMkLst>
        </pc:spChg>
        <pc:spChg chg="add del">
          <ac:chgData name="Alex" userId="af37768a4cd635b8" providerId="LiveId" clId="{93EE829E-31C8-4617-95DA-AC8BB3902C78}" dt="2021-02-18T09:23:22.126" v="1908" actId="26606"/>
          <ac:spMkLst>
            <pc:docMk/>
            <pc:sldMk cId="107867340" sldId="261"/>
            <ac:spMk id="14" creationId="{D06891CE-5B9C-4B9E-AA78-3A5E25434F86}"/>
          </ac:spMkLst>
        </pc:spChg>
        <pc:spChg chg="add del">
          <ac:chgData name="Alex" userId="af37768a4cd635b8" providerId="LiveId" clId="{93EE829E-31C8-4617-95DA-AC8BB3902C78}" dt="2021-02-18T09:23:22.126" v="1908" actId="26606"/>
          <ac:spMkLst>
            <pc:docMk/>
            <pc:sldMk cId="107867340" sldId="261"/>
            <ac:spMk id="16" creationId="{ED888B23-07FA-482A-96DF-47E31AF1A603}"/>
          </ac:spMkLst>
        </pc:spChg>
        <pc:spChg chg="add del">
          <ac:chgData name="Alex" userId="af37768a4cd635b8" providerId="LiveId" clId="{93EE829E-31C8-4617-95DA-AC8BB3902C78}" dt="2021-02-18T09:23:22.790" v="1910" actId="26606"/>
          <ac:spMkLst>
            <pc:docMk/>
            <pc:sldMk cId="107867340" sldId="261"/>
            <ac:spMk id="18" creationId="{98DDA986-B6EE-4642-AC60-0490373E69D0}"/>
          </ac:spMkLst>
        </pc:spChg>
        <pc:spChg chg="add del">
          <ac:chgData name="Alex" userId="af37768a4cd635b8" providerId="LiveId" clId="{93EE829E-31C8-4617-95DA-AC8BB3902C78}" dt="2021-02-18T09:23:22.790" v="1910" actId="26606"/>
          <ac:spMkLst>
            <pc:docMk/>
            <pc:sldMk cId="107867340" sldId="261"/>
            <ac:spMk id="19" creationId="{80B62878-12EF-4E97-A284-47BAFC30DA2E}"/>
          </ac:spMkLst>
        </pc:spChg>
        <pc:spChg chg="add del">
          <ac:chgData name="Alex" userId="af37768a4cd635b8" providerId="LiveId" clId="{93EE829E-31C8-4617-95DA-AC8BB3902C78}" dt="2021-02-18T09:23:22.790" v="1910" actId="26606"/>
          <ac:spMkLst>
            <pc:docMk/>
            <pc:sldMk cId="107867340" sldId="261"/>
            <ac:spMk id="20" creationId="{6D79188D-1ED5-4705-B8C7-5D6FB7670AB3}"/>
          </ac:spMkLst>
        </pc:spChg>
        <pc:spChg chg="add del">
          <ac:chgData name="Alex" userId="af37768a4cd635b8" providerId="LiveId" clId="{93EE829E-31C8-4617-95DA-AC8BB3902C78}" dt="2021-02-18T09:23:23.909" v="1912" actId="26606"/>
          <ac:spMkLst>
            <pc:docMk/>
            <pc:sldMk cId="107867340" sldId="261"/>
            <ac:spMk id="22" creationId="{6D6CDB20-394C-4D51-9C5B-8751E21338DC}"/>
          </ac:spMkLst>
        </pc:spChg>
        <pc:spChg chg="add del">
          <ac:chgData name="Alex" userId="af37768a4cd635b8" providerId="LiveId" clId="{93EE829E-31C8-4617-95DA-AC8BB3902C78}" dt="2021-02-18T09:23:23.909" v="1912" actId="26606"/>
          <ac:spMkLst>
            <pc:docMk/>
            <pc:sldMk cId="107867340" sldId="261"/>
            <ac:spMk id="23" creationId="{46DFD1E0-DCA7-47E6-B78B-6ECDDF873DD6}"/>
          </ac:spMkLst>
        </pc:spChg>
        <pc:spChg chg="add del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26" creationId="{5C8908E2-EE49-44D2-9428-A28D2312A8D5}"/>
          </ac:spMkLst>
        </pc:spChg>
        <pc:spChg chg="add del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29" creationId="{D06891CE-5B9C-4B9E-AA78-3A5E25434F86}"/>
          </ac:spMkLst>
        </pc:spChg>
        <pc:spChg chg="add del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30" creationId="{ED888B23-07FA-482A-96DF-47E31AF1A603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35" creationId="{46D6306C-ED4F-4AAE-B4A5-EEA6AFAD726E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37" creationId="{0EC5361D-F897-4856-B945-0455A365EB24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39" creationId="{4508C0C5-2268-42B5-B3C8-4D0899E05F8C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41" creationId="{141ACBDB-38F8-4B34-8183-BD95B4E55A62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43" creationId="{DE00DB52-3455-4E2F-867B-A6D0516E175B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45" creationId="{9E914C83-E0D8-4953-92D5-169D28CB43AE}"/>
          </ac:spMkLst>
        </pc:spChg>
        <pc:spChg chg="add">
          <ac:chgData name="Alex" userId="af37768a4cd635b8" providerId="LiveId" clId="{93EE829E-31C8-4617-95DA-AC8BB3902C78}" dt="2021-02-18T09:24:22.026" v="1914" actId="26606"/>
          <ac:spMkLst>
            <pc:docMk/>
            <pc:sldMk cId="107867340" sldId="261"/>
            <ac:spMk id="47" creationId="{3512E083-F550-46AF-8490-767ECFD00CB7}"/>
          </ac:spMkLst>
        </pc:spChg>
        <pc:grpChg chg="add del">
          <ac:chgData name="Alex" userId="af37768a4cd635b8" providerId="LiveId" clId="{93EE829E-31C8-4617-95DA-AC8BB3902C78}" dt="2021-02-18T09:23:22.126" v="1908" actId="26606"/>
          <ac:grpSpMkLst>
            <pc:docMk/>
            <pc:sldMk cId="107867340" sldId="261"/>
            <ac:grpSpMk id="10" creationId="{A23D792D-D9F2-4EB4-ADE2-65A518DA6489}"/>
          </ac:grpSpMkLst>
        </pc:grpChg>
        <pc:grpChg chg="add del">
          <ac:chgData name="Alex" userId="af37768a4cd635b8" providerId="LiveId" clId="{93EE829E-31C8-4617-95DA-AC8BB3902C78}" dt="2021-02-18T09:24:22.026" v="1914" actId="26606"/>
          <ac:grpSpMkLst>
            <pc:docMk/>
            <pc:sldMk cId="107867340" sldId="261"/>
            <ac:grpSpMk id="27" creationId="{A23D792D-D9F2-4EB4-ADE2-65A518DA6489}"/>
          </ac:grpSpMkLst>
        </pc:grpChg>
        <pc:cxnChg chg="add del">
          <ac:chgData name="Alex" userId="af37768a4cd635b8" providerId="LiveId" clId="{93EE829E-31C8-4617-95DA-AC8BB3902C78}" dt="2021-02-18T09:23:23.909" v="1912" actId="26606"/>
          <ac:cxnSpMkLst>
            <pc:docMk/>
            <pc:sldMk cId="107867340" sldId="261"/>
            <ac:cxnSpMk id="24" creationId="{F492F8DF-EE34-4FC5-9FFE-76EB2E3BBA95}"/>
          </ac:cxnSpMkLst>
        </pc:cxnChg>
      </pc:sldChg>
      <pc:sldChg chg="addSp delSp modSp new mod setBg setClrOvrMap">
        <pc:chgData name="Alex" userId="af37768a4cd635b8" providerId="LiveId" clId="{93EE829E-31C8-4617-95DA-AC8BB3902C78}" dt="2021-02-18T09:22:34.237" v="1906" actId="27614"/>
        <pc:sldMkLst>
          <pc:docMk/>
          <pc:sldMk cId="1638102519" sldId="262"/>
        </pc:sldMkLst>
        <pc:spChg chg="mod">
          <ac:chgData name="Alex" userId="af37768a4cd635b8" providerId="LiveId" clId="{93EE829E-31C8-4617-95DA-AC8BB3902C78}" dt="2021-02-18T09:22:27.241" v="1905" actId="26606"/>
          <ac:spMkLst>
            <pc:docMk/>
            <pc:sldMk cId="1638102519" sldId="262"/>
            <ac:spMk id="2" creationId="{D3C72042-0563-45F3-B15F-84D0EE1198B2}"/>
          </ac:spMkLst>
        </pc:spChg>
        <pc:spChg chg="add del mod">
          <ac:chgData name="Alex" userId="af37768a4cd635b8" providerId="LiveId" clId="{93EE829E-31C8-4617-95DA-AC8BB3902C78}" dt="2021-02-18T09:22:27.241" v="1905" actId="26606"/>
          <ac:spMkLst>
            <pc:docMk/>
            <pc:sldMk cId="1638102519" sldId="262"/>
            <ac:spMk id="3" creationId="{E8D95055-2A37-4146-AFD6-53B2FA8FD0FF}"/>
          </ac:spMkLst>
        </pc:spChg>
        <pc:spChg chg="add del">
          <ac:chgData name="Alex" userId="af37768a4cd635b8" providerId="LiveId" clId="{93EE829E-31C8-4617-95DA-AC8BB3902C78}" dt="2021-02-17T20:27:24.606" v="1082" actId="26606"/>
          <ac:spMkLst>
            <pc:docMk/>
            <pc:sldMk cId="1638102519" sldId="262"/>
            <ac:spMk id="7" creationId="{953EC90C-082B-4667-A29F-E4E4D515AA7E}"/>
          </ac:spMkLst>
        </pc:spChg>
        <pc:spChg chg="add del">
          <ac:chgData name="Alex" userId="af37768a4cd635b8" providerId="LiveId" clId="{93EE829E-31C8-4617-95DA-AC8BB3902C78}" dt="2021-02-17T20:27:24.606" v="1082" actId="26606"/>
          <ac:spMkLst>
            <pc:docMk/>
            <pc:sldMk cId="1638102519" sldId="262"/>
            <ac:spMk id="8" creationId="{E99FF883-3EBA-49CC-8D77-1EE69E1826E3}"/>
          </ac:spMkLst>
        </pc:spChg>
        <pc:spChg chg="add del">
          <ac:chgData name="Alex" userId="af37768a4cd635b8" providerId="LiveId" clId="{93EE829E-31C8-4617-95DA-AC8BB3902C78}" dt="2021-02-17T20:27:20.974" v="1072" actId="26606"/>
          <ac:spMkLst>
            <pc:docMk/>
            <pc:sldMk cId="1638102519" sldId="262"/>
            <ac:spMk id="10" creationId="{0D7B6173-1D58-48E2-83CF-37350F315F75}"/>
          </ac:spMkLst>
        </pc:spChg>
        <pc:spChg chg="add del">
          <ac:chgData name="Alex" userId="af37768a4cd635b8" providerId="LiveId" clId="{93EE829E-31C8-4617-95DA-AC8BB3902C78}" dt="2021-02-18T09:22:25.636" v="1900" actId="26606"/>
          <ac:spMkLst>
            <pc:docMk/>
            <pc:sldMk cId="1638102519" sldId="262"/>
            <ac:spMk id="11" creationId="{5E39A796-BE83-48B1-B33F-35C4A32AAB57}"/>
          </ac:spMkLst>
        </pc:spChg>
        <pc:spChg chg="add del">
          <ac:chgData name="Alex" userId="af37768a4cd635b8" providerId="LiveId" clId="{93EE829E-31C8-4617-95DA-AC8BB3902C78}" dt="2021-02-17T20:27:20.974" v="1072" actId="26606"/>
          <ac:spMkLst>
            <pc:docMk/>
            <pc:sldMk cId="1638102519" sldId="262"/>
            <ac:spMk id="12" creationId="{C8292F7E-869E-47EE-864B-31158A8092F6}"/>
          </ac:spMkLst>
        </pc:spChg>
        <pc:spChg chg="add del">
          <ac:chgData name="Alex" userId="af37768a4cd635b8" providerId="LiveId" clId="{93EE829E-31C8-4617-95DA-AC8BB3902C78}" dt="2021-02-18T09:22:25.636" v="1900" actId="26606"/>
          <ac:spMkLst>
            <pc:docMk/>
            <pc:sldMk cId="1638102519" sldId="262"/>
            <ac:spMk id="15" creationId="{72F84B47-E267-4194-8194-831DB7B5547F}"/>
          </ac:spMkLst>
        </pc:spChg>
        <pc:spChg chg="add del">
          <ac:chgData name="Alex" userId="af37768a4cd635b8" providerId="LiveId" clId="{93EE829E-31C8-4617-95DA-AC8BB3902C78}" dt="2021-02-17T20:27:20.974" v="1072" actId="26606"/>
          <ac:spMkLst>
            <pc:docMk/>
            <pc:sldMk cId="1638102519" sldId="262"/>
            <ac:spMk id="16" creationId="{DE152F22-1707-453C-8C48-6B5CDD242809}"/>
          </ac:spMkLst>
        </pc:spChg>
        <pc:spChg chg="add del">
          <ac:chgData name="Alex" userId="af37768a4cd635b8" providerId="LiveId" clId="{93EE829E-31C8-4617-95DA-AC8BB3902C78}" dt="2021-02-18T09:22:26.655" v="1902" actId="26606"/>
          <ac:spMkLst>
            <pc:docMk/>
            <pc:sldMk cId="1638102519" sldId="262"/>
            <ac:spMk id="17" creationId="{73DE2CFE-42F2-48F0-8706-5264E012B10C}"/>
          </ac:spMkLst>
        </pc:spChg>
        <pc:spChg chg="add del">
          <ac:chgData name="Alex" userId="af37768a4cd635b8" providerId="LiveId" clId="{93EE829E-31C8-4617-95DA-AC8BB3902C78}" dt="2021-02-17T20:27:20.974" v="1072" actId="26606"/>
          <ac:spMkLst>
            <pc:docMk/>
            <pc:sldMk cId="1638102519" sldId="262"/>
            <ac:spMk id="18" creationId="{90F3EC41-E060-4D79-8F5B-1DD6A3A9D26B}"/>
          </ac:spMkLst>
        </pc:spChg>
        <pc:spChg chg="add del">
          <ac:chgData name="Alex" userId="af37768a4cd635b8" providerId="LiveId" clId="{93EE829E-31C8-4617-95DA-AC8BB3902C78}" dt="2021-02-18T09:22:27.241" v="1904" actId="26606"/>
          <ac:spMkLst>
            <pc:docMk/>
            <pc:sldMk cId="1638102519" sldId="262"/>
            <ac:spMk id="19" creationId="{1A95671B-3CC6-4792-9114-B74FAEA224E6}"/>
          </ac:spMkLst>
        </pc:spChg>
        <pc:spChg chg="add del">
          <ac:chgData name="Alex" userId="af37768a4cd635b8" providerId="LiveId" clId="{93EE829E-31C8-4617-95DA-AC8BB3902C78}" dt="2021-02-17T20:27:21.991" v="1074" actId="26606"/>
          <ac:spMkLst>
            <pc:docMk/>
            <pc:sldMk cId="1638102519" sldId="262"/>
            <ac:spMk id="20" creationId="{53F29798-D584-4792-9B62-3F5F5C36D619}"/>
          </ac:spMkLst>
        </pc:spChg>
        <pc:spChg chg="add">
          <ac:chgData name="Alex" userId="af37768a4cd635b8" providerId="LiveId" clId="{93EE829E-31C8-4617-95DA-AC8BB3902C78}" dt="2021-02-18T09:22:27.241" v="1905" actId="26606"/>
          <ac:spMkLst>
            <pc:docMk/>
            <pc:sldMk cId="1638102519" sldId="262"/>
            <ac:spMk id="21" creationId="{5E39A796-BE83-48B1-B33F-35C4A32AAB57}"/>
          </ac:spMkLst>
        </pc:spChg>
        <pc:spChg chg="add del">
          <ac:chgData name="Alex" userId="af37768a4cd635b8" providerId="LiveId" clId="{93EE829E-31C8-4617-95DA-AC8BB3902C78}" dt="2021-02-17T20:27:22.482" v="1076" actId="26606"/>
          <ac:spMkLst>
            <pc:docMk/>
            <pc:sldMk cId="1638102519" sldId="262"/>
            <ac:spMk id="22" creationId="{0D7B6173-1D58-48E2-83CF-37350F315F75}"/>
          </ac:spMkLst>
        </pc:spChg>
        <pc:spChg chg="add del">
          <ac:chgData name="Alex" userId="af37768a4cd635b8" providerId="LiveId" clId="{93EE829E-31C8-4617-95DA-AC8BB3902C78}" dt="2021-02-17T20:27:22.482" v="1076" actId="26606"/>
          <ac:spMkLst>
            <pc:docMk/>
            <pc:sldMk cId="1638102519" sldId="262"/>
            <ac:spMk id="23" creationId="{C8292F7E-869E-47EE-864B-31158A8092F6}"/>
          </ac:spMkLst>
        </pc:spChg>
        <pc:spChg chg="add del">
          <ac:chgData name="Alex" userId="af37768a4cd635b8" providerId="LiveId" clId="{93EE829E-31C8-4617-95DA-AC8BB3902C78}" dt="2021-02-17T20:27:22.482" v="1076" actId="26606"/>
          <ac:spMkLst>
            <pc:docMk/>
            <pc:sldMk cId="1638102519" sldId="262"/>
            <ac:spMk id="25" creationId="{DE152F22-1707-453C-8C48-6B5CDD242809}"/>
          </ac:spMkLst>
        </pc:spChg>
        <pc:spChg chg="add del">
          <ac:chgData name="Alex" userId="af37768a4cd635b8" providerId="LiveId" clId="{93EE829E-31C8-4617-95DA-AC8BB3902C78}" dt="2021-02-17T20:27:22.482" v="1076" actId="26606"/>
          <ac:spMkLst>
            <pc:docMk/>
            <pc:sldMk cId="1638102519" sldId="262"/>
            <ac:spMk id="26" creationId="{90F3EC41-E060-4D79-8F5B-1DD6A3A9D26B}"/>
          </ac:spMkLst>
        </pc:spChg>
        <pc:spChg chg="add del">
          <ac:chgData name="Alex" userId="af37768a4cd635b8" providerId="LiveId" clId="{93EE829E-31C8-4617-95DA-AC8BB3902C78}" dt="2021-02-17T20:27:22.482" v="1076" actId="26606"/>
          <ac:spMkLst>
            <pc:docMk/>
            <pc:sldMk cId="1638102519" sldId="262"/>
            <ac:spMk id="27" creationId="{E8D95055-2A37-4146-AFD6-53B2FA8FD0FF}"/>
          </ac:spMkLst>
        </pc:spChg>
        <pc:spChg chg="add">
          <ac:chgData name="Alex" userId="af37768a4cd635b8" providerId="LiveId" clId="{93EE829E-31C8-4617-95DA-AC8BB3902C78}" dt="2021-02-18T09:22:27.241" v="1905" actId="26606"/>
          <ac:spMkLst>
            <pc:docMk/>
            <pc:sldMk cId="1638102519" sldId="262"/>
            <ac:spMk id="28" creationId="{72F84B47-E267-4194-8194-831DB7B5547F}"/>
          </ac:spMkLst>
        </pc:spChg>
        <pc:spChg chg="add del">
          <ac:chgData name="Alex" userId="af37768a4cd635b8" providerId="LiveId" clId="{93EE829E-31C8-4617-95DA-AC8BB3902C78}" dt="2021-02-17T20:27:22.876" v="1078" actId="26606"/>
          <ac:spMkLst>
            <pc:docMk/>
            <pc:sldMk cId="1638102519" sldId="262"/>
            <ac:spMk id="29" creationId="{53F29798-D584-4792-9B62-3F5F5C36D619}"/>
          </ac:spMkLst>
        </pc:spChg>
        <pc:spChg chg="add del">
          <ac:chgData name="Alex" userId="af37768a4cd635b8" providerId="LiveId" clId="{93EE829E-31C8-4617-95DA-AC8BB3902C78}" dt="2021-02-17T20:27:24.606" v="1082" actId="26606"/>
          <ac:spMkLst>
            <pc:docMk/>
            <pc:sldMk cId="1638102519" sldId="262"/>
            <ac:spMk id="33" creationId="{E8D95055-2A37-4146-AFD6-53B2FA8FD0FF}"/>
          </ac:spMkLst>
        </pc:spChg>
        <pc:spChg chg="add del">
          <ac:chgData name="Alex" userId="af37768a4cd635b8" providerId="LiveId" clId="{93EE829E-31C8-4617-95DA-AC8BB3902C78}" dt="2021-02-17T20:27:26.104" v="1084" actId="26606"/>
          <ac:spMkLst>
            <pc:docMk/>
            <pc:sldMk cId="1638102519" sldId="262"/>
            <ac:spMk id="35" creationId="{9B76D444-2756-434F-AE61-96D69830C13E}"/>
          </ac:spMkLst>
        </pc:spChg>
        <pc:spChg chg="add del">
          <ac:chgData name="Alex" userId="af37768a4cd635b8" providerId="LiveId" clId="{93EE829E-31C8-4617-95DA-AC8BB3902C78}" dt="2021-02-17T20:27:26.104" v="1084" actId="26606"/>
          <ac:spMkLst>
            <pc:docMk/>
            <pc:sldMk cId="1638102519" sldId="262"/>
            <ac:spMk id="36" creationId="{A27B6159-7734-4564-9E0F-C4BC43C36E52}"/>
          </ac:spMkLst>
        </pc:spChg>
        <pc:spChg chg="add del">
          <ac:chgData name="Alex" userId="af37768a4cd635b8" providerId="LiveId" clId="{93EE829E-31C8-4617-95DA-AC8BB3902C78}" dt="2021-02-17T20:27:26.104" v="1084" actId="26606"/>
          <ac:spMkLst>
            <pc:docMk/>
            <pc:sldMk cId="1638102519" sldId="262"/>
            <ac:spMk id="38" creationId="{E8D95055-2A37-4146-AFD6-53B2FA8FD0FF}"/>
          </ac:spMkLst>
        </pc:spChg>
        <pc:spChg chg="add del">
          <ac:chgData name="Alex" userId="af37768a4cd635b8" providerId="LiveId" clId="{93EE829E-31C8-4617-95DA-AC8BB3902C78}" dt="2021-02-17T20:27:28.066" v="1086" actId="26606"/>
          <ac:spMkLst>
            <pc:docMk/>
            <pc:sldMk cId="1638102519" sldId="262"/>
            <ac:spMk id="40" creationId="{217BE31F-A129-45DD-8071-A63EC47D943A}"/>
          </ac:spMkLst>
        </pc:spChg>
        <pc:spChg chg="add del">
          <ac:chgData name="Alex" userId="af37768a4cd635b8" providerId="LiveId" clId="{93EE829E-31C8-4617-95DA-AC8BB3902C78}" dt="2021-02-17T20:27:28.066" v="1086" actId="26606"/>
          <ac:spMkLst>
            <pc:docMk/>
            <pc:sldMk cId="1638102519" sldId="262"/>
            <ac:spMk id="59" creationId="{E8D95055-2A37-4146-AFD6-53B2FA8FD0FF}"/>
          </ac:spMkLst>
        </pc:spChg>
        <pc:spChg chg="add del">
          <ac:chgData name="Alex" userId="af37768a4cd635b8" providerId="LiveId" clId="{93EE829E-31C8-4617-95DA-AC8BB3902C78}" dt="2021-02-17T20:27:28.514" v="1088" actId="26606"/>
          <ac:spMkLst>
            <pc:docMk/>
            <pc:sldMk cId="1638102519" sldId="262"/>
            <ac:spMk id="61" creationId="{B775CD93-9DF2-48CB-9F57-1BCA9A46C7FA}"/>
          </ac:spMkLst>
        </pc:spChg>
        <pc:spChg chg="add del">
          <ac:chgData name="Alex" userId="af37768a4cd635b8" providerId="LiveId" clId="{93EE829E-31C8-4617-95DA-AC8BB3902C78}" dt="2021-02-17T20:27:28.514" v="1088" actId="26606"/>
          <ac:spMkLst>
            <pc:docMk/>
            <pc:sldMk cId="1638102519" sldId="262"/>
            <ac:spMk id="62" creationId="{6166C6D1-23AC-49C4-BA07-238E4E9F8CEB}"/>
          </ac:spMkLst>
        </pc:spChg>
        <pc:spChg chg="add del">
          <ac:chgData name="Alex" userId="af37768a4cd635b8" providerId="LiveId" clId="{93EE829E-31C8-4617-95DA-AC8BB3902C78}" dt="2021-02-17T20:27:28.514" v="1088" actId="26606"/>
          <ac:spMkLst>
            <pc:docMk/>
            <pc:sldMk cId="1638102519" sldId="262"/>
            <ac:spMk id="63" creationId="{1C091803-41C2-48E0-9228-5148460C7479}"/>
          </ac:spMkLst>
        </pc:spChg>
        <pc:spChg chg="add del">
          <ac:chgData name="Alex" userId="af37768a4cd635b8" providerId="LiveId" clId="{93EE829E-31C8-4617-95DA-AC8BB3902C78}" dt="2021-02-17T20:27:28.514" v="1088" actId="26606"/>
          <ac:spMkLst>
            <pc:docMk/>
            <pc:sldMk cId="1638102519" sldId="262"/>
            <ac:spMk id="64" creationId="{E8D95055-2A37-4146-AFD6-53B2FA8FD0FF}"/>
          </ac:spMkLst>
        </pc:spChg>
        <pc:spChg chg="add del">
          <ac:chgData name="Alex" userId="af37768a4cd635b8" providerId="LiveId" clId="{93EE829E-31C8-4617-95DA-AC8BB3902C78}" dt="2021-02-17T20:27:30.301" v="1090" actId="26606"/>
          <ac:spMkLst>
            <pc:docMk/>
            <pc:sldMk cId="1638102519" sldId="262"/>
            <ac:spMk id="66" creationId="{E8D95055-2A37-4146-AFD6-53B2FA8FD0FF}"/>
          </ac:spMkLst>
        </pc:spChg>
        <pc:grpChg chg="add del">
          <ac:chgData name="Alex" userId="af37768a4cd635b8" providerId="LiveId" clId="{93EE829E-31C8-4617-95DA-AC8BB3902C78}" dt="2021-02-17T20:27:24.606" v="1082" actId="26606"/>
          <ac:grpSpMkLst>
            <pc:docMk/>
            <pc:sldMk cId="1638102519" sldId="262"/>
            <ac:grpSpMk id="9" creationId="{F690C4ED-5E67-4827-AED1-DEC2B100A4DD}"/>
          </ac:grpSpMkLst>
        </pc:grpChg>
        <pc:grpChg chg="add del">
          <ac:chgData name="Alex" userId="af37768a4cd635b8" providerId="LiveId" clId="{93EE829E-31C8-4617-95DA-AC8BB3902C78}" dt="2021-02-17T20:27:24.606" v="1082" actId="26606"/>
          <ac:grpSpMkLst>
            <pc:docMk/>
            <pc:sldMk cId="1638102519" sldId="262"/>
            <ac:grpSpMk id="13" creationId="{E27AF472-EAE3-4572-AB69-B92BD10DBC6D}"/>
          </ac:grpSpMkLst>
        </pc:grpChg>
        <pc:grpChg chg="add del">
          <ac:chgData name="Alex" userId="af37768a4cd635b8" providerId="LiveId" clId="{93EE829E-31C8-4617-95DA-AC8BB3902C78}" dt="2021-02-17T20:27:28.066" v="1086" actId="26606"/>
          <ac:grpSpMkLst>
            <pc:docMk/>
            <pc:sldMk cId="1638102519" sldId="262"/>
            <ac:grpSpMk id="41" creationId="{7CA163AC-F477-454A-9FB4-81324C004BEF}"/>
          </ac:grpSpMkLst>
        </pc:grpChg>
        <pc:grpChg chg="add del">
          <ac:chgData name="Alex" userId="af37768a4cd635b8" providerId="LiveId" clId="{93EE829E-31C8-4617-95DA-AC8BB3902C78}" dt="2021-02-17T20:27:28.066" v="1086" actId="26606"/>
          <ac:grpSpMkLst>
            <pc:docMk/>
            <pc:sldMk cId="1638102519" sldId="262"/>
            <ac:grpSpMk id="55" creationId="{83118EC2-A2C7-4CDB-887C-21E0B0C437D1}"/>
          </ac:grpSpMkLst>
        </pc:grpChg>
        <pc:picChg chg="add mod">
          <ac:chgData name="Alex" userId="af37768a4cd635b8" providerId="LiveId" clId="{93EE829E-31C8-4617-95DA-AC8BB3902C78}" dt="2021-02-18T09:22:34.237" v="1906" actId="27614"/>
          <ac:picMkLst>
            <pc:docMk/>
            <pc:sldMk cId="1638102519" sldId="262"/>
            <ac:picMk id="5" creationId="{8075DAF9-CFCB-49AD-B968-7028298BA94A}"/>
          </ac:picMkLst>
        </pc:picChg>
        <pc:picChg chg="add del">
          <ac:chgData name="Alex" userId="af37768a4cd635b8" providerId="LiveId" clId="{93EE829E-31C8-4617-95DA-AC8BB3902C78}" dt="2021-02-17T20:27:20.974" v="1072" actId="26606"/>
          <ac:picMkLst>
            <pc:docMk/>
            <pc:sldMk cId="1638102519" sldId="262"/>
            <ac:picMk id="14" creationId="{355717D4-33C9-419C-8D9C-17C7079673E4}"/>
          </ac:picMkLst>
        </pc:picChg>
        <pc:picChg chg="add del">
          <ac:chgData name="Alex" userId="af37768a4cd635b8" providerId="LiveId" clId="{93EE829E-31C8-4617-95DA-AC8BB3902C78}" dt="2021-02-17T20:27:22.482" v="1076" actId="26606"/>
          <ac:picMkLst>
            <pc:docMk/>
            <pc:sldMk cId="1638102519" sldId="262"/>
            <ac:picMk id="24" creationId="{355717D4-33C9-419C-8D9C-17C7079673E4}"/>
          </ac:picMkLst>
        </pc:picChg>
        <pc:cxnChg chg="add del">
          <ac:chgData name="Alex" userId="af37768a4cd635b8" providerId="LiveId" clId="{93EE829E-31C8-4617-95DA-AC8BB3902C78}" dt="2021-02-17T20:27:26.104" v="1084" actId="26606"/>
          <ac:cxnSpMkLst>
            <pc:docMk/>
            <pc:sldMk cId="1638102519" sldId="262"/>
            <ac:cxnSpMk id="37" creationId="{E2FFB46B-05BC-4950-B18A-9593FDAE6ED7}"/>
          </ac:cxnSpMkLst>
        </pc:cxnChg>
      </pc:sldChg>
      <pc:sldChg chg="addSp delSp modSp new mod setBg">
        <pc:chgData name="Alex" userId="af37768a4cd635b8" providerId="LiveId" clId="{93EE829E-31C8-4617-95DA-AC8BB3902C78}" dt="2021-02-18T10:39:32.063" v="2163" actId="14100"/>
        <pc:sldMkLst>
          <pc:docMk/>
          <pc:sldMk cId="722984827" sldId="263"/>
        </pc:sldMkLst>
        <pc:spChg chg="del">
          <ac:chgData name="Alex" userId="af37768a4cd635b8" providerId="LiveId" clId="{93EE829E-31C8-4617-95DA-AC8BB3902C78}" dt="2021-02-18T09:59:17.684" v="2034" actId="478"/>
          <ac:spMkLst>
            <pc:docMk/>
            <pc:sldMk cId="722984827" sldId="263"/>
            <ac:spMk id="2" creationId="{639EB56A-AAE2-4264-9B12-108E6966BF1B}"/>
          </ac:spMkLst>
        </pc:spChg>
        <pc:spChg chg="del">
          <ac:chgData name="Alex" userId="af37768a4cd635b8" providerId="LiveId" clId="{93EE829E-31C8-4617-95DA-AC8BB3902C78}" dt="2021-02-18T09:59:18.917" v="2035" actId="478"/>
          <ac:spMkLst>
            <pc:docMk/>
            <pc:sldMk cId="722984827" sldId="263"/>
            <ac:spMk id="3" creationId="{ED144E1A-0CFF-4671-A67E-B1A8D75A8717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10" creationId="{F3060C83-F051-4F0E-ABAD-AA0DFC48B218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12" creationId="{83C98ABE-055B-441F-B07E-44F97F083C39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14" creationId="{29FDB030-9B49-4CED-8CCD-4D99382388AC}"/>
          </ac:spMkLst>
        </pc:spChg>
        <pc:spChg chg="add mod">
          <ac:chgData name="Alex" userId="af37768a4cd635b8" providerId="LiveId" clId="{93EE829E-31C8-4617-95DA-AC8BB3902C78}" dt="2021-02-18T10:39:16.730" v="2158" actId="122"/>
          <ac:spMkLst>
            <pc:docMk/>
            <pc:sldMk cId="722984827" sldId="263"/>
            <ac:spMk id="15" creationId="{B5EE1295-B5B1-4EC0-9E88-FC3024672960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16" creationId="{3783CA14-24A1-485C-8B30-D6A5D87987AD}"/>
          </ac:spMkLst>
        </pc:spChg>
        <pc:spChg chg="add mod">
          <ac:chgData name="Alex" userId="af37768a4cd635b8" providerId="LiveId" clId="{93EE829E-31C8-4617-95DA-AC8BB3902C78}" dt="2021-02-18T10:39:32.063" v="2163" actId="14100"/>
          <ac:spMkLst>
            <pc:docMk/>
            <pc:sldMk cId="722984827" sldId="263"/>
            <ac:spMk id="17" creationId="{E300AE57-CD8D-4FDE-9976-B5B565CCB246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18" creationId="{9A97C86A-04D6-40F7-AE84-31AB43E6A846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20" creationId="{FF9F2414-84E8-453E-B1F3-389FDE8192D9}"/>
          </ac:spMkLst>
        </pc:spChg>
        <pc:spChg chg="add">
          <ac:chgData name="Alex" userId="af37768a4cd635b8" providerId="LiveId" clId="{93EE829E-31C8-4617-95DA-AC8BB3902C78}" dt="2021-02-18T09:59:31.401" v="2038" actId="26606"/>
          <ac:spMkLst>
            <pc:docMk/>
            <pc:sldMk cId="722984827" sldId="263"/>
            <ac:spMk id="22" creationId="{3ECA69A1-7536-43AC-85EF-C7106179F5ED}"/>
          </ac:spMkLst>
        </pc:spChg>
        <pc:picChg chg="add mod">
          <ac:chgData name="Alex" userId="af37768a4cd635b8" providerId="LiveId" clId="{93EE829E-31C8-4617-95DA-AC8BB3902C78}" dt="2021-02-18T09:59:52.797" v="2048" actId="1076"/>
          <ac:picMkLst>
            <pc:docMk/>
            <pc:sldMk cId="722984827" sldId="263"/>
            <ac:picMk id="5" creationId="{272DC862-3AA4-4458-B47E-72ED9E2DE06A}"/>
          </ac:picMkLst>
        </pc:picChg>
        <pc:picChg chg="add mod">
          <ac:chgData name="Alex" userId="af37768a4cd635b8" providerId="LiveId" clId="{93EE829E-31C8-4617-95DA-AC8BB3902C78}" dt="2021-02-18T09:59:51.527" v="2047" actId="1076"/>
          <ac:picMkLst>
            <pc:docMk/>
            <pc:sldMk cId="722984827" sldId="263"/>
            <ac:picMk id="7" creationId="{B2183804-F294-4032-8B87-DAFD77AC67CA}"/>
          </ac:picMkLst>
        </pc:picChg>
      </pc:sldChg>
      <pc:sldChg chg="addSp delSp modSp new mod">
        <pc:chgData name="Alex" userId="af37768a4cd635b8" providerId="LiveId" clId="{93EE829E-31C8-4617-95DA-AC8BB3902C78}" dt="2021-02-18T10:03:30.605" v="2133" actId="20577"/>
        <pc:sldMkLst>
          <pc:docMk/>
          <pc:sldMk cId="2982320317" sldId="264"/>
        </pc:sldMkLst>
        <pc:spChg chg="del">
          <ac:chgData name="Alex" userId="af37768a4cd635b8" providerId="LiveId" clId="{93EE829E-31C8-4617-95DA-AC8BB3902C78}" dt="2021-02-18T10:01:23.220" v="2050" actId="478"/>
          <ac:spMkLst>
            <pc:docMk/>
            <pc:sldMk cId="2982320317" sldId="264"/>
            <ac:spMk id="2" creationId="{571CE553-F28F-4D0A-95F5-B264B985E19E}"/>
          </ac:spMkLst>
        </pc:spChg>
        <pc:spChg chg="del">
          <ac:chgData name="Alex" userId="af37768a4cd635b8" providerId="LiveId" clId="{93EE829E-31C8-4617-95DA-AC8BB3902C78}" dt="2021-02-18T10:01:25.195" v="2051" actId="478"/>
          <ac:spMkLst>
            <pc:docMk/>
            <pc:sldMk cId="2982320317" sldId="264"/>
            <ac:spMk id="3" creationId="{0C792905-9DDF-4714-92D2-35C4148EC470}"/>
          </ac:spMkLst>
        </pc:spChg>
        <pc:spChg chg="add mod">
          <ac:chgData name="Alex" userId="af37768a4cd635b8" providerId="LiveId" clId="{93EE829E-31C8-4617-95DA-AC8BB3902C78}" dt="2021-02-18T10:02:44.329" v="2085" actId="20577"/>
          <ac:spMkLst>
            <pc:docMk/>
            <pc:sldMk cId="2982320317" sldId="264"/>
            <ac:spMk id="8" creationId="{B66E8E69-5E88-4A32-ADFF-67EBEEF8F1D5}"/>
          </ac:spMkLst>
        </pc:spChg>
        <pc:spChg chg="add mod">
          <ac:chgData name="Alex" userId="af37768a4cd635b8" providerId="LiveId" clId="{93EE829E-31C8-4617-95DA-AC8BB3902C78}" dt="2021-02-18T10:02:46.563" v="2086" actId="1076"/>
          <ac:spMkLst>
            <pc:docMk/>
            <pc:sldMk cId="2982320317" sldId="264"/>
            <ac:spMk id="10" creationId="{F51963D0-9016-4753-84C1-64186DBEB391}"/>
          </ac:spMkLst>
        </pc:spChg>
        <pc:spChg chg="add mod">
          <ac:chgData name="Alex" userId="af37768a4cd635b8" providerId="LiveId" clId="{93EE829E-31C8-4617-95DA-AC8BB3902C78}" dt="2021-02-18T10:03:30.605" v="2133" actId="20577"/>
          <ac:spMkLst>
            <pc:docMk/>
            <pc:sldMk cId="2982320317" sldId="264"/>
            <ac:spMk id="13" creationId="{6176D988-1977-452E-B5A2-035EFC641115}"/>
          </ac:spMkLst>
        </pc:spChg>
        <pc:picChg chg="add mod">
          <ac:chgData name="Alex" userId="af37768a4cd635b8" providerId="LiveId" clId="{93EE829E-31C8-4617-95DA-AC8BB3902C78}" dt="2021-02-18T10:01:44.292" v="2059" actId="1076"/>
          <ac:picMkLst>
            <pc:docMk/>
            <pc:sldMk cId="2982320317" sldId="264"/>
            <ac:picMk id="5" creationId="{F6E84396-B680-4FA2-BFA5-E38DBE3CB874}"/>
          </ac:picMkLst>
        </pc:picChg>
        <pc:picChg chg="add mod">
          <ac:chgData name="Alex" userId="af37768a4cd635b8" providerId="LiveId" clId="{93EE829E-31C8-4617-95DA-AC8BB3902C78}" dt="2021-02-18T10:02:46.563" v="2086" actId="1076"/>
          <ac:picMkLst>
            <pc:docMk/>
            <pc:sldMk cId="2982320317" sldId="264"/>
            <ac:picMk id="7" creationId="{32DE1D75-1024-430D-833C-86FAEFCFE224}"/>
          </ac:picMkLst>
        </pc:picChg>
        <pc:picChg chg="add mod">
          <ac:chgData name="Alex" userId="af37768a4cd635b8" providerId="LiveId" clId="{93EE829E-31C8-4617-95DA-AC8BB3902C78}" dt="2021-02-18T10:02:55.970" v="2090" actId="1076"/>
          <ac:picMkLst>
            <pc:docMk/>
            <pc:sldMk cId="2982320317" sldId="264"/>
            <ac:picMk id="12" creationId="{1EF5BE69-9CC0-4F05-BE0E-528FAA078A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9712-C5BA-465A-A53A-CBC26355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C382B-8460-49B0-A7F7-3356901FA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5EBD-328C-4D20-BD4C-D76BE14E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062D-693F-4A83-AA2A-B971C32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E715-C798-4D55-91D4-B2DA8611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27A-0686-43EE-A29D-9E6103C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2C84A-7451-4B14-A798-AA0CFCCF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C91C-DFB9-4174-8598-FA97A473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D603-0699-4E46-ACEF-AB4BF80B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AA6A-1478-4F72-9FAB-7E1A8CB2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585FB-E859-4A47-BCA8-AE8FD3D37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C4EE1-77D6-473A-B01D-FD592131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845F-00CC-42EA-A5BD-35CCF10A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D6DC-FE74-4C1B-AD8C-884055B5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B282-91FF-4507-A68F-7D5736B1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C4AA-923B-4B1B-A7CA-8FA91D47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0DF3-C493-46CA-B556-9C0ED2E0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0D08-3766-4C96-8C40-7D97FAE8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892-53BC-43D8-9AC6-4BB38AF1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0FFC-E1ED-4A0D-888A-3C2D910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80F-2F9C-4423-9352-396B9155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37D7-0B76-4407-B6B7-1970E862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4C24-2DC4-4DB0-85FE-BE885D0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E417-718B-4927-B2F8-418FA828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23EA-C89D-4B35-BB62-AED041AA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9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227C-671A-47C8-8EE3-1196AD04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7E01-E640-46C6-A93D-20F2FB04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AC17C-E89C-4BAD-94BB-C1042992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BCCB-3E18-47C8-8015-F025E6D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20DA-786F-44C1-BD26-5B76019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41996-805A-4A8A-A361-FC3DA917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B71-8630-40AA-8CAD-EED68B0E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EF9CF-3BD9-4B8F-85EA-B22390F2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8CBE-1507-4987-84FE-52A2980C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0ED8C-58E8-4A78-8A78-55BA5BDEC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2675-0B5F-4399-8D9D-9859D2D6F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A8F92-C0FF-45C1-941F-79EE460B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507E3-67A2-4F6E-A5F3-7A5D17F4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F7C78-3A64-4241-9CFA-6FD384FF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3D4C-A0DC-4F43-9BA7-CD81B541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F3B31-D964-4DFE-8A62-60D823B9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9C97C-4050-4521-B713-2AC374D1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C7AB1-99D7-4005-A86E-8923A19E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E380B-C328-46FB-901C-DCE3138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8D2A1-AE83-4E44-BF3D-0D3F3D2B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E31A8-88AF-4A76-B95D-BC4B8024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7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58DA-4ABA-49AF-AAB3-6528B7F3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6496-A317-40E1-806C-07EB302B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B86F-0C90-4913-A880-04AF8679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476C-AB86-4241-8453-5C505FE8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F342-2275-44F9-A063-9B6C9BE4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52AB2-0031-4681-9956-F68D81A6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E3AB-F3D1-4B2C-8FD1-AD267705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803D4-6D24-48E0-A4E9-8EFF0C5E4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524B1-A71F-481C-929E-922026D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3D5B4-F139-4BA1-B20C-37B96FAD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BF84B-D990-486F-A51D-2BB666A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E660-DB6F-4D48-B6CF-C7C3ED9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3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9A8EA-A109-4E58-A37E-4A0B1BEB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DC35-866E-45B8-8DD6-7716F910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D3AD-C3D0-46FD-8957-C4F00405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9185-7F4B-47FB-AEE0-15F56392EEDA}" type="datetimeFigureOut">
              <a:rPr lang="en-GB" smtClean="0"/>
              <a:t>18/02/2021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0FF1-BD80-49C0-9AD2-D8266C80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7DA8-6ABE-4E81-B81A-64C23C759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7799-B4DB-45EC-B5F3-2CCE74690C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68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F5EBC-4EE7-4734-9876-69511D1F8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>
                <a:solidFill>
                  <a:srgbClr val="080808"/>
                </a:solidFill>
              </a:rPr>
              <a:t>3.4 LINEAR SEPARABILITY &amp; 3.5 LINEAR REGRESSION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6F78D-5144-4272-A86C-F3BB8E71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080808"/>
                </a:solidFill>
              </a:rPr>
              <a:t>Chapter 3: Neurons, Neural Networks, and Linear Discriminants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183-759B-4C82-BF95-9A869414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Perceptron actually compute?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21A7-82AE-498D-91FC-AE0BCECD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577"/>
            <a:ext cx="6990184" cy="2432720"/>
          </a:xfrm>
        </p:spPr>
        <p:txBody>
          <a:bodyPr/>
          <a:lstStyle/>
          <a:p>
            <a:r>
              <a:rPr lang="en-GB" sz="2000" dirty="0"/>
              <a:t>Finds the decision boundary where neuron fires on one side and doesn’t on the other.</a:t>
            </a:r>
          </a:p>
          <a:p>
            <a:r>
              <a:rPr lang="en-GB" sz="2000" dirty="0">
                <a:effectLst/>
              </a:rPr>
              <a:t>Scalar product </a:t>
            </a:r>
            <a:r>
              <a:rPr lang="en-GB" sz="2000" dirty="0" err="1">
                <a:effectLst/>
              </a:rPr>
              <a:t>a·b</a:t>
            </a:r>
            <a:r>
              <a:rPr lang="en-GB" sz="2000" dirty="0">
                <a:effectLst/>
              </a:rPr>
              <a:t>=‖a‖‖</a:t>
            </a:r>
            <a:r>
              <a:rPr lang="en-GB" sz="2000" dirty="0" err="1">
                <a:effectLst/>
              </a:rPr>
              <a:t>b‖cosθ</a:t>
            </a:r>
            <a:r>
              <a:rPr lang="en-GB" sz="2000" dirty="0">
                <a:effectLst/>
              </a:rPr>
              <a:t>, where θ is the angle between a and b and ‖a‖ is the length of the vector a. If not ‖a‖=0 or ‖b‖=0 then </a:t>
            </a:r>
            <a:r>
              <a:rPr lang="el-GR" sz="2000" dirty="0">
                <a:effectLst/>
              </a:rPr>
              <a:t>θ=π/2</a:t>
            </a:r>
            <a:r>
              <a:rPr lang="en-GB" sz="2000" dirty="0">
                <a:effectLst/>
              </a:rPr>
              <a:t> </a:t>
            </a:r>
            <a:r>
              <a:rPr lang="el-GR" sz="2000" dirty="0">
                <a:effectLst/>
              </a:rPr>
              <a:t>or−π/2</a:t>
            </a:r>
            <a:r>
              <a:rPr lang="en-GB" sz="2000" dirty="0">
                <a:effectLst/>
              </a:rPr>
              <a:t> (two vectors are at right angles).</a:t>
            </a:r>
            <a:endParaRPr lang="en-GB" sz="2000" dirty="0"/>
          </a:p>
          <a:p>
            <a:r>
              <a:rPr lang="en-GB" sz="2000" dirty="0">
                <a:effectLst/>
              </a:rPr>
              <a:t>The neuron fires if x·wT≥0 =&gt; Perceptron boundary case is where we find an input vector x1 that has x1·wT= 0.</a:t>
            </a:r>
          </a:p>
          <a:p>
            <a:endParaRPr lang="en-GB" dirty="0"/>
          </a:p>
          <a:p>
            <a:endParaRPr lang="en-GB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504A6-6D48-4B14-9B3F-A17418FF43F8}"/>
              </a:ext>
            </a:extLst>
          </p:cNvPr>
          <p:cNvSpPr txBox="1"/>
          <p:nvPr/>
        </p:nvSpPr>
        <p:spPr>
          <a:xfrm>
            <a:off x="82119" y="-42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3.4 LINEAR SEPARABILITY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E365-7E30-43F6-96E6-1677A29E6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63"/>
          <a:stretch/>
        </p:blipFill>
        <p:spPr>
          <a:xfrm>
            <a:off x="6951226" y="4773321"/>
            <a:ext cx="4877561" cy="181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33F25-DD40-4366-B95A-BA4527A7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70" y="1690688"/>
            <a:ext cx="3712963" cy="2947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D505A-8E2A-426C-A24E-8B79D8E2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81" y="3825701"/>
            <a:ext cx="5720741" cy="722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C509A-5311-404A-88B3-ABD801D7C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259" y="4863938"/>
            <a:ext cx="3371380" cy="19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E5183-759B-4C82-BF95-9A86941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en-GB" sz="2500" dirty="0"/>
              <a:t>What does the Perceptron actually compute?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4CE5E1-3B36-4201-8A8F-A227915C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77" y="5046960"/>
            <a:ext cx="4665618" cy="186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33F25-DD40-4366-B95A-BA4527A7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948" y="1034518"/>
            <a:ext cx="1916979" cy="152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21A7-82AE-498D-91FC-AE0BCECD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733870"/>
            <a:ext cx="3581399" cy="244773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Finds the decision boundary where the neuron fires on one side and doesn’t on the other.</a:t>
            </a:r>
          </a:p>
          <a:p>
            <a:r>
              <a:rPr lang="en-GB" sz="2000" dirty="0">
                <a:solidFill>
                  <a:srgbClr val="000000"/>
                </a:solidFill>
              </a:rPr>
              <a:t>Each neuron in the perceptron separately describe a straight line.</a:t>
            </a:r>
            <a:endParaRPr lang="en-GB" sz="20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E365-7E30-43F6-96E6-1677A29E6D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563"/>
          <a:stretch/>
        </p:blipFill>
        <p:spPr>
          <a:xfrm>
            <a:off x="7510311" y="2795183"/>
            <a:ext cx="3922537" cy="14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93FFF-53C7-43C9-B02C-7648D1BFD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129" y="3343066"/>
            <a:ext cx="2344615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504A6-6D48-4B14-9B3F-A17418FF43F8}"/>
              </a:ext>
            </a:extLst>
          </p:cNvPr>
          <p:cNvSpPr txBox="1"/>
          <p:nvPr/>
        </p:nvSpPr>
        <p:spPr>
          <a:xfrm>
            <a:off x="82119" y="-42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3.4 LINEAR SEPARABILITY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E00F5-5B8F-4172-B586-8B1E0642C736}"/>
              </a:ext>
            </a:extLst>
          </p:cNvPr>
          <p:cNvSpPr txBox="1">
            <a:spLocks/>
          </p:cNvSpPr>
          <p:nvPr/>
        </p:nvSpPr>
        <p:spPr>
          <a:xfrm>
            <a:off x="5450990" y="1645687"/>
            <a:ext cx="3789596" cy="52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Single neuron perceptron = 1 decision boundary</a:t>
            </a:r>
          </a:p>
          <a:p>
            <a:endParaRPr lang="en-GB" sz="1500" dirty="0"/>
          </a:p>
          <a:p>
            <a:endParaRPr lang="en-GB" sz="15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5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A7A95C-D94E-4D5C-BAFF-AB38F077232D}"/>
              </a:ext>
            </a:extLst>
          </p:cNvPr>
          <p:cNvSpPr txBox="1">
            <a:spLocks/>
          </p:cNvSpPr>
          <p:nvPr/>
        </p:nvSpPr>
        <p:spPr>
          <a:xfrm>
            <a:off x="5450990" y="4280654"/>
            <a:ext cx="3789596" cy="52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Four neuron perceptron = 4 decision boundaries</a:t>
            </a:r>
          </a:p>
        </p:txBody>
      </p:sp>
    </p:spTree>
    <p:extLst>
      <p:ext uri="{BB962C8B-B14F-4D97-AF65-F5344CB8AC3E}">
        <p14:creationId xmlns:p14="http://schemas.microsoft.com/office/powerpoint/2010/main" val="37065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92F7E-869E-47EE-864B-31158A80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61E0C-2C68-4034-AC10-4E042965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71467"/>
            <a:ext cx="9801854" cy="1114627"/>
          </a:xfrm>
        </p:spPr>
        <p:txBody>
          <a:bodyPr anchor="b">
            <a:normAutofit/>
          </a:bodyPr>
          <a:lstStyle/>
          <a:p>
            <a:pPr algn="ctr"/>
            <a:r>
              <a:rPr lang="en-GB" sz="4800" dirty="0"/>
              <a:t>The Exclusive Or (XOR)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25B4-B51B-41BE-ABF3-6AFADDCB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65" y="4203575"/>
            <a:ext cx="10392677" cy="2325562"/>
          </a:xfrm>
        </p:spPr>
        <p:txBody>
          <a:bodyPr anchor="t">
            <a:noAutofit/>
          </a:bodyPr>
          <a:lstStyle/>
          <a:p>
            <a:r>
              <a:rPr lang="en-GB" sz="2000" dirty="0"/>
              <a:t>Perceptions find linear decision boundaries. What if the classes are not </a:t>
            </a:r>
            <a:r>
              <a:rPr lang="en-GB" sz="2000" b="1" dirty="0"/>
              <a:t>linearly separable</a:t>
            </a:r>
            <a:r>
              <a:rPr lang="en-GB" sz="2000" dirty="0"/>
              <a:t>? (decision boundary is a straight line) The algorithm does not converge!</a:t>
            </a:r>
          </a:p>
          <a:p>
            <a:r>
              <a:rPr lang="en-GB" sz="2000" dirty="0"/>
              <a:t>For the XOR, One solution: Rewrite the problem in 3 dimensions instead of two (show in figures above).</a:t>
            </a:r>
          </a:p>
          <a:p>
            <a:r>
              <a:rPr lang="en-GB" sz="2000" dirty="0"/>
              <a:t>In fact, it is always possible to separate out two classes with a linear function, provided that you project the data into the correct set of dimensions (basis of kernel classifiers, Support Vector Machines).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48E7E-AD6B-439C-AD4E-955BEDF79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2" t="1" r="1154" b="18979"/>
          <a:stretch/>
        </p:blipFill>
        <p:spPr>
          <a:xfrm>
            <a:off x="867259" y="1393097"/>
            <a:ext cx="5355882" cy="1971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CF589-B3C9-4FF2-B4C7-16DC770C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320" y="1452143"/>
            <a:ext cx="4158382" cy="2210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93E17-932C-4AD3-935F-0702F5C08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66" r="1155" b="558"/>
          <a:stretch/>
        </p:blipFill>
        <p:spPr>
          <a:xfrm>
            <a:off x="536678" y="3560100"/>
            <a:ext cx="5686462" cy="224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C901E0-BF39-440E-A667-8120E472B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140" y="3611703"/>
            <a:ext cx="5432181" cy="3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5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DC862-3AA4-4458-B47E-72ED9E2D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3" y="1567832"/>
            <a:ext cx="7670115" cy="46212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83804-F294-4032-8B87-DAFD77AC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1" y="1180375"/>
            <a:ext cx="2248214" cy="5249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EE1295-B5B1-4EC0-9E88-FC3024672960}"/>
              </a:ext>
            </a:extLst>
          </p:cNvPr>
          <p:cNvSpPr txBox="1"/>
          <p:nvPr/>
        </p:nvSpPr>
        <p:spPr>
          <a:xfrm>
            <a:off x="615852" y="773913"/>
            <a:ext cx="2248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2D XOR input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0AE57-CD8D-4FDE-9976-B5B565CCB246}"/>
              </a:ext>
            </a:extLst>
          </p:cNvPr>
          <p:cNvSpPr txBox="1"/>
          <p:nvPr/>
        </p:nvSpPr>
        <p:spPr>
          <a:xfrm>
            <a:off x="3588772" y="1201175"/>
            <a:ext cx="767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effectLst/>
              </a:rPr>
              <a:t>3D XOR input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98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772A-E6D9-483A-9131-BCE82915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Perceptron Convergence Theorem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FCA6-321A-4788-812D-202B936E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556084"/>
            <a:ext cx="11053010" cy="3121855"/>
          </a:xfrm>
        </p:spPr>
        <p:txBody>
          <a:bodyPr>
            <a:normAutofit/>
          </a:bodyPr>
          <a:lstStyle/>
          <a:p>
            <a:r>
              <a:rPr lang="en-GB" sz="2000" dirty="0"/>
              <a:t>Rosenblatt’s 1962 proof that, given a </a:t>
            </a:r>
            <a:r>
              <a:rPr lang="en-GB" sz="2000" b="1" dirty="0"/>
              <a:t>linearly separable </a:t>
            </a:r>
            <a:r>
              <a:rPr lang="en-GB" sz="2000" dirty="0"/>
              <a:t>dataset, the Perceptron will </a:t>
            </a:r>
            <a:r>
              <a:rPr lang="en-GB" sz="2000" b="1" dirty="0"/>
              <a:t>converge</a:t>
            </a:r>
            <a:r>
              <a:rPr lang="en-GB" sz="2000" dirty="0"/>
              <a:t> to a solution that separates the classes, and that it will do it after a </a:t>
            </a:r>
            <a:r>
              <a:rPr lang="en-GB" sz="2000" b="1" dirty="0"/>
              <a:t>finite</a:t>
            </a:r>
            <a:r>
              <a:rPr lang="en-GB" sz="2000" dirty="0"/>
              <a:t> </a:t>
            </a:r>
            <a:r>
              <a:rPr lang="en-GB" sz="2000" b="1" dirty="0"/>
              <a:t>number of iterations</a:t>
            </a:r>
            <a:r>
              <a:rPr lang="en-GB" sz="2000" dirty="0"/>
              <a:t>, </a:t>
            </a:r>
            <a:r>
              <a:rPr lang="en-GB" sz="2000" b="1" dirty="0"/>
              <a:t>bounded by 1/γ^2</a:t>
            </a:r>
            <a:r>
              <a:rPr lang="en-GB" sz="2000" dirty="0"/>
              <a:t>, where γ is the distance between the separating hyperplane and the closest datapoint to it.</a:t>
            </a:r>
          </a:p>
          <a:p>
            <a:r>
              <a:rPr lang="en-GB" sz="2000" dirty="0"/>
              <a:t>Linearly separable: know that there is </a:t>
            </a:r>
            <a:r>
              <a:rPr lang="en-GB" sz="2000" b="1" dirty="0"/>
              <a:t>some weight vector w∗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</a:t>
            </a:r>
            <a:r>
              <a:rPr lang="en-GB" sz="2000" b="1" dirty="0"/>
              <a:t>the data</a:t>
            </a:r>
            <a:r>
              <a:rPr lang="en-GB" sz="2000" dirty="0"/>
              <a:t>.</a:t>
            </a:r>
          </a:p>
          <a:p>
            <a:r>
              <a:rPr lang="en-GB" sz="2000" dirty="0"/>
              <a:t>Using product w∗·w, when the </a:t>
            </a:r>
            <a:r>
              <a:rPr lang="en-GB" sz="2000" b="1" dirty="0"/>
              <a:t>two vectors are parallel</a:t>
            </a:r>
            <a:r>
              <a:rPr lang="en-GB" sz="2000" dirty="0"/>
              <a:t>, the angle between them is θ= 0 and so </a:t>
            </a:r>
            <a:r>
              <a:rPr lang="en-GB" sz="2000" dirty="0" err="1"/>
              <a:t>cosθ</a:t>
            </a:r>
            <a:r>
              <a:rPr lang="en-GB" sz="2000" dirty="0"/>
              <a:t>= 1, and so the size of </a:t>
            </a:r>
            <a:r>
              <a:rPr lang="en-GB" sz="2000" b="1" dirty="0"/>
              <a:t>the inner product is a maximum</a:t>
            </a:r>
            <a:r>
              <a:rPr lang="en-GB" sz="2000" dirty="0"/>
              <a:t>.</a:t>
            </a:r>
          </a:p>
          <a:p>
            <a:r>
              <a:rPr lang="en-GB" sz="2000" dirty="0"/>
              <a:t>Proof to show that at each weight update </a:t>
            </a:r>
            <a:r>
              <a:rPr lang="en-GB" sz="2000" b="1" dirty="0"/>
              <a:t>w∗·w increase </a:t>
            </a:r>
            <a:r>
              <a:rPr lang="en-GB" sz="2000" dirty="0"/>
              <a:t>&amp; length w </a:t>
            </a:r>
            <a:r>
              <a:rPr lang="en-GB" sz="2000" b="1" dirty="0"/>
              <a:t>does not increase</a:t>
            </a:r>
            <a:r>
              <a:rPr lang="en-GB" sz="2000" dirty="0"/>
              <a:t> too </a:t>
            </a:r>
            <a:r>
              <a:rPr lang="en-GB" sz="2000" b="1" dirty="0"/>
              <a:t>much</a:t>
            </a:r>
            <a:r>
              <a:rPr lang="en-GB" sz="2000" dirty="0"/>
              <a:t>.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5C54F-7150-432F-B41A-E176249A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4689051"/>
            <a:ext cx="3715268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2BC38-1CE0-4521-8F59-A83973E14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74" y="3965435"/>
            <a:ext cx="2543530" cy="447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F5A7D-E6F5-4CAE-9AB2-15442B7F8892}"/>
              </a:ext>
            </a:extLst>
          </p:cNvPr>
          <p:cNvSpPr txBox="1"/>
          <p:nvPr/>
        </p:nvSpPr>
        <p:spPr>
          <a:xfrm>
            <a:off x="36340" y="5937000"/>
            <a:ext cx="4516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Where γ is that smallest distance between the optimal hyperplane defined by w∗ and any datapoint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1D254-965D-43F0-953A-055A6C5768A4}"/>
              </a:ext>
            </a:extLst>
          </p:cNvPr>
          <p:cNvSpPr txBox="1"/>
          <p:nvPr/>
        </p:nvSpPr>
        <p:spPr>
          <a:xfrm>
            <a:off x="36340" y="4355841"/>
            <a:ext cx="51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effectLst/>
              </a:rPr>
              <a:t>Check w∗·w increases</a:t>
            </a:r>
            <a:endParaRPr lang="en-GB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F413E-B66F-4D19-B58D-8F6ADA7504E3}"/>
              </a:ext>
            </a:extLst>
          </p:cNvPr>
          <p:cNvSpPr txBox="1"/>
          <p:nvPr/>
        </p:nvSpPr>
        <p:spPr>
          <a:xfrm>
            <a:off x="4519618" y="4393162"/>
            <a:ext cx="5165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>
                <a:effectLst/>
              </a:rPr>
              <a:t>Check length of the weight</a:t>
            </a:r>
            <a:endParaRPr lang="en-GB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06C364-D774-443E-8903-C857FDAD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53" y="4726372"/>
            <a:ext cx="4420217" cy="952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985127-795F-48BD-9990-F037DEFB7748}"/>
              </a:ext>
            </a:extLst>
          </p:cNvPr>
          <p:cNvSpPr txBox="1"/>
          <p:nvPr/>
        </p:nvSpPr>
        <p:spPr>
          <a:xfrm>
            <a:off x="4382767" y="5914053"/>
            <a:ext cx="530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Where γ is that smallest distance between the optimal hyperplane defined by w∗ and any datapoint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28FAB-B465-4606-BEAE-A51CDAC40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905" y="4627411"/>
            <a:ext cx="2191056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46AD5-6E92-406D-9FEF-FF7BF8672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4726" y="5326531"/>
            <a:ext cx="117173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459D2-A42C-4952-8840-0739A159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117" y="475618"/>
            <a:ext cx="7271084" cy="1279491"/>
          </a:xfrm>
        </p:spPr>
        <p:txBody>
          <a:bodyPr anchor="t">
            <a:normAutofit/>
          </a:bodyPr>
          <a:lstStyle/>
          <a:p>
            <a:r>
              <a:rPr lang="en-GB" sz="3600" dirty="0"/>
              <a:t>Pre-processing: Data Preparation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817A-E567-4F98-A01C-0A9BA7BB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88" y="1698170"/>
            <a:ext cx="10303245" cy="4516361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Scaling the data (Two methods):</a:t>
            </a:r>
          </a:p>
          <a:p>
            <a:pPr lvl="1"/>
            <a:r>
              <a:rPr lang="en-GB" sz="2000" dirty="0">
                <a:effectLst/>
              </a:rPr>
              <a:t>Min-max scale between max 1 and min -1 2</a:t>
            </a:r>
            <a:r>
              <a:rPr lang="en-GB" sz="2000" dirty="0"/>
              <a:t>(data – min / max)-1 </a:t>
            </a:r>
            <a:r>
              <a:rPr lang="en-GB" sz="2000" b="1" dirty="0"/>
              <a:t>highly sensitive to outliers</a:t>
            </a:r>
            <a:endParaRPr lang="en-GB" sz="2000" dirty="0">
              <a:effectLst/>
            </a:endParaRPr>
          </a:p>
          <a:p>
            <a:pPr lvl="1"/>
            <a:r>
              <a:rPr lang="en-GB" sz="2000" dirty="0"/>
              <a:t>Data transformed to have a zero mean and a unit variance in each direction. (data – mean / std) a bit </a:t>
            </a:r>
            <a:r>
              <a:rPr lang="en-GB" sz="2000" b="1" dirty="0"/>
              <a:t>less sensitive to outliers</a:t>
            </a:r>
          </a:p>
          <a:p>
            <a:r>
              <a:rPr lang="en-GB" sz="2000" dirty="0">
                <a:effectLst/>
              </a:rPr>
              <a:t> Looking at the data: </a:t>
            </a:r>
          </a:p>
          <a:p>
            <a:pPr lvl="1"/>
            <a:r>
              <a:rPr lang="en-GB" sz="2000" dirty="0">
                <a:effectLst/>
              </a:rPr>
              <a:t>In the example data not many people had more than 8 pregnancies =&gt; make all values greater than 8 equal 8.</a:t>
            </a:r>
          </a:p>
          <a:p>
            <a:pPr lvl="1"/>
            <a:r>
              <a:rPr lang="en-GB" sz="2000" dirty="0"/>
              <a:t>Group ages into age ranges.</a:t>
            </a:r>
          </a:p>
          <a:p>
            <a:r>
              <a:rPr lang="en-GB" sz="2000" dirty="0"/>
              <a:t>Feature selection:</a:t>
            </a:r>
          </a:p>
          <a:p>
            <a:pPr lvl="1"/>
            <a:r>
              <a:rPr lang="en-GB" sz="2000" dirty="0"/>
              <a:t>Subset of the inputs, missing out different features one at a time and seeing if that makes the results better. Remove completely one and repeat. (testing correlation between output and features) </a:t>
            </a:r>
            <a:r>
              <a:rPr lang="en-GB" sz="2000" b="1" dirty="0"/>
              <a:t>better methods later…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2042-0563-45F3-B15F-84D0EE11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5055-2A37-4146-AFD6-53B2FA8F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</a:rPr>
              <a:t>Regression problems: we fit a line to data</a:t>
            </a:r>
          </a:p>
          <a:p>
            <a:r>
              <a:rPr lang="en-GB" sz="2000" dirty="0"/>
              <a:t>C</a:t>
            </a:r>
            <a:r>
              <a:rPr lang="en-GB" sz="2000" dirty="0">
                <a:effectLst/>
              </a:rPr>
              <a:t>lassification problems: we find a line that separates out the classes to distinguish.</a:t>
            </a:r>
          </a:p>
          <a:p>
            <a:r>
              <a:rPr lang="en-GB" sz="2000" dirty="0"/>
              <a:t>Can turn </a:t>
            </a:r>
            <a:r>
              <a:rPr lang="en-GB" sz="2000" dirty="0">
                <a:effectLst/>
              </a:rPr>
              <a:t>classification problems into regression problem with indicator variable.</a:t>
            </a:r>
          </a:p>
          <a:p>
            <a:r>
              <a:rPr lang="en-GB" sz="2000" dirty="0">
                <a:effectLst/>
              </a:rPr>
              <a:t>Minimise the distance between each datapoint and the line that we fit. </a:t>
            </a:r>
            <a:endParaRPr lang="en-GB" sz="2000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075DAF9-CFCB-49AD-B968-7028298B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42931"/>
            <a:ext cx="6019331" cy="27688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810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84396-B680-4FA2-BFA5-E38DBE3C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2" y="1800848"/>
            <a:ext cx="7992590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E1D75-1024-430D-833C-86FAEFC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57" y="4523938"/>
            <a:ext cx="1028844" cy="11336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6E8E69-5E88-4A32-ADFF-67EBEEF8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08" y="330686"/>
            <a:ext cx="9484116" cy="1622321"/>
          </a:xfrm>
        </p:spPr>
        <p:txBody>
          <a:bodyPr>
            <a:normAutofit/>
          </a:bodyPr>
          <a:lstStyle/>
          <a:p>
            <a:r>
              <a:rPr lang="en-GB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963D0-9016-4753-84C1-64186DBEB391}"/>
              </a:ext>
            </a:extLst>
          </p:cNvPr>
          <p:cNvSpPr txBox="1"/>
          <p:nvPr/>
        </p:nvSpPr>
        <p:spPr>
          <a:xfrm>
            <a:off x="1393794" y="4069957"/>
            <a:ext cx="155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XOR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F5BE69-9CC0-4F05-BE0E-528FAA07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406" y="4452275"/>
            <a:ext cx="7792537" cy="1448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76D988-1977-452E-B5A2-035EFC641115}"/>
              </a:ext>
            </a:extLst>
          </p:cNvPr>
          <p:cNvSpPr txBox="1"/>
          <p:nvPr/>
        </p:nvSpPr>
        <p:spPr>
          <a:xfrm>
            <a:off x="3841523" y="3970431"/>
            <a:ext cx="596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Testing the prediction using sum-of-squares error </a:t>
            </a:r>
          </a:p>
        </p:txBody>
      </p:sp>
    </p:spTree>
    <p:extLst>
      <p:ext uri="{BB962C8B-B14F-4D97-AF65-F5344CB8AC3E}">
        <p14:creationId xmlns:p14="http://schemas.microsoft.com/office/powerpoint/2010/main" val="298232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677</Words>
  <Application>Microsoft Office PowerPoint</Application>
  <PresentationFormat>Widescreen</PresentationFormat>
  <Paragraphs>47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3: Neurons, Neural Networks, and Linear Discriminants</vt:lpstr>
      <vt:lpstr>What does the Perceptron actually compute? </vt:lpstr>
      <vt:lpstr>What does the Perceptron actually compute? </vt:lpstr>
      <vt:lpstr>The Exclusive Or (XOR) Function</vt:lpstr>
      <vt:lpstr>PowerPoint Presentation</vt:lpstr>
      <vt:lpstr>The Perceptron Convergence Theorem</vt:lpstr>
      <vt:lpstr>Pre-processing: Data Preparation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Neurons, Neural Networks, and Linear Discriminants</dc:title>
  <dc:creator>Alex</dc:creator>
  <cp:lastModifiedBy>Alex</cp:lastModifiedBy>
  <cp:revision>1</cp:revision>
  <dcterms:created xsi:type="dcterms:W3CDTF">2021-02-17T18:09:41Z</dcterms:created>
  <dcterms:modified xsi:type="dcterms:W3CDTF">2021-02-18T10:39:50Z</dcterms:modified>
</cp:coreProperties>
</file>