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5750C-3482-B45E-3856-EF837E522019}" v="151" dt="2021-05-12T19:00:13.277"/>
    <p1510:client id="{4F12CF92-0287-3A45-A0E0-51F09CBFAAB1}" v="2" dt="2021-05-13T09:06:44.813"/>
    <p1510:client id="{594F82F1-4622-594E-1D65-767C5428F045}" v="277" dt="2021-05-13T08:57:24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OUSIS S. (928895)" userId="S::928895@swansea.ac.uk::4ebbcbe4-030f-4464-9306-5cb2012a780c" providerId="AD" clId="Web-{594F82F1-4622-594E-1D65-767C5428F045}"/>
    <pc:docChg chg="addSld modSld">
      <pc:chgData name="GEORGOUSIS S. (928895)" userId="S::928895@swansea.ac.uk::4ebbcbe4-030f-4464-9306-5cb2012a780c" providerId="AD" clId="Web-{594F82F1-4622-594E-1D65-767C5428F045}" dt="2021-05-13T08:57:24.958" v="147" actId="14100"/>
      <pc:docMkLst>
        <pc:docMk/>
      </pc:docMkLst>
      <pc:sldChg chg="addSp modSp new">
        <pc:chgData name="GEORGOUSIS S. (928895)" userId="S::928895@swansea.ac.uk::4ebbcbe4-030f-4464-9306-5cb2012a780c" providerId="AD" clId="Web-{594F82F1-4622-594E-1D65-767C5428F045}" dt="2021-05-13T08:57:24.958" v="147" actId="14100"/>
        <pc:sldMkLst>
          <pc:docMk/>
          <pc:sldMk cId="1448575226" sldId="269"/>
        </pc:sldMkLst>
        <pc:spChg chg="mod">
          <ac:chgData name="GEORGOUSIS S. (928895)" userId="S::928895@swansea.ac.uk::4ebbcbe4-030f-4464-9306-5cb2012a780c" providerId="AD" clId="Web-{594F82F1-4622-594E-1D65-767C5428F045}" dt="2021-05-13T08:52:53.907" v="11" actId="20577"/>
          <ac:spMkLst>
            <pc:docMk/>
            <pc:sldMk cId="1448575226" sldId="269"/>
            <ac:spMk id="2" creationId="{2DF9030A-D2CD-4818-A590-C271E0E55D92}"/>
          </ac:spMkLst>
        </pc:spChg>
        <pc:spChg chg="mod">
          <ac:chgData name="GEORGOUSIS S. (928895)" userId="S::928895@swansea.ac.uk::4ebbcbe4-030f-4464-9306-5cb2012a780c" providerId="AD" clId="Web-{594F82F1-4622-594E-1D65-767C5428F045}" dt="2021-05-13T08:56:00.113" v="133" actId="20577"/>
          <ac:spMkLst>
            <pc:docMk/>
            <pc:sldMk cId="1448575226" sldId="269"/>
            <ac:spMk id="3" creationId="{C7B56ABE-32DF-483F-B637-FCEC693F62D1}"/>
          </ac:spMkLst>
        </pc:spChg>
        <pc:picChg chg="add mod">
          <ac:chgData name="GEORGOUSIS S. (928895)" userId="S::928895@swansea.ac.uk::4ebbcbe4-030f-4464-9306-5cb2012a780c" providerId="AD" clId="Web-{594F82F1-4622-594E-1D65-767C5428F045}" dt="2021-05-13T08:56:28.004" v="142" actId="14100"/>
          <ac:picMkLst>
            <pc:docMk/>
            <pc:sldMk cId="1448575226" sldId="269"/>
            <ac:picMk id="4" creationId="{9D9C5EF1-02A8-4D37-93F6-BFDC312DDF4C}"/>
          </ac:picMkLst>
        </pc:picChg>
        <pc:picChg chg="add mod">
          <ac:chgData name="GEORGOUSIS S. (928895)" userId="S::928895@swansea.ac.uk::4ebbcbe4-030f-4464-9306-5cb2012a780c" providerId="AD" clId="Web-{594F82F1-4622-594E-1D65-767C5428F045}" dt="2021-05-13T08:56:09.926" v="138" actId="1076"/>
          <ac:picMkLst>
            <pc:docMk/>
            <pc:sldMk cId="1448575226" sldId="269"/>
            <ac:picMk id="5" creationId="{96A225DF-2FF8-4B4E-9341-ED7AD47B3061}"/>
          </ac:picMkLst>
        </pc:picChg>
        <pc:picChg chg="add mod">
          <ac:chgData name="GEORGOUSIS S. (928895)" userId="S::928895@swansea.ac.uk::4ebbcbe4-030f-4464-9306-5cb2012a780c" providerId="AD" clId="Web-{594F82F1-4622-594E-1D65-767C5428F045}" dt="2021-05-13T08:56:55.270" v="144" actId="1076"/>
          <ac:picMkLst>
            <pc:docMk/>
            <pc:sldMk cId="1448575226" sldId="269"/>
            <ac:picMk id="6" creationId="{4785155A-A7AC-49E2-8939-AC8855141A84}"/>
          </ac:picMkLst>
        </pc:picChg>
        <pc:picChg chg="add mod">
          <ac:chgData name="GEORGOUSIS S. (928895)" userId="S::928895@swansea.ac.uk::4ebbcbe4-030f-4464-9306-5cb2012a780c" providerId="AD" clId="Web-{594F82F1-4622-594E-1D65-767C5428F045}" dt="2021-05-13T08:57:24.958" v="147" actId="14100"/>
          <ac:picMkLst>
            <pc:docMk/>
            <pc:sldMk cId="1448575226" sldId="269"/>
            <ac:picMk id="7" creationId="{400D432E-A2E5-4D81-B36C-C557FADC0EEA}"/>
          </ac:picMkLst>
        </pc:picChg>
      </pc:sldChg>
    </pc:docChg>
  </pc:docChgLst>
  <pc:docChgLst>
    <pc:chgData name="GEORGOUSIS S. (928895)" userId="4ebbcbe4-030f-4464-9306-5cb2012a780c" providerId="ADAL" clId="{4F12CF92-0287-3A45-A0E0-51F09CBFAAB1}"/>
    <pc:docChg chg="modSld">
      <pc:chgData name="GEORGOUSIS S. (928895)" userId="4ebbcbe4-030f-4464-9306-5cb2012a780c" providerId="ADAL" clId="{4F12CF92-0287-3A45-A0E0-51F09CBFAAB1}" dt="2021-05-13T09:06:44.814" v="13" actId="1076"/>
      <pc:docMkLst>
        <pc:docMk/>
      </pc:docMkLst>
      <pc:sldChg chg="modSp">
        <pc:chgData name="GEORGOUSIS S. (928895)" userId="4ebbcbe4-030f-4464-9306-5cb2012a780c" providerId="ADAL" clId="{4F12CF92-0287-3A45-A0E0-51F09CBFAAB1}" dt="2021-05-13T08:10:27.310" v="7" actId="15"/>
        <pc:sldMkLst>
          <pc:docMk/>
          <pc:sldMk cId="0" sldId="257"/>
        </pc:sldMkLst>
        <pc:spChg chg="mod">
          <ac:chgData name="GEORGOUSIS S. (928895)" userId="4ebbcbe4-030f-4464-9306-5cb2012a780c" providerId="ADAL" clId="{4F12CF92-0287-3A45-A0E0-51F09CBFAAB1}" dt="2021-05-13T08:10:27.310" v="7" actId="15"/>
          <ac:spMkLst>
            <pc:docMk/>
            <pc:sldMk cId="0" sldId="257"/>
            <ac:spMk id="44" creationId="{00000000-0000-0000-0000-000000000000}"/>
          </ac:spMkLst>
        </pc:spChg>
      </pc:sldChg>
      <pc:sldChg chg="modSp">
        <pc:chgData name="GEORGOUSIS S. (928895)" userId="4ebbcbe4-030f-4464-9306-5cb2012a780c" providerId="ADAL" clId="{4F12CF92-0287-3A45-A0E0-51F09CBFAAB1}" dt="2021-05-13T08:12:21.058" v="11" actId="114"/>
        <pc:sldMkLst>
          <pc:docMk/>
          <pc:sldMk cId="0" sldId="259"/>
        </pc:sldMkLst>
        <pc:spChg chg="mod">
          <ac:chgData name="GEORGOUSIS S. (928895)" userId="4ebbcbe4-030f-4464-9306-5cb2012a780c" providerId="ADAL" clId="{4F12CF92-0287-3A45-A0E0-51F09CBFAAB1}" dt="2021-05-13T08:12:21.058" v="11" actId="114"/>
          <ac:spMkLst>
            <pc:docMk/>
            <pc:sldMk cId="0" sldId="259"/>
            <ac:spMk id="49" creationId="{00000000-0000-0000-0000-000000000000}"/>
          </ac:spMkLst>
        </pc:spChg>
      </pc:sldChg>
      <pc:sldChg chg="modSp">
        <pc:chgData name="GEORGOUSIS S. (928895)" userId="4ebbcbe4-030f-4464-9306-5cb2012a780c" providerId="ADAL" clId="{4F12CF92-0287-3A45-A0E0-51F09CBFAAB1}" dt="2021-05-13T08:10:58.733" v="9" actId="20577"/>
        <pc:sldMkLst>
          <pc:docMk/>
          <pc:sldMk cId="0" sldId="263"/>
        </pc:sldMkLst>
        <pc:spChg chg="mod">
          <ac:chgData name="GEORGOUSIS S. (928895)" userId="4ebbcbe4-030f-4464-9306-5cb2012a780c" providerId="ADAL" clId="{4F12CF92-0287-3A45-A0E0-51F09CBFAAB1}" dt="2021-05-13T08:10:58.733" v="9" actId="20577"/>
          <ac:spMkLst>
            <pc:docMk/>
            <pc:sldMk cId="0" sldId="263"/>
            <ac:spMk id="61" creationId="{00000000-0000-0000-0000-000000000000}"/>
          </ac:spMkLst>
        </pc:spChg>
      </pc:sldChg>
      <pc:sldChg chg="modSp">
        <pc:chgData name="GEORGOUSIS S. (928895)" userId="4ebbcbe4-030f-4464-9306-5cb2012a780c" providerId="ADAL" clId="{4F12CF92-0287-3A45-A0E0-51F09CBFAAB1}" dt="2021-05-13T08:11:09.960" v="10" actId="20577"/>
        <pc:sldMkLst>
          <pc:docMk/>
          <pc:sldMk cId="0" sldId="265"/>
        </pc:sldMkLst>
        <pc:spChg chg="mod">
          <ac:chgData name="GEORGOUSIS S. (928895)" userId="4ebbcbe4-030f-4464-9306-5cb2012a780c" providerId="ADAL" clId="{4F12CF92-0287-3A45-A0E0-51F09CBFAAB1}" dt="2021-05-13T08:11:09.960" v="10" actId="20577"/>
          <ac:spMkLst>
            <pc:docMk/>
            <pc:sldMk cId="0" sldId="265"/>
            <ac:spMk id="65" creationId="{00000000-0000-0000-0000-000000000000}"/>
          </ac:spMkLst>
        </pc:spChg>
      </pc:sldChg>
      <pc:sldChg chg="modSp">
        <pc:chgData name="GEORGOUSIS S. (928895)" userId="4ebbcbe4-030f-4464-9306-5cb2012a780c" providerId="ADAL" clId="{4F12CF92-0287-3A45-A0E0-51F09CBFAAB1}" dt="2021-05-13T09:06:44.814" v="13" actId="1076"/>
        <pc:sldMkLst>
          <pc:docMk/>
          <pc:sldMk cId="1448575226" sldId="269"/>
        </pc:sldMkLst>
        <pc:spChg chg="mod">
          <ac:chgData name="GEORGOUSIS S. (928895)" userId="4ebbcbe4-030f-4464-9306-5cb2012a780c" providerId="ADAL" clId="{4F12CF92-0287-3A45-A0E0-51F09CBFAAB1}" dt="2021-05-13T09:06:44.814" v="13" actId="1076"/>
          <ac:spMkLst>
            <pc:docMk/>
            <pc:sldMk cId="1448575226" sldId="269"/>
            <ac:spMk id="3" creationId="{C7B56ABE-32DF-483F-B637-FCEC693F62D1}"/>
          </ac:spMkLst>
        </pc:spChg>
      </pc:sldChg>
    </pc:docChg>
  </pc:docChgLst>
  <pc:docChgLst>
    <pc:chgData name="GEORGOUSIS S. (928895)" userId="S::928895@swansea.ac.uk::4ebbcbe4-030f-4464-9306-5cb2012a780c" providerId="AD" clId="Web-{03A5750C-3482-B45E-3856-EF837E522019}"/>
    <pc:docChg chg="modSld">
      <pc:chgData name="GEORGOUSIS S. (928895)" userId="S::928895@swansea.ac.uk::4ebbcbe4-030f-4464-9306-5cb2012a780c" providerId="AD" clId="Web-{03A5750C-3482-B45E-3856-EF837E522019}" dt="2021-05-12T19:00:13.277" v="93" actId="20577"/>
      <pc:docMkLst>
        <pc:docMk/>
      </pc:docMkLst>
      <pc:sldChg chg="modSp">
        <pc:chgData name="GEORGOUSIS S. (928895)" userId="S::928895@swansea.ac.uk::4ebbcbe4-030f-4464-9306-5cb2012a780c" providerId="AD" clId="Web-{03A5750C-3482-B45E-3856-EF837E522019}" dt="2021-05-12T19:00:13.277" v="93" actId="20577"/>
        <pc:sldMkLst>
          <pc:docMk/>
          <pc:sldMk cId="0" sldId="257"/>
        </pc:sldMkLst>
        <pc:spChg chg="mod">
          <ac:chgData name="GEORGOUSIS S. (928895)" userId="S::928895@swansea.ac.uk::4ebbcbe4-030f-4464-9306-5cb2012a780c" providerId="AD" clId="Web-{03A5750C-3482-B45E-3856-EF837E522019}" dt="2021-05-12T19:00:13.277" v="93" actId="20577"/>
          <ac:spMkLst>
            <pc:docMk/>
            <pc:sldMk cId="0" sldId="257"/>
            <ac:spMk id="44" creationId="{00000000-0000-0000-0000-000000000000}"/>
          </ac:spMkLst>
        </pc:spChg>
      </pc:sldChg>
      <pc:sldChg chg="modSp">
        <pc:chgData name="GEORGOUSIS S. (928895)" userId="S::928895@swansea.ac.uk::4ebbcbe4-030f-4464-9306-5cb2012a780c" providerId="AD" clId="Web-{03A5750C-3482-B45E-3856-EF837E522019}" dt="2021-05-12T18:57:13.805" v="55" actId="20577"/>
        <pc:sldMkLst>
          <pc:docMk/>
          <pc:sldMk cId="0" sldId="258"/>
        </pc:sldMkLst>
        <pc:spChg chg="mod">
          <ac:chgData name="GEORGOUSIS S. (928895)" userId="S::928895@swansea.ac.uk::4ebbcbe4-030f-4464-9306-5cb2012a780c" providerId="AD" clId="Web-{03A5750C-3482-B45E-3856-EF837E522019}" dt="2021-05-12T18:57:13.805" v="55" actId="20577"/>
          <ac:spMkLst>
            <pc:docMk/>
            <pc:sldMk cId="0" sldId="258"/>
            <ac:spMk id="46" creationId="{00000000-0000-0000-0000-000000000000}"/>
          </ac:spMkLst>
        </pc:spChg>
      </pc:sldChg>
      <pc:sldChg chg="modSp">
        <pc:chgData name="GEORGOUSIS S. (928895)" userId="S::928895@swansea.ac.uk::4ebbcbe4-030f-4464-9306-5cb2012a780c" providerId="AD" clId="Web-{03A5750C-3482-B45E-3856-EF837E522019}" dt="2021-05-12T18:57:37.993" v="77" actId="20577"/>
        <pc:sldMkLst>
          <pc:docMk/>
          <pc:sldMk cId="0" sldId="259"/>
        </pc:sldMkLst>
        <pc:spChg chg="mod">
          <ac:chgData name="GEORGOUSIS S. (928895)" userId="S::928895@swansea.ac.uk::4ebbcbe4-030f-4464-9306-5cb2012a780c" providerId="AD" clId="Web-{03A5750C-3482-B45E-3856-EF837E522019}" dt="2021-05-12T18:57:37.993" v="77" actId="20577"/>
          <ac:spMkLst>
            <pc:docMk/>
            <pc:sldMk cId="0" sldId="259"/>
            <ac:spMk id="49" creationId="{00000000-0000-0000-0000-000000000000}"/>
          </ac:spMkLst>
        </pc:spChg>
      </pc:sldChg>
      <pc:sldChg chg="modSp">
        <pc:chgData name="GEORGOUSIS S. (928895)" userId="S::928895@swansea.ac.uk::4ebbcbe4-030f-4464-9306-5cb2012a780c" providerId="AD" clId="Web-{03A5750C-3482-B45E-3856-EF837E522019}" dt="2021-05-12T18:56:42.179" v="39" actId="20577"/>
        <pc:sldMkLst>
          <pc:docMk/>
          <pc:sldMk cId="0" sldId="261"/>
        </pc:sldMkLst>
        <pc:spChg chg="mod">
          <ac:chgData name="GEORGOUSIS S. (928895)" userId="S::928895@swansea.ac.uk::4ebbcbe4-030f-4464-9306-5cb2012a780c" providerId="AD" clId="Web-{03A5750C-3482-B45E-3856-EF837E522019}" dt="2021-05-12T18:56:42.179" v="39" actId="20577"/>
          <ac:spMkLst>
            <pc:docMk/>
            <pc:sldMk cId="0" sldId="261"/>
            <ac:spMk id="56" creationId="{00000000-0000-0000-0000-000000000000}"/>
          </ac:spMkLst>
        </pc:spChg>
      </pc:sldChg>
      <pc:sldChg chg="modSp">
        <pc:chgData name="GEORGOUSIS S. (928895)" userId="S::928895@swansea.ac.uk::4ebbcbe4-030f-4464-9306-5cb2012a780c" providerId="AD" clId="Web-{03A5750C-3482-B45E-3856-EF837E522019}" dt="2021-05-12T19:00:13.059" v="89" actId="20577"/>
        <pc:sldMkLst>
          <pc:docMk/>
          <pc:sldMk cId="0" sldId="263"/>
        </pc:sldMkLst>
        <pc:spChg chg="mod">
          <ac:chgData name="GEORGOUSIS S. (928895)" userId="S::928895@swansea.ac.uk::4ebbcbe4-030f-4464-9306-5cb2012a780c" providerId="AD" clId="Web-{03A5750C-3482-B45E-3856-EF837E522019}" dt="2021-05-12T19:00:13.059" v="89" actId="20577"/>
          <ac:spMkLst>
            <pc:docMk/>
            <pc:sldMk cId="0" sldId="263"/>
            <ac:spMk id="61" creationId="{00000000-0000-0000-0000-000000000000}"/>
          </ac:spMkLst>
        </pc:spChg>
      </pc:sldChg>
      <pc:sldChg chg="modSp">
        <pc:chgData name="GEORGOUSIS S. (928895)" userId="S::928895@swansea.ac.uk::4ebbcbe4-030f-4464-9306-5cb2012a780c" providerId="AD" clId="Web-{03A5750C-3482-B45E-3856-EF837E522019}" dt="2021-05-12T18:59:12.245" v="87" actId="20577"/>
        <pc:sldMkLst>
          <pc:docMk/>
          <pc:sldMk cId="0" sldId="264"/>
        </pc:sldMkLst>
        <pc:spChg chg="mod">
          <ac:chgData name="GEORGOUSIS S. (928895)" userId="S::928895@swansea.ac.uk::4ebbcbe4-030f-4464-9306-5cb2012a780c" providerId="AD" clId="Web-{03A5750C-3482-B45E-3856-EF837E522019}" dt="2021-05-12T18:59:12.245" v="87" actId="20577"/>
          <ac:spMkLst>
            <pc:docMk/>
            <pc:sldMk cId="0" sldId="264"/>
            <ac:spMk id="63" creationId="{00000000-0000-0000-0000-000000000000}"/>
          </ac:spMkLst>
        </pc:spChg>
      </pc:sldChg>
      <pc:sldChg chg="modSp">
        <pc:chgData name="GEORGOUSIS S. (928895)" userId="S::928895@swansea.ac.uk::4ebbcbe4-030f-4464-9306-5cb2012a780c" providerId="AD" clId="Web-{03A5750C-3482-B45E-3856-EF837E522019}" dt="2021-05-12T18:57:49.384" v="83" actId="1076"/>
        <pc:sldMkLst>
          <pc:docMk/>
          <pc:sldMk cId="0" sldId="265"/>
        </pc:sldMkLst>
        <pc:spChg chg="mod">
          <ac:chgData name="GEORGOUSIS S. (928895)" userId="S::928895@swansea.ac.uk::4ebbcbe4-030f-4464-9306-5cb2012a780c" providerId="AD" clId="Web-{03A5750C-3482-B45E-3856-EF837E522019}" dt="2021-05-12T18:57:48.696" v="82" actId="20577"/>
          <ac:spMkLst>
            <pc:docMk/>
            <pc:sldMk cId="0" sldId="265"/>
            <ac:spMk id="65" creationId="{00000000-0000-0000-0000-000000000000}"/>
          </ac:spMkLst>
        </pc:spChg>
        <pc:picChg chg="mod">
          <ac:chgData name="GEORGOUSIS S. (928895)" userId="S::928895@swansea.ac.uk::4ebbcbe4-030f-4464-9306-5cb2012a780c" providerId="AD" clId="Web-{03A5750C-3482-B45E-3856-EF837E522019}" dt="2021-05-12T18:57:49.384" v="83" actId="1076"/>
          <ac:picMkLst>
            <pc:docMk/>
            <pc:sldMk cId="0" sldId="265"/>
            <ac:picMk id="66" creationId="{00000000-0000-0000-0000-000000000000}"/>
          </ac:picMkLst>
        </pc:picChg>
      </pc:sldChg>
      <pc:sldChg chg="modSp">
        <pc:chgData name="GEORGOUSIS S. (928895)" userId="S::928895@swansea.ac.uk::4ebbcbe4-030f-4464-9306-5cb2012a780c" providerId="AD" clId="Web-{03A5750C-3482-B45E-3856-EF837E522019}" dt="2021-05-12T18:58:07.009" v="84" actId="20577"/>
        <pc:sldMkLst>
          <pc:docMk/>
          <pc:sldMk cId="0" sldId="266"/>
        </pc:sldMkLst>
        <pc:spChg chg="mod">
          <ac:chgData name="GEORGOUSIS S. (928895)" userId="S::928895@swansea.ac.uk::4ebbcbe4-030f-4464-9306-5cb2012a780c" providerId="AD" clId="Web-{03A5750C-3482-B45E-3856-EF837E522019}" dt="2021-05-12T18:58:07.009" v="84" actId="20577"/>
          <ac:spMkLst>
            <pc:docMk/>
            <pc:sldMk cId="0" sldId="266"/>
            <ac:spMk id="6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DCD6001-B924-4C92-A7A1-24C734102DF7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Ch.14 Unsupervised Learning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080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Part 2</a:t>
            </a:r>
          </a:p>
          <a:p>
            <a:pPr algn="ctr"/>
            <a:r>
              <a:rPr lang="en-GB" sz="3200" b="0" strike="noStrike" spc="-1">
                <a:latin typeface="Arial"/>
              </a:rPr>
              <a:t>Hans, Stavros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Self-Organisation</a:t>
            </a: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b="0" strike="noStrike" spc="-1">
                <a:latin typeface="Arial"/>
              </a:rPr>
              <a:t>This part may be not intuitive:</a:t>
            </a:r>
            <a:endParaRPr lang="en-US"/>
          </a:p>
          <a:p>
            <a:pPr marL="1022350" lvl="1" indent="-457200">
              <a:spcBef>
                <a:spcPts val="1417"/>
              </a:spcBef>
              <a:buFont typeface="Arial" charset="2"/>
              <a:buChar char="•"/>
            </a:pPr>
            <a:r>
              <a:rPr lang="en-GB" sz="2800" b="0" strike="noStrike" spc="-1">
                <a:latin typeface="Arial"/>
              </a:rPr>
              <a:t>Local interactions cause a global ordering</a:t>
            </a:r>
            <a:endParaRPr lang="en-GB"/>
          </a:p>
          <a:p>
            <a:pPr marL="1022350" lvl="1" indent="-457200">
              <a:spcBef>
                <a:spcPts val="1417"/>
              </a:spcBef>
              <a:buFont typeface="Arial" charset="2"/>
              <a:buChar char="•"/>
            </a:pPr>
            <a:r>
              <a:rPr lang="en-GB" sz="2800" b="0" strike="noStrike" spc="-1">
                <a:latin typeface="Arial"/>
              </a:rPr>
              <a:t>Examples (flock of birds, simulations, etc.)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Network Dimensionality and Boundary Conditions</a:t>
            </a: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b="0" strike="noStrike" spc="-1">
                <a:latin typeface="Arial"/>
              </a:rPr>
              <a:t>Dimensionality → Should be chosen based on intrinsic input dimensionality (1D or 2D)</a:t>
            </a:r>
            <a:endParaRPr lang="en-US"/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b="0" strike="noStrike" spc="-1">
                <a:latin typeface="Arial"/>
              </a:rPr>
              <a:t>In case of not well defined boundaries, more complex boundary conditions necessary</a:t>
            </a:r>
          </a:p>
        </p:txBody>
      </p:sp>
      <p:pic>
        <p:nvPicPr>
          <p:cNvPr id="66" name="Picture 65"/>
          <p:cNvPicPr/>
          <p:nvPr/>
        </p:nvPicPr>
        <p:blipFill>
          <a:blip r:embed="rId2"/>
          <a:stretch/>
        </p:blipFill>
        <p:spPr>
          <a:xfrm>
            <a:off x="2808000" y="3442147"/>
            <a:ext cx="4056480" cy="207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Boundary Conditions</a:t>
            </a: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10795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3200" b="0" strike="noStrike" spc="-1">
                <a:latin typeface="Arial"/>
              </a:rPr>
              <a:t>Implementation example (2D)</a:t>
            </a:r>
            <a:endParaRPr lang="en-US"/>
          </a:p>
        </p:txBody>
      </p:sp>
      <p:pic>
        <p:nvPicPr>
          <p:cNvPr id="69" name="Picture 68"/>
          <p:cNvPicPr/>
          <p:nvPr/>
        </p:nvPicPr>
        <p:blipFill>
          <a:blip r:embed="rId2"/>
          <a:stretch/>
        </p:blipFill>
        <p:spPr>
          <a:xfrm>
            <a:off x="2622240" y="2016000"/>
            <a:ext cx="3713760" cy="328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Examples - Applications</a:t>
            </a: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556360" y="1172520"/>
            <a:ext cx="4859640" cy="3737880"/>
          </a:xfrm>
          <a:prstGeom prst="rect">
            <a:avLst/>
          </a:prstGeom>
          <a:ln>
            <a:noFill/>
          </a:ln>
        </p:spPr>
      </p:pic>
      <p:sp>
        <p:nvSpPr>
          <p:cNvPr id="72" name="TextShape 2"/>
          <p:cNvSpPr txBox="1"/>
          <p:nvPr/>
        </p:nvSpPr>
        <p:spPr>
          <a:xfrm>
            <a:off x="2952000" y="4941720"/>
            <a:ext cx="410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Uniform random sampling of 2D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Examples 2</a:t>
            </a: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476640" y="2016000"/>
            <a:ext cx="3123360" cy="250416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3"/>
          <a:stretch/>
        </p:blipFill>
        <p:spPr>
          <a:xfrm>
            <a:off x="4020480" y="2232000"/>
            <a:ext cx="5333040" cy="2016000"/>
          </a:xfrm>
          <a:prstGeom prst="rect">
            <a:avLst/>
          </a:prstGeom>
          <a:ln>
            <a:noFill/>
          </a:ln>
        </p:spPr>
      </p:pic>
      <p:sp>
        <p:nvSpPr>
          <p:cNvPr id="76" name="TextShape 2"/>
          <p:cNvSpPr txBox="1"/>
          <p:nvPr/>
        </p:nvSpPr>
        <p:spPr>
          <a:xfrm>
            <a:off x="1080000" y="4680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Iris dataset</a:t>
            </a:r>
          </a:p>
        </p:txBody>
      </p:sp>
      <p:sp>
        <p:nvSpPr>
          <p:cNvPr id="77" name="TextShape 3"/>
          <p:cNvSpPr txBox="1"/>
          <p:nvPr/>
        </p:nvSpPr>
        <p:spPr>
          <a:xfrm>
            <a:off x="5544000" y="4549680"/>
            <a:ext cx="280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E. coli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Vector Quantisation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sz="3200" b="0" strike="noStrike" spc="-1">
                <a:latin typeface="Arial"/>
              </a:rPr>
              <a:t>Data compression</a:t>
            </a:r>
            <a:endParaRPr lang="en-US"/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b="0" strike="noStrike" spc="-1">
                <a:latin typeface="Arial"/>
              </a:rPr>
              <a:t>How? → Encode data points as indices in a common codebook of prototype vectors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b="0" strike="noStrike" spc="-1">
                <a:latin typeface="Arial"/>
              </a:rPr>
              <a:t>Codebook of vectors → cluster centroids</a:t>
            </a:r>
            <a:endParaRPr lang="en-GB"/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2800" b="0" strike="noStrike" spc="-1">
                <a:latin typeface="Arial"/>
              </a:rPr>
              <a:t>Lossy compression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Vector Quantisation (cont.)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216360" y="1440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b="0" strike="noStrike" spc="-1">
                <a:latin typeface="Arial"/>
              </a:rPr>
              <a:t>2D Example: Voronoi </a:t>
            </a:r>
            <a:r>
              <a:rPr lang="en-GB" sz="3200" spc="-1" err="1">
                <a:latin typeface="Arial"/>
              </a:rPr>
              <a:t>tesselation</a:t>
            </a:r>
            <a:endParaRPr lang="en-US" err="1">
              <a:latin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2800" spc="-1">
                <a:latin typeface="Arial"/>
              </a:rPr>
              <a:t>Optimal</a:t>
            </a:r>
            <a:r>
              <a:rPr lang="en-GB" sz="2800" b="0" strike="noStrike" spc="-1">
                <a:latin typeface="Arial"/>
              </a:rPr>
              <a:t> partition of 2D space.</a:t>
            </a:r>
            <a:endParaRPr lang="en-US">
              <a:latin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b="0" strike="noStrike" spc="-1">
                <a:latin typeface="Arial"/>
              </a:rPr>
              <a:t>How to choose prototype </a:t>
            </a:r>
            <a:r>
              <a:rPr lang="en-GB" sz="3200" spc="-1">
                <a:latin typeface="Arial"/>
              </a:rPr>
              <a:t>vectors</a:t>
            </a:r>
            <a:endParaRPr lang="en-US">
              <a:latin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2800" spc="-1">
                <a:latin typeface="Arial"/>
              </a:rPr>
              <a:t>Competitive</a:t>
            </a:r>
            <a:r>
              <a:rPr lang="en-GB" sz="2800" b="0" strike="noStrike" spc="-1">
                <a:latin typeface="Arial"/>
              </a:rPr>
              <a:t> learning (E.g. SOMs)</a:t>
            </a:r>
            <a:endParaRPr lang="en-US" b="0" strike="noStrike">
              <a:latin typeface="Arial"/>
            </a:endParaRP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800" b="0" strike="noStrike" spc="-1">
              <a:latin typeface="Arial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6768000" y="1296000"/>
            <a:ext cx="2896920" cy="227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Self-Organising Feature Map (SOM)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82500" lnSpcReduction="1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b="0" strike="noStrike" spc="-1">
                <a:latin typeface="Arial"/>
              </a:rPr>
              <a:t>Inspired by sensory signal mapping into cerebral </a:t>
            </a:r>
            <a:r>
              <a:rPr lang="en-GB" sz="3200" spc="-1">
                <a:latin typeface="Arial"/>
              </a:rPr>
              <a:t>cortex</a:t>
            </a:r>
            <a:endParaRPr lang="en-US">
              <a:latin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2800" spc="-1">
                <a:latin typeface="Arial"/>
              </a:rPr>
              <a:t>Mapping</a:t>
            </a:r>
            <a:r>
              <a:rPr lang="en-GB" sz="2800" b="0" strike="noStrike" spc="-1">
                <a:latin typeface="Arial"/>
              </a:rPr>
              <a:t> retains some </a:t>
            </a:r>
            <a:r>
              <a:rPr lang="en-GB" sz="2800" b="1" strike="noStrike" spc="-1">
                <a:latin typeface="Arial"/>
              </a:rPr>
              <a:t>order</a:t>
            </a:r>
            <a:r>
              <a:rPr lang="en-GB" sz="2800" b="0" strike="noStrike" spc="-1">
                <a:latin typeface="Arial"/>
              </a:rPr>
              <a:t> (close representations → close neurons)</a:t>
            </a:r>
            <a:endParaRPr lang="en-US">
              <a:latin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b="0" strike="noStrike" spc="-1">
                <a:latin typeface="Arial"/>
              </a:rPr>
              <a:t>Feature mapping with </a:t>
            </a:r>
            <a:r>
              <a:rPr lang="en-GB" sz="3200" b="0" i="1" strike="noStrike" spc="-1">
                <a:latin typeface="Arial"/>
              </a:rPr>
              <a:t>relative order</a:t>
            </a:r>
            <a:r>
              <a:rPr lang="en-GB" sz="3200" b="0" strike="noStrike" spc="-1">
                <a:latin typeface="Arial"/>
              </a:rPr>
              <a:t> (topology) preservation.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b="0" strike="noStrike" spc="-1">
                <a:latin typeface="Arial"/>
              </a:rPr>
              <a:t>When input and mapping of same dimensionality:</a:t>
            </a:r>
            <a:endParaRPr lang="en-US" b="0" strike="noStrike">
              <a:latin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2800" b="0" strike="noStrike" spc="-1">
                <a:latin typeface="Arial"/>
              </a:rPr>
              <a:t>Perfect topology preservation</a:t>
            </a:r>
            <a:endParaRPr lang="en-US" b="0" strike="noStrike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SOM (cont.)</a:t>
            </a:r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504000" y="1512000"/>
            <a:ext cx="4104000" cy="2571840"/>
          </a:xfrm>
          <a:prstGeom prst="rect">
            <a:avLst/>
          </a:prstGeom>
          <a:ln>
            <a:noFill/>
          </a:ln>
        </p:spPr>
      </p:pic>
      <p:pic>
        <p:nvPicPr>
          <p:cNvPr id="52" name="Picture 51"/>
          <p:cNvPicPr/>
          <p:nvPr/>
        </p:nvPicPr>
        <p:blipFill>
          <a:blip r:embed="rId3"/>
          <a:stretch/>
        </p:blipFill>
        <p:spPr>
          <a:xfrm>
            <a:off x="4968000" y="1440000"/>
            <a:ext cx="4104360" cy="254232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6120000" y="4248000"/>
            <a:ext cx="273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Topology preservation</a:t>
            </a:r>
          </a:p>
        </p:txBody>
      </p:sp>
      <p:sp>
        <p:nvSpPr>
          <p:cNvPr id="54" name="TextShape 3"/>
          <p:cNvSpPr txBox="1"/>
          <p:nvPr/>
        </p:nvSpPr>
        <p:spPr>
          <a:xfrm>
            <a:off x="1440000" y="4083840"/>
            <a:ext cx="273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SOM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SOM (cont… 2)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63500" lnSpcReduction="2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b="0" strike="noStrike" spc="-1">
                <a:latin typeface="Arial"/>
              </a:rPr>
              <a:t>Differences with </a:t>
            </a:r>
            <a:r>
              <a:rPr lang="en-GB" sz="3200" spc="-1">
                <a:latin typeface="Arial"/>
              </a:rPr>
              <a:t>MLPs</a:t>
            </a:r>
            <a:endParaRPr lang="en-US">
              <a:latin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2800" spc="-1">
                <a:latin typeface="Arial"/>
              </a:rPr>
              <a:t>Unsupervised</a:t>
            </a:r>
            <a:endParaRPr lang="en-US" b="0" strike="noStrike">
              <a:latin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2800" b="0" strike="noStrike" spc="-1">
                <a:latin typeface="Arial"/>
              </a:rPr>
              <a:t>2D (not always)</a:t>
            </a:r>
            <a:endParaRPr lang="en-US">
              <a:latin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2800" b="0" strike="noStrike" spc="-1">
                <a:latin typeface="Arial"/>
              </a:rPr>
              <a:t>Lateral connections between </a:t>
            </a:r>
            <a:r>
              <a:rPr lang="en-GB" sz="2800" spc="-1">
                <a:latin typeface="Arial"/>
              </a:rPr>
              <a:t>neurons</a:t>
            </a:r>
            <a:endParaRPr lang="en-US">
              <a:latin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spc="-1">
                <a:latin typeface="Arial"/>
              </a:rPr>
              <a:t>Lateral</a:t>
            </a:r>
            <a:r>
              <a:rPr lang="en-GB" sz="3200" b="0" strike="noStrike" spc="-1">
                <a:latin typeface="Arial"/>
              </a:rPr>
              <a:t> </a:t>
            </a:r>
            <a:r>
              <a:rPr lang="en-GB" sz="3200" spc="-1">
                <a:latin typeface="Arial"/>
              </a:rPr>
              <a:t>connections</a:t>
            </a:r>
            <a:endParaRPr lang="en-US">
              <a:latin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2800" spc="-1">
                <a:latin typeface="Arial"/>
              </a:rPr>
              <a:t>Within</a:t>
            </a:r>
            <a:r>
              <a:rPr lang="en-GB" sz="2800" b="0" strike="noStrike" spc="-1">
                <a:latin typeface="Arial"/>
              </a:rPr>
              <a:t> the neighbourhood, close neurons are “pulled closer”, while further are “pushed away”</a:t>
            </a:r>
            <a:endParaRPr lang="en-US">
              <a:latin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2800" b="0" strike="noStrike" spc="-1">
                <a:latin typeface="Arial"/>
              </a:rPr>
              <a:t>Not in neighbourhood → do </a:t>
            </a:r>
            <a:r>
              <a:rPr lang="en-GB" sz="2800" spc="-1">
                <a:latin typeface="Arial"/>
              </a:rPr>
              <a:t>nothing</a:t>
            </a:r>
            <a:endParaRPr lang="en-US">
              <a:latin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2800" spc="-1">
                <a:latin typeface="Arial"/>
              </a:rPr>
              <a:t>Mexican </a:t>
            </a:r>
            <a:r>
              <a:rPr lang="en-GB" sz="2800" b="0" strike="noStrike" spc="-1">
                <a:latin typeface="Arial"/>
              </a:rPr>
              <a:t>Hat</a:t>
            </a:r>
            <a:r>
              <a:rPr lang="en-GB" sz="2800" spc="-1">
                <a:latin typeface="Arial"/>
              </a:rPr>
              <a:t> </a:t>
            </a:r>
            <a:endParaRPr lang="en-US" b="0" strike="noStrike">
              <a:latin typeface="Arial"/>
            </a:endParaRPr>
          </a:p>
        </p:txBody>
      </p:sp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5962320" y="3672000"/>
            <a:ext cx="3037680" cy="154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030A-D2CD-4818-A590-C271E0E5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56ABE-32DF-483F-B637-FCEC693F62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78343" y="1656060"/>
            <a:ext cx="9071640" cy="946440"/>
          </a:xfrm>
        </p:spPr>
        <p:txBody>
          <a:bodyPr lIns="0" tIns="0" rIns="0" bIns="0" anchor="t">
            <a:normAutofit/>
          </a:bodyPr>
          <a:lstStyle/>
          <a:p>
            <a:pPr marL="0" indent="0">
              <a:buNone/>
            </a:pPr>
            <a:r>
              <a:rPr lang="en-US" sz="2000"/>
              <a:t>For each data point:</a:t>
            </a:r>
          </a:p>
          <a:p>
            <a:pPr marL="514350" indent="-514350">
              <a:buAutoNum type="arabicPeriod"/>
            </a:pPr>
            <a:r>
              <a:rPr lang="en-US" sz="2000"/>
              <a:t>Select best matching neuron </a:t>
            </a:r>
          </a:p>
          <a:p>
            <a:pPr marL="514350" indent="-514350">
              <a:buAutoNum type="arabicPeriod"/>
            </a:pPr>
            <a:r>
              <a:rPr lang="en-US" sz="2000"/>
              <a:t>Update weight of best matching neuron</a:t>
            </a:r>
          </a:p>
          <a:p>
            <a:pPr marL="514350" indent="-514350">
              <a:buAutoNum type="arabicPeriod"/>
            </a:pPr>
            <a:r>
              <a:rPr lang="en-US" sz="2000"/>
              <a:t>Update weight of all other neurons</a:t>
            </a:r>
          </a:p>
          <a:p>
            <a:pPr marL="514350" indent="-514350">
              <a:buAutoNum type="arabicPeriod"/>
            </a:pPr>
            <a:r>
              <a:rPr lang="en-US" sz="2000"/>
              <a:t>Reduce learning rate, </a:t>
            </a:r>
            <a:r>
              <a:rPr lang="en-US" sz="2000" err="1"/>
              <a:t>neighbourhood</a:t>
            </a:r>
            <a:r>
              <a:rPr lang="en-US" sz="2000"/>
              <a:t> function.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9C5EF1-02A8-4D37-93F6-BFDC312D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973" y="1544117"/>
            <a:ext cx="2305632" cy="56079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6A225DF-2FF8-4B4E-9341-ED7AD47B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700" y="1938356"/>
            <a:ext cx="2203237" cy="478638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4785155A-A7AC-49E2-8939-AC8855141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883" y="2361483"/>
            <a:ext cx="2743104" cy="44873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00D432E-A2E5-4D81-B36C-C557FADC0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521" y="2959920"/>
            <a:ext cx="2980854" cy="2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7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Neighbourhood Connections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Learning done in 2 phases: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Ordering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Convergence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For weights initialised randomly, initially the map is unordered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Larger initial neighbourhood required, and then reduced.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For weights initialised through PCA, ordering is mostly done, so smaller initial neighbourhood is sufficient.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Neighbourhood Connections (cont.)</a:t>
            </a: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b="0" strike="noStrike" spc="-1">
                <a:latin typeface="Arial"/>
              </a:rPr>
              <a:t>Training requires all data available → online learning not possible.</a:t>
            </a:r>
            <a:endParaRPr lang="en-GB" sz="3200" spc="-1"/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GB" sz="3200" b="0" strike="noStrike" spc="-1">
                <a:latin typeface="Arial"/>
              </a:rPr>
              <a:t>We could ignore this constraint, but could also use networks designed for this (Fritzke’s “Growing Neural Gas” and Marsland’s “Grow When Required” Network)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revision>1</cp:revision>
  <dcterms:created xsi:type="dcterms:W3CDTF">2021-05-12T12:18:28Z</dcterms:created>
  <dcterms:modified xsi:type="dcterms:W3CDTF">2021-05-13T09:07:26Z</dcterms:modified>
  <dc:language>en-GB</dc:language>
</cp:coreProperties>
</file>