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notesSlides/notesSlide1.xml" ContentType="application/vnd.openxmlformats-officedocument.presentationml.notesSlide+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1" r:id="rId5"/>
    <p:sldId id="259" r:id="rId6"/>
    <p:sldId id="262" r:id="rId7"/>
    <p:sldId id="263" r:id="rId8"/>
    <p:sldId id="260" r:id="rId9"/>
    <p:sldId id="264" r:id="rId10"/>
    <p:sldId id="265" r:id="rId11"/>
    <p:sldId id="269"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F4C0E1-7752-4F45-A517-9C96CC35B165}">
          <p14:sldIdLst>
            <p14:sldId id="256"/>
          </p14:sldIdLst>
        </p14:section>
        <p14:section name="Introduction" id="{70524A3D-FBAD-5542-9768-DE3798EBC47F}">
          <p14:sldIdLst>
            <p14:sldId id="257"/>
            <p14:sldId id="258"/>
          </p14:sldIdLst>
        </p14:section>
        <p14:section name="The Point" id="{576052D1-D5C2-A948-A8CD-E592EF6A4430}">
          <p14:sldIdLst>
            <p14:sldId id="261"/>
            <p14:sldId id="259"/>
            <p14:sldId id="262"/>
            <p14:sldId id="263"/>
          </p14:sldIdLst>
        </p14:section>
        <p14:section name="Graph-theoretical Definitions" id="{1A01EEE6-5834-0B46-8556-99A2A60F48F4}">
          <p14:sldIdLst>
            <p14:sldId id="260"/>
            <p14:sldId id="264"/>
            <p14:sldId id="265"/>
            <p14:sldId id="269"/>
            <p14:sldId id="266"/>
          </p14:sldIdLst>
        </p14:section>
        <p14:section name="Spatial Graph Convolution" id="{24B9EE5E-50A0-7542-AD29-2D0B022C4295}">
          <p14:sldIdLst>
            <p14:sldId id="267"/>
            <p14:sldId id="268"/>
            <p14:sldId id="270"/>
            <p14:sldId id="271"/>
            <p14:sldId id="272"/>
          </p14:sldIdLst>
        </p14:section>
      </p14:sectionLst>
    </p:ext>
    <p:ext uri="{EFAFB233-063F-42B5-8137-9DF3F51BA10A}">
      <p15:sldGuideLst xmlns:p15="http://schemas.microsoft.com/office/powerpoint/2012/main">
        <p15:guide id="1" orient="horz" pos="43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94719"/>
  </p:normalViewPr>
  <p:slideViewPr>
    <p:cSldViewPr snapToGrid="0" snapToObjects="1" showGuides="1">
      <p:cViewPr>
        <p:scale>
          <a:sx n="145" d="100"/>
          <a:sy n="145" d="100"/>
        </p:scale>
        <p:origin x="1032" y="224"/>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1.626"/>
    </inkml:context>
    <inkml:brush xml:id="br0">
      <inkml:brushProperty name="width" value="0.04286" units="cm"/>
      <inkml:brushProperty name="height" value="0.04286" units="cm"/>
    </inkml:brush>
  </inkml:definitions>
  <inkml:trace contextRef="#ctx0" brushRef="#br0">125 12 6004,'-2'-3'359,"1"1"-269,-1 0 0,0 1 0,0-1 90,0 1-90,-2 1 0,1 0 0,-1 1 90,-4 2-90,3-1 0,-4 0 0,7-2 359,-3-1-269,3 0 180,-4 0-270,3 0 360,-4 1-360,4 0 360,-3 0-361,4 0 361,-2 0-360,4 1 180,-2 1-180,1 0 360,-3 10-270,2-5 179,-4 17-269,4-12 90,-3 22-90,4-17 0,1 31 0,2-25 0,4 38-90,-2-32 90,5 42 0,-6-38 0,4 56-90,-5-53 180,2 45-180,-2-54 0,2 28 90,-2-33-90,4 26 0,-4-27 0,6 31 0,-6-27 90,4 32-90,-4-32 0,3 31 90,-2-36-90,2 16 0,-4-27 0,1 5 0,-2-11 0,0 3 0,0-5 0,0 1 0,0-1 0,0 0 0,-1 0-720,-5 2 180,1 0-2248,-15 0 1709,8-5 1079,-15-11 0,12-2 0,-4-8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37.910"/>
    </inkml:context>
    <inkml:brush xml:id="br0">
      <inkml:brushProperty name="width" value="0.04286" units="cm"/>
      <inkml:brushProperty name="height" value="0.04286" units="cm"/>
      <inkml:brushProperty name="color" value="#004F8B"/>
    </inkml:brush>
  </inkml:definitions>
  <inkml:trace contextRef="#ctx0" brushRef="#br0">0 2149 6183,'0'3'360,"0"-1"-270,0-1 90,0 1-90,0-1 0,0 1 90,1-1-90,0 0 270,0 0 89,3-2-269,-1 0 450,9-8-360,-5 3 719,12-10-629,-10 9 629,7-9-809,-8 8 360,9-12-450,-9 9 90,16-21-90,-11 15 90,23-31-180,-17 23 270,38-51-180,-31 41-1,6-9 1,0-1 0,-6 10 90,31-45-90,-32 44 0,30-45 0,-31 44-45,4-5 0,1 0-45,-3 3 90,8-14 0,2-1-90,-8 10 90,6-9 0,-1 1 0,-9 17 0,26-40-90,-29 43 90,23-36-90,-25 38 90,23-37 0,-24 37 0,25-36-90,-24 37 89,25-34-89,-24 37 90,24-32-90,-26 34 90,23-33-90,-25 35 90,17-29-90,-22 34 0,12-22 0,-14 22 0,11-19 0,-13 21 90,8-15-90,-9 18 270,9-12-270,-10 15 180,7-9-90,-9 12-90,6-10 0,-5 8 0,8-14 90,-6 11-90,8-14 0,-8 15 0,6-11 0,-8 13 0,3-3 0,-5 7-360,-2 1 90,-1 4-1079,-2 0 629,2-1-2428,-4-2 1979,1 1 1169,-16 0 0,6 1 0,-11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38.900"/>
    </inkml:context>
    <inkml:brush xml:id="br0">
      <inkml:brushProperty name="width" value="0.04286" units="cm"/>
      <inkml:brushProperty name="height" value="0.04286" units="cm"/>
      <inkml:brushProperty name="color" value="#00A0D7"/>
    </inkml:brush>
  </inkml:definitions>
  <inkml:trace contextRef="#ctx0" brushRef="#br0">4 3527 6273,'-2'-2'450,"1"0"-360,1 0 90,0 0 0,0-1-90,0 0 90,0 0 180,0-3-271,0 1 271,0-3-270,0 5 450,2-5-360,-1 5 360,3-3-271,-3 4 181,1-1-270,-2 1 719,0 1-719,-1 1 270,-1 1-360,1-1 90,-1-1-90,3 0 90,1-2-90,0-1 0,3-6-90,-2 3 90,9-19-90,-4 13 0,18-28 90,-12 21 0,24-31-90,-18 26 179,28-40-89,-24 34 180,34-47-180,-31 42 0,8-11 0,0-1 0,-7 8-45,6-6 0,0 0 45,-10 13 90,31-38-90,-31 40 0,14-14-90,-19 21 90,1 1-90,-1 0 90,1 0 0,8-10 0,-6 8-90,7-9 0,-8 12 89,0-1-89,0 0 90,-1 0-90,10-10 90,-7 8 0,29-32-90,-28 32 90,32-34-90,-36 38 90,26-28-90,-26 26 180,29-32-180,-26 29 90,29-35-90,-29 33 180,27-35-90,-29 36-90,24-32 90,-27 34 0,22-33-90,-25 35 90,17-31-90,-20 34 90,14-27-90,-15 26 0,16-27 0,-15 26 0,17-28 0,-15 26 0,24-40 0,-21 36 90,22-39-90,-23 41 0,20-36 0,-19 35 0,21-36 0,-21 36 0,21-34 0,-21 36 90,19-31-90,-21 33 0,22-34 0,-22 36 0,22-27 0,-22 31-90,22-20 90,-20 21 0,23-23 0,-22 21 0,20-22 90,-23 22-90,17-19 0,-19 21 0,10-18 0,-15 23 0,7-15 0,-11 18 0,7-10 0,-6 9 0,7-10 0,-6 10 0,10-14 0,-7 11 0,12-17 0,-12 15 0,16-19 0,-16 21 0,9-11 0,-14 17 0,4-3 0,-5 6 0,3-4 0,-3 3 0,6-5 0,-5 4 90,6-6-90,-6 6 90,3-6-90,-4 7 0,5-7 0,-3 5 0,10-12 0,-6 8 0,11-13 0,-11 13 0,8-9 0,-11 12-360,3-4 180,-8 9-900,-3 1 631,-2 3-3239,-15 13 2518,6-5-2427,-21 21 3597,20-18 0,-8 10 0,14-12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00.229"/>
    </inkml:context>
    <inkml:brush xml:id="br0">
      <inkml:brushProperty name="width" value="0.04286" units="cm"/>
      <inkml:brushProperty name="height" value="0.04286" units="cm"/>
    </inkml:brush>
  </inkml:definitions>
  <inkml:trace contextRef="#ctx0" brushRef="#br0">106 2 6273,'-5'0'360,"1"-1"-360,-1 1 90,2 0-90,-2 0 90,2 0-90,-1 0 90,-5 4 0,4-1 90,-9 10 0,9-4-90,-4 7 0,5-4 90,0 1-90,-1 2-1,1 0 181,-3 10-180,3-4 90,-1 23-90,4-21 0,3 25 0,2-30 90,15 17-180,-9-27 180,26-3-180,-18-12 90,27-25-90,-25 13 90,18-31-90,-25 25 0,2-40 0,-16 39-90,-16-31 90,4 40-180,-19-6 0,15 20-720,-20 12 451,18 1 449,-19 34 0,29-22 0,-5 19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01.744"/>
    </inkml:context>
    <inkml:brush xml:id="br0">
      <inkml:brushProperty name="width" value="0.04286" units="cm"/>
      <inkml:brushProperty name="height" value="0.04286" units="cm"/>
    </inkml:brush>
  </inkml:definitions>
  <inkml:trace contextRef="#ctx0" brushRef="#br0">149 18 7173,'2'-3'270,"-1"1"-180,0 0 0,-1 0 0,0 0 0,0 0-1,0 1 1,0-1 0,-1 2 0,-1-1 90,-5 4-180,1 0 90,-19 14-90,-3 7 0,1-1 90,-5 18-90,22-23 180,-3 29-180,11-26 180,11 25-90,-1-27 90,20 17-180,-12-22 360,37 5-270,-30-15 179,33-6-269,-37-4 180,18-17-180,-25 9 0,4-25 0,-15 20-360,-13-26 181,0 26-631,-24-20 450,17 25-1169,-32-10 989,31 18 540,-14-1 0,24 7 0,1 1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02.249"/>
    </inkml:context>
    <inkml:brush xml:id="br0">
      <inkml:brushProperty name="width" value="0.04286" units="cm"/>
      <inkml:brushProperty name="height" value="0.04286" units="cm"/>
    </inkml:brush>
  </inkml:definitions>
  <inkml:trace contextRef="#ctx0" brushRef="#br0">4 52 6633,'-2'1'540,"1"0"-360,1-2 0,1-1-90,0 0 0,2-2 0,-1 1-1,2-1 1,0 0 270,12-8-360,-6 6 180,20-7-90,-17 11 90,15 2-180,-18 3 270,7 12-270,-12-4 180,-3 24-90,-5-16-90,-13 32 0,6-27 0,-23 37 90,19-39-90,-11 24 0,19-33 0,2 4 0,5-13 0,13-7 0,-2-2 0,24-10 0,-17 7 0,10-1-90,-15 7 0,-2 1-90,0 3 0,0 2-90,-2 2-90,0 2 0,-1 1-89,1 1-1,0 1-449,4 5 899,-2-5 0,3 3 0,-4-6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04.894"/>
    </inkml:context>
    <inkml:brush xml:id="br0">
      <inkml:brushProperty name="width" value="0.04286" units="cm"/>
      <inkml:brushProperty name="height" value="0.04286" units="cm"/>
    </inkml:brush>
  </inkml:definitions>
  <inkml:trace contextRef="#ctx0" brushRef="#br0">184 26 5914,'-3'1'269,"0"-1"-179,1 0-90,2 0 630,-1 0-540,3 0-90,-1 0 90,1 0 0,-1 0 0,-1 0 90,0-2-90,0 0 0,0-1-90,0 2 90,0-2-90,0 1 179,-3-2-179,2 3 180,-6-4-90,3 4 0,-9-1-90,6 1 0,-15 3 0,12 0 90,-10 2-90,12-1 0,-8 4 0,8-3 0,-11 11 0,12-7 0,-10 15 0,11-12 0,-3 18 0,5-16 90,7 33 0,1-30-90,6 17 0,-3-26 0,5 3 90,-2-4 0,19 0-90,-14-5 90,24-4-90,-24-2 0,18-8 0,-21 6 90,13-11 0,-16 10 90,6-11-180,-10 10 270,-1-13-270,-5 13 90,-6-14 0,0 15-180,-10-10 90,8 11-540,-9-4 270,11 8-1349,-11 4 1079,11 2 540,-6 7 0,10-2 0,1 2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05.509"/>
    </inkml:context>
    <inkml:brush xml:id="br0">
      <inkml:brushProperty name="width" value="0.04286" units="cm"/>
      <inkml:brushProperty name="height" value="0.04286" units="cm"/>
    </inkml:brush>
  </inkml:definitions>
  <inkml:trace contextRef="#ctx0" brushRef="#br0">72 70 6183,'-2'-2'0,"0"0"0,2 0 0,0 1 0,2-1 0,0 0-89,1 0 89,-1-1-90,1-1 90,-1 1 90,-1-4-90,-2 3 269,-7-2-89,-5 6-90,1 0 180,-5 6-180,11-4 270,-5 3-270,8-3 180,-3-1-270,4-1 179,1 0-179,3-2 0,3-4 0,-1 0 0,3-3 90,-4 4-90,2-3 90,-3 5 180,-2-2-180,-1 4 90,-7 2-90,4 0 0,-7 2-90,8-1 0,0 1-180,4-2-540,5 1 181,-2 0 539,7 2 0,-5-1 0,4 1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2.676"/>
    </inkml:context>
    <inkml:brush xml:id="br0">
      <inkml:brushProperty name="width" value="0.04286" units="cm"/>
      <inkml:brushProperty name="height" value="0.04286" units="cm"/>
    </inkml:brush>
  </inkml:definitions>
  <inkml:trace contextRef="#ctx0" brushRef="#br0">8 58 5914,'2'-3'180,"0"-1"-180,1 1 0,1-1 89,2 0-89,-1 0 0,1 1 0,-1 0 0,0-1 90,-1 2 0,0 0 90,-2 2-90,-2 0 90,1 0-90,0 0 90,1 0-90,-1 0 90,2 0-180,-3 0 180,2-1-90,-2 0 179,2 0-269,-2 0 270,1-2-270,0 2 180,0-4-90,-1 3 0,-1-2 0,0 3 0,-2 3 0,0-2-90,-3 5 0,3-2 90,-6 8-90,4-5 0,-6 13 0,7-9 90,-6 17-90,8-15 90,0 16-90,4-15 180,6 15-180,-2-16 270,13 12-180,-7-15 179,18 3-269,-14-10 270,30-7-180,-28 0 90,24-12-180,-30 8 360,11-13-270,-17 12 270,0-17-270,-6 15 179,-9-17-179,1 16-90,-20-15-90,10 17-629,-41-11 359,34 16-1079,-30-3 809,39 10-1529,-11 7 2159,22-1 0,-2 5 0,10-4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3.479"/>
    </inkml:context>
    <inkml:brush xml:id="br0">
      <inkml:brushProperty name="width" value="0.04286" units="cm"/>
      <inkml:brushProperty name="height" value="0.04286" units="cm"/>
    </inkml:brush>
  </inkml:definitions>
  <inkml:trace contextRef="#ctx0" brushRef="#br0">167 14 6183,'-2'-2'360,"0"0"-270,1 1 0,0-1 0,1 1 0,0 0 90,0-1-90,0 2 180,-1-1-180,0 0 269,-4 0-89,-6 3-270,1-1 180,-13 7-90,11-3 90,-17 11-180,17-7 180,-15 15-180,17-12 180,-5 17-90,10-14 180,8 24-180,1-23 90,17 19-91,-9-26 271,22 3-270,-16-10 360,26-10-360,-23 1 450,24-17-450,-28 12 359,11-19-359,-22 17 0,-8-21-270,-6 20-809,-22-16 539,14 20-1619,-15-10 1260,21 15 809,-3 3 0,11 7 0,2 4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5.545"/>
    </inkml:context>
    <inkml:brush xml:id="br0">
      <inkml:brushProperty name="width" value="0.04286" units="cm"/>
      <inkml:brushProperty name="height" value="0.04286" units="cm"/>
    </inkml:brush>
  </inkml:definitions>
  <inkml:trace contextRef="#ctx0" brushRef="#br0">14 61 5914,'-2'0'180,"-1"0"-91,3 0-89,-1 0 90,0 0 0,1 0-90,-2 0 90,1 0 0,0 0 180,0 0 360,0-1-360,1 0-180,0 1-1,1-2 1,1 1 90,0-2-180,0 1 90,3-4-90,-2 2 90,7-5-90,-3 5 90,10-6-90,-10 7 0,13-4 0,-13 4 90,9 0-90,-11 3 0,5-1 0,-5 1 0,1 0 0,-4 0 0,1 0 90,-2 0 90,0 0-180,-3 0 0,1 0 90,-1 0-90,2 0 0,-1 0 90,0 0-90,0 0 90,0 1 0,1 2 0,0 1 90,0 8-90,0-4 89,-2 15-89,1-10 270,-4 22-270,2-18 450,-10 34-360,8-30 90,-7 29-270,10-33 90,0 15-90,1-21-90,1 8-90,0-13-540,0 3 360,1-8-1709,0-5 1530,-2 1 539,-4-12 0,2 8 0,-3-4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5.826"/>
    </inkml:context>
    <inkml:brush xml:id="br0">
      <inkml:brushProperty name="width" value="0.04286" units="cm"/>
      <inkml:brushProperty name="height" value="0.04286" units="cm"/>
    </inkml:brush>
  </inkml:definitions>
  <inkml:trace contextRef="#ctx0" brushRef="#br0">0 49 6633,'3'-2'720,"1"1"-540,0 0 0,1 1-90,2-1 89,1 1-89,2 0 0,-1 0 90,7-1-180,-3 1 90,23-3-630,-2-4 361,0 1-1081,-2-4 811,-25 5 449,2-1 0,-7 3 0,1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6.763"/>
    </inkml:context>
    <inkml:brush xml:id="br0">
      <inkml:brushProperty name="width" value="0.04286" units="cm"/>
      <inkml:brushProperty name="height" value="0.04286" units="cm"/>
    </inkml:brush>
  </inkml:definitions>
  <inkml:trace contextRef="#ctx0" brushRef="#br0">90 1 6183,'-1'0'90,"-1"1"-90,1 0 90,-1 1-90,1-1 0,0 0 90,-1 1 180,1 1-180,1-1 180,-1 3-180,0-3 180,-3 4-270,1-2 180,-7 11-90,3-7 0,-9 15-1,8-12 91,-7 14-180,10-16 90,-2 8-90,6-14 90,1 2-90,1-5 90,7-1-90,-3-1 90,13-6-90,-10 5 90,9-4-90,-9 6 90,13 2 0,-10 2 90,21 7-90,-18-4 90,18 8-180,-19-8 180,12 9-90,-17-9 269,5 7-179,-11-7 450,-4 9-450,-2-8 0,-11 7-180,7-10-90,-13 4-90,10-6-630,-15 0 451,14-2-991,-12-7 901,16 1 449,-10-14 0,14 10 0,-3-7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23.737"/>
    </inkml:context>
    <inkml:brush xml:id="br0">
      <inkml:brushProperty name="width" value="0.04286" units="cm"/>
      <inkml:brushProperty name="height" value="0.04286" units="cm"/>
      <inkml:brushProperty name="color" value="#00A0D7"/>
    </inkml:brush>
  </inkml:definitions>
  <inkml:trace contextRef="#ctx0" brushRef="#br0">13 2768 6004,'-1'-3'179,"1"0"-179,0 1 90,1-1-90,1 0 90,-2 0 0,1 0 270,-1 0-270,-1 0 360,-1 2-360,0 1 359,-3 0-359,3 0 270,0 0 90,1 0-270,2-1 0,0 0 270,2-1-91,-2 2 631,1-3-720,-2 2 89,0-3-179,0 2 0,1-1 0,1-1-90,1-1 90,9-12-180,-2 4 90,24-26-90,-13 18 180,35-37-180,-28 29 45,7-7 0,0-2 45,-1 4-45,4-8 0,1 0-45,-3 5 134,16-19 1,1-1-135,-12 12 45,5-6 0,-2 2-45,-15 14 90,27-38-90,-28 34 0,2-6 0,0-1 90,-6 6-90,26-46 0,-32 51-202,9-17 292,-16 24-90,-1 2 0,-1-1 90,0 2-90,-3 2 0,1 1 0,-1 2 90,0 1 112,4-7-202,-2 7 0,17-30 0,-12 25 0,28-37 0,-22 36 90,32-35-90,-28 32 90,28-34-90,-30 35 180,19-28-180,-25 33 180,16-31-90,-19 33-90,14-27 0,-16 29 0,15-23 90,-12 22-90,18-27 0,-16 25 0,23-28 0,-20 26 0,23-26 0,-24 29 0,21-27 90,-26 29-90,12-22 0,-17 26 0,7-18 0,-9 19 90,7-17-90,-8 17 0,7-16 0,-6 16 0,7-16 0,-7 17 0,6-19 0,-8 19 0,4-16 0,-5 18 0,3-14 0,-3 13 0,5-17 0,-4 15 0,4-14 0,-4 17 0,3-10 0,-4 13 0,1-8 0,-2 11-180,1-6 90,-3 7-630,0 0 181,0 3-1620,-4 3 1259,0 0-2248,-12 16 2249,7-7 899,-8 10 0,9-11 0,-1-1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7.110"/>
    </inkml:context>
    <inkml:brush xml:id="br0">
      <inkml:brushProperty name="width" value="0.04286" units="cm"/>
      <inkml:brushProperty name="height" value="0.04286" units="cm"/>
    </inkml:brush>
  </inkml:definitions>
  <inkml:trace contextRef="#ctx0" brushRef="#br0">0 79 6993,'5'-3'450,"0"0"-360,2 0 0,3-2 90,1 1-91,2-2-89,3 0 90,2-1 90,17-5-270,8 0 0,-6 1-719,2 4 359,-32 8 450,0 7 0,-10-1 0,-2 4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18.144"/>
    </inkml:context>
    <inkml:brush xml:id="br0">
      <inkml:brushProperty name="width" value="0.04286" units="cm"/>
      <inkml:brushProperty name="height" value="0.04286" units="cm"/>
    </inkml:brush>
  </inkml:definitions>
  <inkml:trace contextRef="#ctx0" brushRef="#br0">116 80 6094,'2'-8'359,"0"0"-269,1 0 0,0 1 0,0-1 0,1 1-90,-1 1 90,1 1 180,2-3 270,-1 1-361,-1 2 181,-3 3-180,-3 3 0,-5 7-90,1-1-90,-14 14 90,10-8 0,-17 22-90,15-17 270,-14 29-180,15-25 359,-9 41-359,15-37 180,4 34-180,6-41 180,16 17-90,-9-24 180,20 7-270,-17-15 269,15 1-269,-19-6 90,5-5-90,-12 2-629,-10-10 179,-1 7-1169,-20-11 899,11 12-1439,-22-3 1440,22 9 629,-9 2 0,15 4 0,0 1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2.426"/>
    </inkml:context>
    <inkml:brush xml:id="br0">
      <inkml:brushProperty name="width" value="0.04286" units="cm"/>
      <inkml:brushProperty name="height" value="0.04286" units="cm"/>
    </inkml:brush>
  </inkml:definitions>
  <inkml:trace contextRef="#ctx0" brushRef="#br0">58 6 6453,'-14'-2'270,"1"1"-360,3 0-90,2 0-90,2 1-89,2 1 359,1-1 0,3 2 0,2-2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2.597"/>
    </inkml:context>
    <inkml:brush xml:id="br0">
      <inkml:brushProperty name="width" value="0.04286" units="cm"/>
      <inkml:brushProperty name="height" value="0.04286" units="cm"/>
    </inkml:brush>
  </inkml:definitions>
  <inkml:trace contextRef="#ctx0" brushRef="#br0">29 20 6273,'-9'-5'900,"2"1"-900,1 0 0,2 1-90,2 1 0,2 1-180,3 0 270,12 2 0,-2 0 0,10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2.761"/>
    </inkml:context>
    <inkml:brush xml:id="br0">
      <inkml:brushProperty name="width" value="0.04286" units="cm"/>
      <inkml:brushProperty name="height" value="0.04286" units="cm"/>
    </inkml:brush>
  </inkml:definitions>
  <inkml:trace contextRef="#ctx0" brushRef="#br0">15 14 6633,'-6'-4'900,"2"1"-900,1 0-90,2 1-90,1 0-180,2 2-449,7 3 809,0-2 0,6 2 0,-1-3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3.820"/>
    </inkml:context>
    <inkml:brush xml:id="br0">
      <inkml:brushProperty name="width" value="0.04286" units="cm"/>
      <inkml:brushProperty name="height" value="0.04286" units="cm"/>
    </inkml:brush>
  </inkml:definitions>
  <inkml:trace contextRef="#ctx0" brushRef="#br0">5 0 6183,'-2'0'90,"0"0"-180,2 0 0,0 0 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4.027"/>
    </inkml:context>
    <inkml:brush xml:id="br0">
      <inkml:brushProperty name="width" value="0.04286" units="cm"/>
      <inkml:brushProperty name="height" value="0.04286" units="cm"/>
    </inkml:brush>
  </inkml:definitions>
  <inkml:trace contextRef="#ctx0" brushRef="#br0">6 25 6723,'-3'-5'900,"1"1"-810,1 1-180,2 0 0,3 0-90,1 0 0,3 1-180,0 1 0,2 1 360,6 0 0,-2 1 0,5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4.178"/>
    </inkml:context>
    <inkml:brush xml:id="br0">
      <inkml:brushProperty name="width" value="0.04286" units="cm"/>
      <inkml:brushProperty name="height" value="0.04286" units="cm"/>
    </inkml:brush>
  </inkml:definitions>
  <inkml:trace contextRef="#ctx0" brushRef="#br0">9 9 6723,'-4'-2'810,"1"0"-810,1 0-90,3 0-90,1 2-90,3 0-540,5 1 810,-1 1 0,6-1 0,-3 1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6.194"/>
    </inkml:context>
    <inkml:brush xml:id="br0">
      <inkml:brushProperty name="width" value="0.04286" units="cm"/>
      <inkml:brushProperty name="height" value="0.04286" units="cm"/>
    </inkml:brush>
  </inkml:definitions>
  <inkml:trace contextRef="#ctx0" brushRef="#br0">18 13 6543,'-10'0'2159,"3"-1"-2159,7 0-180,1 0-270,2-1 181,0 0-181,2 1 0,-2 0-90,2 1 540,5-1 0,-2 0 0,3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6.360"/>
    </inkml:context>
    <inkml:brush xml:id="br0">
      <inkml:brushProperty name="width" value="0.04286" units="cm"/>
      <inkml:brushProperty name="height" value="0.04286" units="cm"/>
    </inkml:brush>
  </inkml:definitions>
  <inkml:trace contextRef="#ctx0" brushRef="#br0">1 47 6543,'0'-2'990,"0"-1"-900,0 0 0,0 0-90,1-1-90,1 2 0,1-2 0,2 1-360,5-2 90,-1 1 360,10-1 0,-6 1 0,4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59.337"/>
    </inkml:context>
    <inkml:brush xml:id="br0">
      <inkml:brushProperty name="width" value="0.04286" units="cm"/>
      <inkml:brushProperty name="height" value="0.04286" units="cm"/>
      <inkml:brushProperty name="color" value="#00A0D7"/>
    </inkml:brush>
  </inkml:definitions>
  <inkml:trace contextRef="#ctx0" brushRef="#br0">644 1 6094,'-3'2'179,"0"1"-179,1-1 90,-1 1-90,1-1-90,-1 0 90,1 1 0,-1 0-90,-3 0 90,2-1 180,-4 3-90,5-2 720,-4 2 179,5-4-719,-1 0 630,1-2-541,1 0 811,-5 6-810,3 0 539,-7 11-719,5-7 360,-13 31-450,10-18 269,-17 46-269,15-35 360,-16 57-270,16-45 90,-2 10 0,0 2-180,3-4-1562,-2 12 1,0 1 1651,1-4-604,-2 11 0,0 0 603,0-8 1,-3 19 0,1 0-90,1-17 45,-1 11 0,1-1-45,4-20 45,-3 7 0,1-1-45,0-8 45,-2 7 0,1 0 45,1-10-91,-1 2 1,0 0-90,3-11-338,-7 41 338,12-52-163,-2 45 163,5-49 2590,0 31-2590,0-37 90,-4 26-90,1-22 90,-8 35 0,6-33 90,-8 31-180,9-34 1796,-3 25-1796,5-30 946,-1 30-946,2-30 669,-5 28-579,3-28 270,-7 28-270,6-25 180,-7 28-270,8-30 90,-3 20-90,5-26 0,0 13 0,2-18 90,0 15-90,0-15 0,-2 13 0,1-14 0,-2 12-90,2-11-180,-5 14 180,3-13-720,-5 16 450,5-15-449,-4 12 89,5-15-2428,0 8 2159,3-13-2249,6-4 2068,0-6 1170,16-26 0,-9 9 0,10-15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6.510"/>
    </inkml:context>
    <inkml:brush xml:id="br0">
      <inkml:brushProperty name="width" value="0.04286" units="cm"/>
      <inkml:brushProperty name="height" value="0.04286" units="cm"/>
    </inkml:brush>
  </inkml:definitions>
  <inkml:trace contextRef="#ctx0" brushRef="#br0">31 13 7083,'-17'-6'2698,"4"1"-3507,17 4-91,2 1 1,2 0 89,1 1 810,3 0 0,1 0 0,2-1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7.578"/>
    </inkml:context>
    <inkml:brush xml:id="br0">
      <inkml:brushProperty name="width" value="0.04286" units="cm"/>
      <inkml:brushProperty name="height" value="0.04286" units="cm"/>
    </inkml:brush>
  </inkml:definitions>
  <inkml:trace contextRef="#ctx0" brushRef="#br0">41 0 7353,'-2'0'809,"1"0"-629,1 1 90,0-1 0,0 2 0,-1-1-90,0 1 90,-2 0-91,0 1 451,-4 3-630,3-4-540,-6 4 181,7-5-1261,-2-3 901,4 1 719,10-5 0,-1 3 0,8-3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7.723"/>
    </inkml:context>
    <inkml:brush xml:id="br0">
      <inkml:brushProperty name="width" value="0.04286" units="cm"/>
      <inkml:brushProperty name="height" value="0.04286" units="cm"/>
    </inkml:brush>
  </inkml:definitions>
  <inkml:trace contextRef="#ctx0" brushRef="#br0">6 18 6633,'-4'-6'360,"3"2"-720,1-1 360,8 4 0,0 0 0,6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7.893"/>
    </inkml:context>
    <inkml:brush xml:id="br0">
      <inkml:brushProperty name="width" value="0.04286" units="cm"/>
      <inkml:brushProperty name="height" value="0.04286" units="cm"/>
    </inkml:brush>
  </inkml:definitions>
  <inkml:trace contextRef="#ctx0" brushRef="#br0">5 14 6273,'-3'-3'450,"1"1"-720,2 0 0,2 0 270,1 0 0,1 1 0,0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8.796"/>
    </inkml:context>
    <inkml:brush xml:id="br0">
      <inkml:brushProperty name="width" value="0.04286" units="cm"/>
      <inkml:brushProperty name="height" value="0.04286" units="cm"/>
    </inkml:brush>
  </inkml:definitions>
  <inkml:trace contextRef="#ctx0" brushRef="#br0">21 5 6543,'-5'0'1170,"0"0"-991,1 0-89,1 0 90,1-1-90,1 1 90,1-1-180,2 1-360,3-1 91,0 1-1081,4 0 811,-4 0 539,3 0 0,-2 0 0,1-1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8.963"/>
    </inkml:context>
    <inkml:brush xml:id="br0">
      <inkml:brushProperty name="width" value="0.04286" units="cm"/>
      <inkml:brushProperty name="height" value="0.04286" units="cm"/>
    </inkml:brush>
  </inkml:definitions>
  <inkml:trace contextRef="#ctx0" brushRef="#br0">0 36 6903,'1'-12'1169,"1"6"-1438,2-5-1,2 8-180,0 1-90,2 1 540,4 1 0,-1 0 0,4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9.113"/>
    </inkml:context>
    <inkml:brush xml:id="br0">
      <inkml:brushProperty name="width" value="0.04286" units="cm"/>
      <inkml:brushProperty name="height" value="0.04286" units="cm"/>
    </inkml:brush>
  </inkml:definitions>
  <inkml:trace contextRef="#ctx0" brushRef="#br0">48 5 6723,'-11'-1'1889,"2"0"-1619,0 1-180,2-1-180,2 1-90,1-1-270,2 0 1,2 3 449,12 7 0,-3-6 0,9 3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0.047"/>
    </inkml:context>
    <inkml:brush xml:id="br0">
      <inkml:brushProperty name="width" value="0.04286" units="cm"/>
      <inkml:brushProperty name="height" value="0.04286" units="cm"/>
    </inkml:brush>
  </inkml:definitions>
  <inkml:trace contextRef="#ctx0" brushRef="#br0">8 16 6453,'-3'-2'270,"0"-1"-450,1 1-90,2 1-89,2 0 359,1-1 0,3 0 0,0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0.235"/>
    </inkml:context>
    <inkml:brush xml:id="br0">
      <inkml:brushProperty name="width" value="0.04286" units="cm"/>
      <inkml:brushProperty name="height" value="0.04286" units="cm"/>
    </inkml:brush>
  </inkml:definitions>
  <inkml:trace contextRef="#ctx0" brushRef="#br0">1 54 6723,'16'-21'630,"0"3"-1080,-4 15 0,1 0-89,2 1 539,1 0 0,1 0 0,1-1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0.366"/>
    </inkml:context>
    <inkml:brush xml:id="br0">
      <inkml:brushProperty name="width" value="0.04286" units="cm"/>
      <inkml:brushProperty name="height" value="0.04286" units="cm"/>
    </inkml:brush>
  </inkml:definitions>
  <inkml:trace contextRef="#ctx0" brushRef="#br0">39 6 6633,'-20'-3'2519,"4"1"-2699,14 2-180,4 1-180,4 0-89,4 1 629,31 0 0,-10-4 0,23-2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0.619"/>
    </inkml:context>
    <inkml:brush xml:id="br0">
      <inkml:brushProperty name="width" value="0.04286" units="cm"/>
      <inkml:brushProperty name="height" value="0.04286" units="cm"/>
      <inkml:brushProperty name="color" value="#00A0D7"/>
    </inkml:brush>
  </inkml:definitions>
  <inkml:trace contextRef="#ctx0" brushRef="#br0">9 0 6633,'-4'4'1619,"1"0"-1169,2-1 90,1-1-91,1 2 1,1-1 90,0 1-90,1 0-1,0 0 721,7 6-541,3 0-449,0 2 360,8 5-270,-11-8 629,19 23-629,-15-13 899,25 44-719,-22-27-90,5 13 0,0 3 90,-2-2 314,4 10 1,0 0-136,-1-7 495,9 16 1,1 0-585,-6-14 269,6 11 1,-1-2-360,-11-17-46,2 5 1,-1-2-45,-5-7 449,17 46-629,-20-53 180,14 41-270,-16-46 180,16 50-270,-17-48 90,12 45-90,-16-49 0,8 33 0,-8-36-90,9 26 90,-9-31 0,10 23 0,-9-25 0,11 27 0,-11-24 0,12 42 0,-13-36 90,9 41-90,-11-43 90,8 28-90,-7-32-720,6 22 720,-6-26 90,7 21-90,-8-22 0,7 20 0,-8-19 0,7 28 0,-7-26 0,6 28 0,-6-30 0,6 22 0,-5-22 0,6 30 0,-7-28 0,6 30 0,-6-31 0,5 24 0,-5-25 0,8 24 0,-6-24 0,9 23 0,-8-23 0,11 24 0,-10-23 0,15 35 0,-13-31 0,15 33 0,-16-35 0,10 28 0,-13-28 0,9 24 0,-9-27 0,7 16 0,-6-21 0,4 9 0,-7-14 0,2 6 0,-5-11 0,0 4-180,-1-6-8185,-8 0 6386,2-1-5666,-29-14 6115,16 5 1530,-20-24 0,22 11 0,-2-13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5.044"/>
    </inkml:context>
    <inkml:brush xml:id="br0">
      <inkml:brushProperty name="width" value="0.04286" units="cm"/>
      <inkml:brushProperty name="height" value="0.04286" units="cm"/>
    </inkml:brush>
  </inkml:definitions>
  <inkml:trace contextRef="#ctx0" brushRef="#br0">32 28 6453,'-7'-2'1080,"0"1"-990,2 0 90,0 0-91,2 0 1,0 0-90,2 0 0,0 0-179,5-1-991,9-2 631,-2 1 539,7-2 0,-8 3 0,0-1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5.211"/>
    </inkml:context>
    <inkml:brush xml:id="br0">
      <inkml:brushProperty name="width" value="0.04286" units="cm"/>
      <inkml:brushProperty name="height" value="0.04286" units="cm"/>
    </inkml:brush>
  </inkml:definitions>
  <inkml:trace contextRef="#ctx0" brushRef="#br0">12 31 6903,'-8'-11'989,"5"0"-1258,7 9-1,4-1-180,1 2 0,0 0 1,2 1 449,1 0 0,1 0 0,0-1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25.343"/>
    </inkml:context>
    <inkml:brush xml:id="br0">
      <inkml:brushProperty name="width" value="0.04286" units="cm"/>
      <inkml:brushProperty name="height" value="0.04286" units="cm"/>
    </inkml:brush>
  </inkml:definitions>
  <inkml:trace contextRef="#ctx0" brushRef="#br0">19 8 6723,'-6'-1'810,"1"0"-720,2-1-90,0 1-180,1 0-360,2 0 90,3 3 1,1-1 449,3 3 0,2-2 0,1-1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42.157"/>
    </inkml:context>
    <inkml:brush xml:id="br0">
      <inkml:brushProperty name="width" value="0.04286" units="cm"/>
      <inkml:brushProperty name="height" value="0.04286" units="cm"/>
    </inkml:brush>
  </inkml:definitions>
  <inkml:trace contextRef="#ctx0" brushRef="#br0">3 30 6273,'0'2'270,"-1"-1"-180,0 0 90,1-1 180,-1 0-270,1 1 539,0 0-539,0-3 0,0 1 0,0-2 0,0 2 90,0 1-90,1-1-90,-1 0 90,3 0-90,0-1 90,4-1 0,-1 0 90,9-3-180,-7 3 180,12-3-90,-11 4 90,14 1-90,-12 3 359,20 5-359,-17-2 180,15 7-180,-19-5 90,3 2 0,-6-3 0,0 1 0,-2 0 0,0 1 89,-3 3-179,-2-2 270,-10 15-360,4-12 0,-16 15 90,12-18-180,-15 10 90,13-13-360,-14 5 1,15-7-1081,-12-8 811,14-1-1350,-6-17 1349,11 11 630,-3-10 0,6 12 0,0-2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42.643"/>
    </inkml:context>
    <inkml:brush xml:id="br0">
      <inkml:brushProperty name="width" value="0.04286" units="cm"/>
      <inkml:brushProperty name="height" value="0.04286" units="cm"/>
    </inkml:brush>
  </inkml:definitions>
  <inkml:trace contextRef="#ctx0" brushRef="#br0">145 14 6004,'1'-2'449,"0"-1"-269,0 0-90,-1 1 90,1 1 0,-1-1-90,0 2 450,-6 0-540,1 2 269,-14 5-179,9-2 90,-17 13-90,13-7 360,-18 22-270,20-18 360,-8 25-271,17-25 541,9 17-540,3-21 359,27 6-449,-16-13-180,33-4-270,-29-2-1888,34-11 1258,-38 7-1618,16-11 2518,-30 10 0,0-4 0,-6 5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44.225"/>
    </inkml:context>
    <inkml:brush xml:id="br0">
      <inkml:brushProperty name="width" value="0.04286" units="cm"/>
      <inkml:brushProperty name="height" value="0.04286" units="cm"/>
    </inkml:brush>
  </inkml:definitions>
  <inkml:trace contextRef="#ctx0" brushRef="#br0">0 94 6183,'0'-3'270,"0"-1"-180,0 2 0,1-1 0,0 1 0,0 0 0,1-1 0,-2 2 450,4-3-450,-4 2 269,3 0-179,-3 1 90,-1 1-180,1 0 0,-3 2-90,2 0 90,1 5 0,1-2 90,3 11-180,-2-7 270,9 15-180,-5-13 90,11 15-90,-8-15 89,18 10-179,-15-15 90,14 4-90,-15-9 90,16-8-90,-15 2 0,15-12 0,-18 8 0,8-11 0,-10 10 0,3-13 0,-7 13 0,-1-14 0,-3 12-90,-5-14 90,3 15 0,-6-12 0,5 16 90,-4-3-90,4 8 90,-3 13-90,5-2 90,5 21 0,2-15 270,14 26-270,-7-22 270,18 25-270,-15-24 359,18 20-359,-19-24 270,9 15-270,-15-20 270,-9 14-360,-6-15 90,-23 14 0,11-16-90,-31 8 0,27-11-180,-26 2 0,31-7-1169,-12-6 719,22 0-2608,6-19 2428,6 14 810,8-10 0,-5 16 0,2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13.155"/>
    </inkml:context>
    <inkml:brush xml:id="br0">
      <inkml:brushProperty name="width" value="0.04286" units="cm"/>
      <inkml:brushProperty name="height" value="0.04286" units="cm"/>
    </inkml:brush>
  </inkml:definitions>
  <inkml:trace contextRef="#ctx0" brushRef="#br0">279 36 6004,'-2'0'179,"0"0"-89,0 0-90,1 0 90,-1 0-90,0 0 90,-1 0-90,1 0 90,1-2 0,2-1-90,-1 1 90,3 0 0,-3 2 90,-1-1-180,0 1 180,-1 0 90,2 0-180,1-1-90,-1 0 90,2 0 90,-2-1-180,1 1 89,1-1-89,-2 0 90,0 0 0,0 0 90,0 0-180,0 2 90,0-2-90,0 2 0,0-2 0,0 2 0,0-1 0,0 0 0,0 0 0,0 0 0,0 3 0,-1-2 0,1 3 0,-1-3 0,1 0 0,-1 1 0,0 0 180,0-1-180,1 0 90,-1-1-90,0 0 0,0 1 90,-1-1-90,-5 0 0,1-1 0,-13 0 0,8 2 0,-21 0 0,15 0 0,-23 5 0,21-2 0,-25 9 0,28-5 0,-15 12 0,24-10 0,-1 14 0,8-12 90,8 16-90,-1-15 0,13 13 0,-10-16 90,18 8-90,-15-11 90,23-1-90,-21-5 0,20-7 0,-23 2 90,9-10-90,-14 8 0,3-13 0,-7 10 0,2-15 0,-3 13 90,2-11 0,-3 15 270,2-3-181,-1 11 451,5 9-360,-1 0 449,11 20-539,-7-14 0,19 19-270,-4-14-180,0-1-89,-2-7-1620,-6-8 1079,-8-4 900,12-9 0,-14 1 0,5-7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57.886"/>
    </inkml:context>
    <inkml:brush xml:id="br0">
      <inkml:brushProperty name="width" value="0.04286" units="cm"/>
      <inkml:brushProperty name="height" value="0.04286" units="cm"/>
    </inkml:brush>
  </inkml:definitions>
  <inkml:trace contextRef="#ctx0" brushRef="#br0">166 35 5824,'0'-2'90,"-1"0"-90,-1 1 0,1 0 90,-1 0-90,-1 1 0,1 0 0,-2 0 90,-1 0-90,2 0 0,-2 0 0,5 0-90,-1 0 90,1 1 0,1 0 0,-1 0 0,0 2 0,0-2 0,0 2 0,0-2 0,0 0 0,0 0 0,0 0 0,0 0 0,0 0 0,0 0 90,0 0 179,0-1-269,2-1 0,-2 0 90,2-1-90,-2 2 90,1 0-90,0 0 0,-1 0 0,2 0 0,-1 0 0,1-1 90,1-1-90,0 1 0,2-1 0,-3 1 0,0 1 0,-1-1 90,-1 1-90,1 0 0,0-1 0,1 1 90,0-2-90,0 2 90,0-1 0,-1 1 360,0 0-450,-1-1 90,0 0 0,0 0-90,0 0 90,0 0 0,0-1-90,0 0 89,0-2 1,0 2-90,-2-2 90,1 4 0,-3-3-90,2 2 90,-6 0 0,4-1 0,-7 0-90,5 2 90,-6-2-90,6 2 90,-13 4-90,9-2 0,-16 10 0,16-6 0,-12 13 0,14-9 0,-7 16 0,11-14 0,-2 17 0,6-17 0,6 16 0,-2-20 90,8 8-90,-5-13 180,9-2-90,-7-2 90,17-7-180,-14 3 90,15-11-90,-16 8 180,13-11-180,-15 10 269,10-11-269,-13 10 180,5-12-180,-8 13 0,1-5 0,-3 11 180,0 2-180,-1 3 540,3 17-360,-1-8 360,7 25-361,-4-20 91,6 20-180,-6-21 0,10 13-90,-9-19 0,10 5-90,-8-10-1619,13-4 990,-12-3-1980,9-8 1890,-14 3 809,2-5 0,-4 3 0,0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59.435"/>
    </inkml:context>
    <inkml:brush xml:id="br0">
      <inkml:brushProperty name="width" value="0.04286" units="cm"/>
      <inkml:brushProperty name="height" value="0.04286" units="cm"/>
    </inkml:brush>
  </inkml:definitions>
  <inkml:trace contextRef="#ctx0" brushRef="#br0">37 193 6273,'-6'-5'450,"0"0"-270,1 0-90,0 0 0,1 1 0,0 1 0,1 1 0,1 0 90,1 2-90,0 0 90,3 6-91,-1-1 271,4 15-270,-3-7 180,6 23-180,-3-18 180,10 34-270,-8-31 180,11 24-180,-11-33 90,4 7 0,-5-13 0,0-1 0,-1 0 89,0-2 271,0 0-180,-1-2 719,2-5-809,-3 1 90,2-9-180,-1 3 0,5-23-90,-4 14 0,8-33 0,-8 29 0,5-26 0,-6 29 0,1-12 0,-4 23 0,2-4-90,-1 11 90,14 10 0,-5-3 0,23 18 0,-17-14 0,11 7 0,-11-8 0,0-1 0,1-1 0,-1 0 0,1-2 0,0-1 0,-1-1 0,0-1 0,6-1 0,-6-1 90,13-3-90,-16-1 0,15-11 0,-19 7 0,8-14 0,-16 13 0,2-6 0,-5 8 0,-1-1 0,-3 0 0,0 0 0,-6-1 0,1 2 0,-14 0 0,11 6 90,-16 4-90,17 2 0,-14 21 0,19-10 0,-3 28 0,13-25 0,9 18 0,-2-20 0,27 18 0,-18-21 0,31 14 0,-31-22 0,23 1 0,-24-7 0,16-5 0,-20 0 0,11-10 0,-17 8 0,4-11 0,-9 10 0,-3-4 0,-1 9 0,-1 0 0,2 4-90,0 6 90,0-2 0,3 7 0,-1-6 0,2 4 0,-2-7 90,1 2-90,-2-5 90,0-2 0,0 0 0,-1-10-90,1 5 0,-3-17 0,1 12-90,-5-21 90,3 17 0,-5-20 0,6 23 0,-4-11 0,5 18-90,0-1 90,2 7 0,9 9 0,-4-3 0,13 11 0,-9-12 0,11 6 0,-10-9 0,12-3 0,-11-3 0,16-12 0,-15 7 0,17-19 0,-18 15 90,14-28-90,-18 23 0,3-24 0,-10 27 0,-5-11 0,2 18 0,-4 1-90,3 10 90,-6 18 0,5-4 0,-2 43 0,5-32 0,4 40 0,0-43 0,5 28 0,-4-33 0,9 18-90,-6-25-540,10 6 181,-8-15-901,14-4 811,-11-4-1260,20-18 1439,-20 10-809,7-20 1169,-18 18 0,-2-6 0,-2 8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0.039"/>
    </inkml:context>
    <inkml:brush xml:id="br0">
      <inkml:brushProperty name="width" value="0.04286" units="cm"/>
      <inkml:brushProperty name="height" value="0.04286" units="cm"/>
    </inkml:brush>
  </inkml:definitions>
  <inkml:trace contextRef="#ctx0" brushRef="#br0">7 56 6183,'-7'1'1530,"32"11"-1261,-1-4-179,18 7-90,-13-8 90,-12-3 0,2-2 0,8-1 0,-7-1 0,20-4-90,-20 0 180,25-10-180,-30 8 90,11-13-90,-22 11 90,-6-8-90,-4 9 90,-15-8 0,8 10 0,-18-3 0,16 8 0,-20 8-90,24 0 0,-8 25 0,18-16 0,2 13 0,3-16 0,3 0 0,1-1 0,6 4 90,-1-6-90,16 9 90,-13-12 89,20 2-89,-20-9 270,22-8-360,-23 1 90,17-14 0,-23 9 180,8-14-270,-13 14 270,1-18-180,-5 15 180,-4-14-180,2 17 359,-3-5-359,4 14 90,-1 5-180,2 3 0,4 16 90,2-10-90,13 18 0,-7-16 0,23 15 0,-17-18 0,29 10 0,-23-13-450,28 3 180,-31-9-1079,20-1 810,-28-1-1620,8-4 1619,-17 2 540,-5-5 0,-4 3 0,-5-2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55.601"/>
    </inkml:context>
    <inkml:brush xml:id="br0">
      <inkml:brushProperty name="width" value="0.04286" units="cm"/>
      <inkml:brushProperty name="height" value="0.04286" units="cm"/>
      <inkml:brushProperty name="color" value="#00A0D7"/>
    </inkml:brush>
  </inkml:definitions>
  <inkml:trace contextRef="#ctx0" brushRef="#br0">20 3360 6094,'-6'0'89,"1"0"1,1-1-90,1 1 90,1-2 0,2 0-90,2 0 990,15-14-810,-9 8 0,10-9-1,-14 11 91,1 0-90,-3 1 90,1-3-180,-2 3 180,0-5-180,-1 3 809,5-15-629,-2 11 720,12-27-721,-6 19 271,17-37-450,-13 28 90,22-47-90,-19 38 90,22-53-180,-21 48-350,9-24 440,-13 30-90,-1 0 17,1 0-17,-1-1 90,4-16 0,-3 12 45,0-10 0,0 0-135,-1 1 134,0-10 1,-1 1-45,-5 13 45,-1-7 0,0 0-45,-2 6 0,1-7 0,0 0 0,-1 7-45,2-5 0,0-1 45,-1 8-90,2-7 0,0 1 90,1 5-45,0-7 0,1-1 45,0 7 0,1-10 0,0 1-90,-1 6 134,4-15 1,0 1-45,-2 12-45,1-7 0,-1 1-45,-1 18 90,8-47-90,-9 51 90,9-44-90,-9 46 90,9-44-90,-10 44 270,12-43-270,-10 42 180,15-54-180,-15 53 180,12-47-90,-14 55 0,4-29-90,-7 36 180,-1-20-180,-2 27 0,0-13 0,-1 19 0,0-7 0,0 10 347,1-8-347,-1 8 76,1-9-76,-1 7-180,-2-7 0,0 8-900,-5-5 451,3 7-2340,-7 1 1710,6 4-2429,-11 13 3688,8-3 0,-5 9 0,6-6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0.287"/>
    </inkml:context>
    <inkml:brush xml:id="br0">
      <inkml:brushProperty name="width" value="0.04286" units="cm"/>
      <inkml:brushProperty name="height" value="0.04286" units="cm"/>
    </inkml:brush>
  </inkml:definitions>
  <inkml:trace contextRef="#ctx0" brushRef="#br0">14 175 6273,'-8'5'1889,"2"-3"-1619,8-5-90,1-2 0,0-2 540,9-12-541,-4 6 541,13-16-540,-11 17 180,11-14-360,-12 17-540,11-12 180,-10 13-1079,13-8 899,-13 10-1169,9-1 1170,-13 7 539,3 1 0,-4 2 0,0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1.504"/>
    </inkml:context>
    <inkml:brush xml:id="br0">
      <inkml:brushProperty name="width" value="0.04286" units="cm"/>
      <inkml:brushProperty name="height" value="0.04286" units="cm"/>
    </inkml:brush>
  </inkml:definitions>
  <inkml:trace contextRef="#ctx0" brushRef="#br0">194 285 6183,'2'-3'540,"0"-1"-360,-1 0-90,2 0 90,-2-1 0,0 1-90,-1-1 90,0 1 269,-4-3 91,-9-1-450,2 2 90,-14 1-180,12 7 90,-9 1-90,8 2 0,-1 2 90,1 0-90,-11 13 0,10-7 0,-10 20 0,19-19 0,4 15 0,6-18 0,15 7 0,-7-13 90,24-4-90,-17-4 90,32-18-90,-30 10 0,22-19 0,-31 18 0,3-13 0,-13 15 0,-4-8 0,0 13-90,-4-1 90,5 6-90,-1 9 90,4-2-180,7 20 90,-2-14 0,14 18 0,-10-20 90,17 11 0,-16-14 0,15 8 0,-16-11 0,8 3 0,-13-6 90,3 2-90,-6-3 360,2 1-180,-3-3 359,3-4-359,-2 1 180,5-11-270,-3 5 180,13-20-270,-8 14 0,17-22 0,-16 22 0,14-10 0,-17 18-90,8 6 180,-11 7-90,3 21 0,-5-10 90,13 44-90,-6-36 0,12 23 0,-8-33-180,23 4 90,-11-9-90,39 0 90,-34-10-90,38-11 180,-40 2-90,26-17 90,-34 12 90,14-19-90,-25 18 0,-4-25 0,-10 26 0,-15-19 0,8 25 0,-19-3 0,16 11 0,-15 5 0,18 1 0,-11 12 0,14-7 0,-5 14 90,9-14-90,7 12 0,1-15 180,14 5-90,-8-12 90,19-6-180,-15-1 90,20-18-90,-19 10 0,16-26 0,-20 20 0,8-34 0,-13 28 90,-3-44-90,-4 44 90,-5-22 0,2 38 359,-7 6-359,6 8 180,-6 26-180,10-8 90,3 38-180,3-28 90,13 38-90,-7-39-360,26 41 90,-18-46-1169,31 25 720,-28-38-1440,28 8 1529,-28-16 630,18 0 0,-21-5 0,5-2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1.737"/>
    </inkml:context>
    <inkml:brush xml:id="br0">
      <inkml:brushProperty name="width" value="0.04286" units="cm"/>
      <inkml:brushProperty name="height" value="0.04286" units="cm"/>
    </inkml:brush>
  </inkml:definitions>
  <inkml:trace contextRef="#ctx0" brushRef="#br0">1 0 6183,'18'10'2609,"-4"-1"-2519,-13 0-90,-1 1 0,2 0 0,0 1-90,2 4 0,1-5-899,7 7 449,-5-11 540,12-4 0,-9-6 0,7-5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2.487"/>
    </inkml:context>
    <inkml:brush xml:id="br0">
      <inkml:brushProperty name="width" value="0.04286" units="cm"/>
      <inkml:brushProperty name="height" value="0.04286" units="cm"/>
    </inkml:brush>
  </inkml:definitions>
  <inkml:trace contextRef="#ctx0" brushRef="#br0">87 51 6543,'-13'-13'720,"1"0"-630,-1 4 90,1 1-90,1 3-90,0 2 0,1 7-90,6 1-270,9 13 180,4-8-630,31 16 541,10-17 538,7 1-89,-11-10-90,-23-6 90,-14 2 90,-2-1-90,0 0 0,-2-1 0,1-1 0,-2 1 0,0 1-1,-1 0 1,-1 0-90,0 2 180,-1 4-270,-2 2 180,-4 16-180,3-5 180,-4 38-180,5-27 90,-1 33-90,2-33 0,0 27 0,1-27 0,4 26-90,-1-30-630,4 6 450,-5-20-359,-1-9 359,-3-5 0,-3-5 90,0 1 0,-1 0 90,0-1 90,-3 0 90,-7-12-90,5 9 360,-10-13-180,13 19 90,-4-6-180,9 11 90,4 0-180,3 4 0,5 2 0,0 0 0,2 1 0,2-1 0,1 1 0,17 0 0,-9-1 0,30-2 0,-27-1 0,31-5 0,-32 2 0,24-6 0,-31 6 0,7-3 0,-17 4 0,-4-4 90,-5 4 90,-7-4-90,4 5 89,-3 2-89,6 2 180,7 10-180,0-3 270,19 17-270,-10-12 809,32 27-629,-28-23 720,17 25-720,-32-28 359,-18 16-449,-2-20 0,-41 10-180,26-16-450,-28 1 0,41-8-1618,13-10 1078,17 2 990,42-15 0,-23 14 0,20-6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7.142"/>
    </inkml:context>
    <inkml:brush xml:id="br0">
      <inkml:brushProperty name="width" value="0.04286" units="cm"/>
      <inkml:brushProperty name="height" value="0.04286" units="cm"/>
    </inkml:brush>
  </inkml:definitions>
  <inkml:trace contextRef="#ctx0" brushRef="#br0">325 5 6094,'0'-2'359,"-1"0"-269,-1 1 90,1 2-90,0 1 0,-2 2 90,1 1 270,-5 9-270,3-5 89,-4 16-179,6-15 0,-2 9-90,3-14 90,-1 4-90,2-7 0,0-1 0,2-4 0,-1-3 0,0 1 0,0-4 0,-1 5 90,0-2-90,0 5 90,-2 1 0,1 3 0,-5 11 0,3-3 180,-15 32-180,8-21 180,-22 44-270,16-36 180,-26 45-180,22-39 0,-25 44 0,27-45 0,-17 37 0,22-44 0,-7 23 0,15-35 0,0 11 0,5-21 0,3 0 0,2-10 0,2-2 0,2-1 0,-1 0 0,1 1 0,0-1 90,8-1-1,-4 2 181,19-1-90,-14 6 360,25 6-450,-23 0 180,23 8-270,-24-7-450,27 10 90,-29-10-1439,20 2 990,-26-8 809,9-6 0,-13 0 0,4-2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7.538"/>
    </inkml:context>
    <inkml:brush xml:id="br0">
      <inkml:brushProperty name="width" value="0.04286" units="cm"/>
      <inkml:brushProperty name="height" value="0.04286" units="cm"/>
    </inkml:brush>
  </inkml:definitions>
  <inkml:trace contextRef="#ctx0" brushRef="#br0">29 193 6813,'6'-2'360,"1"-2"-360,1 1 90,2-1 0,3-1-90,1-2 90,2-1-90,9-4 180,17-11-90,-13 6 89,17-14 1,-33 19 90,7-13-180,-16 15 90,-6-8-180,-4 12 90,-32 1-90,17 6 90,-38 14-90,34-5 180,-21 13-90,27-10 270,-15 21-270,21-18 89,-5 24-179,18-26 180,14 17-180,-3-20 0,20 7-90,-13-14-539,32-4 359,-25-3-1259,35-10 989,-36 5-90,13-6 630,-16 6 0,1 1 0,1-1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38.627"/>
    </inkml:context>
    <inkml:brush xml:id="br0">
      <inkml:brushProperty name="width" value="0.04286" units="cm"/>
      <inkml:brushProperty name="height" value="0.04286" units="cm"/>
    </inkml:brush>
  </inkml:definitions>
  <inkml:trace contextRef="#ctx0" brushRef="#br0">258 41 6094,'-7'-8'719,"1"2"-539,-3-1-90,3 2 90,1 1-90,-1 0 0,-1 1 180,-7 0-270,5 3 90,-19 5-90,15 0 89,-22 13 1,19-8 90,-19 19-90,20-15 90,-12 21-90,19-19-90,-3 18 0,10-21 90,8 13-90,-1-19-90,23 1 90,-14-9 0,25-11 0,-24 3 90,19-15-90,-21 12 0,13-15 0,-18 16 0,4-14 0,-10 18 0,-2-5 0,-3 12 0,-1 2 0,0 2 0,0 2-90,0 2 90,0 1 0,0 1 0,1 1 0,4 15-90,1-12 0,14 15 0,-7-21-180,20 1 270,-14-8-90,17-5 1,-20 0 89,11-5 0,-17 6 89,2 0-89,-7 6 0,0 12 90,-2-5 0,3 14-90,-2-15 90,2 6 0,-2-10 90,0 1-90,0-6 90,2-7-180,-1 0 90,2-15-90,-1 9 0,6-27 0,-5 23 0,6-23 0,-7 27 0,3-11 0,-4 17 0,5-2 0,-3 8 0,9 1 0,-5 1 0,15 3 0,-10-3 0,27-2 0,-21-1 0,24-5 0,-30 4 0,10-2 0,-16 3 0,-1 3 0,-5 2 90,-5 12 0,1-5 90,-4 20-90,4-16 180,-5 28-180,5-26 359,-4 22-269,4-26 450,-1 9-450,1-14 269,-4 3-359,6-7 90,0-4-180,5-2 0,14-22 0,-8 10 0,19-25 0,-17 24 0,12-16 0,-13 19 0,10-11 0,-13 15 0,6-3 0,-12 12 0,-1 11 90,-2-3-90,-3 18 90,4-13-90,6 16 90,0-17 0,19 12-90,-9-15 0,38 5-90,-27-11-989,43-6 359,-42-2-2068,35-12 1798,-35 9 990,13-6 0,-19 8 0,0-1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6.781"/>
    </inkml:context>
    <inkml:brush xml:id="br0">
      <inkml:brushProperty name="width" value="0.04286" units="cm"/>
      <inkml:brushProperty name="height" value="0.04286" units="cm"/>
    </inkml:brush>
  </inkml:definitions>
  <inkml:trace contextRef="#ctx0" brushRef="#br0">53 16 6633,'2'0'180,"-1"0"180,-1 0-360,1-1 90,-1 0 0,1-1 0,-1 1 0,0-1 0,0 1 179,0-1-179,0 0 270,0 0-90,0 1-90,0 1-180,-1 0 90,0 1-90,-2 3 0,1-1 0,-2 3 0,0 1 0,-1 2 90,0 2-90,-1 3 90,-2 8-90,2-3 90,-4 24 0,7-21-90,5 33 0,2-35 0,14 19 0,-7-28-180,20 2 0,-15-11-810,22-8 541,-21-1 449,12-15 0,-18 10 0,2-9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7.598"/>
    </inkml:context>
    <inkml:brush xml:id="br0">
      <inkml:brushProperty name="width" value="0.04286" units="cm"/>
      <inkml:brushProperty name="height" value="0.04286" units="cm"/>
    </inkml:brush>
  </inkml:definitions>
  <inkml:trace contextRef="#ctx0" brushRef="#br0">0 355 6004,'8'1'449,"0"-1"-449,0 0 0,3 0 90,0-1-90,2-1 90,1 0-90,0-2 0,10-3 0,-5 1 0,22-12 0,-20 8 0,26-20 0,-28 15 0,22-25 0,-25 21 0,19-36 0,-24 31 90,6-31 0,-14 37 0,-2-8-90,-2 17 90,-1 2 0,0 2-90,-2 2 90,-2 4-90,0 2 0,-6 16 0,6-5 0,-5 34 90,7-22 0,-1 58 0,4-47 0,2 43-90,2-51 180,10 33-180,-6-37 90,16 22-90,-13-37 89,18-2 1,-14-11-90,23-17 0,-20 6 0,19-23 0,-22 20 0,12-21 0,-18 24 90,4-11-90,-9 19 0,-2 5 0,-1 6 0,0 17 0,1-7 0,7 21 0,-2-19 0,14 17 90,-8-21-90,22 8 90,-16-16 0,37-8-90,-31-3 0,34-19 0,-37 12 0,21-18 0,-26 16 0,9-19 0,-18 19 0,-4-14 0,-7 17 0,-14-4 0,6 14 90,-23 12-90,21-1 90,-12 22-90,20-17 90,3 19 0,5-19-90,14 13 0,-3-17 0,29 5-180,-17-12-899,43-2 539,-35-3 540,30-4 0,-34 4 0,7-2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8.949"/>
    </inkml:context>
    <inkml:brush xml:id="br0">
      <inkml:brushProperty name="width" value="0.04286" units="cm"/>
      <inkml:brushProperty name="height" value="0.04286" units="cm"/>
    </inkml:brush>
  </inkml:definitions>
  <inkml:trace contextRef="#ctx0" brushRef="#br0">33 193 6273,'-6'11'450,"0"0"-360,1 0 0,0-2 0,1 0 0,1-3 0,1 0-90,0-2 270,2 2 179,4-8-269,-1 0 0,7-18-180,-6 8 90,13-32-90,-11 24 0,11-34 0,-10 32 0,2-10 0,-4 18 0,-2 2 0,0 2 0,-1 3 0,-1 1 0,-1 5 90,0 10-90,1 0 90,1 24 0,0-15 0,11 31-90,-6-30 90,15 20-90,-11-29 0,16 2 0,-15-12 0,18-9 0,-17 2 90,15-15-90,-16 11 180,11-16-180,-14 15 90,6-14-90,-10 17 0,3-6 0,-6 12 0,2 3 0,-3 4 0,4 14 0,-2-6 0,9 15 0,-3-15-90,20 11 0,-12-14-180,39 4 180,-29-11-180,41-3 180,-40-2-90,24-6 180,-29 4-90,28-14 90,-29 9 0,20-19 0,-31 17 0,1-18 0,-12 17 90,-16-15-90,4 20 0,-28 0 0,20 12 90,-27 14-90,27-6 90,-16 21 0,25-18-90,-2 19 0,13-20 0,10 12 0,-2-17 0,17 1 0,-11-9 0,19-7 0,-17 1 0,16-15 0,-19 11 0,12-20 90,-17 18-90,2-14 0,-8 18 90,-1-2-90,-2 9 0,-3 8 0,2-1 0,-2 15 0,4-11 0,4 15-90,1-17 90,19 6 0,-11-12 0,30-8 0,-23-2 0,26-16 0,-27 12-90,14-13 90,-23 16 0,3-4 0,-12 10 0,-3 8 0,-2 2 0,-7 31 0,7-17 0,-1 40 0,6-35 90,4 34-90,-2-33 180,5 27 0,-4-33 180,2 17-180,-3-27 449,0 4-359,-2-14 360,-4-14-540,2 1-90,-1-28 0,2 17 0,2-38 0,-1 28-90,6-50 90,-2 43-90,7-41 90,-5 50 0,9-19 0,-9 37 0,8 7 0,-11 12 0,1 19 0,-9-9 90,-11 23-90,4-19-630,-22 25 360,21-31-1079,-12 9 809,21-21-1079,2-3 1080,4-3 539,4-3 0,-1 1 0,3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57.020"/>
    </inkml:context>
    <inkml:brush xml:id="br0">
      <inkml:brushProperty name="width" value="0.04286" units="cm"/>
      <inkml:brushProperty name="height" value="0.04286" units="cm"/>
      <inkml:brushProperty name="color" value="#00A0D7"/>
    </inkml:brush>
  </inkml:definitions>
  <inkml:trace contextRef="#ctx0" brushRef="#br0">1 3238 6633,'0'-6'1170,"1"-1"-811,1-1-89,1-1 0,2-2 90,0-1 90,2-2-91,1-1 451,5-10 539,17-31-1169,-6 13 90,5-8 0,2 0-180,-1 4 89,9-11 1,1-1-90,-2 4 45,6-9 0,0 0-45,-5 8 45,3-9 0,-1 1-45,-7 7 90,7-19 0,-2-1-90,-8 11 0,5-16 0,-1 0-90,-11 17 134,3-9 1,-1 0-45,-5 8 45,3-6 0,0 0-45,-3 9 45,1-5 0,0 0-135,-3 11 135,1-6 0,-1 2-135,-3 10 90,4-10 0,1 0-90,-5 14 45,3-7 0,1 2 45,-6 15-90,22-47 90,-13 34-90,10-20 90,-11 27-90,5-5 0,-15 27 0,9-16 0,-14 25 90,6-11-90,-9 16 90,5-11-90,-6 11 0,5-12 0,-3 9 89,4-13-89,-4 13 0,2-10 0,-4 13 180,3-8-180,-4 8 180,3-9-180,-2 9 90,6-16-90,-5 13 90,9-19-90,-7 15 0,11-20 0,-11 19 180,8-18-180,-10 20 90,3-14 0,-5 17-450,-2-8 180,-1 12-1349,-5 0 899,3 6-4227,-5 9 3688,4-5 0,-2 7-1,2-7 1170,2-2 0,0 0 0,2-2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9.399"/>
    </inkml:context>
    <inkml:brush xml:id="br0">
      <inkml:brushProperty name="width" value="0.04286" units="cm"/>
      <inkml:brushProperty name="height" value="0.04286" units="cm"/>
    </inkml:brush>
  </inkml:definitions>
  <inkml:trace contextRef="#ctx0" brushRef="#br0">13 178 6183,'7'77'1620,"-1"-16"-1531,-2-37 1,-1-7 0,-1 0 0,-1 0 0,1-1 180,0 6-180,-1-6 180,3 9 0,-3-13-90,0 0 0,-2-8 89,-4-10-179,1 0 0,-7-19-90,3 0-3482,-4-28 3482,6 17-608,13-34 0,5-3 518,0 25-962,2-15 0,4 8 962,1 36 90,1 7 0,7 6 2104,-8 7-2104,3 12 497,-10 5-497,-1 8 3482,-8 4-3482,-14 5 0,-1-12-90,-11 5 90,7-14-450,-3 0 270,7-8-719,4-9 629,9-2-720,9-15 631,-3 9 359,6-8 0,-4 9 0,1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9.550"/>
    </inkml:context>
    <inkml:brush xml:id="br0">
      <inkml:brushProperty name="width" value="0.04286" units="cm"/>
      <inkml:brushProperty name="height" value="0.04286" units="cm"/>
    </inkml:brush>
  </inkml:definitions>
  <inkml:trace contextRef="#ctx0" brushRef="#br0">10 1 6273,'2'10'1979,"-7"38"-1979,4-23 0,-5 23 0,9-36-360,6-7 181,-3-4-901,7-9 541,-8 1 539,1-8 0,-4 5 0,0-1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49.669"/>
    </inkml:context>
    <inkml:brush xml:id="br0">
      <inkml:brushProperty name="width" value="0.04286" units="cm"/>
      <inkml:brushProperty name="height" value="0.04286" units="cm"/>
    </inkml:brush>
  </inkml:definitions>
  <inkml:trace contextRef="#ctx0" brushRef="#br0">4 6 6363,'-3'-5'90,"3"4"-360,2 5 1,2 4 269,2 2 0,-1-1 0,0 1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50.349"/>
    </inkml:context>
    <inkml:brush xml:id="br0">
      <inkml:brushProperty name="width" value="0.04286" units="cm"/>
      <inkml:brushProperty name="height" value="0.04286" units="cm"/>
    </inkml:brush>
  </inkml:definitions>
  <inkml:trace contextRef="#ctx0" brushRef="#br0">1 137 6363,'26'-21'2429,"-2"0"-2429,-14 8 0,0-1 0,1 1 0,-1 1 0,1 1 0,6-4 0,-7 7 0,10 0 0,-13 8 90,6 13-90,-8-2 0,1 24 0,-3-16 0,5 34 0,-2-31 0,10 21 0,-5-29 0,31 8 0,-19-15 0,42-1 0,-38-9 0,35-13 0,-36 5 0,12-6 0,-22 7 0,-1-1 0,-2 0 0,-2-1 90,2-10-90,-7 8 0,-3-17 0,-7 19 0,-12-9 0,5 16 0,-19 3 0,15 5 0,-17 14 0,20-7 0,-9 18 0,15-17 0,-1 10 0,8-15-90,8-2 90,-3-5 0,13-7 0,-10 4 90,9-2-90,-10 7 270,8 14-90,-9-1 449,11 34-359,-10-20 809,15 64-809,-13-50-45,-1 11 0,-2-1-45,-6-14 180,-14 38-180,-1-48 90,-31 19-181,19-33 91,-34 0-180,32-15-90,-28-16 90,34 2-629,-11-31 89,26 20-2158,18-55 1798,0 46-1708,35-43 2608,-22 54 0,18-11 0,-13 19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0:51.250"/>
    </inkml:context>
    <inkml:brush xml:id="br0">
      <inkml:brushProperty name="width" value="0.04286" units="cm"/>
      <inkml:brushProperty name="height" value="0.04286" units="cm"/>
    </inkml:brush>
  </inkml:definitions>
  <inkml:trace contextRef="#ctx0" brushRef="#br0">161 653 6094,'7'-6'359,"0"-1"-269,0 1 0,-1 0 0,0-1 90,-1 1-90,-2 0 90,0 1 450,-3-7-541,-2 5 271,-17-8-360,8 11 0,-26 0 90,20 7-90,-24 8 0,24-3 0,-15 9 0,22-9 0,-6 9 0,13-9 0,7 7 0,2-9 0,20 5 0,-10-8 90,29 0-90,-23-4 180,24-8-90,-27 3 270,23-18-360,-27 12 180,17-19-180,-23 17 90,7-14-90,-10 14 0,8-15 0,-8 16 0,13-20 0,-9 17 0,19-24 0,-15 20 0,28-37 0,-26 32 0,22-36 0,-25 38 0,10-28 0,-15 30 0,2-26 0,-9 28 0,-9-20 0,1 25 0,-22-8 0,14 19 0,-24 15 0,25 5 0,-16 44 0,19-25 0,-1 15 0,2 2 0,1 0 0,1 12 0,0 1 0,2-5 0,0 6 0,1 0 0,1-11 45,1 1 0,0-2 45,0-13 539,-1 34-359,2-52 989,-2 11-1079,1-29 180,-4-10-270,4-7-90,-3-24 0,5 15 0,4-33 0,2 29 0,12-30 0,-6 32-90,31-25 0,-21 31-989,31-17 449,-32 23-1709,20-6 1440,-25 11 899,9-2 0,-14 5 0,2-1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4.438"/>
    </inkml:context>
    <inkml:brush xml:id="br0">
      <inkml:brushProperty name="width" value="0.04286" units="cm"/>
      <inkml:brushProperty name="height" value="0.04286" units="cm"/>
    </inkml:brush>
  </inkml:definitions>
  <inkml:trace contextRef="#ctx0" brushRef="#br0">34 202 6453,'-1'-2'450,"0"0"-270,1 0-90,0 0 0,0 0 0,-1 0 270,1 2-270,-1 1-1,0 1 1,0 0 0,0 0 0,1-1 0,0 0 0,0 0-90,-1 1 90,0-1 90,-1 2-90,0 0 90,-3 10-180,3-5 90,-4 9 0,5-10 0,-3 6-90,3-9 180,-1 3-90,2-7 449,0-2-359,0 0 450,0-7-540,1 2 360,4-19-450,-1 12 179,10-25-179,-7 23 90,10-19-180,-9 22 90,4-6 0,-7 13 0,0 1 0,-1 2 0,-1 2 0,0 5 0,-1 1 0,0 22 0,0-11 0,3 27 0,-1-25 0,12 20 0,-7-24 0,19 12 0,-14-18 0,21 3 90,-18-9-90,34-9 0,-29 1 0,25-11 0,-27 7 0,25-20 0,-26 15 0,20-22 0,-30 23 90,1-16-90,-10 18 0,-8-14 0,1 17 90,-20-5-90,13 12 0,-17 8 0,20 0 0,-6 16 0,13-11 0,2 17 0,5-15 0,10 14 0,-4-16 0,18 9 0,-12-14 90,30-1-90,-26-6-90,30-9 90,-30 3 0,21-13 0,-25 10 0,12-12 0,-19 12 90,2-8-90,-9 11 0,-1-2 0,-1 7-90,1 5 90,2 1 0,5 17 0,-2-8-180,9 24 0,-7-18-809,14 21 629,-11-25-1079,14 11 989,-14-20-989,14-10 1169,-16-4-179,6-26 449,-13 16 269,-5-27-179,-1 24 270,-15-27-270,9 28 180,-15-23-180,15 28 0,-9-11-180,15 21-180,2 6 180,8 5-450,13 14 361,-6-8 179,14 10 0,-12-11 0,4 2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6.923"/>
    </inkml:context>
    <inkml:brush xml:id="br0">
      <inkml:brushProperty name="width" value="0.04286" units="cm"/>
      <inkml:brushProperty name="height" value="0.04286" units="cm"/>
    </inkml:brush>
  </inkml:definitions>
  <inkml:trace contextRef="#ctx0" brushRef="#br0">125 322 6004,'10'-12'1259,"-14"2"-1079,0-5-90,-11 6 269,-2 6-269,6 3 90,-11 2-90,11 3-90,-4 2 90,3 4-90,3-1 90,-2 15-90,7-11 0,5 18 0,2-20 90,13 12-90,-7-17 0,17 1 90,-13-8-90,14-10 90,-16 4 0,8-13 0,-12 10 0,-1-14-90,-5 15 90,-2-6-90,0 13-90,3 8 90,0 1 0,11 24 0,-5-11 90,10 39-90,-11-28 270,4 66-180,-10-55-254,-1 34 434,-4-46-1,-1-1 1,0-2 90,-3-2 180,-4 5-360,1-10 269,-12 6-359,10-18-90,-14-9 0,16-8-90,-8-27 90,14 11-899,2-67 539,6 44-225,4-20 1,1-2 224,2 9 0,3-11 0,1 1 181,-1 9 134,3 0 0,-1 3 45,-2 16 0,14-24 0,-18 49 90,12 4-90,-13 18 89,10 23 1,-11-8 90,9 31-180,-9-27 180,9 42-90,-9-39 254,5 30-254,-8-39-90,5 9 90,1-22 0,0-1-90,3-11 90,-1-6-90,-1 0 90,13-20-90,-11 15 0,14-23 0,-16 26 0,12-11-90,-15 21 90,8 2 0,-8 7 0,12 18 0,-9-10-90,18 21 0,-17-19-360,19 11 360,-15-16-540,16 2 541,-18-9-271,14-8 270,-17 0 90,15-24 0,-16 14 0,11-32 0,-15 27 0,2-34 0,-7 30 0,-2-33 90,-2 35 90,-4-20-90,3 32 89,-3 2-179,4 16 270,0 31-270,2-15 180,6 41-90,-2-38 0,6 29-90,-5-33 180,4 21-180,-5-28 180,0 11-90,-2-19 180,-2 2-180,0-9 269,-4-8-359,3 1 180,3-16-180,2 11 0,7-11 0,-2 11 0,19-5 0,-11 11 0,25 2 0,-24 9 0,17 13 0,-21-6 180,7 18 0,-16-15 450,-3 16-450,-5-18 449,-16 13-539,5-16-90,-34 9-90,27-15-629,-31 0 359,37-7-989,-10-11 899,21 6-719,7-13 899,5 12-630,27-11 810,-15 13 0,24-5 90,-24 8 0,26-2 90,-23 4 90,23-3-90,-29 3 270,14-3-180,-18 2 270,9-4-270,-15 4 359,3-6-359,-8 4 270,-3-3-270,-1 5 359,-8 0-449,6 4 180,-8 8-270,7-4 90,-4 16-90,7-10 90,1 22 0,5-18 90,11 22 0,-4-22 180,20 15-270,-14-20 359,27 3-359,-22-12 180,31-13-180,-34 3-90,14-18 0,-27 14 0,-10-18 0,-3 17 0,-23-15-90,15 19-360,-22-10 91,23 14-541,-14-1 540,20 8-809,2 11 989,10-4-90,5 8 90,0-8-89,0 2 89,2-1 0,1 0-180,5 3 180,-3-3-90,17 8 270,-14-9 0,22 3 0,-22-8 90,18-3 0,-21-2 180,13-7-180,-16 3 180,5-12-180,-9 7 269,0-20-269,-5 18 270,-5-13-270,1 20 90,-6 1-90,5 6 0,-5 13-90,6-4 0,1 20 0,2-14 90,7 16-90,-2-19 0,14 9 90,-9-17 0,17-1-90,-15-8 90,17-12 0,-16 5 0,15-17 0,-16 15 179,9-17-89,-14 17 0,1-12-90,-6 16-90,0-4 0,-2 11 0,1 7 0,0 2-90,3 14 90,-1-9-90,9 17 0,-5-15-90,18 12 91,-11-17-91,23 8 180,-20-13-90,25 2 90,-27-6 0,15 1 0,-22-1 90,6 0-90,-10 0 269,4 1-89,-6-1 630,4-2-450,-4 0 359,5-7-539,-3 2 0,2-12-90,-4 7-90,1-26 0,-2 20 0,-1-27 0,-1 29 0,0-14 0,1 21-90,2-3 90,-1 11 0,7 6 0,-4 1 0,11 12 0,-5-10 0,16 9-90,-11-12 90,23 0 0,-20-6 0,25-10 0,-27 5 90,14-11-90,-22 10 0,3-7 0,-8 9 0,0-3 0,-3 7 0,0 7 0,0-1 0,3 9 0,1-4 90,13 15-90,-5-11 180,28 26-180,-24-24 180,15 18-90,-27-23 180,-13 7-270,-3-12 90,-30-1-90,21-6-360,-25-9-90,30 3-2878,0-19 2249,18 14 1079,26-21 0,-6 21 0,17-6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08.021"/>
    </inkml:context>
    <inkml:brush xml:id="br0">
      <inkml:brushProperty name="width" value="0.04286" units="cm"/>
      <inkml:brushProperty name="height" value="0.04286" units="cm"/>
    </inkml:brush>
  </inkml:definitions>
  <inkml:trace contextRef="#ctx0" brushRef="#br0">188 97 6004,'-4'-4'179,"0"-1"-179,-1 1 90,2-1-90,-1 1 90,1 0 0,1 1 0,0 0 0,0 1 270,-1-1-180,2 1 450,-4-4-1,3-1-449,-1-1 360,2-4-360,1 6 449,0-5-449,0 7 270,-2 1-360,0 4 180,0 10-90,1-2 269,2 37-449,0-23 90,5 42-90,-2-40 0,14 28 0,-7-33-270,17 17 1,-16-25-721,13 6 540,-16-14-629,2-5 809,-10-3-449,-15-17 629,3 9-90,-29-21 180,19 20 90,-32-19 0,29 19 180,-24-11-181,30 15 181,-9-5-180,20 10 0,6-2-90,6 5 90,30 3-90,-14-1 0,40 3 90,-33-3-90,16 1 0,-20-2 0,-1 0 0,-1-1 0,0 0 90,6-1-90,-8 0 0,16-3 90,-21 3 0,12-3-90,-20 3 180,3 0-90,-8 2 180,-1 4-180,-2-1 269,-1 7-269,1-4 450,6 16-360,0-12 450,18 15-451,-9-17 361,29 4-360,-19-10 0,36-8-180,-34 0 0,27-13 90,-36 9-90,4-16 0,-21 14 0,-28-19 0,8 20-90,-41-11 90,36 19-900,-26 6 451,36 4-1710,-3 20 1259,18-11 900,15 26 0,-4-22 0,8 12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19.390"/>
    </inkml:context>
    <inkml:brush xml:id="br0">
      <inkml:brushProperty name="width" value="0.04286" units="cm"/>
      <inkml:brushProperty name="height" value="0.04286" units="cm"/>
    </inkml:brush>
  </inkml:definitions>
  <inkml:trace contextRef="#ctx0" brushRef="#br0">107 109 6004,'1'-3'269,"1"0"-179,-1 0 0,-1-1 90,0 2-90,0 1 0,0-1 0,0 1 90,0 0 270,0-1-360,0 2 90,-2 1-91,-1 2 1,-7 11 0,4-2 180,-9 33-180,9-22 90,-6 39-90,9-38 0,0 30-90,3-33 0,3 19 90,-1-26-90,0 9 90,-2-16 180,0 1-180,0-7 269,-3-8-269,1 2-90,-4-19 0,3 11 0,-6-25 0,4 19 0,-7-34 0,7 27 0,-4-35 0,6 34 0,4-25 0,15 18 0,-4 4 0,9 5 0,-6 15-90,-4 4 90,11-1 0,-10 6 0,16 10 0,-16-1 0,16 20 90,-17-13-90,11 23 0,-14-19 180,1 23-180,-9-24 90,-10 19 0,1-21-90,-19 11 0,14-18-90,-19 4 90,22-10-449,-6-2 179,16-4-540,7-8 450,1 5-539,15-11 629,-9 10-450,20-9 541,-16 10 179,15-5 0,-15 7 0,4-2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0.541"/>
    </inkml:context>
    <inkml:brush xml:id="br0">
      <inkml:brushProperty name="width" value="0.04286" units="cm"/>
      <inkml:brushProperty name="height" value="0.04286" units="cm"/>
    </inkml:brush>
  </inkml:definitions>
  <inkml:trace contextRef="#ctx0" brushRef="#br0">149 126 5914,'20'-29'1259,"-13"19"-1259,7-20 90,-16 24 0,-1 0 0,-9-4 0,4 3 0,-17-6-90,13 8 180,-18-2-91,17 5 91,-16 4-180,17 2 180,-8 11-180,14-6 180,8 26-180,4-18 90,17 26-90,-10-27 90,18 19-90,-17-22 0,14 14 0,-19-19 90,5 6-90,-12-11 90,-3 4-90,-2-4 0,-19 6 0,9-6 0,-24 4 0,21-6 0,-8 0 0,13-3 0,3 0 0,0-1 0,2 0 0,-1-3 0,4 2 0,5-7 0,2 6 0,17-10 0,-9 9 0,30-5 0,-22 8 0,29-2 0,-28 4 0,18-2 0,-20 2 0,30-7 0,-26 3 0,33-11 0,-36 9 0,19-10 0,-25 8 0,9-10 0,-17 11 0,-3-10 0,-5 10 0,-11-7 0,5 10 0,-18-2 0,14 7 0,-14 3 0,17 0 0,-7 11 0,12-6 0,-1 17 0,7-12 0,10 19 0,-4-18 0,18 13 0,-13-17 90,28 7-90,-22-13 0,25-3 0,-28-4 0,18-8 0,-21 4 0,16-13 0,-18 9 0,12-15 0,-15 13 0,4-16 0,-11 16 0,-4-18 0,0 21 0,-7-9 0,6 17 0,-6 7 0,7 2 0,-1 22 90,4-13 0,8 27-90,0-24 90,13 21 0,-8-26 90,22 13-90,-20-21 179,19 2-269,-22-10 180,13-8-180,-16 4 90,9-15-90,-12 11 0,8-18-90,-7 15 90,3-20 0,-8 19 0,2-15 90,-4 18-90,-2-3 0,1 10 0,-3 3 0,2 3 180,0 11-90,3-5 90,3 19-90,-1-15 0,8 18-90,-4-17 0,11 13-90,-8-16-450,13 11 270,-13-14-809,13 3 719,-12-8-989,20-5 989,-17 0-269,17-9 449,-20 7 180,6-5 0,-8 5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58.021"/>
    </inkml:context>
    <inkml:brush xml:id="br0">
      <inkml:brushProperty name="width" value="0.04286" units="cm"/>
      <inkml:brushProperty name="height" value="0.04286" units="cm"/>
      <inkml:brushProperty name="color" value="#00A0D7"/>
    </inkml:brush>
  </inkml:definitions>
  <inkml:trace contextRef="#ctx0" brushRef="#br0">1 82 6183,'0'-3'540,"0"1"-360,1-1-90,-1 0 90,3 1-90,-1-1 90,2 0 359,4-3-359,-4 2 0,3-2 270,-6 2-180,-1 0 90,0-1-1,0 1 1,0 2 90,1 0 0,-1 0 269,1 0-449,-1-1 360,0-3-540,0 3 90,0-3-180,0 5 90,0-1 0,1 1-1,1 2 1,1 0 90,4 5-90,-4-2 180,5 12-180,-4-5 450,7 34-450,-6-20 359,10 54-179,-9-39-45,2 15 0,0 3-45,0 1 90,1 15 0,0 2-90,-1-3-1652,3 12 1,0 0 1651,1-10 0,2 7 0,2-1-180,-2-14 360,5 15 0,-1 0-271,-2-19 271,0 9 0,1-2-180,-6-21 135,0 5 0,0-2-46,-2-7 91,0 5 0,0 0-180,-2-7 180,8 50-270,-9-54 180,4 41-270,-6-48 359,7 39-269,-7-46 360,7 31-270,-6-38 360,4 24-360,-5-24 359,3 25-359,-5-24 540,1 30-540,-1-27 269,1 28-359,-2-30 3122,7 23-3212,-5-27 90,4 13-90,-4-18 180,3 12-90,-3-11 360,4 15-270,-5-16 359,3 18-269,-3-14 180,2 20-360,-3-19-270,6 27 180,-4-25 0,6 26 0,-5-27 0,4 20 0,-4-22 0,3 15 0,-4-19-809,2 8-181,-4-14-5126,0 2 4137,-2-6-4767,-2-17 5217,3 4 1529,-1-38 0,0 21 0,0-17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1.357"/>
    </inkml:context>
    <inkml:brush xml:id="br0">
      <inkml:brushProperty name="width" value="0.04286" units="cm"/>
      <inkml:brushProperty name="height" value="0.04286" units="cm"/>
    </inkml:brush>
  </inkml:definitions>
  <inkml:trace contextRef="#ctx0" brushRef="#br0">153 347 5914,'-6'-28'1799,"-2"7"-1799,-4-4 90,0 15-90,2 8 0,0 2 0,-8 6 0,6 0 89,-18 20-89,19-12 90,-10 25 0,19-23 0,4 14 0,1-19 180,12 7-270,-5-13 180,17-4-90,-13-5 0,19-11-90,-18 5 0,18-19 0,-18 14 0,17-25 0,-19 20 0,16-37 0,-20 31 0,7-42 0,-14 41 0,-2-30 0,-2 37 0,-6-14 0,3 26 0,-9 6 0,6 8 0,-2 8 0,6 1 0,0 1 0,2 2 0,0 1 0,2 1 0,2 10 0,2-7 0,6 21 90,-2-22-90,17 21 0,-12-27 90,10 6-90,-10-13 0,-1-1 0,1-2 0,-2-2 0,6 0 0,-5-2 0,9-4 0,-11-1 0,7-10 0,-12 5 0,3-11 0,-7 9 0,1-9 0,-2 13 0,0-2 0,1 9 0,5 8 0,-3-1 90,9 13-90,-5-10 180,12 15-90,-8-15 269,17 8-179,-14-12 180,16 2-90,-8-11-180,2-3-90,-7-3 90,-9-10-90,-6 7 0,-8-16 0,0 14 0,-17-12 0,9 15-90,-22-3 90,19 11 0,-27 7 0,27 0 0,-18 12 0,26-9-270,-3 9 90,12-11-719,10 6 539,0-9-989,21 2 989,-14-4-720,25-1 811,-24-1 269,9 0 0,-14 0 0,-1-1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1.590"/>
    </inkml:context>
    <inkml:brush xml:id="br0">
      <inkml:brushProperty name="width" value="0.04286" units="cm"/>
      <inkml:brushProperty name="height" value="0.04286" units="cm"/>
    </inkml:brush>
  </inkml:definitions>
  <inkml:trace contextRef="#ctx0" brushRef="#br0">1 30 7892,'3'-4'1080,"0"1"-720,0 2-180,0 0 89,3 1 541,4-1-540,-2 0 269,8 0-449,-8 2 180,9-1-270,-8 1-90,10-1-90,-10-1-1349,11-2 990,-13 1-1350,12-1 1349,-13 1 540,10-2 0,-8 2 0,3-1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2.290"/>
    </inkml:context>
    <inkml:brush xml:id="br0">
      <inkml:brushProperty name="width" value="0.04286" units="cm"/>
      <inkml:brushProperty name="height" value="0.04286" units="cm"/>
    </inkml:brush>
  </inkml:definitions>
  <inkml:trace contextRef="#ctx0" brushRef="#br0">68 23 6094,'7'-3'719,"-1"1"-629,-3 1 0,0-1 90,0 1 0,0-1-90,0 1 270,0-2-181,0 1 181,-1 0-270,-1 1 270,-4 0-270,1 0 0,-9 5-90,4-1 90,-13 11-90,9-6 180,-13 22-90,15-17 0,-6 21 0,12-22 179,5 11-179,1-15 360,13 5-360,-4-10 270,22-3-270,-15-3-90,11-4 0,-12 2 0,0-1 0,-1-1 0,0 0 0,6-5 0,-7 4 0,15-11 90,-19 11 0,8-7-90,-17 11 90,1 0 0,-5 4-90,-4 6-90,2-2 180,-2 10-90,3-7 179,6 12-89,-1-11 180,11 8-180,-7-11 90,15 1-180,-9-6 90,21-6-90,-17 0 90,22-10-90,-22 8-90,14-12 90,-23 11 0,0-12 0,-11 13 0,-15-10 0,6 11-90,-21-8 90,17 10 0,-18-1 0,20 5-180,-10 5 0,16-1-809,-1 7 539,8-3-1079,9 10 989,0-10-809,15 10 899,-10-10 450,16 2 0,-13-6 0,6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2.707"/>
    </inkml:context>
    <inkml:brush xml:id="br0">
      <inkml:brushProperty name="width" value="0.04286" units="cm"/>
      <inkml:brushProperty name="height" value="0.04286" units="cm"/>
    </inkml:brush>
  </inkml:definitions>
  <inkml:trace contextRef="#ctx0" brushRef="#br0">93 22 6094,'-2'-12'2068,"-1"3"-2068,-2 10 90,-2 0 0,0 1 0,-1 2 0,0 0 90,-6 7-90,4-4 270,-6 11-270,10-9 449,-1 13-359,7-11 450,9 13-360,-2-15 359,17 8-449,-10-12 90,27-3-270,-20-6 90,34-14-90,-34 7 0,17-11 0,-29 13-90,-4-10 90,-6 9 0,-17-11-90,4 13-90,-33-7 0,26 11-629,-25 2 449,33 3-719,-4 8 719,14-3 0,2 4 90,5-3-90,2-1 91,1 1-1,2 0-270,6 0 270,-2-1 270,16 1 0,-12-4 0,8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4.939"/>
    </inkml:context>
    <inkml:brush xml:id="br0">
      <inkml:brushProperty name="width" value="0.04286" units="cm"/>
      <inkml:brushProperty name="height" value="0.04286" units="cm"/>
    </inkml:brush>
  </inkml:definitions>
  <inkml:trace contextRef="#ctx0" brushRef="#br0">0 339 6183,'17'40'2069,"-3"-7"-1979,-12-27 90,-1-1-90,1 0 90,-2-2 0,1-1 719,-1-2-629,0-2 90,0-3-180,0-1 90,-1-15-270,1 10-90,-1-23 90,1 20 0,-2-16 0,2 19-90,0-9 90,0 14-90,4 0 90,-1 6 0,11 5 0,-5-2 0,7 4 0,-6-3 0,1-1 0,1 1 0,2 0 0,13 0 0,-8-2 0,33-3 0,-31-1 0,22-6 0,-28 3 0,10-7 0,-14 5 0,7-12 0,-14 12 0,-4-11 0,-5 13-90,-12-1 90,6 6 0,-18 8 0,14-1 0,-16 15 0,20-11 90,-10 26-90,18-23 0,-2 14 0,8-20 0,13 9 0,-6-9 0,21 5 0,-17-11 0,22-5 90,-20-1-90,19-13 0,-20 8 0,15-18-90,-19 13 90,11-22 0,-15 19 0,5-35 0,-10 28 0,1-29 0,-4 30 0,-8-26 0,5 29 0,-9-15-90,9 30 90,-6 8 0,5 6 90,-2 26-90,5-14 0,1 37 0,2-29 90,4 35-90,0-37 0,11 27 0,-6-35 90,20 15-90,-16-25 0,20 0 0,-22-11 0,17-13 0,-17 5 0,9-18 0,-13 14 90,3-14-90,-7 16 90,2-5-90,-4 13 0,4 3 0,-3 6 0,7 11 0,-4-7-450,13 12 270,-9-13-899,20 8 629,-14-11-809,20-2 899,-20-4-450,12-9 630,-18 2 1,1-16 179,-11 13 89,-8-20 1,2 19 0,-10-19 0,10 17 0,-7-11-90,9 17 90,-2-4-90,4 11 0,-3 9 0,4-1 0,1 19 0,2-13 180,7 21-180,-3-18 360,9 21-270,-7-21 450,8 13-361,-10-18 361,4 6-360,-6-13 180,3-1-180,-4-6 90,7-10-180,-4 4-1,12-24 1,-9 17-90,8-20 0,-11 22 90,6-13-90,-8 18 90,5-6-90,-6 15-90,6 9 90,-5-2 0,8 16 0,-5-10 0,11 18-90,-8-18-89,20 15 89,-14-18-180,27 6 180,-23-13-90,34-4 180,-32-1 0,26-11 0,-31 6 0,17-14 0,-20 11 0,14-20 0,-18 15 0,6-19 0,-12 20 0,-7-10 0,-3 18 0,-26 4 0,15 7 90,-28 17-90,27-10 0,-13 19 0,20-18 0,-4 17 0,12-19 0,7 11 90,1-15-90,18 1 0,-11-8 0,20-8 0,-19 3 0,16-13 0,-17 9 0,10-14 0,-14 12 0,4-12 0,-9 14 0,1-4 0,-4 9 0,1 4 0,0 4 0,2 11 0,-1-5 0,8 15 0,-4-14 90,18 18 0,-11-18 90,24 10-180,-20-17 90,26-2-1,-23-5 1,25-12 0,-27 6 90,19-21-90,-24 15 270,14-31-270,-19 25 90,4-30-180,-11 33 0,-1-18 0,-1 26 0,-4-4 0,3 14 0,-2 11 0,1-1 0,0 23 0,2-15 0,2 27 0,1-24 0,10 32 0,-6-35-90,9 20 90,-9-30 0,4 3 0,-8-11 0,0-9 0,-4 1-90,-5-15 90,2 11 0,-6-18 0,6 17 90,-3-13-90,7 18 0,3-3 0,4 11 0,11 6 0,-5-1 0,20 6 0,-15-7 90,28 3-90,-24-6 0,29-4 0,-27-1 90,24-9-90,-30 6 0,13-12 0,-22 11-90,-4-16 90,-8 14 0,-14-7 0,6 14 180,-16 4 0,13 4 359,-16 17-359,18-9 270,-8 26-360,14-21 0,7 24 0,6-26-450,30 17-90,-14-23-719,29 1 449,-27-12-3057,31-12 3777,-31 5 0,16-7 0,-27 8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6.106"/>
    </inkml:context>
    <inkml:brush xml:id="br0">
      <inkml:brushProperty name="width" value="0.04286" units="cm"/>
      <inkml:brushProperty name="height" value="0.04286" units="cm"/>
    </inkml:brush>
  </inkml:definitions>
  <inkml:trace contextRef="#ctx0" brushRef="#br0">0 147 5914,'11'-2'269,"0"0"-269,2-1 90,-1 1 0,1-1 0,1 0 0,-1 1 0,0-1 0,0 1 360,12-3-180,-9 1 539,27-9 181,-5-2-720,-3 1 359,0-4-359,-24 11 899,1-6-989,-10 7 90,-11-6-270,-2 7 90,-24-4-90,14 6 0,-28 2 0,27 3 0,-18 5 0,27-3 0,-5 11 0,16-6 0,13 18 90,0-12 0,33 26-90,-23-22 90,27 23-90,-33-27 90,7 13-90,-19-18 0,-12 9 0,-1-12 0,-27 2 0,18-7-270,-25-8 90,29 0-629,-8-17 449,22 12 0,3-8 0,5 9 90,3 1 1,1 1 89,1 2-90,7 0 180,-5 2 0,15 2 90,-15 3 0,16 6 0,-18-2 90,15 14-90,-16-11 180,12 18-90,-14-15 359,12 19-269,-12-16 450,11 21-360,-12-20 359,10 18-449,-12-20 180,6 10-270,-8-15 90,3 2-180,-6-8 90,0-7-90,-2 0 0,-1-16 0,0 8 0,-2-24 0,2 17-90,2-37 90,2 28-90,8-41 90,-3 40-90,17-35 90,-13 43 0,19-14 0,-18 30 0,18 4 0,-16 7 0,15 18 0,-18-9 90,5 24-90,-12-19-90,-10 22 180,-2-23-90,-26 18 0,17-24-180,-24 8-90,27-18-719,-12-4 629,17-3-1259,3-14 1349,9 9-270,9-11 361,-3 13-541,15-8 540,-11 8-270,24-7 360,-23 11 0,17-5 0,-21 8-89,9 0 89,-11 0 90,6 0 0,-8 0 0,3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6.605"/>
    </inkml:context>
    <inkml:brush xml:id="br0">
      <inkml:brushProperty name="width" value="0.04286" units="cm"/>
      <inkml:brushProperty name="height" value="0.04286" units="cm"/>
    </inkml:brush>
  </inkml:definitions>
  <inkml:trace contextRef="#ctx0" brushRef="#br0">45 58 6094,'27'-6'1619,"-12"1"-1440,12-3 181,-18 3-180,-6 2 0,0-1 0,-2 1-90,-2 1 90,0-1 0,-4-1-90,1 1 90,-16-3-180,9 3 90,-17 1-90,17 2 0,-9 5 0,13-2 89,-5 11 1,8-6 360,-1 17-270,5-12 360,4 19-360,0-17 269,14 16-359,-8-20-90,13 5 90,-11-13-90,3-2 0,-2-3 0,-1-2 0,0-1 0,0-1-90,-1-1 90,4-6-90,-5 3 0,9-14 90,-9 11-90,9-17 90,-12 18 0,7-10 0,-10 16 90,2-2-90,-4 8 0,-1 10 90,-1-2-90,2 17 0,-1-13-269,6 15 89,-2-15-900,9 10 631,-6-14-1171,13 4 1081,-10-9-1080,13-1 1619,-14-3 0,7-3 0,-8 2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7.073"/>
    </inkml:context>
    <inkml:brush xml:id="br0">
      <inkml:brushProperty name="width" value="0.04286" units="cm"/>
      <inkml:brushProperty name="height" value="0.04286" units="cm"/>
    </inkml:brush>
  </inkml:definitions>
  <inkml:trace contextRef="#ctx0" brushRef="#br0">93 61 6273,'9'-25'2609,"-3"4"-2519,-11 17-90,-1 2 90,-1 0 0,-2 2 90,-5 3 0,2 0 179,-9 7-179,11-3 90,-7 13-180,12-9 360,3 20-360,5-17 270,12 17-271,-6-20 181,22 8-270,-13-12 180,28 1-180,-23-7 0,33-6 0,-30 0 0,32-11 0,-34 6 90,31-18-90,-36 15 90,16-17-90,-28 18 90,1-6-90,-9 9 90,-1 0-90,-3 0 90,-9-2 0,3 6 0,-16 2-90,14 5 180,-13 10-180,17-4 90,-2 14-90,10-12-450,17 21 90,-3-19-1619,35 11 1080,-23-17-1890,38 3 2789,-32-7 0,17 1 0,-19-3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27.186"/>
    </inkml:context>
    <inkml:brush xml:id="br0">
      <inkml:brushProperty name="width" value="0.04286" units="cm"/>
      <inkml:brushProperty name="height" value="0.04286" units="cm"/>
    </inkml:brush>
  </inkml:definitions>
  <inkml:trace contextRef="#ctx0" brushRef="#br0">28 0 7353,'-19'1'1289,"10"1"0,10-3 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33.106"/>
    </inkml:context>
    <inkml:brush xml:id="br0">
      <inkml:brushProperty name="width" value="0.04286" units="cm"/>
      <inkml:brushProperty name="height" value="0.04286" units="cm"/>
    </inkml:brush>
  </inkml:definitions>
  <inkml:trace contextRef="#ctx0" brushRef="#br0">191 72 6183,'-1'-4'450,"-1"0"-360,1 0 0,0 0 0,-1 1 0,1-1 0,-1-1 0,1 1 90,-1-3 0,1 2 269,-2-4-269,2 5 630,-3-5-91,-1 7-629,0-2 270,-3 5-270,6 1 180,-6 6-180,5-2 360,-7 14-270,5-7 359,-5 24-359,5-18 90,-7 31-180,6-27 90,-7 30-180,7-31 180,-5 26-90,7-31-90,-1 12 0,4-22 0,0 1 0,1-5-90,-3-1-90,2-1-1169,-1-4 719,2-1-1979,-3-12 1620,-3 7 989,-7-11 0,4 10 0,-2-1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2.820"/>
    </inkml:context>
    <inkml:brush xml:id="br0">
      <inkml:brushProperty name="width" value="0.04286" units="cm"/>
      <inkml:brushProperty name="height" value="0.04286" units="cm"/>
      <inkml:brushProperty name="color" value="#00A0D7"/>
    </inkml:brush>
  </inkml:definitions>
  <inkml:trace contextRef="#ctx0" brushRef="#br0">60 3327 6363,'-1'2'540,"0"0"-450,0-1 90,1 0-90,1 0 0,0-1 90,2-1 0,1 0-1,1-1 721,6-6-540,-5 2 719,6-8-719,-9 7 809,1-16-989,-3 10 90,1-27-270,0 19 180,7-37-180,-3 29 90,8-44 0,-7 40 90,3-44-180,-7 43 180,-1-42-180,-3 42 90,1-47 0,0 44-46,2-17 1,2-1-45,1 8 45,1-12 0,1 0-45,-1 14 180,5-52-180,-6 56 270,3-44-180,-7 50 180,1-39-180,-1 43 90,8-53-180,-2 49 0,10-54 0,-9 53 0,6-49 0,-9 46 0,0-50 0,-7 50 0,-10-49 0,5 51 90,-11-42-90,11 48 90,-5-45-90,9 46 0,6-44 0,2 45 0,9-40 0,-8 38 0,5-43 0,-8 40 90,0-45-90,-4 44 0,-6-46 0,2 46 0,-11-41 0,8 44 0,-11-40 0,12 44 0,-10-32 0,13 39 0,-5-28 0,7 27 0,-2-31 0,3 29 0,0-27 0,0 32 0,-1-15 90,2 23 0,-2-6-1,2 13 91,-1-4-90,1 7 0,0-2-90,0 3 90,1-1 0,-1 1-90,1-1 0,-2 0-90,-2-2 90,1 1-539,-6-2 269,3 2-1259,-8-2 719,5 2-2338,-19 4 2068,12 3 1080,-24 21 0,22-8 0,-8 12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1:33.791"/>
    </inkml:context>
    <inkml:brush xml:id="br0">
      <inkml:brushProperty name="width" value="0.04286" units="cm"/>
      <inkml:brushProperty name="height" value="0.04286" units="cm"/>
    </inkml:brush>
  </inkml:definitions>
  <inkml:trace contextRef="#ctx0" brushRef="#br0">627 104 6183,'-2'-4'630,"1"-1"-450,-1 1-90,2-1 90,-1-1-90,1 0 0,0-1 90,0 1 269,0-9-359,0 7 360,-4-11-360,0 14 270,-15-5-270,6 7 360,-39 2-361,25 4 271,-50 13-180,42-5 90,-47 20-90,45-14-90,-33 20 0,39-16 360,-36 48-361,39-32 136,-1 13 0,4 2-45,14-6-45,4 7 0,4 1-45,7-5 0,12 10 0,3-1 0,3-14-90,33 38 90,-27-58 0,51 12 0,-40-25 0,60-9-90,-62-13 90,44-31-90,-47 17 89,34-44-89,-43 34-89,18-51 89,-32 46-180,-6-16 0,-5-1-180,-6 12-270,-5-5 1,-2 2-1,1 21-1529,-18-8 1350,15 32 809,-20 20 0,17 0 0,-8 14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39.060"/>
    </inkml:context>
    <inkml:brush xml:id="br0">
      <inkml:brushProperty name="width" value="0.04286" units="cm"/>
      <inkml:brushProperty name="height" value="0.04286" units="cm"/>
    </inkml:brush>
  </inkml:definitions>
  <inkml:trace contextRef="#ctx0" brushRef="#br0">29 85 6004,'-3'-1'359,"1"1"1,-1-3-270,2 2 0,-1-2 0,2 2 0,0 0 90,0-1-90,0 0 270,0-1-181,0 2 91,0-3-180,0 2 180,-1-5-270,0 3 180,-1-5-180,1 6 180,1-2-90,0 4 180,0 0-270,0 1 180,0-2-180,0 1 0,2-5 0,-1 4 0,2-5 0,-1 5 90,-1-3-90,0 4 90,-1-2-1,0 3 361,0-1-360,-1 2-90,0 0 0,-1 1 0,1-1 90,0 1-90,-1 2 90,1 0 90,-2 8-90,2-4 270,-4 14-270,4-11 179,-1 17-179,2-16 0,2 16 0,-1-17 0,0 15 0,0-17 0,-1 13-90,0-15 0,0 6 0,0-8 0,0 1 0,0-4 0,0 1 0,1-1 0,6 4 0,-3-2 0,10 4 0,-7-4 0,9 3 90,-9-4-90,8 2 0,-9-3 0,7 0 0,-7-2 0,7-3 0,-6 1 0,12-10 0,-10 6 0,9-9 0,-12 9 0,7-6 0,-8 7 90,5-6-90,-7 6 0,5-7 0,-5 6 0,2-8 0,-3 7 0,3-9 0,-4 9 0,4-9 0,-3 11 0,0-5 0,-1 7 0,-1-3 0,0 4 0,0-3 0,-1 2 0,0-4 0,0 4 0,1-3 0,0 4 0,0-3 0,0 3 0,0-3 0,0 1 0,0-3 0,0 4 0,0-3 0,0 4 0,0 1-90,0 0 90,-1 3 0,0-1 0,-1 1 0,1 0 0,1 0 0,-1 0 0,2 2 0,-1-1 0,3 7 0,-2-6 0,1 11 0,-2-10 0,0 12 0,0-9 90,0 14-90,0-11 0,0 14 0,-1-14 90,-2 16-90,1-16 0,-4 13 0,3-17 0,-4 7 0,4-10 0,-5 3 0,4-4 90,-6-1-90,4-2 0,-10-2 0,7 1-90,-15-3 90,13 3 0,-14-2 0,16 2 0,-11 1 0,11-1-90,-8-2 90,12 1 0,-6-7 0,8 4 0,-3-12-90,5 9 90,0-12 0,1 12 0,0-10 0,0 11 0,0-9 0,0 10 0,0-10 0,0 10 0,0-9 0,-1 9 0,0-7 0,0 8 0,0-10 0,1 8 0,0-9 0,0 9 0,-1-5 0,1 7 0,-2-3 0,1 6 0,-1-1 0,1 3 0,1 0 0,0-1 0,0 0 0,1 0 0,1 0 0,-1 1 0,-1 0 0,0 2 0,-2 0 0,0 2 0,-2 7 0,3-4 0,0 11 0,2-10 0,4 12 0,-1-11 0,6 15 0,-5-12 90,6 13-90,-6-14 0,3 15 90,-4-15-90,5 13 0,-5-16 0,4 7 0,-4-12 0,6 4 0,-5-4 0,7 4 0,-7-4 0,7 4 90,-8-5-90,7 3 0,-8-4 0,6 1 0,-5-3 0,8-3 0,-6 2 0,9-5 0,-10 3 0,5-2 0,-6 4 0,5-4 0,-6 3 0,7-8 90,-4 5-90,9-15 0,-8 11 0,7-12 0,-10 15 0,4-10 0,-4 10 0,2-10 0,-3 10 0,1-9 0,-3 10 0,0-8 0,-1 8-90,0-9 90,0 10 0,0-8 0,0 9 90,0-4-90,0 6 0,0-3 0,0 4 0,0 0 0,0 1 0,0-1 0,0 0 0,-1 0 0,0 0 0,0-1 0,0 2 0,-1 0 0,2 1 0,-1 0 0,1 0 0,0 0-90,-1-1 90,1 2 90,0-1-90,0 1 0,-1 1 0,0 2 0,-2 11 0,1-7 0,1 15 0,2-14 0,2 13 0,0-13 90,2 12-90,-2-12 0,3 11 0,-5-11 0,4 11 0,-3-13 0,2 8 0,-3-12 0,0 5 90,0-6-90,1 3 0,0-4 0,3 0 0,-3-1 0,5 0 90,-3-1-90,9-3 0,-8 3 0,8-3 0,-8 3 0,1-1 0,-3 1 0,3-1 0,-3 1 0,4-1 0,-5 1 0,1-1 0,-2 1 90,0-1-90,-3 1 0,0 0 0,-1 0 0,-1-1 0,1 0 0,-6-2 0,3 2 0,-7-3 0,6 3 0,-9-5 0,10 4 0,-5-4 0,7 3 0,-3-3 0,5 2 0,-4-6 0,4 5 0,-4-8 0,4 6-90,-4-11 90,4 10 0,0-13 0,3 13 0,2-9 0,-1 11 0,0-5 0,-1 8 0,0-3 0,-1 3 0,0-2 0,0 3 0,0-6 0,1 4 0,-1-5 0,0 6 0,0-3 0,0 5 0,0-2 0,0 2 0,-1 1 0,1 1 0,-4 1 0,3 0 0,-6 4 0,5-3 0,-5 3 0,6-3 0,-2 4 0,3-2 0,3 15 0,-1-9 0,6 16 0,-5-15 0,9 13 0,-7-16 0,9 10 0,-8-13 90,6 3-90,-7-6 0,5-1-90,-8-1-180,2-1 0,-2 0-1889,1-2 1260,-2 2-1890,-2-3 2789,0 1 0,-1 1 0,2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39.878"/>
    </inkml:context>
    <inkml:brush xml:id="br0">
      <inkml:brushProperty name="width" value="0.04286" units="cm"/>
      <inkml:brushProperty name="height" value="0.04286" units="cm"/>
    </inkml:brush>
  </inkml:definitions>
  <inkml:trace contextRef="#ctx0" brushRef="#br0">106 13 5914,'2'-2'269,"0"0"-179,-1 2 0,1 0 0,0 0 90,0 0-90,0 0 0,-1 0 90,1-1 0,-1 0 0,1 0 0,-1 0 0,1 0 179,1 0-269,0 0 360,2 1-360,-2 0 270,1-1-270,-2 2 360,1 0-361,-2 0 181,-3 2-180,1-1 0,-5 4-90,1-1 90,-10 11 0,6-6 180,-17 21-180,12-14 360,-16 31-270,18-24 269,-10 37-359,16-32 180,2 41-270,7-38 90,12 37-90,-5-41 0,20 30 0,-17-38-810,17 16 451,-20-28-1350,11-3 989,-13-8-1349,6-10 1350,-9 5 719,1-3 0,-4 3 0,1-1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0.611"/>
    </inkml:context>
    <inkml:brush xml:id="br0">
      <inkml:brushProperty name="width" value="0.04286" units="cm"/>
      <inkml:brushProperty name="height" value="0.04286" units="cm"/>
    </inkml:brush>
  </inkml:definitions>
  <inkml:trace contextRef="#ctx0" brushRef="#br0">9 42 6183,'-3'-2'450,"1"0"-360,-1 0 90,3-1-90,0 0 0,1 0 90,2-1 270,12-5-360,-5 5 359,17-4-359,-15 6 360,17 6-270,-15 1 270,16 12-270,-17-8 449,11 17-449,-16-13 450,3 17-540,-9-16 269,-6 19-359,-2-19 90,-13 16-90,8-17-90,-19 11 0,18-16-359,-16 5 179,18-12-540,-9-5 541,11-2-451,-9-11 450,10 7-450,-6-9 451,10 11-631,-2-5 540,5 10 360,1-2 0,2 4 0,0 1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0.984"/>
    </inkml:context>
    <inkml:brush xml:id="br0">
      <inkml:brushProperty name="width" value="0.04286" units="cm"/>
      <inkml:brushProperty name="height" value="0.04286" units="cm"/>
    </inkml:brush>
  </inkml:definitions>
  <inkml:trace contextRef="#ctx0" brushRef="#br0">124 20 6004,'2'-4'359,"1"1"-269,0-1 90,0 2-90,0-1 0,-1 1 90,-2 1 180,1 0-180,-3 1 90,-1 2-181,-1-1 271,-9 7-270,4-2 90,-18 12-180,13-9 180,-16 15-90,18-13 270,-8 19-180,16-17 359,2 20-359,5-20 180,11 19-270,-7-19-90,15 13-90,-12-17-450,15 5 181,-15-11-1261,21-9 1171,-17 1-900,20-9 1349,-20 10 0,7-2 0,-11 4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1.212"/>
    </inkml:context>
    <inkml:brush xml:id="br0">
      <inkml:brushProperty name="width" value="0.04286" units="cm"/>
      <inkml:brushProperty name="height" value="0.04286" units="cm"/>
    </inkml:brush>
  </inkml:definitions>
  <inkml:trace contextRef="#ctx0" brushRef="#br0">91 0 6183,'-4'5'540,"1"-1"-360,-1 2 0,1 0 0,-1 2 0,1 0 0,0 0-90,-2 1 179,1 6-269,-6 9-90,3-7-629,-7 13 269,8-20 450,-4 4 0,5-9 0,-1-2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1.862"/>
    </inkml:context>
    <inkml:brush xml:id="br0">
      <inkml:brushProperty name="width" value="0.04286" units="cm"/>
      <inkml:brushProperty name="height" value="0.04286" units="cm"/>
    </inkml:brush>
  </inkml:definitions>
  <inkml:trace contextRef="#ctx0" brushRef="#br0">29 26 6094,'-4'0'539,"0"1"-359,0 0-90,0 1 0,0 0 0,0 1 0,1 0 270,2 9-270,1-4 269,8 14-269,-2-12 270,13 19-270,-10-18 90,13 14-90,-11-18-90,6 3 90,-7-8-90,1 0 0,-1-2 0,0-2 90,5-3-90,-4-1 0,11-11 0,-12 6 0,8-19-90,-12 16 180,0-23-90,-6 23 0,-3-13 0,2 20 90,-1 1-90,2 8 90,7 12-90,-2-2 360,15 26-91,-8-17 631,29 45-630,-22-36 269,28 43-449,-30-45 90,16 31-90,-21-34 90,5 26-90,-16-30 0,-13 19 0,1-25-90,-30 10-90,18-17-180,-35-2 0,32-7-1439,-30-19 1170,39 6-1080,-8-31 1079,25 24 540,14-29 0,-2 28 0,9-13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2.295"/>
    </inkml:context>
    <inkml:brush xml:id="br0">
      <inkml:brushProperty name="width" value="0.04286" units="cm"/>
      <inkml:brushProperty name="height" value="0.04286" units="cm"/>
    </inkml:brush>
  </inkml:definitions>
  <inkml:trace contextRef="#ctx0" brushRef="#br0">1 25 6004,'0'-5'539,"1"0"-359,1 1 0,3 0 90,0 1-90,2 0 90,0 2-90,1 3 899,19 18 180,10 25-989,-1-4 540,13 38-720,-33-45 179,13 45-269,-20-44 0,-5 43 0,-7-44-539,-15 33 269,8-42-810,-10 13 541,15-30-990,4-8 1079,6-6 450,20-21 0,-6 11 0,14-10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2.710"/>
    </inkml:context>
    <inkml:brush xml:id="br0">
      <inkml:brushProperty name="width" value="0.04286" units="cm"/>
      <inkml:brushProperty name="height" value="0.04286" units="cm"/>
    </inkml:brush>
  </inkml:definitions>
  <inkml:trace contextRef="#ctx0" brushRef="#br0">6 21 6273,'-2'0'720,"0"0"-540,1-1 0,0 1 0,2-1 0,0 0-1,2 1 1,2 0-90,0 0 540,17 0-360,9-1-270,-2 0 0,12-3-90,-26 2-270,16-2 90,-18 2-629,9-2 539,-14 4-719,-2 5 1079,-7 0 0,-4 3 0,-1-1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2.896"/>
    </inkml:context>
    <inkml:brush xml:id="br0">
      <inkml:brushProperty name="width" value="0.04286" units="cm"/>
      <inkml:brushProperty name="height" value="0.04286" units="cm"/>
    </inkml:brush>
  </inkml:definitions>
  <inkml:trace contextRef="#ctx0" brushRef="#br0">0 1 6183,'59'9'2519,"-8"-2"-2519,-33-10 0,-1 1-90,0 0-540,10-2 271,-12 2-631,6 2 451,-15 2 539,-1 1 0,-3-1 0,1-2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4.470"/>
    </inkml:context>
    <inkml:brush xml:id="br0">
      <inkml:brushProperty name="width" value="0.04286" units="cm"/>
      <inkml:brushProperty name="height" value="0.04286" units="cm"/>
      <inkml:brushProperty name="color" value="#00A0D7"/>
    </inkml:brush>
  </inkml:definitions>
  <inkml:trace contextRef="#ctx0" brushRef="#br0">0 3419 6813,'2'-1'540,"0"-1"-450,-1 1 90,1 0 0,-1-1-1,1 1 1,0 0 0,0-1 270,4 0 719,4-1-809,-3 0 719,3-2-809,-8 3 270,5-4-360,-3 1 180,14-14-360,-8 7 270,22-24-180,-15 15 179,40-42-179,-31 34 45,9-10 0,0 0-45,-6 6 90,7-8 0,-1 0 0,-1 3 0,6-9 0,1 1-1,-4 4 46,5-7 0,0 1-135,-6 6 135,5-6 0,0 0-135,-6 5 90,5-6 0,-1 0-180,-6 5 90,8-11 0,-1 0 0,-10 11-90,5-8 0,-1 1 0,-10 13 44,4-5 1,0 0-45,-2 4 90,4-5 0,0 0 0,-2 6 0,3-4 0,-1 2 0,-4 7 0,7-6 0,0 0 0,-8 8 0,35-37-90,-39 44 0,24-27 0,-26 31 0,21-24 0,-22 26 0,20-25 0,-19 24 0,21-26 0,-21 26 0,29-30 0,-28 31 0,24-24 0,-28 27 0,18-19 0,-19 18 0,22-23 0,-20 20 0,28-30 0,-25 25 0,32-35 0,-27 31 90,41-45 0,-39 44 180,33-38-270,-41 44 90,20-25-90,-24 28 0,15-27 0,-18 25 0,17-31 0,-15 28 0,21-33 0,-19 32 0,29-37 0,-28 40 0,23-24 0,-28 34 90,11-11-90,-15 15 0,11-9 0,-12 11 90,9-9-90,-9 10 179,7-9-89,-8 9 90,8-9-180,-8 9 270,11-9-180,-11 9 90,12-9 0,-9 7 0,12-12-180,-11 11 90,9-14 0,-10 13 0,5-9-90,-10 12-90,2-3-90,-6 9-1529,-7 2 1349,-2 4-2518,-22 15 1708,14-7-2698,-28 23 2609,24-17 1259,-19 28 0,23-25 0,-6 14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8.362"/>
    </inkml:context>
    <inkml:brush xml:id="br0">
      <inkml:brushProperty name="width" value="0.04286" units="cm"/>
      <inkml:brushProperty name="height" value="0.04286" units="cm"/>
    </inkml:brush>
  </inkml:definitions>
  <inkml:trace contextRef="#ctx0" brushRef="#br0">366 14 6004,'0'-2'269,"0"0"-179,1 1 0,1 0 0,1 0 0,0-1 90,-1 1 0,0 0 540,-1-1-181,0 2 181,-2-1 809,-4 2-1169,1 0 449,-4 1-719,5-1 90,-8 3-180,7-2 0,-8 7 0,6-4 0,-13 13 90,10-9-90,-18 16 90,14-13 0,-21 20-90,17-16 90,-24 28-90,22-22 90,-32 47-90,31-36 90,-24 55 0,31-51 0,-4 55 0,14-50 0,10 56-90,2-57 90,20 46-90,-12-53 0,24 35 0,-23-43 90,16 26-90,-21-33-180,11 20 90,-17-26-990,6 11 541,-11-19-1890,-2 1 1440,-2-8 989,-9-11 0,6 0 0,-3-8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9.012"/>
    </inkml:context>
    <inkml:brush xml:id="br0">
      <inkml:brushProperty name="width" value="0.04286" units="cm"/>
      <inkml:brushProperty name="height" value="0.04286" units="cm"/>
    </inkml:brush>
  </inkml:definitions>
  <inkml:trace contextRef="#ctx0" brushRef="#br0">15 0 6453,'-3'3'540,"1"1"-360,-1 0 0,1 1 0,0 2-90,0 0 269,2 7 361,2 18-540,0-9 629,4 35-629,-4-36 360,-1 29-360,-2-34 90,-3 13-270,3-20-90,-1 7-90,2-13-720,0 3-1348,1-7 1528,-1-5 1,0 1 719,-1-2 0,1 0 0,0 1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3:49.515"/>
    </inkml:context>
    <inkml:brush xml:id="br0">
      <inkml:brushProperty name="width" value="0.04286" units="cm"/>
      <inkml:brushProperty name="height" value="0.04286" units="cm"/>
    </inkml:brush>
  </inkml:definitions>
  <inkml:trace contextRef="#ctx0" brushRef="#br0">1 9 6543,'3'0'720,"0"0"-450,2 0-90,1 0-1,2-1 91,1 1-90,4 0 720,30 2-630,-15 0 719,55 4-629,-45-4 359,60 3-539,-53-4-45,8 2 0,-1-1-45,-6 0 0,11 0 0,-1 0-90,-12-2 90,54-2-90,-65-1-90,32-7 90,-41 5-720,17-4 361,-29 6-1171,2-1 901,-13 3-1350,-13 3 1349,2 1 630,-15 7 0,12-4 0,-4 3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5.679"/>
    </inkml:context>
    <inkml:brush xml:id="br0">
      <inkml:brushProperty name="width" value="0.04286" units="cm"/>
      <inkml:brushProperty name="height" value="0.04286" units="cm"/>
    </inkml:brush>
  </inkml:definitions>
  <inkml:trace contextRef="#ctx0" brushRef="#br0">0 448 6903,'3'-1'360,"-1"-1"-180,-1 2-90,1-1 90,-1 1-90,1 0 89,-1 0 181,-1 0-90,0 1 360,-1 1-360,0 0 719,-3 4-719,3-4 449,-1 5-539,1-4 90,4 5-270,0-3 180,12 15-90,-7-10-90,16 17 90,-13-17-90,12 12 0,-14-14 0,9 9 0,-13-13 0,5 5 90,-8-6-90,0 0 0,-2-3 90,0-2-90,0 0 0,0-7 0,0 3 0,-2-14 0,1 9 0,-6-16 0,4 14 0,-5-15 0,4 17-90,-3-16 90,4 16 0,-2-18 0,4 16-90,1-21 90,1 20 0,2-18 0,-1 21 0,0-10 0,-1 13 0,-1-7 0,0 10-90,-1-6 90,0 7 0,2-5 0,0 5 0,4-8 0,-4 8 0,2-7 0,-2 8 0,2-4 0,-1 3 0,1-3 0,-2 4 0,1-5 0,-2 4 0,0-4 0,1 5-90,1-6 90,0 5 0,1-7-90,-1 6 90,3-7 0,-2 7-90,3-7 90,-3 6 0,0-3 0,-3 6 0,1-3 0,0 4 0,2-1 0,-2 3 0,5-3 0,-4 2 0,6-2 0,-4 1 0,6-1 0,-6 1 0,11-1 0,-7 1 0,13-1 0,-11 3 0,24-1 0,-18 0 0,26 1 0,-24 0 0,28-1 0,-24 1 0,30-2 0,-29 1 0,30-4 0,-31 2 0,35-3 0,-34 4 0,30-2 0,-33 3 0,25-2 0,-24 2 0,27-1 0,-26 1 0,27-3 90,-29 2-90,22-4 0,-26 4 0,14-2 0,-21 3-180,8 1 0,-13 2-719,3 2 539,-4-2-1439,-3-2 1079,-2-1 720,-10 0 0,4 1 0,-6 1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6.596"/>
    </inkml:context>
    <inkml:brush xml:id="br0">
      <inkml:brushProperty name="width" value="0.04286" units="cm"/>
      <inkml:brushProperty name="height" value="0.04286" units="cm"/>
    </inkml:brush>
  </inkml:definitions>
  <inkml:trace contextRef="#ctx0" brushRef="#br0">141 172 6094,'2'-2'269,"-1"0"-179,-1 0 0,0 1 0,0 0 0,0 0 0,0-1 0,0 1 180,-3-3-180,1 1 270,-6-7-180,-3 3-91,0-2 1,-7 2-90,10 5 0,-11 1 90,10 2 0,-11 6-90,12-1 90,-8 10 0,11-7 90,-1 16-180,7-12 90,3 18 0,0-18 0,7 12-90,-5-15 180,12 8-180,-11-13 180,9 3-180,-10-8 90,6-1-90,-6-2 0,8-7 0,-8 4 0,9-13 0,-8 9 0,9-23 0,-11 18 0,5-28 0,-8 24-90,-1-25 90,-2 25-90,-1-18 90,0 25 90,-1-8-90,1 15 0,-2-2 0,2 6 90,-2 8-90,2-1 90,2 16 0,1-11 90,6 19-91,-2-15 361,6 23-270,-5-20 270,9 22-360,-7-23 0,8 16-180,-9-22-990,9 9 631,-9-15-1260,5-4 1079,-8-4 630,2-6 0,-4 3 0,2-2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7.028"/>
    </inkml:context>
    <inkml:brush xml:id="br0">
      <inkml:brushProperty name="width" value="0.04286" units="cm"/>
      <inkml:brushProperty name="height" value="0.04286" units="cm"/>
    </inkml:brush>
  </inkml:definitions>
  <inkml:trace contextRef="#ctx0" brushRef="#br0">60 1 6183,'-3'0'180,"0"1"-90,0 1 0,0 0-90,0 2 90,0 0 90,0 1 450,-4 17-450,2-9 629,-7 40-719,8-30 270,-4 39-270,6-37 90,2 27-90,3-31-270,9 19 90,-5-25-720,11 7 361,-9-16-1081,11 0 1530,-12-6 0,5-2 0,-6-2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7.346"/>
    </inkml:context>
    <inkml:brush xml:id="br0">
      <inkml:brushProperty name="width" value="0.04286" units="cm"/>
      <inkml:brushProperty name="height" value="0.04286" units="cm"/>
    </inkml:brush>
  </inkml:definitions>
  <inkml:trace contextRef="#ctx0" brushRef="#br0">0 12 6094,'6'-3'269,"0"0"-179,1 1 90,-1 0-90,2 1 0,0 2 90,0 0 270,11 9-270,-9-3 89,10 15-89,-16-10 90,-3 16-180,-6-16 0,-13 14-90,8-16-90,-16 9 90,17-13-719,-9 3 449,14-8-540,4-3 540,6-1 1,7-3-1,-3 2 270,1-1 0,1-1 0,0 1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7.596"/>
    </inkml:context>
    <inkml:brush xml:id="br0">
      <inkml:brushProperty name="width" value="0.04286" units="cm"/>
      <inkml:brushProperty name="height" value="0.04286" units="cm"/>
    </inkml:brush>
  </inkml:definitions>
  <inkml:trace contextRef="#ctx0" brushRef="#br0">102 9 6004,'-27'-5'1079,"4"2"-989,16 5 0,0 2 0,-1 1 90,2 2 0,-1 1 179,-2 11-179,4-6 90,3 21-270,4-20 0,10 14-90,-4-19-180,10 2 0,-6-9-539,16-3 449,-13-2 360,17-8 0,-19 4 0,5-4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7.863"/>
    </inkml:context>
    <inkml:brush xml:id="br0">
      <inkml:brushProperty name="width" value="0.04286" units="cm"/>
      <inkml:brushProperty name="height" value="0.04286" units="cm"/>
    </inkml:brush>
  </inkml:definitions>
  <inkml:trace contextRef="#ctx0" brushRef="#br0">0 1 6363,'10'14'720,"1"0"-540,-2-3 0,1 2-90,1 1 269,7 11-269,-5-6 270,9 28-270,-12-21 0,1 34-90,-10-35-360,-8 32 90,2-37-359,-5 14 179,7-25 450,-3 2 0,3-8 0,-1-2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8.746"/>
    </inkml:context>
    <inkml:brush xml:id="br0">
      <inkml:brushProperty name="width" value="0.04286" units="cm"/>
      <inkml:brushProperty name="height" value="0.04286" units="cm"/>
    </inkml:brush>
  </inkml:definitions>
  <inkml:trace contextRef="#ctx0" brushRef="#br0">1 41 6183,'-1'-2'270,"1"-1"-90,2 2-90,0-2 0,3 1 0,1 0 90,6-2 180,18-2-270,-8 1 0,25-2-90,-29 5-270,18-1 90,-23 3-540,11 0 450,-16 0 270,3 1 0,-7 0 0,-1-1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6.036"/>
    </inkml:context>
    <inkml:brush xml:id="br0">
      <inkml:brushProperty name="width" value="0.04286" units="cm"/>
      <inkml:brushProperty name="height" value="0.04286" units="cm"/>
      <inkml:brushProperty name="color" value="#00A0D7"/>
    </inkml:brush>
  </inkml:definitions>
  <inkml:trace contextRef="#ctx0" brushRef="#br0">1 3246 6004,'22'-12'2248,"-8"4"-2068,2 1 0,-7 3 90,0 0 0,0-1 0,0 0 359,4-2-269,-3 1 629,9-4-719,-9 5 360,11-5-450,-10 5 360,19-9-361,-15 8 181,27-12-270,-21 8 180,31-14-180,-25 11 360,41-19-270,-33 17 359,51-26-269,-45 22 135,10-6 0,0 0-45,-4 1 134,9-5 1,1-1-495,-6 1 539,21-12 1,1-1-270,-11 5 45,15-9 0,0-1-225,-17 11 135,8-4 0,1 0-917,-9 5 782,-13 8 0,-2 0 179,4 0 1,-1-1-461,0 2 461,-1 0 180,21-12-181,-16 8-44,12-6 0,1-2-225,-3 3 45,13-7 0,-2 1-45,-17 11 0,5-3 0,0 0 90,-9 4-1476,5-2 1,0 1 1475,-9 3-822,5-2 0,-1 0 912,-8 4 149,4-3 1,-1 0-150,-8 4-24,5-4 0,0 1-66,-9 4-45,12-6 0,-1-2-45,-9 6 908,9-6 0,3 0-908,5-3 0,29-15 0,-28 18 0,-2 3 0,0 2 0,-2 2 45,9-5 0,-2 1 45,-15 7 0,2-2 0,-1 0 0,-6 2-180,47-25 180,-48 27 90,34-19-90,-37 20-90,10-6 0,-13 6 0,-1 0 0,0-1 90,1 0-90,-1-2 0,16-8 0,-11 7 0,37-25 90,-34 22 179,4-2 1,-1-1 90,-4 5 809,44-29-1708,-46 32 539,43-29 0,-50 32 0,33-22 0,-41 26 0,25-19 0,-24 17 0,35-28 0,-32 25 0,41-29 0,-36 28 0,47-25 0,-37 24 0,8-2 0,1 1 0,-6 4 0,42-14 0,-54 20 0,27-9 0,-38 14 2803,19-8-2803,-26 9 898,14-6-898,-18 8 721,7-4-721,-12 6 157,2-1-157,-4 2 0,3 0 0,-3-1 0,6-3 0,-3 2 0,8-6 0,-6 4 0,5-5 0,-7 5 0,-1-2 0,-5 4-6116,-24 3 4047,8 2-2788,-39 13 3327,30-8-2967,-37 19 3238,39-14 1259,-20 14 0,28-13 0,-1 3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09.412"/>
    </inkml:context>
    <inkml:brush xml:id="br0">
      <inkml:brushProperty name="width" value="0.04286" units="cm"/>
      <inkml:brushProperty name="height" value="0.04286" units="cm"/>
    </inkml:brush>
  </inkml:definitions>
  <inkml:trace contextRef="#ctx0" brushRef="#br0">5 17 6183,'-3'0'540,"2"0"-180,0 0-270,4-1 0,-1 1 0,5 0 0,-1-1 0,3 1 90,1-2 89,9 0 181,18-1-360,-11 1 90,24-2-90,-33 3-90,19 0-90,-23 2-450,10 0 270,-16 1-1169,1 6 900,-6-4 539,0 5 0,-1-6 0,0-1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10.396"/>
    </inkml:context>
    <inkml:brush xml:id="br0">
      <inkml:brushProperty name="width" value="0.04286" units="cm"/>
      <inkml:brushProperty name="height" value="0.04286" units="cm"/>
    </inkml:brush>
  </inkml:definitions>
  <inkml:trace contextRef="#ctx0" brushRef="#br0">9 1 6363,'12'24'2159,"-6"-10"-1979,3 11-90,-7-13 0,-1 1 0,-1-1 0,-1 0-90,-1 0 0,0-1-90,-2 2-90,1-4-989,-5 3 629,4-6 540,-5 2 0,7-5 0,-2-1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16.612"/>
    </inkml:context>
    <inkml:brush xml:id="br0">
      <inkml:brushProperty name="width" value="0.04286" units="cm"/>
      <inkml:brushProperty name="height" value="0.04286" units="cm"/>
    </inkml:brush>
  </inkml:definitions>
  <inkml:trace contextRef="#ctx0" brushRef="#br0">73 25 5824,'3'-3'449,"-1"1"-359,-2 0 0,1 2 0,-1-1 90,1 1-90,0 0 180,2-1-180,-2 0 180,5-2-270,-3 0 360,5-2-271,-5 4 271,1-2-270,-4 3 360,-2 3-270,1-1 360,-5 9-271,3-4 361,-4 15-450,4-10 450,-2 24-540,4-19 269,1 24-269,1-25 180,-1 23-270,-1-23 90,-3 20 0,2-22-90,-2 13 90,2-18-90,-1 6 0,2-11 0,1 1 0,0-3 0,-1 0 0,1 0 0,-1 0 0,1 0 0,-2 3 0,1-3 0,0 2 0,1-2-180,-1 1 180,1-1-809,-3 2 449,2-2-810,-2 0 721,3-3-1440,-8-1 1169,1 1 720,-9 1 0,7 0 0,-2 1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17.446"/>
    </inkml:context>
    <inkml:brush xml:id="br0">
      <inkml:brushProperty name="width" value="0.04286" units="cm"/>
      <inkml:brushProperty name="height" value="0.04286" units="cm"/>
    </inkml:brush>
  </inkml:definitions>
  <inkml:trace contextRef="#ctx0" brushRef="#br0">3 114 6363,'-1'0'450,"-1"0"450,2 0-810,2 1 89,-1-1 1,3 2 0,-1-1 0,1 0 0,2 0 270,5 0 809,18-2-899,-8 0 449,32-5-629,-28 1 270,51-5-360,-42 5 90,54-3-180,-52 5 180,50-2-90,-47 3 0,54-3-90,-50 2 90,56-7-90,-55 5 45,9-4 0,0 1-45,-14 1 90,43-8-90,-59 12 89,18-3-89,-27 4 90,10 0-90,-16 2 0,5 0 0,-8 0 0,2 1 0,-6 0-90,3-1 1,-3 1-1,4-1 0,-2 0-90,5 0 90,-6 0-270,2 0 90,-3 1-1079,-6 3 719,2-2-2518,-19 5 2339,12-5 809,-9 3 0,13-3 0,1-2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18.880"/>
    </inkml:context>
    <inkml:brush xml:id="br0">
      <inkml:brushProperty name="width" value="0.04286" units="cm"/>
      <inkml:brushProperty name="height" value="0.04286" units="cm"/>
    </inkml:brush>
  </inkml:definitions>
  <inkml:trace contextRef="#ctx0" brushRef="#br0">1 410 6453,'2'1'540,"1"1"-450,-1-1 90,1 1 0,1 0-90,-1 1 90,3 0-90,-1 2 179,3 2 271,7 8-450,-4-4 450,10 13-360,-12-16 359,9 12-359,-10-13 450,7 10-540,-8-11 360,6 7-361,-9-9 91,4 2-90,-6-6 90,2-3-180,-2 1 90,3-8-90,-3 5 0,2-14 0,-2 9-90,1-18 90,-3 14-180,-3-35 90,0 27 90,-3-34-90,3 35 90,-1-17 0,2 24 0,-1-10 0,1 15-90,-1-6 90,2 9-89,1-8 89,1 7-90,3-8 90,-2 8 0,6-8 90,-5 10-1,3-7-89,-4 7 90,2-6-90,-2 7 0,2-7 0,-3 7 90,1-3-90,-2 4 0,3-2 0,-1 3 0,4-4 0,-4 4 0,6-3 0,-6 4 0,4-2 0,-4 1 0,3-1 0,-2 3 0,6-3 0,-5 2 0,8-4 0,-5 4 90,8-4-90,-8 3 0,10-3 0,-9 4 0,16-2 0,-13 2 90,24-3-90,-17 1 0,31-5 0,-24 4 90,37-5-90,-33 5 0,38-4 0,-39 6 0,33-2 90,-36 4 0,35 3-90,-37 0 90,28 4-90,-34-4 90,20 3-90,-22-4 90,18 1-90,-18-2 0,15 0 0,-18-1 0,11-1 0,-14 1 0,6-1-90,-11 1-180,1 2 90,-6-1-989,-3 3 629,1-3-1529,-9 4 1260,4-2 809,-12 5 0,8-3 0,-4 3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19.829"/>
    </inkml:context>
    <inkml:brush xml:id="br0">
      <inkml:brushProperty name="width" value="0.04286" units="cm"/>
      <inkml:brushProperty name="height" value="0.04286" units="cm"/>
    </inkml:brush>
  </inkml:definitions>
  <inkml:trace contextRef="#ctx0" brushRef="#br0">108 289 6004,'3'-5'449,"-1"-1"-359,0 0 0,0 0 0,-2 0 0,1 1 0,-2 0 0,1 0 0,-2 0 180,-7-6-180,4 5 0,-12-6 0,10 9-90,-12 2 0,12 3 0,-9 5 90,10-3 0,-6 9-1,7-6 91,-3 12-90,6-9 0,1 11 0,2-11 0,7 11 0,-3-13 0,9 6 0,-8-10 180,14-2-180,-11-3 0,9-4-90,-11 0 0,7-7 90,-7 4-90,8-13 0,-9 11 0,8-21 0,-9 16-90,4-26 90,-6 23-90,1-29 0,-2 25 90,0-24 0,-3 28 0,1-7 0,-2 17 0,2 1 0,-1 2 0,0 2 90,-1 3-90,0 1 270,0 19-90,1-7 539,1 29-449,1-21 540,3 27-631,-1-25 91,6 23-180,-4-27-270,5 17 90,-7-22-899,2 11 539,-3-17-1888,3 0 1618,-3-7 720,2-6 0,-2 2 0,0-4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0.263"/>
    </inkml:context>
    <inkml:brush xml:id="br0">
      <inkml:brushProperty name="width" value="0.04286" units="cm"/>
      <inkml:brushProperty name="height" value="0.04286" units="cm"/>
    </inkml:brush>
  </inkml:definitions>
  <inkml:trace contextRef="#ctx0" brushRef="#br0">92 0 6993,'-3'4'360,"0"-1"-270,0 1 0,0 0 0,0 1 0,0 0 0,0 1 89,0 1-89,-1 1 360,-5 12-360,3-6 720,-9 31 269,4 0-809,-1 0 90,3 9-360,7-35-1529,12 19 1079,-1-29 0,8 5-90,-7-17-539,2-1 449,-3 0 630,4-4 0,-5 3 0,3-4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0.828"/>
    </inkml:context>
    <inkml:brush xml:id="br0">
      <inkml:brushProperty name="width" value="0.04286" units="cm"/>
      <inkml:brushProperty name="height" value="0.04286" units="cm"/>
    </inkml:brush>
  </inkml:definitions>
  <inkml:trace contextRef="#ctx0" brushRef="#br0">3 7 6273,'0'-2'450,"0"0"-270,0 1-90,0 0 360,0 1-270,-1 1-90,1 1 179,-1 4-179,1-1 180,0 11-180,2-7 90,4 14-90,-3-13 0,5 9 0,-3-11 0,5 2-90,-4-7 90,14-6-90,-9-1 0,17-13 0,-17 9 0,5-5 0,-9 7 0,-2 0 0,-1 2 0,0 0 0,-1 1 0,-1 1-90,0 2 90,-1 2 0,1 7 90,-1-3-90,4 15 90,-2-9 90,7 20 0,-5-15 269,8 24-179,-8-22 450,6 24-540,-7-25 359,1 19-359,-6-23 0,-9 13-180,1-17-719,-24 5 359,18-13-1349,-21-9 989,24-2-1349,-12-22 2069,17 13 0,-4-11 0,9 10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1.145"/>
    </inkml:context>
    <inkml:brush xml:id="br0">
      <inkml:brushProperty name="width" value="0.04286" units="cm"/>
      <inkml:brushProperty name="height" value="0.04286" units="cm"/>
    </inkml:brush>
  </inkml:definitions>
  <inkml:trace contextRef="#ctx0" brushRef="#br0">1 0 6453,'6'10'990,"1"0"-720,1 1-1,0 1-89,0 3 90,0 0-180,-2 1 90,-1 2-90,0 0 0,-2 1 180,-4 17-270,0-13-90,-10 24 0,4-29-630,-8 12 271,9-22 449,-7-2 0,10-8 0,-3-4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2.494"/>
    </inkml:context>
    <inkml:brush xml:id="br0">
      <inkml:brushProperty name="width" value="0.04286" units="cm"/>
      <inkml:brushProperty name="height" value="0.04286" units="cm"/>
    </inkml:brush>
  </inkml:definitions>
  <inkml:trace contextRef="#ctx0" brushRef="#br0">11 8 6273,'-3'-2'810,"1"1"-540,0 0-90,0-1 90,1 1 179,1 0-179,2 3 90,0 0 0,3 4 0,1 1 1349,17 28-630,15 34-989,-2-5 90,-7-3 0,-2-1-90,-6-5-45,-2 11 0,-2 2 45,-8-6-90,-7 8 0,-5-1 0,-5-11 0,-8 2 0,-2-3-90,0-14-1170,-23 36 631,28-58-2070,-5 4 1710,20-29-1,3-8 990,4-2 0,3-1 0,1-3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0.259"/>
    </inkml:context>
    <inkml:brush xml:id="br0">
      <inkml:brushProperty name="width" value="0.04286" units="cm"/>
      <inkml:brushProperty name="height" value="0.04286" units="cm"/>
      <inkml:brushProperty name="color" value="#004F8B"/>
    </inkml:brush>
  </inkml:definitions>
  <inkml:trace contextRef="#ctx0" brushRef="#br0">557 2917 7982,'0'-3'540,"0"-1"-360,0 2 0,0-1 0,0 0 0,1-1 180,-1 0-91,1 0 91,-1 0 1079,-2-7-1259,0 4 270,-4-17-360,3 10 90,-6-24-180,4 16 180,-7-49-90,7 36 0,-5-56 0,6 53 0,-7-50-90,4 50 89,-15-51-89,10 50 0,-19-50 90,16 50-90,-21-54 0,21 50 0,-4-16 0,0-1 0,6 10 45,-2-3 0,2 1-45,5 13 90,-9-35 0,9 40 0,-12-40-90,11 48 90,-9-30-90,12 37 90,-5-19-90,8 21 0,-4-22 0,6 21 0,-2-25 0,3 24 0,0-20 0,0 23 0,0-20 0,0 22 0,0-23 0,-1 22 90,-2-23-90,0 21 0,-4-25 0,4 22 0,-5-25 0,6 26 0,-3-26 0,3 25 0,-4-35 0,4 32 0,-3-36 0,3 37 0,-5-26 0,4 28 0,-6-24 0,5 26 0,-5-22 0,5 23 0,-2-16 0,4 21 0,-1-14 0,2 17 0,-1-11 0,2 14 0,-1-6 0,1 7 0,0-6 0,0 6 0,-1-12 0,1 7 0,-3-17 0,2 15 0,-2-18 0,1 16 0,-3-20 0,2 19 0,-4-19 0,3 22 0,-3-16 0,4 18 0,-1-11 0,3 15 0,-1-3 0,2 6 0,0-3 0,0 2 90,0-8-90,-2 5 0,0-10 0,1 9 0,-2-6 0,1 11-270,-2-2 90,3 6-1619,2 5 810,2 1-3419,20 24 4408,-8-18 0,14 12 0,-11-22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7.903"/>
    </inkml:context>
    <inkml:brush xml:id="br0">
      <inkml:brushProperty name="width" value="0.04286" units="cm"/>
      <inkml:brushProperty name="height" value="0.04286" units="cm"/>
      <inkml:brushProperty name="color" value="#00A0D7"/>
    </inkml:brush>
  </inkml:definitions>
  <inkml:trace contextRef="#ctx0" brushRef="#br0">112 190 5824,'-4'-4'180,"0"-1"-180,-1 1 90,-1 0-1,0 1 1,-1 1 0,1-1 90,-1 0-90,2-2 90,-4-7-90,4 3 180,-7-20 90,4 6-180,0-2 269,-2 2-269,8 16 540,-2-4-450,3 7 809,1-2-719,-1 4 629,0-1-719,1 2 270,3 0-450,0 1 180,11 1-180,-5 0 359,19 6-359,-14-2 450,25 12-180,-15-2 0,15 9-181,-14-5 1,-1 1 0,-7-3 0,2 1 90,0 1-90,3 1 180,13 10-90,-6-7-1,12 8-89,-10-9 90,1 0 0,2 1-270,1 1 0,0 2 540,15 14-91,-12-8-588,10 12 409,-16-11 180,-1 1-90,-1 2 179,-1 0 361,11 19-450,-10-12 674,6 8 0,0 2-494,-3-4-91,2 0 1,0-2-450,-7-12 809,8 5 1,2-1-540,-2-3-540,7 6 0,-1-2 180,-9-10 0,39 34 0,-41-36 0,40 35 0,-40-36 0,37 36 0,-39-35 0,34 39 0,-37-37 0,6 10 0,0 1 0,-7-9 0,31 41 0,-37-49 0,24 25 0,-24-30 0,21 20 0,-22-24 0,19 19 0,-21-19 0,27 25 0,-26-22 0,28 27 0,-28-26 0,23 27 0,-23-26 0,27 37 0,-27-33 0,25 32 0,-27-37 0,16 24 0,-18-25 0,14 22 0,-16-23 0,13 21 0,-14-20 0,12 22 0,-12-22 499,16 30-499,-15-28 0,19 30 0,-19-31 0,15 24 0,-14-24 0,13 22 0,-14-22 0,14 24 0,-15-23 0,15 32 0,-15-31 0,14 28 0,-16-32 0,10 21 0,-10-22 0,7 19 0,-10-20 0,5 19 0,-8-21 0,3 15 0,-4-18 0,3 11 0,-3-12 0,4 10 0,-3-11 0,2 9 0,-2-10 0,2 5 0,-2-8-450,1-1-2968,-3-3-4317,-11-7 5846,3-1-2968,-23-25 3417,14 11 1440,-14-27 0,17 24 0,-2-8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3.331"/>
    </inkml:context>
    <inkml:brush xml:id="br0">
      <inkml:brushProperty name="width" value="0.04286" units="cm"/>
      <inkml:brushProperty name="height" value="0.04286" units="cm"/>
    </inkml:brush>
  </inkml:definitions>
  <inkml:trace contextRef="#ctx0" brushRef="#br0">1 1 6813,'0'4'720,"1"1"-450,1 1-1,0 3 1,0 2 0,1 1 180,1 10-270,0-4 359,1 23-449,-2-19 0,-1 28-629,-2-24 269,0 2-900,-1-17 631,-1-12-1,0-2-90,-1 0 630,0-1 0,0-1 0,0-1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23.633"/>
    </inkml:context>
    <inkml:brush xml:id="br0">
      <inkml:brushProperty name="width" value="0.04286" units="cm"/>
      <inkml:brushProperty name="height" value="0.04286" units="cm"/>
    </inkml:brush>
  </inkml:definitions>
  <inkml:trace contextRef="#ctx0" brushRef="#br0">0 1 6273,'6'2'1080,"1"1"-810,2 0-1,3 0 1,3 1-90,2 1 0,2-1 0,3 1 90,13 1 180,33-2-450,-24 0 0,21-2-90,-51-2-900,7-2 540,-15 1-1438,-5 0 1888,-5 1 0,-7 1 0,4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0.131"/>
    </inkml:context>
    <inkml:brush xml:id="br0">
      <inkml:brushProperty name="width" value="0.04286" units="cm"/>
      <inkml:brushProperty name="height" value="0.04286" units="cm"/>
    </inkml:brush>
  </inkml:definitions>
  <inkml:trace contextRef="#ctx0" brushRef="#br0">47 1 5914,'-2'0'180,"1"0"-180,1 0 179,-1 0 1,0 0-180,0 0 90,0 0-90,0 0 90,1 0-90,-1 0 180,-3 1-90,2 0 180,-4 1-180,4-2 180,-3 1-90,4-1 179,-1-1-269,1 1 90,1-2-90,0 2 0,1-1 0,-1 3-90,0-1 0,0 2 270,-2 4-180,1-1 360,-4 14-270,3-9 179,-3 14-269,4-14 450,2 18-360,1-16 90,7 18-180,-4-21 0,7 9 0,-7-12-1,5 5-89,-7-9 90,4 3-90,-3-5 180,2 1-90,-1-2 0,8 0 0,-5-1 0,15-1-90,-12 1 90,16-3-90,-15 2 90,17-3-90,-19 2 0,13-6 0,-15 4 90,8-7-90,-8 6 0,4-9 0,-9 8 0,3-10 0,-4 9 0,-1-12 0,-1 12 0,-3-14 0,2 14 0,-3-9 0,3 12 0,-2-4 0,2 6 0,-2-3 0,2 4 0,-1-1 0,2 3-90,0-1 90,0 3 0,0-1 0,0 1 0,0 0 0,3 2 0,-2 0 90,0 7-90,-1-4 0,0 14 0,0-11 90,0 18-90,0-15 0,-1 14 90,0-18-90,-3 11 0,2-12 0,-7 9 0,4-10 0,-8 8 0,6-9 0,-12 9 0,11-10 0,-12 5 0,13-9 0,-8-1 0,9-2 0,-7-2 0,8 2 0,-4-2 0,4 1 0,-1 1 0,1-1 0,0 1 0,-2-2 0,2 1 0,-6-6 0,6 4 0,-5-6 0,6 8 0,-2-5-90,3 5 90,0-5 0,2 4 0,0-5 0,1 5-90,0-6 90,1 6 0,0-5 0,-1 4 0,-2-5 0,1 6 0,-2-6 0,2 5 0,0-5 0,1 5 0,0-8 0,1 8 0,1-7 0,-1 7-90,-1-8 90,0 8 0,0-7 0,0 8 0,0-2 0,0 4 0,0-1 0,0 2 0,-2 0 0,1 1 0,-1 1-90,2 1 90,3 5 0,-2-3 0,2 9 0,-3-6 90,2 8-90,-1-7 0,1 10 0,-1-9 0,4 11 0,-2-11 0,6 9 0,-6-9 0,9 10 0,-8-13 0,4 9 0,-5-11 0,1 3 0,-2-4 0,5 2 0,-3-3 90,8 3-90,-5-3 0,8 2 0,-7-3 0,11-1 0,-10-1 0,10-5 90,-12 4-90,9-7-90,-9 5 90,7-8 0,-7 6 0,6-9 0,-6 8 90,5-10-90,-8 9-90,7-11 90,-8 10 0,4-8-90,-6 10 90,0-6 0,-1 8 0,-3-6 0,2 7 0,-3-6 0,3 6 0,0-3 0,1 4-90,0-2 90,0 3 0,0-2 0,0 3 0,0-1 0,0 2 0,0 3 0,0-3 0,0 3 0,0-2 0,0 0 90,1 0-90,-1 1 0,3 4 0,-2-2 90,1 7-90,-2-7 90,2 7-90,-2-6 0,3 8 0,-2-7 90,1 12-90,-2-9 0,0 12 0,0-12 0,0 6 0,0-9 0,1 1 90,1-1-90,-1 0 0,2 2 0,0-3 0,4 5 0,-4-5 0,2 2 0,-4-5 90,0 1-90,-1-2 0,0 0 0,2-1 0,-1 0 0,1 0 0,0 0 0,0 0 0,4 1 0,-2 0 0,6 1 0,-4-1 0,8 1 90,-8-2-90,7 0 0,-8-1 0,7-2 0,-7 1 90,8-5-90,-8 3 0,6-6 0,-7 5 0,4-4 0,-6 6 0,1-3 0,-2 4 0,-1 0 0,0 1 90,0 1-90,-2 1 0,2 0 0,-1 0 0,0-1 0,0 0 0,0 0 0,0 1 0,-1 0 90,1 0-90,-6-1 0,4 1 0,-5 0 0,5 0 0,-6 0 0,4-1 0,-7 2 0,7-2 0,-10 2 0,9-2 0,-8 0 0,9 0 0,-3 0 0,5 0 0,-1-2 0,3 1 0,-1-3 0,0 1-90,-1-3 90,2 3 0,-3-5 0,3 4 0,-2-4 0,1 4 0,-1-2 0,2 5 0,-1-3 0,2 3 0,0-3 0,0 2 0,0-2 0,0 1 0,-2-5 0,2 5-90,-2-5 90,1 4 0,-2-5 0,2 4-90,-3-6 90,2 5 0,-2-7 0,2 6-90,-1-11 90,2 11 0,-1-5 0,2 9 0,-1 0 0,0 3 0,0 2 0,1 0 0,-1 9 0,1-4 0,1 11 0,0-10 0,3 16 0,-2-15 0,3 13 0,-3-14 0,2 10 0,-2-10 0,2 11 0,-3-11 90,3 11-90,-1-11 0,2 7 0,-1-9 0,5 4 0,-5-6 90,8 3-90,-7-5 0,4 3 0,-6-3 0,1 0 0,-3-2-90,3 1 90,-3-1-630,1-1 180,-1 1-1439,5-2 900,-4 1 989,7-5 0,-5 3 0,2-2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1.514"/>
    </inkml:context>
    <inkml:brush xml:id="br0">
      <inkml:brushProperty name="width" value="0.04286" units="cm"/>
      <inkml:brushProperty name="height" value="0.04286" units="cm"/>
    </inkml:brush>
  </inkml:definitions>
  <inkml:trace contextRef="#ctx0" brushRef="#br0">7 58 6273,'0'2'180,"0"0"-90,0-1 0,0 0-90,-1-1 270,1 1-90,-1 0 90,-1-1-90,1 1 539,0-1-629,3-1 0,-1 0 0,2 0 0,0-1 0,-2 2 0,4-4-90,-3 2 0,3-4 0,-2 3 0,6-5 0,-5 4 0,8-5 0,-7 6 0,7-3 0,-6 4 0,8-2 0,-7 3 0,8-2 0,-9 3 0,5 1 0,-8 1 0,5 7 0,-4-5 0,4 8 0,-4-6 0,7 7 0,-5-8 0,9 5 90,-7-7 0,11 1-90,-10-4 180,13-2-180,-11-1 90,13-7-90,-14 6 90,9-10-90,-13 8 0,4-6 0,-7 7 0,1-4-90,-3 6-360,1-1 180,-2 2-1079,4 0 809,0 3 540,6 0 0,-1 0 0,3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3.746"/>
    </inkml:context>
    <inkml:brush xml:id="br0">
      <inkml:brushProperty name="width" value="0.04286" units="cm"/>
      <inkml:brushProperty name="height" value="0.04286" units="cm"/>
    </inkml:brush>
  </inkml:definitions>
  <inkml:trace contextRef="#ctx0" brushRef="#br0">225 28 6094,'2'-4'449,"-1"0"-269,1 0 0,-1 1 0,1 0 0,-1 0 0,1 1 0,-2 0-90,1 1 539,-2-1-539,1 2 180,-6 3-270,1 1 180,-11 11-90,7-5 180,-17 23-90,13-13 809,-26 52-719,22-36 270,-21 47-361,22-45 181,-14 55-270,19-49-270,1 53-90,15-65-809,16 24 539,-8-38-1349,16 8 1260,-17-20 629,11-3 0,-16-5 0,4-3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4.211"/>
    </inkml:context>
    <inkml:brush xml:id="br0">
      <inkml:brushProperty name="width" value="0.04286" units="cm"/>
      <inkml:brushProperty name="height" value="0.04286" units="cm"/>
    </inkml:brush>
  </inkml:definitions>
  <inkml:trace contextRef="#ctx0" brushRef="#br0">68 0 6183,'10'2'540,"-1"0"-360,2 1 0,0 1 0,1 1 0,0 2 0,-1 0 0,0 1-1,-2 1-89,-1 2 90,-2 0 360,-5 21-450,-2-14 270,-17 26-270,5-28 90,-24 19-90,18-22-90,-19 10 0,25-16-270,-12-1 180,19-7-450,-2-8 360,8 3-539,6-9 539,0 8-630,14-8 540,-7 9-359,20-8 629,-16 8 0,9-2 0,-12 4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4.480"/>
    </inkml:context>
    <inkml:brush xml:id="br0">
      <inkml:brushProperty name="width" value="0.04286" units="cm"/>
      <inkml:brushProperty name="height" value="0.04286" units="cm"/>
    </inkml:brush>
  </inkml:definitions>
  <inkml:trace contextRef="#ctx0" brushRef="#br0">118 57 5914,'2'-31'2158,"-1"7"-2068,-9 23 0,0 2 0,-1 0 360,-11 11-360,8-3 90,-9 9-90,13-7 90,0 2 269,-5 20-359,7-14 0,-2 24-90,10-28-270,8 10 91,-3-18-541,13-1 360,-9-8-899,16-9 719,-14 4 540,10-6 0,-13 7 0,3-3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4.714"/>
    </inkml:context>
    <inkml:brush xml:id="br0">
      <inkml:brushProperty name="width" value="0.04286" units="cm"/>
      <inkml:brushProperty name="height" value="0.04286" units="cm"/>
    </inkml:brush>
  </inkml:definitions>
  <inkml:trace contextRef="#ctx0" brushRef="#br0">49 0 6094,'6'17'1709,"-3"-5"-1620,-2 2 91,-3-3 0,0 0 0,-5 8-90,1-4 90,-10 19-270,9-20-360,-6 13 180,10-21-1169,0 0 900,3-7 539,2-3 0,2-2 0,1-2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5.230"/>
    </inkml:context>
    <inkml:brush xml:id="br0">
      <inkml:brushProperty name="width" value="0.04286" units="cm"/>
      <inkml:brushProperty name="height" value="0.04286" units="cm"/>
    </inkml:brush>
  </inkml:definitions>
  <inkml:trace contextRef="#ctx0" brushRef="#br0">10 1 6094,'-3'7'539,"1"1"-359,0 1-90,0 1 90,2 1-90,0 1 90,1 1-90,1-1 180,5 10-180,-2-8 269,9 16 1,2-18-360,0 2 90,12-17 0,-15-2-90,16-12 0,-17 7 0,7-11 0,-14 10 0,-2-8 90,-4 12-90,-1-3 90,2 10-90,3 8 0,0 0 0,4 8 0,-1-4 90,0 3 0,2 1 0,1 1 180,5 12-90,-2-7 629,10 28-539,-13-24 539,1 32-539,-11-34 180,-28 31-450,10-35-90,-36 18-90,31-28-989,-26 0 539,32-11-1619,-12-15 1440,21 3 809,0-16 0,9 11 0,2-7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5.562"/>
    </inkml:context>
    <inkml:brush xml:id="br0">
      <inkml:brushProperty name="width" value="0.04286" units="cm"/>
      <inkml:brushProperty name="height" value="0.04286" units="cm"/>
    </inkml:brush>
  </inkml:definitions>
  <inkml:trace contextRef="#ctx0" brushRef="#br0">0 13 6363,'13'-4'810,"1"1"-630,1 1 0,2 0 90,1 1-91,-1 2 1,1 2 540,20 21-540,-18-8 449,18 36-359,-30-26 360,-3 38-450,-9-34-180,-18 44-270,12-47-989,-10 22 719,17-38-90,1-1-89,2-8-1,-1-2 1,2-2 719,1-3 0,3-4 0,1-2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09.320"/>
    </inkml:context>
    <inkml:brush xml:id="br0">
      <inkml:brushProperty name="width" value="0.04286" units="cm"/>
      <inkml:brushProperty name="height" value="0.04286" units="cm"/>
      <inkml:brushProperty name="color" value="#00A0D7"/>
    </inkml:brush>
  </inkml:definitions>
  <inkml:trace contextRef="#ctx0" brushRef="#br0">19 3420 6183,'-3'4'540,"0"-1"-360,1 0 0,-1 0 0,2 0 0,1-1 0,0 0 0,-1-1 269,0 0 990,-1-1-989,0 0 1619,2 0-1799,2-1 0,-2 0-180,3-1 269,-2-2-269,1 0 270,6-14-270,-3 8 180,10-20-270,-9 17 360,11-22-270,-9 19 90,10-19-90,-9 16 359,18-35-269,-12 25 0,23-47-90,-21 43-90,23-43 90,-23 42-90,21-36 0,-23 41 0,15-31 90,-19 35 0,19-46 0,-19 39-90,10-26 90,-12 28-90,1-1 90,1-1 0,0-1 0,4-16 0,-4 13 269,12-39-269,-13 38 450,13-45-360,-15 47-180,7-42 0,-12 43 180,0-59-180,-4 53 0,0-12 0,1 0 0,0 9 0,1-8 0,1 1 0,1 5 0,3-53 0,-4 59 0,2-46 0,-3 51 0,0-38 0,-1 42 0,-3-49 0,1 46 0,-3-38 0,4 41 0,-4-45 0,2 39 0,-3-44 0,4 53 0,-3-26 90,4 34 0,-4-22 0,3 24-90,-2-21 0,3 20 0,-4-36 0,2 30 0,-6-39 90,4 37-90,-9-35 0,6 33 0,-11-33 0,10 34 0,-10-28 0,10 33 0,-16-34 90,17 39-90,-10-16 90,14 28-1,-3-2 91,4 3-90,-6-4-90,5 5 0,-5-7 0,5 6 0,-8-7 0,7 6 0,-9-4 90,9 6-90,-6-3 0,8 4 0,-4-2 0,4 2 0,-4-4 0,4 3 0,-5-5 0,5 4 0,-5-5 0,6 5-90,-4-3 0,4 5-899,-4 1 449,1 2-1798,-10 7 1438,6-1-2608,-11 11 2339,12-8 1169,-6 17 0,8-14 0,-2 8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6.130"/>
    </inkml:context>
    <inkml:brush xml:id="br0">
      <inkml:brushProperty name="width" value="0.04286" units="cm"/>
      <inkml:brushProperty name="height" value="0.04286" units="cm"/>
    </inkml:brush>
  </inkml:definitions>
  <inkml:trace contextRef="#ctx0" brushRef="#br0">0 4 6543,'2'1'450,"-1"0"-270,1-1 0,1 0 0,0 1 0,1-1-1,1 1 1,0-1-90,2 0 90,0 0-90,2 0 180,17 0-270,-9 0-180,25-3 90,-25 2-360,18-2 181,-22 2-541,9 3 450,-17 0 360,-1 6 0,-6-5 0,-2 4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46.315"/>
    </inkml:context>
    <inkml:brush xml:id="br0">
      <inkml:brushProperty name="width" value="0.04286" units="cm"/>
      <inkml:brushProperty name="height" value="0.04286" units="cm"/>
    </inkml:brush>
  </inkml:definitions>
  <inkml:trace contextRef="#ctx0" brushRef="#br0">1 0 6183,'86'4'1979,"-15"0"-2249,-57-4 1,-1 0-91,-4 1 360,3 3 0,-6-2 0,2 3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1.030"/>
    </inkml:context>
    <inkml:brush xml:id="br0">
      <inkml:brushProperty name="width" value="0.04286" units="cm"/>
      <inkml:brushProperty name="height" value="0.04286" units="cm"/>
    </inkml:brush>
  </inkml:definitions>
  <inkml:trace contextRef="#ctx0" brushRef="#br0">52 5 6004,'5'-1'359,"-1"0"-179,0 0-90,1 0 90,-1 1-90,-1-1 90,1 1-90,-1 0 450,4 0-450,-3 1 359,2 1-359,-5-1 270,1 5-270,-3-3 360,-2 9-360,1-6 449,-7 11-269,5-7 360,-9 15-450,7-12 359,-13 28-449,12-23 90,-12 27-90,12-27 0,-4 21 0,9-23-90,2 21 90,2-22-90,8 16 0,-4-18-90,14 9 90,-9-13-450,18 3 91,-14-9-1081,25-11 991,-23 0-811,18-20 901,-25 14-811,3-15 810,-12 17 360,-4-7 0,-2 10 0,-3-1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1.280"/>
    </inkml:context>
    <inkml:brush xml:id="br0">
      <inkml:brushProperty name="width" value="0.04286" units="cm"/>
      <inkml:brushProperty name="height" value="0.04286" units="cm"/>
    </inkml:brush>
  </inkml:definitions>
  <inkml:trace contextRef="#ctx0" brushRef="#br0">3 9 6273,'-2'0'450,"3"2"-270,2-2-90,3 2 90,2 0-90,3-2 90,2 1 90,25-3-270,-16 1-180,33-2 90,-36 2-450,22-2 360,-25 2-449,16-2 539,-20 3 90,10-2 0,-13 2 0,3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2.080"/>
    </inkml:context>
    <inkml:brush xml:id="br0">
      <inkml:brushProperty name="width" value="0.04286" units="cm"/>
      <inkml:brushProperty name="height" value="0.04286" units="cm"/>
    </inkml:brush>
  </inkml:definitions>
  <inkml:trace contextRef="#ctx0" brushRef="#br0">110 32 5914,'16'-11'1169,"-7"5"-989,-3 0-90,-6 5 90,-2 0-90,0 1 0,-6 0 0,2 1-1,-12 4 91,-12 9-90,5-1 0,-3 3-90,19-6 90,4-2-90,1 1 90,1 0 0,2 8 0,2-6 0,5 16-90,-2-17 180,11 11-180,-8-15 180,14 2-180,-10-8 90,14-4-90,-14 0 0,15-9 0,-15 6 0,11-11 0,-15 9 0,6-14 0,-10 13 0,1-13 0,-4 14 0,-2-3 0,1 8 0,-1 1 0,-1 2 0,0 0 0,-3 6 0,2 0 0,-2 11 0,5-7 0,4 14 0,1-13-180,8 11 180,-5-14-180,13 5 90,-10-9-180,18-4 180,-17-1 0,12-5 0,-17 5 90,4-3 0,-8 5 90,1-2-90,-2 2 180,-1 0-180,1 0 180,1 2-90,-2-2 180,0 2-180,1-1 270,1-1-270,-1-1 179,3-5-269,-1 2 90,6-14-90,-3 8 0,11-19 0,-8 14-90,13-16 90,-13 19 0,7-6 0,-11 14 90,3 10 0,-6 1 90,2 20-90,-5-13 0,1 19-90,1-19 0,3 12-90,-1-16-270,8 5 180,-5-13-719,13-4 449,-9-4-1619,15-13 2069,-16 9 0,8-6 0,-11 8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2.581"/>
    </inkml:context>
    <inkml:brush xml:id="br0">
      <inkml:brushProperty name="width" value="0.04286" units="cm"/>
      <inkml:brushProperty name="height" value="0.04286" units="cm"/>
    </inkml:brush>
  </inkml:definitions>
  <inkml:trace contextRef="#ctx0" brushRef="#br0">15 1 6183,'-3'4'540,"1"2"-360,-1 1 0,0 3 0,1 1 0,1 2 0,1 2 0,0 2 179,2 10-269,-1-5 270,5 26-270,-3-23 90,4 28-90,-5-32 90,3 21-90,-3-27 180,2 11 179,-2-16-359,0 0 270,-1-10-270,-1-3-90,2-12 0,0 6-90,5-16 90,-3 13-90,11-13 90,-8 17 0,14-6 0,-11 13 180,9 6-90,-11 1 0,2 6 90,-6-2-90,-1 0 90,0 1-90,0 1 89,1 5-89,0-5-359,3 10 89,-3-13-1439,14 1 1079,-8-11-1439,19-11 1259,-17 3 720,6-5 0,-10 5 0,0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3.030"/>
    </inkml:context>
    <inkml:brush xml:id="br0">
      <inkml:brushProperty name="width" value="0.04286" units="cm"/>
      <inkml:brushProperty name="height" value="0.04286" units="cm"/>
    </inkml:brush>
  </inkml:definitions>
  <inkml:trace contextRef="#ctx0" brushRef="#br0">197 0 6273,'-2'4'630,"0"-1"-540,-2 3 90,-1 1-90,-2 2 90,-2 2 0,-1 2 0,-2 3 269,-7 13-179,2-3 1079,-22 53 91,11 3-1171,-2 1 91,18 14-270,14-64-90,17 34 0,-7-42-719,20 23 359,-17-32-1169,18 9 899,-18-21-1079,17-5 1079,-19-3 630,10-8 0,-14 3 0,2-4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4:56.896"/>
    </inkml:context>
    <inkml:brush xml:id="br0">
      <inkml:brushProperty name="width" value="0.04286" units="cm"/>
      <inkml:brushProperty name="height" value="0.04286" units="cm"/>
    </inkml:brush>
  </inkml:definitions>
  <inkml:trace contextRef="#ctx0" brushRef="#br0">1 43 6094,'0'-2'539,"0"-1"-359,2 1 0,-1-1 0,0 0 0,1 1 90,-1-1-90,0 1 449,-1-1 271,0 2-1,0 0-629,-1 2 0,1 0 180,-2 3-271,1 1 361,0 7-450,1-4 90,4 16-90,-2-11 180,10 31-180,-7-23 90,11 38-180,-9-33 180,11 31-90,-10-32-1,11 25 1,-10-32 0,7 16-90,-11-23 90,4 7 0,-7-13 180,0 2-270,-2-6 180,-2-4-180,0 0 0,-4-7 0,3 3 0,-5-8 0,4 7 0,-4-7 0,4 9 0,-6-8 0,5 8-90,-2-6 90,6 8 0,0-5 0,0 5-90,-2-5 90,2 4-90,-1-9 0,1 6 0,0-14 0,0 11 0,-1-17 90,1 14-180,-5-26 91,3 23 89,-3-25 0,3 28-90,-4-14 90,4 18 0,-4-8 0,5 12 0,-2-5 0,3 8 0,-3-3 0,3 5 0,-1 1 0,2 1 0,2 4 0,-1-1 0,1 8 0,0-4 0,1 13 0,-1-11 90,0 15-90,-2-13 0,1 15 89,-1-15-89,0 17 90,0-16-90,3 18 0,-3-18 0,4 16 90,-4-19-90,1 11 0,-1-12 0,1 9 0,-1-10 90,-2 13-90,1-11 0,-3 15 0,3-15 0,1 12 0,0-15 90,1 8-90,-1-10 0,2 3 0,-2-5 0,1 0 0,-1-3 0,2 1 0,-2-1 90,2 0-90,-2-1 0,1 1 0,-1-1 0,1 0 0,0 1 0,0 0 0,0 0 0,0 0 0,-1 0 0,2 0 0,-2-2-90,1 1 90,-1 0-180,0 0 180,1 1 0,0 0 0,0 0 0,1-1 0,0 0 0,3-4 0,-1 3 0,5-5 0,-6 5 0,3-2 0,-4 3 0,2-1 0,0 0 0,4-3 0,-3 1 0,9-10 0,-8 8 0,8-11 0,-8 11 0,7-9 0,-8 9 0,8-10 0,-7 9 0,6-10 0,-6 9-90,9-11 90,-10 12 0,6-6 0,-8 10 0,2-2-90,-3 3 90,2-1 0,-1 1 0,3-3 0,-3 2 0,3-3 0,-4 3 0,3-1 0,-4 3 0,1-1 0,-2 2 0,-2-1 0,0 1-89,2-2 89,1 0 0,5-1 0,-3 1 0,2-1 0,-5 2 0,0 1 0,-1 0 0,-3 1 0,1 0 0,-3 2 0,3-2 0,-4 3 0,4-2 0,-6 5 0,5-4 0,-11 9 0,8-6 0,-15 13 89,12-10-89,-17 15 0,14-13 0,-15 14 0,16-15 0,-15 14 0,18-16 0,-7 6 0,13-11 0,-1 3 0,3-5 0,0 4 0,1-4 0,-1 3 0,1-3 0,0 3 0,0-3 0,1 1 0,0-3 0,4-1 90,-3-1-90,6-3 0,-5 3 0,8-4 0,-7 4 0,6-4 0,-7 3 0,7-4 0,-6 4 0,10-8 0,-8 6 0,7-8 0,-6 8-90,6-5 90,-6 8 0,7-4 0,-8 3 0,9-3 0,-8 4 0,6-4 0,-7 4 0,4-3 0,-5 3 0,4-2 0,-5 3 0,4-4 0,-5 3 0,2-4 0,-4 4 0,2-4 0,-2 5 0,0-3 0,-1 4 0,1-4 0,0 4 0,1-4 0,-1 4 0,-1-2 0,0 3 0,0-1 0,-1 1 0,0 1 0,-1-1 0,1 4 0,1-2 0,0 5 0,0-3 90,2 7-90,0-5 90,5 11-90,-3-9 90,4 13 0,-5-11 0,7 14-90,-6-13 90,7 12-90,-8-13 90,7 15 0,-7-16 0,6 13-90,-6-14 0,2 7 0,-3-10 90,2 4-90,-3-6 0,1 1 0,-2-4 180,0 1-180,-1-2 90,-1 0-90,0-1 0,-3-7 0,3 3 0,-6-13 0,5 10-90,-6-14 90,5 12-180,-6-15 180,5 14-90,-6-13 0,8 14 90,-6-10 0,6 14 0,-2-6 0,4 9-90,-2-2 90,2 4 0,-2-2 0,2 3 0,-3-5 0,2 4 0,0-4 0,1 4-90,0 1 90,1 0 0,0 4 0,1-2 0,0 3 0,0-1 0,2 7 0,-1-4 0,5 12 0,-4-8 0,7 13 0,-6-11 90,9 17-90,-8-18 0,7 14 0,-8-17 90,3 7-90,-4-9 0,1 3 0,-3-7 0,1 2 0,-2-3 0,1 1 0,-1-2 0,1 1 0,0-1 0,2 0 0,-3 0 0,2 0 0,-1 0 0,-1 0 0,1 0 0,0-1 0,0 0 90,3-3-90,-1 1 0,4-7 0,-3 5 0,9-15 0,-7 10 0,8-20 0,-8 15-90,7-21 90,-7 18-90,9-24 90,-7 24-90,11-20 0,-11 23 90,11-20-90,-12 22 90,7-15 0,-8 20 0,5-11 0,-5 10 0,6-10 0,-5 10-90,7-10 90,-8 12-90,7-8 90,-8 9-90,4-7 90,-6 9 0,2-6 0,-4 8 0,1-1 0,-2 3 0,0 0 0,-2 0 0,1 0 0,-1 1 0,0 1 0,0 0 90,-7 8-90,4-4 0,-6 8 0,6-7 0,-6 8 0,6-7 90,-7 10-90,6-10 0,-9 12 0,7-10 0,-14 20 0,12-17 0,-13 21 0,15-22 0,-9 16 90,10-16-90,-8 15 0,8-15 90,-10 16-90,9-15 90,-11 14-90,11-16 0,-7 13 0,11-16 90,-4 10-90,6-14 0,-1 5 0,3-6 0,-1 2 0,0-3 0,1 1 0,-1-1 0,1 0 0,0-2 0,1 0 90,0 0-90,0-2 0,-1 1 0,1-1 0,0 1 0,-1 0 0,1 1-90,0-1 90,-1 0 0,1 0 0,0 0-90,-1 0 0,0 1-90,-2-1 90,1 1-449,-3 0 179,2 0-1529,0-1 900,0-1-2070,-2-5 3059,3 2 0,-1-4 0,4 2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4.230"/>
    </inkml:context>
    <inkml:brush xml:id="br0">
      <inkml:brushProperty name="width" value="0.04286" units="cm"/>
      <inkml:brushProperty name="height" value="0.04286" units="cm"/>
    </inkml:brush>
  </inkml:definitions>
  <inkml:trace contextRef="#ctx0" brushRef="#br0">52 59 6004,'-1'-3'269,"0"1"-269,0 1 90,1-1 0,0 1-90,0 0 90,0-1-90,-1 1 180,0-1-90,0 0 270,-4-2 0,2 1-270,-1-1 179,-1 0-179,3 2 90,-1-1-90,1 2 180,-2-3-180,2 2 90,-1-3-90,3 4 90,-1-3-90,1 4 180,-1-3-180,0 3 809,1-1-809,0 3 0,0-1 0,0 3 90,0 2 0,0-1 179,0 7-179,0-5 90,0 11-270,-1-11 90,0 7-90,-1-8 90,-1 8-90,2-7 0,0 10 0,2-10 0,1 8 0,0-9 90,2 8-90,-3-7 90,3 8-90,-2-8 0,1 4 0,-2-6 0,1-1 0,-1 1 0,1-1 0,-1-1 90,1 1-90,0-1 0,2 2 0,-3-3 90,5 1-90,-2-2 0,7 0 0,-4-2 90,10-1-90,-8 1 0,12-3 0,-13 2 0,8-1 0,-10 3 0,4-3 0,-6 2 0,3-3 0,-4 3 0,4-5 0,-3 3 0,6-7 0,-6 5 0,7-9 0,-8 8 0,3-9 0,-4 8 0,2-8 0,-2 7-90,4-9 90,-3 10 0,5-12 0,-5 11 0,3-7 0,-4 10 0,0-7 0,-1 8 0,-1-3 0,0 5-90,0-1 90,0 3 0,0-1 0,0 0 90,0 1-90,0-1 0,0 0 0,0 0 0,1 0 0,-1-1 0,-1 1-90,0-1 90,-1 1 0,1 0 0,0 1 0,0 1 0,0 0 0,-2 2 0,1 0 0,-2 4 0,2-3 0,-2 7 0,3-7 0,0 7 0,1-6 0,3 9 0,-2-8 0,2 10 0,-1-9 0,-1 9 0,-1-9 0,0 9 0,0-9 90,-1 9-90,0-10 0,0 6 0,0-7 0,0 6 90,0-7-90,-2 5 0,1-7 0,1 4 0,0-5 0,-1 2 0,1-2 0,-3 1 90,2-1-90,-3 0 0,1 0 0,-6 2 0,3-1 0,-12 4 0,10-3 0,-9 1 0,11-3 0,-3-1 0,7-1 0,-3-4 0,5 1 0,-3-6-90,2 5 90,-4-8 0,3 6 0,-2-3 0,3 3 0,0 1 0,-1 0-90,2-1 90,-1 1 0,0-5 0,-1 3-90,0-9 90,1 8-90,-1-7 90,2 9-90,1-6 90,0 7 0,0-5 0,0 7 0,0-4 0,0 5 0,0-3 0,0 3 0,0-1 0,-1 3 0,1-2 0,-1 3 0,1-1 0,-1 2 0,1-1 0,-2 2 0,1-2 0,0 0 90,0 0-90,0 0 0,0 0 0,1 1 0,0-1 0,0 2 0,0-2 0,0 2 0,0 2 0,0 0 90,-4 8-90,2-4 0,-3 10 0,3-11 0,-2 10 90,4-10-90,4 10 0,-1-10 0,7 13 0,-6-13 0,9 11 0,-8-11 0,6 7 0,-7-8 0,4 3 0,-6-5 0,3 3 0,-3-4 0,3 3 0,-2-4 0,2 2 0,-2-3 0,0 0 0,0 1 0,0-1 0,1 0 0,-1 1 0,4-2 0,-3 2 0,2-2 0,-3 1 0,2 0 0,-3-1 0,6-3 0,-4 2 0,9-7 0,-7 5-90,8-6 90,-8 6-90,6-4 90,-8 4 0,5-3 0,-6 2 0,4-6 0,-5 5 0,4-9 0,-3 7-90,3-12 90,-4 11-90,2-10 90,-2 10-90,2-8 90,-2 9 0,0-9 0,-1 9-90,-3-10 90,1 10 0,0-8 0,0 10 0,1-5 0,0 8 0,0-2 0,0 4 90,0-2-90,-1 5 0,0 0 0,1 2 90,-2 2-90,1-2 90,-1 11-90,0-7 90,0 17 0,0-14-90,1 7 0,1-8 0,0 0 90,1 0-90,0-1 0,2 5 0,-2-4 90,7 14-90,-4-14 0,11 13 90,-8-16-90,8 7 0,-8-10 90,4 4-90,-6-7 0,3 1 0,-5-2-180,6-2 180,-5-1-270,7-4 90,-5 3-1259,9-7 989,-8 5-1349,9-10 1170,-11 8-1260,2-4 1889,-6 7 0,-1 0 0,0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4.915"/>
    </inkml:context>
    <inkml:brush xml:id="br0">
      <inkml:brushProperty name="width" value="0.04286" units="cm"/>
      <inkml:brushProperty name="height" value="0.04286" units="cm"/>
    </inkml:brush>
  </inkml:definitions>
  <inkml:trace contextRef="#ctx0" brushRef="#br0">148 21 6094,'3'-2'359,"0"-1"-179,-1 1-90,1-1 90,0 0 0,0 1 0,0 0 539,-1 0-539,-1 1 180,-3 0-180,0 2 90,-7 5-180,3-3 90,-8 8-90,7-4 359,-15 20-359,12-13 540,-18 35-360,17-25 359,-13 40-449,15-33 90,-6 39-180,10-40 0,-1 34-90,6-40-270,3 25 90,0-31-1259,7 14 989,-5-24-1079,7 1 1080,-6-11-541,1-2 450,-5 2 540,-2-1 0,1 1 0,0-2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10.921"/>
    </inkml:context>
    <inkml:brush xml:id="br0">
      <inkml:brushProperty name="width" value="0.04286" units="cm"/>
      <inkml:brushProperty name="height" value="0.04286" units="cm"/>
      <inkml:brushProperty name="color" value="#00A0D7"/>
    </inkml:brush>
  </inkml:definitions>
  <inkml:trace contextRef="#ctx0" brushRef="#br0">15 3108 6004,'-7'-3'989,"4"1"-809,-2-2 0,6 1 0,0 0 359,3-2-269,0 3-90,1-3 90,-2 4 0,0 0 90,1-1-1,0 1 451,3 1-450,-2 1 629,6 1-809,-5-1 270,14-2-360,-9-2 90,21-10-90,-15 5 90,36-24-91,-28 17 1,36-25 0,-36 23 0,25-16 90,-16 9 0,24-18-180,-18 13 135,4-3 0,-1 0-45,-5 5 0,3-4 0,1 1 90,-7 4-413,12-8 413,-13 9-90,0 0 180,0-1-180,-1 1 0,-1-1 90,12-11-90,-11 9 90,31-32-180,-31 29 90,37-40 0,-41 40-90,38-40 89,-38 40 1,39-39 0,-37 40 90,10-9 0,1 0 0,-6 8 90,7-5 0,-1-1-90,-10 11-90,36-33-90,-40 33 90,29-31-90,-34 33 0,24-29 90,-28 31-90,23-28 0,-24 28 89,33-38-89,-20 27 0,23-23 90,-22 25 0,21-23 0,-25 25 180,37-37-270,-37 37-3015,35-33 3015,-37 35-63,32-31 63,-33 32 0,29-31 0,-31 32 90,35-40-90,-34 39 0,32-33 0,-36 38 90,27-25-90,-27 27 224,27-27 46,-27 25 0,26-27-180,-28 27 449,29-37-449,-28 34 180,22-34-270,-26 36 90,14-26-90,-16 28 0,13-25 0,-15 26 0,13-20 0,-13 22 360,11-15-180,-12 20 3952,11-15-3862,-13 18 949,6-8-1039,-11 12 433,3-3-613,-4 5 180,3-3-180,-3 3 90,6-6-90,-5 5 0,6-7 0,-6 7-180,3-5-90,-4 6-1259,-2-2 630,-2 4-2879,-11 6 2878,2 0-5036,-42 28 4497,25-14 1439,-44 44 0,45-34 0,-13 19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5.384"/>
    </inkml:context>
    <inkml:brush xml:id="br0">
      <inkml:brushProperty name="width" value="0.04286" units="cm"/>
      <inkml:brushProperty name="height" value="0.04286" units="cm"/>
    </inkml:brush>
  </inkml:definitions>
  <inkml:trace contextRef="#ctx0" brushRef="#br0">17 1 6094,'7'0'539,"0"0"-359,1 1 0,1 0 0,0 0 0,0 1 359,7 3-359,-5-2 360,10 11-360,-13-6 630,4 15-541,-8-12 721,-1 16-720,-4-15 359,-7 14-539,1-15 0,-12 13-90,8-14-270,-19 13 90,18-15-809,-16 6 539,19-10-899,-4-5 809,11-2-719,1-6 899,3 5 360,5-6 0,-2 5 0,3-3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5.740"/>
    </inkml:context>
    <inkml:brush xml:id="br0">
      <inkml:brushProperty name="width" value="0.04286" units="cm"/>
      <inkml:brushProperty name="height" value="0.04286" units="cm"/>
    </inkml:brush>
  </inkml:definitions>
  <inkml:trace contextRef="#ctx0" brushRef="#br0">114 24 6004,'-2'-4'359,"2"0"-269,-1 1 0,0-1 0,0 2 0,0 1 0,-1-1 0,0 1 360,-3-1-360,1 2 180,-8 3-180,6 0 179,-12 9-179,9-5 360,-15 15-360,16-12 270,-8 16-270,15-16 270,3 12-181,2-13 1,10 9-180,-6-11-269,16 5 89,-12-9-1080,22-3 901,-20-3-1081,16-5 901,-21 4 539,4-1 0,-6 1 0,-1-1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6.076"/>
    </inkml:context>
    <inkml:brush xml:id="br0">
      <inkml:brushProperty name="width" value="0.04286" units="cm"/>
      <inkml:brushProperty name="height" value="0.04286" units="cm"/>
    </inkml:brush>
  </inkml:definitions>
  <inkml:trace contextRef="#ctx0" brushRef="#br0">61 1 6004,'0'1'90,"0"1"-1,1-2-89,-1 1 0,1 0 90,1-1-90,-2 1 90,0-1 270,0 3 180,0 4-360,0-1 90,0 4-91,0-5 181,-3 9-180,0-5 0,-7 19-180,5-15-270,-8 19 0,7-21-899,-6 11 629,7-15 1,-1 3 539,5-9 0,3-1 0,2-3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6.732"/>
    </inkml:context>
    <inkml:brush xml:id="br0">
      <inkml:brushProperty name="width" value="0.04286" units="cm"/>
      <inkml:brushProperty name="height" value="0.04286" units="cm"/>
    </inkml:brush>
  </inkml:definitions>
  <inkml:trace contextRef="#ctx0" brushRef="#br0">12 0 6004,'-3'4'539,"0"-1"-449,1 1 0,0 1 0,1 0 0,1 1 0,0 0 90,0 0-90,2 2 0,0-2 270,6 10-181,4-6-89,0 2 90,6-5-180,-9-7 90,3 1-90,-5-3 0,-2 1 90,1-1-90,-1-1 0,0-1 0,-2 1 0,-1-6 0,-3 4 0,-4-7 0,3 6 0,-5-6 0,4 7 0,-2-4 0,4 8 90,1 1-90,2 3 360,7 14-180,-3-7-90,4 10 90,-4-9 0,0 0 0,0 2-1,1-1 1,0 1 0,0 0 0,-1 1 0,0 0 90,0-1-90,-1 0 0,0 0 179,-2 5-179,-3-5 180,-5 11-270,0-12 0,-14 12 0,9-16-180,-22 8-90,18-12-629,-18 1 359,20-7-989,-11-12 989,16 3-989,-4-21 989,9 15 450,2-22 0,4 21 0,3-9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7.097"/>
    </inkml:context>
    <inkml:brush xml:id="br0">
      <inkml:brushProperty name="width" value="0.04286" units="cm"/>
      <inkml:brushProperty name="height" value="0.04286" units="cm"/>
    </inkml:brush>
  </inkml:definitions>
  <inkml:trace contextRef="#ctx0" brushRef="#br0">0 1 6453,'5'2'810,"0"1"-540,1 1 0,1 2-1,2 1 1,2 3 0,1 1 0,1 2 360,7 11 359,3 25-809,-6-13 270,-9 43-450,-12-49-360,-20 37 90,10-45-90,-9 10 0,12-20 1,1-3-91,2-2 0,1-3-449,0-1 359,2-1 540,4-6 0,3 0 0,5-5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8.317"/>
    </inkml:context>
    <inkml:brush xml:id="br0">
      <inkml:brushProperty name="width" value="0.04286" units="cm"/>
      <inkml:brushProperty name="height" value="0.04286" units="cm"/>
    </inkml:brush>
  </inkml:definitions>
  <inkml:trace contextRef="#ctx0" brushRef="#br0">1 4 6273,'2'0'450,"0"0"-270,0-1 0,-2 1-90,1-1 270,0 0-270,0 1 90,0 0-1,0 0 451,2 1-450,-2 1 540,5 8-361,-2-2 721,5 21-900,-5-15 179,3 22-269,-4-22-180,0 18 0,-2-19-629,0 11 359,-1-17-809,1 2 719,-1-8-809,1-1 719,-3-1 540,-5 0 0,2-1 0,-2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18.565"/>
    </inkml:context>
    <inkml:brush xml:id="br0">
      <inkml:brushProperty name="width" value="0.04286" units="cm"/>
      <inkml:brushProperty name="height" value="0.04286" units="cm"/>
    </inkml:brush>
  </inkml:definitions>
  <inkml:trace contextRef="#ctx0" brushRef="#br0">8 11 6094,'-6'-6'2158,"4"2"-1978,11 4 0,3 0 0,2 0 90,3 0 180,11 0-181,-5 0 181,29 1-450,-24-1-540,25 0 271,-35-1-1081,12 1 811,-23 0 539,-1 3 0,-6-1 0,-2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22.298"/>
    </inkml:context>
    <inkml:brush xml:id="br0">
      <inkml:brushProperty name="width" value="0.04286" units="cm"/>
      <inkml:brushProperty name="height" value="0.04286" units="cm"/>
    </inkml:brush>
  </inkml:definitions>
  <inkml:trace contextRef="#ctx0" brushRef="#br0">7 22 6004,'2'-5'449,"-1"1"-359,1 0 0,-1 1 0,1 1 0,-1 0 90,0 2-90,1-1 180,-1 2 269,-1 6-449,0-2 270,-2 13-270,0-10 180,0 19-90,1-13 180,2 24-180,0-19 359,0 29-359,-1-25 630,0 39-630,0-37-90,0 18 89,0-26-89,0-2 0,0-2-90,0-1 90,1 2-90,0-5 0,0 5 90,-1-9-90,0 1 0,0-5 0,0-3 0,0 0 90,0-4-90,0 1-90,-1-13 90,1 7-90,-1-19 0,1 15-179,-1-25 89,0 20-180,0-29 270,0 27-180,1-25 270,0 27-180,0-17 180,0 24 0,0-6 0,0 13 0,0 1 0,0 1 0,0 1-90,0 1 90,0 0 0,0 1 0,0-1 0,0 2-90,0-2 90,0 2 90,-1 2-90,1 0 0,0 4 180,0 4-180,0-1 270,2 16-180,0-11 90,2 20-90,-3-18 180,1 16-270,-2-20 269,1 9-179,-1-16 90,1 0-90,-1-5 0,3-3 0,-2 0-90,3-9 0,-2 4-90,2-20 90,-3 13-180,-1-25 180,-1 23-180,-3-22 180,2 23-90,-3-16 90,3 21-90,-1-6 90,2 12-89,-1 0 89,2 4 0,-2 9 0,1-2 179,-1 15-89,2-9 90,0 18-90,0-14 90,0 22-180,0-19 180,0 22-180,0-22 90,0 22-90,0-25 90,0 25-90,0-26 90,2 19-90,-1-24 0,3 10 0,-3-12 0,1 5 90,-1-8-90,2 6 0,-2-7 0,1 4 0,-2-6 90,0 1 0,0-3-90,0 0 0,-1-1 0,1 0 0,-2 0 0,1 1 0,0 0 0,0 0 0,0 0 0,0 2 0,0 0 0,-1 0 0,1-1 0,1-1 0,-1-1 0,1 0 0,-2-1 0,1 0 0,0 0-90,-2-6 0,2 3 0,0-11 90,1 8 0,-1-13-90,0 10 90,0-14 0,1 14-90,0-14 90,1 15-90,1-13 0,0 14 0,3-16 90,-3 16-90,3-10 90,-4 14 0,0-3 0,-1 5 0,-2 0 0,2 2 0,-3-2 0,3 2 0,-1-2 0,1 2 0,0 0 0,-1 1 0,-1 1 0,1 0 0,-1 2 0,1-2 0,0 3 0,1-2 90,0 3-90,0-2 0,-1 9 90,0-5-90,-1 10 90,0-9 0,0 13-90,1-13 90,-1 11-90,2-13 90,0 10-90,0-9 0,3 12 0,-1-10 0,3 12 0,-3-11 0,4 7 0,-3-4 0,-1 0 0,0 1 0,-2-6 0,0-1 90,1-3-90,-1-3 0,1 2 0,-1-2 0,0 0 0,0 0 0,-1 2 0,1-2 0,-1 2 0,0-3 90,1 0-90,0-2 0,0 1 0,0-2 0,0-3 0,0 1 0,-1-9 0,1 7-90,-5-21 0,4 17 90,-3-13 0,3 15-90,1-3 90,0 2-180,0-12 180,0 11-90,0-12 90,0 15 0,0-7 0,0 9 0,0-5 0,0 6 0,0-3 0,0 5 0,0 0 0,0 2 0,2 0 0,-1 1 0,3-3 0,-1 2-90,3-2 90,-3 2 0,8-2 0,-7 1 0,9-1 0,-8 1 0,7-2 0,-7 3 0,7-2 0,-8 3 90,4-1-90,-5 1 0,4 2 0,-3 0 90,9 5-90,-7-3 90,10 7-90,-9-6 0,8 7 0,-8-7 90,4 9-90,-6-8 90,1 11-90,-4-11 90,1 11-90,-3-11 90,-1 10-90,0-9 0,-1 9 0,0-10 90,-2 9-90,2-10 0,-4 8 0,3-8 0,-5 5 0,4-6 0,-7 5 0,5-5 0,-7 6 0,7-6 0,-5 2 90,7-4-90,-3 2 0,5-3 0,-5 2 0,4-3 0,-9 1 0,7-1 0,-9 0 0,9 0 0,-5 0 0,6 0 0,-4 0 0,5 0 0,-4-1-90,5 1 90,-4-3 0,3 1-90,-2-2 90,4 2-90,0-2 90,1 2 0,1-3 0,-1 4 0,0-2 0,0 2-90,0 1 90,2-1 0,-2 1 0,2 0 0,-1-1 0,1 1 0,2-2 0,-1 2 0,4-1 0,-4 1 0,7 0 0,-5 0 0,9 0 0,-7 1 0,13 1 0,-11-2 90,10-2-90,-12 1 0,9-2 0,-10 1 0,8-3 0,-8 3 0,7-5 0,-8 3 0,5-6 0,-5 6 0,5-11 0,-6 9 0,2-9 0,-5 10 0,-3-5 0,2 5 0,-4-6 0,3 6 0,-4-5 0,3 5 0,-4-6 0,3 6 0,-5-5 0,5 5 0,-2-2 0,3 4 0,-2-1 0,2 1 0,-2-2 0,2 3-90,-4-2 90,2 2 0,-4 0 0,4 1-90,-7 2 90,7 0 0,-8 2 0,9-2 0,-4 0 0,4-1 0,0 0 0,2 0 0,0 0 0,1-1-90,0 0 90,0 0 0,0 1 0,2 0 0,-2 0 0,3 0 0,-2 0 0,1 0 0,3 1 0,-1 0 0,8 4 0,-6-3 0,10 4 0,-10-4 0,7 2 0,-8-2 0,3 2 0,-5-2 0,4 5 0,-4-4 90,4 4-90,-3-4 0,3 5 0,-5-4 0,4 7 0,-5-7 0,4 9 0,-4-7 0,3 6 0,-2-6 0,1 3 0,-2-6 90,-4 6 0,1-6 0,-7 5-90,3-4 0,-11 3 0,8-3 0,-16 5 0,13-5 0,-15 4 0,16-6-90,-14 0 0,16-2-270,-13-5 90,15 3-809,-5-6 629,8 4-1079,-2-10 1079,5 6-899,0-6 899,2 11 450,2-3 0,-1 4 0,3-1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23.314"/>
    </inkml:context>
    <inkml:brush xml:id="br0">
      <inkml:brushProperty name="width" value="0.04286" units="cm"/>
      <inkml:brushProperty name="height" value="0.04286" units="cm"/>
    </inkml:brush>
  </inkml:definitions>
  <inkml:trace contextRef="#ctx0" brushRef="#br0">15 11 6004,'-3'-1'539,"0"0"-359,1-1 0,0 1 0,1 0 0,-1 0 90,1 0-90,1 0 629,0 1-719,1-1 0,0 1 90,1 0 0,0 0 449,3 2-269,-1-1 540,4 6-361,-3 1-179,3 4-270,-2-3 0,2 2 0,-1-2 0,3 2 0,2 2 0,2 2 90,19 16-90,-10-9 90,29 35-90,-30-29 90,20 41-180,-29-38 269,6 39-269,-16-39 90,-11 35 0,-1-38-180,-19 31 90,15-36-270,-19 19 181,19-28-1081,-11 10 720,18-18-1438,-3-1 1258,8-8-1439,5-5 1439,-2 3 630,3-2 0,-1 4 0,0-1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39.213"/>
    </inkml:context>
    <inkml:brush xml:id="br0">
      <inkml:brushProperty name="width" value="0.04286" units="cm"/>
      <inkml:brushProperty name="height" value="0.04286" units="cm"/>
      <inkml:brushProperty name="color" value="#66CC00"/>
    </inkml:brush>
  </inkml:definitions>
  <inkml:trace contextRef="#ctx0" brushRef="#br0">38 22 5824,'-3'-1'270,"0"0"-270,0-1 89,0 1 1,1 0 0,-1 0 0,1-1 0,1 1 180,-2-1-180,1 0 90,0 0-90,1 1 180,1 0 0,0 0-180,0-1 179,-2 1-179,2 1 180,-1 1-270,0 0 180,-2 4-180,2-1 270,-1 15-180,2-9 90,1 16-90,0-13 359,3 19-269,-2-14 450,6 30-540,-4-27 270,7 25-360,-6-30 90,4 11-90,-3-8-270,-3-4 90,-1-2-90,-4-10-90,-1-4 1,-1-2-901,-5-6 721,4 3-1170,-10-8 1709,10 9 0,-4-1 0,5 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12.802"/>
    </inkml:context>
    <inkml:brush xml:id="br0">
      <inkml:brushProperty name="width" value="0.04286" units="cm"/>
      <inkml:brushProperty name="height" value="0.04286" units="cm"/>
      <inkml:brushProperty name="color" value="#00A0D7"/>
    </inkml:brush>
  </inkml:definitions>
  <inkml:trace contextRef="#ctx0" brushRef="#br0">5423 3239 6094,'0'2'269,"0"0"-179,0-1 90,0 1-90,0-1 0,0 0 90,0 0 450,1 0-450,-1-2 179,3 0-179,-2-1 180,2-1-270,-2 2 360,1-3-360,-2 2 719,-2-2-539,0 2 270,-5-5-360,3 3 179,-10-10-359,7 6 270,-12-16-270,10 12 90,-13-20-90,12 16 0,-17-22 0,13 20 0,-26-26 0,18 23 0,-42-38 0,35 34 180,-43-35-180,45 39 180,-34-23-90,35 28-90,-34-19 90,33 21-90,-37-16 0,34 16 0,-56-23 0,49 21 45,-10-4 0,0 0-45,12 4 90,-48-24 0,48 22-90,-46-25 0,47 23 90,-45-27-90,46 26 0,-43-22 0,42 25 0,-53-23 0,40 20 0,-28-12 90,36 16-90,-18-9 0,27 11 0,-38-21 90,39 18-90,-37-24 0,37 22 0,-34-25 0,35 25 0,-38-23 0,37 25 0,-51-30 0,47 28 0,-47-29 90,49 29-90,-35-27 0,38 26 90,-34-26-90,36 28 89,-33-20-89,34 23 0,-40-20 90,40 21-90,-36-22 0,40 23 0,-27-21 0,27 18 0,-28-23 0,26 22 90,-34-24-90,29 24 0,-38-16 0,34 21 90,-52-21-90,49 20 90,-44-21-90,52 22 180,-28-17-180,34 17 90,-22-17-90,26 17 0,-23-17 0,22 18 0,-26-19 0,23 16 0,-40-30 0,34 23 0,-42-32 0,41 32 90,-33-28-90,34 28 0,-29-26 0,33 27 0,-26-23 0,28 26 90,-25-20-90,25 22 0,-38-23 90,33 23 0,-42-24 0,40 24 90,-37-21-90,36 21 90,-33-22-90,36 22-1,-28-17-89,33 20 90,-24-16-90,28 17 0,-25-19 0,25 19 0,-28-20 0,24 20 0,-23-13 0,20 14 0,-38-19-90,31 17-179,-42-20 179,45 21-360,-36-14 270,35 15-540,-41-13 271,37 15-1620,-47-6 1079,42 11-2068,-48 4 3058,51 3 0,-17 2 0,30-3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39.747"/>
    </inkml:context>
    <inkml:brush xml:id="br0">
      <inkml:brushProperty name="width" value="0.04286" units="cm"/>
      <inkml:brushProperty name="height" value="0.04286" units="cm"/>
      <inkml:brushProperty name="color" value="#66CC00"/>
    </inkml:brush>
  </inkml:definitions>
  <inkml:trace contextRef="#ctx0" brushRef="#br0">12 179 6094,'-3'2'449,"0"0"-359,1-1 90,0 0-90,1-1 270,0 0-270,3-1 90,0 0-90,2-1 0,-1 0 89,3-1-89,-1-1 180,5-6-270,-4 4 180,8-10-180,-6 7 0,8-12 90,-10 11-90,11-17 180,-10 8-180,3-1 90,-4 1-90,-4 14 0,2-3 0,-3 7 180,6 1-180,-3 2 270,13 9-180,-8-4 0,12 12-90,-14-11-180,7 8 0,-9-9-630,3 7 450,-6-7-1438,0 8 1798,0-8 0,2 4 0,1-8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56.399"/>
    </inkml:context>
    <inkml:brush xml:id="br0">
      <inkml:brushProperty name="width" value="0.04286" units="cm"/>
      <inkml:brushProperty name="height" value="0.04286" units="cm"/>
      <inkml:brushProperty name="color" value="#66CC00"/>
    </inkml:brush>
  </inkml:definitions>
  <inkml:trace contextRef="#ctx0" brushRef="#br0">1 40 6004,'0'-2'269,"0"1"-179,0 0-90,0 0 90,0-1 0,0 1 0,0-1 90,3-3-90,-1 1 90,3-4-90,-2 6 180,1-3-180,-2 4 180,2-2-181,-3 3 271,0-1 0,-1 1-270,1 1-90,-1-1 90,2 2 0,-1 0 90,1 6-90,-1-3 90,-1 15-90,-1-9 90,-3 22-91,1-17 1,-3 26-90,4-22 0,0 31 90,3-30-90,3 21 0,-1-30 0,4 8 0,-4-14 0,9 0 0,-4-6 0,14-8-90,-11 2-269,14-16 89,-14 9-810,17-26 721,-16 21-721,12-21 630,-18 26 450,3-4 0,-7 10 0,-2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57.665"/>
    </inkml:context>
    <inkml:brush xml:id="br0">
      <inkml:brushProperty name="width" value="0.04286" units="cm"/>
      <inkml:brushProperty name="height" value="0.04286" units="cm"/>
      <inkml:brushProperty name="color" value="#66CC00"/>
    </inkml:brush>
  </inkml:definitions>
  <inkml:trace contextRef="#ctx0" brushRef="#br0">1 386 6363,'2'-4'180,"0"-1"-180,2 0 90,1-1-90,1-1 90,3 0 0,-1-1 90,22-16-90,-13 9 0,29-24 0,-28 23-90,9-10 90,-13 11-90,0 0 90,-1 0-90,0-1 90,-1 0 0,0-7-90,-3 5 0,2-14 0,-7 16 90,-2-11 0,-4 17-1,-8-6 1,4 13-90,-8 2 0,8 4 0,-5 12 90,7-6-90,-1 19 90,4-13 90,1 32-180,1-25 90,1 35 0,-1-35 0,-1 28 0,0-30 0,0 21-90,1-26 0,2 11 0,-1-16 0,0 5 0,-2-11 0,1 2 0,-1-4 0,3-1 0,-3-1 0,3 0 0,-3 0 0,1 2 90,0 0-90,1 11 0,-1-4 90,1 21 0,-2-14-90,-1 19 0,0-22 90,0 13-90,1-19 0,2 6 0,-1-11 90,3-2-90,-2-3 90,0-6-90,-1 2 0,0-10 0,-1 8 0,0-17 0,1 13 0,3-23 0,0 20 0,7-21 0,-4 24-90,11-14 90,-10 17 0,9-8 0,-10 12 0,6-3 0,-8 6 0,6-1 0,-6 4 0,7 0 0,-6 1 0,6 3 0,-7-1 0,4 9 0,-7-4 0,-1 22 0,-3-16 0,2 21 0,1-22 0,9 12 0,-3-16 0,16 5 0,-10-10 0,18-4 0,-16-4 0,20-10 0,-18 5 0,25-25 0,-25 17 0,22-27 0,-26 26 0,11-24 0,-17 24 0,2-19 0,-8 21 0,-9-12 0,1 19 0,-17-3 0,11 10 0,-21 12 0,21-2 90,-12 16-90,19-11 180,2 18-90,6-16 89,10 20-179,-4-20 180,19 16-90,-13-20-90,26 6 0,-20-13-539,28-3 269,-29-4-900,21-10 721,-28 5-1080,7-13 1529,-15 10 0,2-5 0,-4 5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58.499"/>
    </inkml:context>
    <inkml:brush xml:id="br0">
      <inkml:brushProperty name="width" value="0.04286" units="cm"/>
      <inkml:brushProperty name="height" value="0.04286" units="cm"/>
      <inkml:brushProperty name="color" value="#66CC00"/>
    </inkml:brush>
  </inkml:definitions>
  <inkml:trace contextRef="#ctx0" brushRef="#br0">29 86 6004,'0'-2'269,"0"0"-179,0 0 0,0 1 270,0 1-270,-2 0 0,1 0 0,-2 1 0,0 1 0,0 0 90,1 0-90,-1 2 0,1-1 0,0 3 0,0 1-1,0 1 91,0 16-90,1-6 0,1 39-90,3-3 90,-1-1-90,3 4 90,-4-41 90,1 12-180,-2-19 180,0 0-90,0-8 0,0-10-90,0 1 0,0-26 0,0 16-90,0-34 90,-1 28-180,0-36 90,0 32-90,3-37 180,1 38 0,6-25 0,-3 33 0,9-11 0,-7 21 0,14 5 90,-12 7 0,12 17 0,-15-8 90,4 19-90,-8-15 0,-2 13 0,-4-12 0,-4 8-90,1-10-450,-5 4 270,6-15-629,-5 0 449,6-5-720,-6-7 721,6 2 359,-2-5 0,3 2 0,1-1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5:59.715"/>
    </inkml:context>
    <inkml:brush xml:id="br0">
      <inkml:brushProperty name="width" value="0.04286" units="cm"/>
      <inkml:brushProperty name="height" value="0.04286" units="cm"/>
      <inkml:brushProperty name="color" value="#66CC00"/>
    </inkml:brush>
  </inkml:definitions>
  <inkml:trace contextRef="#ctx0" brushRef="#br0">63 81 5824,'8'-2'180,"-1"-1"-90,-1 1-90,0-1 89,0 1 1,-1-1 0,0 0 180,3-4-180,-2 3 270,5-8-270,-6 7 270,3-5-270,-6 5 269,-3-5-269,-2 7 90,-8-2-90,5 4 90,-19 4-180,13 1 90,-22 11-90,21-5 0,-12 16 0,17-14 0,0 15 0,9-16 90,11 13-90,-3-13 90,25 14-90,-18-16 0,23 12 90,-25-13 0,11 8-90,-16-10 90,2 5-90,-8-6 90,-2 0-90,-1 0 90,-1 0-90,-5 3 90,1-3-90,-11 6 0,6-6 0,-11 2-90,12-6-90,-8-6 180,13-1-180,0-12 90,7 9 90,8-12-90,-4 12 90,11-7 0,-9 11 0,11-3 0,-11 5 0,12-2 0,-11 2 0,15-7 90,-13 3-90,20-12 0,-16 9 0,16-16 0,-18 14 0,10-15 0,-17 17 0,2-10 0,-9 13 0,-8-7 0,1 9 0,-13-6 0,9 8 0,-14-1 0,14 5 0,-10 8 0,13-2 0,-3 17 0,8-9 0,5 22 0,0-18 0,8 23 0,3-15 0,-1-1 0,2-7 0,3-12 0,-7-5 0,14-5 0,-14-3 0,12-11 0,-12 7 0,10-18 0,-12 15 0,5-20 0,-9 20 0,0-14 0,-3 16 0,-1-7 0,-1 13 0,-3 5 0,2 4 0,-2 16 0,3-8 0,1 19 90,3-17-90,4 15 0,-2-18 0,8 10 0,-7-14 90,11 0-90,-9-7 0,15-9 0,-13 2 0,9-9 0,-12 9 0,4-11 0,-6 8 90,1-14-90,-4 12 90,0-18 0,-3 19 180,-2-11-180,2 17 179,-2 1-179,2 5 0,1 9 0,-1-2 0,1 17-90,0-12 0,2 20-90,-1-19-539,10 12 449,-5-20-900,19-6 631,-12-4-1081,17-13 1530,-16 8 0,6-6 0,-9 5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0.583"/>
    </inkml:context>
    <inkml:brush xml:id="br0">
      <inkml:brushProperty name="width" value="0.04286" units="cm"/>
      <inkml:brushProperty name="height" value="0.04286" units="cm"/>
      <inkml:brushProperty name="color" value="#66CC00"/>
    </inkml:brush>
  </inkml:definitions>
  <inkml:trace contextRef="#ctx0" brushRef="#br0">181 214 6094,'-10'-6'1169,"1"2"-1079,4 3 0,-1 2 0,-1 0 0,-6 2 0,2 1 179,-15 8-179,12-4 180,-17 16-180,19-11 0,-10 17-90,16-17 0,-2 15 0,8-16 90,6 14-90,-1-17 0,8 6 0,-6-13 0,17-5 0,-12-2 0,23-13 0,-22 8 0,15-14 0,-9 3 0,8-13 0,-10 8 0,5-24 0,-17 28-90,0-31 90,-8 33 0,-9-24 0,5 27 0,-5-9 0,4 15 0,1 3 0,0 1 0,0 3 0,-2 3 0,2 3 0,-4 13 0,6-3 0,-3 37 0,7-25 90,-1 41-90,2-38 90,2 33-90,1-36 90,8 26-90,-3-32 90,12 15-90,-9-23 0,15 3 0,-14-11 0,17-7 0,-17 0 0,15-14 0,-18 9 0,8-14 0,-13 15 90,2-10-90,-5 12 0,0-4 0,-1 9 0,-1 1 0,0 4 0,0 14 0,1-7 180,6 17-180,-2-16 180,10 11-90,-6-13 0,12 6 0,-10-11-1,14-1 1,-12-5-90,13-10 0,-15 2 0,6-12 90,-12 11-90,-5-11 0,-4 12-90,-20-14 90,11 15-90,-20-6 1,18 13-271,-20 6 180,22-1-360,-9 9 270,21-7-809,13 7 629,1-9 450,20 1 0,-9-4 0,10-2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1.049"/>
    </inkml:context>
    <inkml:brush xml:id="br0">
      <inkml:brushProperty name="width" value="0.04286" units="cm"/>
      <inkml:brushProperty name="height" value="0.04286" units="cm"/>
      <inkml:brushProperty name="color" value="#66CC00"/>
    </inkml:brush>
  </inkml:definitions>
  <inkml:trace contextRef="#ctx0" brushRef="#br0">16 43 6453,'-5'2'720,"0"-1"-450,2 0-90,1 0 0,1 1-1,1 0 91,3 1 180,6 3-270,-2-1 90,13 1-270,-12-4 90,13-3-90,-12 0-180,14-7 90,-12 2-720,13-9 451,-13 7-991,11-7 811,-13 9 539,4-2 0,-8 5 0,-1 1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1.948"/>
    </inkml:context>
    <inkml:brush xml:id="br0">
      <inkml:brushProperty name="width" value="0.04286" units="cm"/>
      <inkml:brushProperty name="height" value="0.04286" units="cm"/>
      <inkml:brushProperty name="color" value="#66CC00"/>
    </inkml:brush>
  </inkml:definitions>
  <inkml:trace contextRef="#ctx0" brushRef="#br0">116 17 6094,'-2'0'359,"0"-1"-269,0 0 0,1 0 0,-1 0 0,1 0 0,-1 0 0,1 0 90,-1 0-180,0 1 90,-3 2 0,2-2 0,-11 7 270,-4 6-271,1-2 91,-4 9-90,13-11 90,-2 12-180,8-11 90,3 12 0,2-12-90,10 8 90,-6-11-90,20 5 90,-14-9-90,21-3 0,-19-3 0,24-11 0,-24 6 0,11-5 0,-18 8 0,-1 0 0,-1 0 0,0 0 0,-2 1 90,1-1-90,-3 3 0,-1 1 0,-2 3-90,0 3 90,1 1 90,2 5-90,1-5 0,4 9 0,-2-9 90,4 3-90,-3-5 0,0 0 90,1-1-90,0-1 90,4-1 0,-2-1 0,11-7 0,-9 1 0,11-10-90,-14 8 0,3-12 0,-8 11 0,-7-16 0,-1 14 0,-14-17 0,8 17-90,-20-10 90,16 14-180,-19-2 180,20 9-90,-12 7 0,17-1-270,-6 12 180,12-9-809,3 15 629,4-14-629,11 10 989,-7-14 0,7 1 0,-7-5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2.433"/>
    </inkml:context>
    <inkml:brush xml:id="br0">
      <inkml:brushProperty name="width" value="0.04286" units="cm"/>
      <inkml:brushProperty name="height" value="0.04286" units="cm"/>
      <inkml:brushProperty name="color" value="#66CC00"/>
    </inkml:brush>
  </inkml:definitions>
  <inkml:trace contextRef="#ctx0" brushRef="#br0">63 12 6004,'-2'-4'809,"2"1"-719,-2 0 0,2 2 0,-1 1 0,0 0 90,-1 0-90,0 0 180,-6 5-91,3-2 1,-7 7-90,7-4 360,-6 13-450,7-9 270,-4 19-180,8-17 90,3 17-180,0-17 180,9 12-90,-4-15 90,16 5-91,-10-12 1,7 1 0,-8-5-90,1-2 90,-2 0-90,0-1 90,4-3-90,-5 2 0,8-13 0,-13 9-90,-1-16 90,-9 15-359,-13-14 179,6 14-270,-20-11 270,15 13-450,-19-2 450,21 9-719,-14 8 629,20-2-360,1 11 361,10-9 269,4 3 0,-2-4 0,1-2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3.433"/>
    </inkml:context>
    <inkml:brush xml:id="br0">
      <inkml:brushProperty name="width" value="0.04286" units="cm"/>
      <inkml:brushProperty name="height" value="0.04286" units="cm"/>
      <inkml:brushProperty name="color" value="#66CC00"/>
    </inkml:brush>
  </inkml:definitions>
  <inkml:trace contextRef="#ctx0" brushRef="#br0">7 342 6273,'6'28'1530,"0"-5"-1351,-2-16-89,-2-3 90,0-1-90,0 0 0,-1-1 180,1-1-90,0 0 90,1-3-180,-2 0 0,-2-8 0,0 3-90,-5-13 0,3 10-90,-6-15 90,5 14 0,-3-15-90,4 16 0,0-9 90,3 14-90,1-2 90,2 7-90,9 3 90,-5-1-90,15 3 0,-11-3 0,25-2 90,-18-1-90,23-6 90,-23 1 0,8-2 0,-9 2 0,0-1 0,7-2 0,-8 3 0,8-4 0,-13 5 0,5-3 90,-10 4 0,1-1 0,-6 4 0,-6 2-90,-1 1 0,-11 7 0,7-3 0,-18 13 0,16-9 0,-13 14 0,15-14 0,-4 12 0,10-13 0,3 12 0,4-12 0,8 8 0,-4-11 0,10 1 0,-8-6 90,16-6-90,-14 0 0,14-13 0,-16 8 0,10-15 0,-10 13 0,6-18 0,-10 15-90,4-27 90,-7 22-180,-3-31 90,-3 29 0,-5-19 90,2 24-90,-6-13 90,7 21 0,-4-1 0,6 14 0,-1 22 0,4-10 0,4 33 0,0-27 0,8 31 90,-5-29-90,11 27 90,-8-31-90,14 18 0,-11-25 90,23 5-90,-20-15 0,25-5-90,-25-3 90,16-13 0,-19 8 0,10-15 0,-16 13-90,5-15 90,-9 15 90,1-10-90,-2 14 90,-1 1-90,0 6 0,0 12 0,-1-4 90,2 18-180,-1-13-90,5 11 0,0-15-719,10 4 449,-7-11 450,13-5 0,-11-1 0,5-6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14.987"/>
    </inkml:context>
    <inkml:brush xml:id="br0">
      <inkml:brushProperty name="width" value="0.04286" units="cm"/>
      <inkml:brushProperty name="height" value="0.04286" units="cm"/>
      <inkml:brushProperty name="color" value="#00A0D7"/>
    </inkml:brush>
  </inkml:definitions>
  <inkml:trace contextRef="#ctx0" brushRef="#br0">2295 3579 6094,'2'3'449,"0"1"-359,0-2-90,2 0 0,0-2 90,1 0-90,1 0 0,12-5 0,-7 2 180,12-3 0,-14 5 540,8-4-541,-11 4 361,4-4-360,-8 4 180,4-4-180,-2 2 90,8-9-180,-5 5 539,16-21-449,-13 13 630,18-25-541,-17 22 361,11-23-540,-13 21 180,6-26-270,-9 24 180,8-42-90,-7 35-90,5-24 0,-6 26 0,0 0 0,1-2 0,3-15 0,-2 11 90,8-52 0,-10 46-90,3-50 90,-10 58-90,-5-38 0,1 39 0,-9-39 0,7 38 0,-7-43 0,6 39 0,-7-48 0,8 45 0,-12-50 0,11 49 0,-7-10 0,-1 1 0,1 9 0,-23-51 0,24 59 0,-15-38 0,18 39 0,-10-39 0,11 39 0,-11-41 0,10 39-90,-25-56 90,19 51 0,-7-8 0,1 1 0,3 13 0,-23-35 0,26 41 0,-19-24 0,23 30 0,-12-19 0,15 23 0,-11-16 0,11 19 0,-19-20 0,16 18 0,-20-23 0,20 21 0,-20-24 0,18 22 0,-23-26 0,20 25 0,-21-24 0,21 26 0,-18-22 0,21 23 90,-22-23-90,21 24 0,-21-23 0,23 24 0,-19-19 0,19 18 0,-21-18 0,19 19 0,-24-17 0,22 19 0,-25-14 0,24 15 90,-28-15-90,28 15 0,-24-14 0,27 15 0,-20-12 0,20 13 0,-22-13 0,21 14 0,-21-11 0,21 11 89,-23-9-89,22 11 0,-33-10 0,29 9 0,-29-7 0,33 9 0,-16-5 0,22 5 0,-12-6 0,15 6 0,-12-6 0,11 7 0,-12-5 0,11 4 0,-25-14 0,18 8 0,-33-19 0,27 17 0,-39-17 0,32 15 0,-41-15 0,39 18 0,-39-8 0,40 15 0,-37 1-89,39 5-541,-39 5 90,43-3-1888,-31-4 1438,37-4 990,-31-15 0,27 7 0,-16-9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3.915"/>
    </inkml:context>
    <inkml:brush xml:id="br0">
      <inkml:brushProperty name="width" value="0.04286" units="cm"/>
      <inkml:brushProperty name="height" value="0.04286" units="cm"/>
      <inkml:brushProperty name="color" value="#66CC00"/>
    </inkml:brush>
  </inkml:definitions>
  <inkml:trace contextRef="#ctx0" brushRef="#br0">1 82 6094,'2'12'539,"0"-1"-359,1 1 90,0-1-90,0 0 0,0-1 0,-1-1 359,2 6-359,-2-7 180,2 5-270,-3-11 360,1-3-360,-2-3 90,3-9-180,-1 5 0,6-17 0,-2 11 0,12-19 0,-7 17-90,16-18 90,-16 21 0,16-10 0,-17 16 90,16 3-90,-17 6 0,8 9 0,-11-3 0,-1 5 0,-1-3 0,-1 1 0,-1 0-90,0 0-90,0 4 0,1-6-990,6 8 721,-4-12-990,9 1 1439,-7-7 0,4-2 0,-2-2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4.617"/>
    </inkml:context>
    <inkml:brush xml:id="br0">
      <inkml:brushProperty name="width" value="0.04286" units="cm"/>
      <inkml:brushProperty name="height" value="0.04286" units="cm"/>
      <inkml:brushProperty name="color" value="#66CC00"/>
    </inkml:brush>
  </inkml:definitions>
  <inkml:trace contextRef="#ctx0" brushRef="#br0">112 131 6094,'-16'-5'809,"1"1"-809,9 6 90,0 0-90,-1 1 0,0 0 0,-1 2 180,-3 3-180,2-1 180,-4 11-90,6-8 180,1 19-180,6-17-1,6 15 1,0-17 0,11 7-90,-7-12 0,14-1 0,-12-6 90,14-7-90,-14 2 0,13-16 0,-16 12 0,8-18 0,-13 17 0,2-7 0,-4 9 0,-2 1-90,1 2 90,-1 0-90,0-1 90,0 4-179,0 1 179,1 6 0,0 5 0,1 0 0,2 6 0,-2-7 0,6 9 0,-4-9 0,10 4 0,-7-7 89,19-1-89,-13-5 0,21-8 0,-20 3 0,16-12-89,-17 10 89,10-15 0,-15 13 0,7-15 0,-10 14 89,1-16-89,-6 16 0,-5-14 90,2 18 0,-8-2-90,5 11 0,-3 9 90,5-2 0,-3 16-90,6-10 90,0 21-90,3-18 0,4 24 0,-1-23-90,14 23 0,-10-27-449,15 11 269,-15-21-720,5-3 631,-11-5 359,1-4 0,-4 1 0,0-2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5.031"/>
    </inkml:context>
    <inkml:brush xml:id="br0">
      <inkml:brushProperty name="width" value="0.04286" units="cm"/>
      <inkml:brushProperty name="height" value="0.04286" units="cm"/>
      <inkml:brushProperty name="color" value="#66CC00"/>
    </inkml:brush>
  </inkml:definitions>
  <inkml:trace contextRef="#ctx0" brushRef="#br0">0 43 6004,'37'16'1259,"-6"-3"-1079,-19-12-90,0 0 90,0-1-90,1 0 89,1 0 1,6 0 0,-4 0 0,14-4-180,-15 1 90,21-8-90,-23 6 0,10-6 0,-17 7 0,0-5 0,-5 4 0,-8-7 0,2 8 0,-14-2 0,10 7 180,-10 8-180,11-1 90,-4 7 90,7-4-90,0 0 90,2 2 0,0 1 179,2 6-179,2-4 450,14 19-540,-5-19-90,23 13-180,-16-23-809,26-5 539,-22-6-1259,18-16 1079,-27 9 630,5-10 0,-14 11 0,1-4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5.565"/>
    </inkml:context>
    <inkml:brush xml:id="br0">
      <inkml:brushProperty name="width" value="0.04286" units="cm"/>
      <inkml:brushProperty name="height" value="0.04286" units="cm"/>
      <inkml:brushProperty name="color" value="#66CC00"/>
    </inkml:brush>
  </inkml:definitions>
  <inkml:trace contextRef="#ctx0" brushRef="#br0">39 0 6723,'-8'4'2339,"0"-1"-1799,1 1-1,2-2-179,0 1 0,2-1-90,1 1-270,1 1-450,5 0-2698,17-6 2248,-5 1 900,13-7 0,-12 3 0,1-1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7.598"/>
    </inkml:context>
    <inkml:brush xml:id="br0">
      <inkml:brushProperty name="width" value="0.04286" units="cm"/>
      <inkml:brushProperty name="height" value="0.04286" units="cm"/>
      <inkml:brushProperty name="color" value="#66CC00"/>
    </inkml:brush>
  </inkml:definitions>
  <inkml:trace contextRef="#ctx0" brushRef="#br0">289 67 6004,'2'-3'539,"0"-1"-359,1 0 0,0 2 0,0-2 0,0 1 0,-1-1 0,0 1 0,0 1 359,-1-2-449,-1 2 180,-4-4-180,0 3 270,-16-5-360,9 6 180,-22-5-180,17 5 90,-22-1-90,20 2 0,-22 2 0,23 1 0,-17 8 0,22-5 0,-4 15 0,15-11 0,11 16 0,0-16 0,18 13 0,-14-13 0,16 13 0,-19-13 0,10 9 90,-15-11 0,0 6-1,-7-9 91,-11 8-180,2-7 0,-32 6-90,22-7-359,-29-2 269,33-4-540,-10-10 450,19 5-719,7-9 629,5 9 360,18-4 0,-8 7 0,8-1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8.068"/>
    </inkml:context>
    <inkml:brush xml:id="br0">
      <inkml:brushProperty name="width" value="0.04286" units="cm"/>
      <inkml:brushProperty name="height" value="0.04286" units="cm"/>
      <inkml:brushProperty name="color" value="#66CC00"/>
    </inkml:brush>
  </inkml:definitions>
  <inkml:trace contextRef="#ctx0" brushRef="#br0">18 73 6094,'6'34'1169,"0"-4"-1079,-3-17 0,0 0 90,0 1-90,2 1 89,0 6 1,-1-4 90,4 13-180,-4-15 360,4 13-360,-6-20 180,0 5-270,-3-12 90,-7-4-90,3-1 0,-12-13 0,9 7-90,-11-18 90,12 12-180,-3-29 90,8 23-90,6-33 90,2 31 0,18-26 90,-11 34 0,21-10 0,-20 21 0,7 1 90,-11 6-90,1 2 90,-2 0 0,0 2 0,2 4 90,-5-2 0,3 11-90,-8-10 0,-6 12-180,-1-13-270,-19 6 90,11-10-809,-20-1 629,20-3 450,-15-8 0,23 1 0,-4-5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8.681"/>
    </inkml:context>
    <inkml:brush xml:id="br0">
      <inkml:brushProperty name="width" value="0.04286" units="cm"/>
      <inkml:brushProperty name="height" value="0.04286" units="cm"/>
      <inkml:brushProperty name="color" value="#66CC00"/>
    </inkml:brush>
  </inkml:definitions>
  <inkml:trace contextRef="#ctx0" brushRef="#br0">157 5 6004,'-5'-1'179,"0"0"-179,0 1 90,-1-1-90,0 0 0,-1 1 0,-1 0 90,0 0-90,-1 0 90,0 1-90,1 1 90,-1 0 0,1 1 0,2-1 0,-1 2 90,-1 3 0,1 0 180,-4 12-270,5-8 269,-5 18-269,7-16 180,0 15-270,5-16 180,9 9-180,-3-15 90,17 1-90,-11-8 0,20-5 0,-18 1-180,20-16 180,-22 10-90,12-15 90,-19 16 0,1-10 0,-6 12 90,-3-4-90,0 10 180,-1 5-180,2 2 90,0 11 0,2-7-90,3 12 90,0-12-180,11 10 0,-7-13-630,15 3 361,-13-8-1260,12-3 1619,-12 0 0,5-2 0,-6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09.266"/>
    </inkml:context>
    <inkml:brush xml:id="br0">
      <inkml:brushProperty name="width" value="0.04286" units="cm"/>
      <inkml:brushProperty name="height" value="0.04286" units="cm"/>
      <inkml:brushProperty name="color" value="#66CC00"/>
    </inkml:brush>
  </inkml:definitions>
  <inkml:trace contextRef="#ctx0" brushRef="#br0">134 18 6183,'-6'0'630,"0"0"-540,-3 1 0,1 2 0,0 1 0,-1 1 90,-1 0 90,-4 3-180,3-2 269,-8 7-269,10-5 180,-6 11-180,10-10 0,1 12-90,5-13 90,7 10-90,-2-11 90,20 7-90,-13-10 0,29 2 0,-23-7 0,12-1 0,-13-1 0,1-1 0,0 0 0,0-1 0,7-4 0,-6 3 0,17-11 0,-19 9 0,18-17 90,-24 15-90,7-15 0,-15 15 90,-2-7-90,-5 9 90,-7-5-90,3 7 450,-18 3-181,14 5 541,-19 12-540,19-5 539,-11 17-629,16-13 90,0 18-180,9-17 0,16 14-90,-3-18 0,31 5-90,-21-14-1709,49-9 990,-45 1-2070,34-15 2070,-46 11 809,8-5 0,-17 9 0,0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24.965"/>
    </inkml:context>
    <inkml:brush xml:id="br0">
      <inkml:brushProperty name="width" value="0.04286" units="cm"/>
      <inkml:brushProperty name="height" value="0.04286" units="cm"/>
    </inkml:brush>
  </inkml:definitions>
  <inkml:trace contextRef="#ctx0" brushRef="#br0">46 95 6183,'-2'1'90,"0"-1"-90,0 0 90,1 0-90,-1 0 0,1 0 180,-2 0-90,0 1 0,1-1 90,1 1-90,1-1 180,2 0-180,-1 0 0,1-1 0,-1 0 0,2-1-90,-2 0 90,2 0-90,-1 0 90,-1 1-1,0 0-89,1 0 90,0-2 0,0 1 90,2-6-90,-2 3 0,5-8-90,-2 6 90,9-8-90,-5 7 90,15-9 450,14 16-450,-12-4 0,10 12 0,-26 0 90,-2 1-1,1 8-89,-3-3 270,-6 27-360,-3-18 90,-16 33-90,6-32 90,-22 29-90,17-30-90,-26 24 90,25-27 0,-21 15 0,25-23 0,-9 7 0,17-13 0,-2 1 0,8-4 0,4-3 0,0 0 90,11-2 90,-5 2 450,24 1-451,-17 1 181,25 4-270,-26-3 0,17 5-90,-20-5-180,12 3 0,-14-4-1079,12-3 719,-12-3-3237,14-19 3777,-15 11 0,4-12 0,-9 16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25.767"/>
    </inkml:context>
    <inkml:brush xml:id="br0">
      <inkml:brushProperty name="width" value="0.04286" units="cm"/>
      <inkml:brushProperty name="height" value="0.04286" units="cm"/>
    </inkml:brush>
  </inkml:definitions>
  <inkml:trace contextRef="#ctx0" brushRef="#br0">820 101 6094,'-3'-4'449,"1"0"-359,1-1 0,-1 0-90,1 1 90,0-1 0,0 0 180,-3-6-180,0 5 180,-9-8-180,5 10 269,-27-8-269,18 8 90,-32-5-90,28 7 0,-31-3-90,27 5 0,-34-1 0,34 2 90,-33 3-90,32 0 0,-34 12 0,33-5 0,-45 32 90,42-22 0,-42 40-90,45-34 180,-25 39-180,33-35 90,-14 45-90,23-41 180,-1 47-180,12-45 270,15 47-180,-2-48 179,32 42-89,-18-47 90,49 31-90,-38-41-45,8-1 0,2-3-45,-4-8 180,15-5 0,1-4-91,-12-5 1,7-6 0,-1-3-90,-17-1 90,39-32-90,-46 23 0,33-42-90,-39 33 0,20-50 0,-31 43 0,2-51 0,-15 52-450,-20-48 90,6 57-1259,-30-28 900,21 45-1710,-35-4 1710,30 15 719,-16 1 0,23 3 0,2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16.921"/>
    </inkml:context>
    <inkml:brush xml:id="br0">
      <inkml:brushProperty name="width" value="0.04286" units="cm"/>
      <inkml:brushProperty name="height" value="0.04286" units="cm"/>
      <inkml:brushProperty name="color" value="#00A0D7"/>
    </inkml:brush>
  </inkml:definitions>
  <inkml:trace contextRef="#ctx0" brushRef="#br0">1 3621 5824,'0'2'180,"1"0"-1,1 0-89,-1-1 0,0 0 0,-1-1 90,1 0-90,1 0 0,-1 0-90,3 0 0,-2 0 0,2 3 0,-2-2 180,2 5-90,-3-4 180,1 2-180,-1-2 180,4 1-270,-3-3 90,4 1-1,-3-1 181,3-1-180,-2 1 630,5-3-360,-3 1 809,11-1-809,-7 1 629,22-5-899,-17 4 0,20-7-90,-18 5 90,31-15-90,-23 11 90,39-19 0,-38 17 0,36-20 0,-34 15 90,35-28-180,-35 21 180,38-37-180,-37 32 90,8-10 0,2-1-90,2-4-423,15-16 512,-23 24-89,16-19 0,-21 24 0,35-43 0,-41 46 0,29-39 0,-27 36 0,28-39 0,-29 38-121,27-40 121,-29 40 90,29-53 0,-30 49 0,23-51-90,-29 53 0,16-42 0,-18 42 0,14-41 0,-15 43 90,16-39-90,-15 39 90,18-51 0,-18 47-90,10-52 0,-17 53 90,2-50-90,-6 45 0,0-50 0,-1 51 0,2-41 0,-1 48 0,-1-32 0,0 39 90,-7-34 0,3 35-90,-8-33 0,7 33 90,-7-32-90,8 28 0,-8-37 0,6 34 0,-8-35 0,7 39 0,-9-26 0,7 33 0,-17-25 0,15 28 0,-17-23 0,18 24 414,-12-22-414,12 18 0,-11-28 0,10 24 0,-13-27 0,12 29 0,-17-25 0,16 27 220,-19-25-220,19 28 0,-15-18 0,18 23 0,-10-14 0,12 16 0,-10-11 0,11 11 0,-13-13 0,11 11 0,-18-17 0,15 14 0,-21-23 0,21 21 0,-16-19 0,20 23 0,-10-11 0,10 14 0,-12-11 0,10 12 0,-12-11 0,12 12 90,-12-10-90,13 9-90,-12-10 0,13 10-360,-9-10 180,11 11-1619,-8-7 990,6 7-2339,-12-2 2248,9 7 990,-7 1 0,9 4 0,1-1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39.251"/>
    </inkml:context>
    <inkml:brush xml:id="br0">
      <inkml:brushProperty name="width" value="0.04286" units="cm"/>
      <inkml:brushProperty name="height" value="0.04286" units="cm"/>
    </inkml:brush>
  </inkml:definitions>
  <inkml:trace contextRef="#ctx0" brushRef="#br0">213 31 6094,'-3'-2'179,"1"0"-89,1 2 0,-1 0 0,1 0 0,-1 0 0,1 0 180,-1-2-180,1 1 90,-1-3-90,2 3 270,2-3-270,-2 2 179,1-2-179,-1 2 270,-2 0-270,1 1 90,-6 0-180,4 1 180,-3 0-90,5 0 0,-1-1-90,2 1 90,0-1-90,0 1 0,1 2 0,-1-1 0,-2 5 0,-1 0 90,-11 21-90,5-10 90,-18 39 0,14-27 0,-17 47-1,16-38 1,-14 52 0,18-49-90,-8 45 0,13-52 90,1 37-90,4-48 0,3 19 0,-1-33 0,1 4 0,-2-10 90,0 1-90,0-4 360,-1 1-360,2-2 0,2 1 90,2-2-90,1 1 0,2 0 180,14-1-90,-8 2 360,36-1-271,-28 1 91,35-1-180,-36 0 90,25-2-180,-27 1 0,16 0 0,-22 1-360,7 2 91,-15 0-1620,9-2 1259,-8 0-539,8-5 719,-6 1 450,18-10 0,-13 7 0,10-6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39.651"/>
    </inkml:context>
    <inkml:brush xml:id="br0">
      <inkml:brushProperty name="width" value="0.04286" units="cm"/>
      <inkml:brushProperty name="height" value="0.04286" units="cm"/>
    </inkml:brush>
  </inkml:definitions>
  <inkml:trace contextRef="#ctx0" brushRef="#br0">67 147 6273,'6'-4'2249,"8"-5"-2249,8-1 0,6-5 0,-14 6 90,4-4-90,-5 3 0,-1-1 0,6-7 90,-8 7 0,3-8-90,-11 13 90,-9-3-90,-1 7 90,-21 5-90,12 2 0,-37 23 0,30-13 90,-29 27 0,37-25-90,-7 21 0,18-22 90,13 21-90,2-25 0,19 9 0,-11-16 0,26-2 0,-20-3-450,40-9 270,-37 2-809,35-14 539,-40 10 0,12-5 0,-20 7 450,-1 1 0,-1-1 0,0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41.066"/>
    </inkml:context>
    <inkml:brush xml:id="br0">
      <inkml:brushProperty name="width" value="0.04286" units="cm"/>
      <inkml:brushProperty name="height" value="0.04286" units="cm"/>
    </inkml:brush>
  </inkml:definitions>
  <inkml:trace contextRef="#ctx0" brushRef="#br0">244 19 6004,'-2'-9'809,"1"1"-809,-3 7 90,0 1-90,-2 0 90,-7 2-90,1 0 180,-19 9-180,13-2 180,-26 18-90,25-12 90,-20 24-180,24-20 180,-10 26-180,19-25 89,2 23-89,7-28 90,16 10 0,-7-21-90,23-4 90,-18-5-90,23-12 0,-23 7 0,13-11 90,-16 7 0,3-10-90,-8 9 90,-3-7 0,-6 14 0,-2-2-90,0 10 0,-5 10 0,3-1 0,-1 7 0,3-7 0,0 2 0,2 0 0,2 0 0,4 4 0,0-4 0,22 4-90,-12-10 90,30-2 0,-27-6-90,23-8 0,-26 5 0,10-5 90,-19 8-90,4-3 90,-9 6 0,0 2 0,-2 1 0,-1 4 0,0-3 0,-2 6 90,2-5-90,0 4 90,1-7 90,0 1-180,0-3 180,1-3-180,0 0 90,1-9-90,-1 5 90,4-17-90,-1 11 0,3-23 0,-3 19 0,4-22 0,-5 24 0,1-12 0,-2 19-90,4-4 90,-2 8 0,10-1 0,-7 4 0,13-2 0,-11 2 0,11 1 0,-11 0 0,11 2 0,-12-1 0,10 0 0,-12-1 0,11 3 0,-11-1 0,8 6 0,-10-3 0,4 10 0,-5-6 0,0 14 0,-3-12 0,-2 16 90,0-15-90,-3 15 0,3-18 180,-1 13-180,2-16 90,-1 6-90,2-10 90,0 0 0,0-3 90,0-1-180,0 0 90,2-7-90,0 3 0,2-8 0,-3 8 0,3-5 0,-2 8 0,0 2 0,-2 2 0,-2 8 0,1-2 89,-4 12-89,2-9 90,-4 12-90,5-14 0,-3 8 0,4-11 0,0 3 0,1-6 90,0 0-90,0-2 180,0-3-180,1 0 180,2-11-180,0 4 0,11-28 0,-6 19 0,15-32 0,-12 31 0,16-23 0,-15 25 0,14-13 0,-18 21-90,7-3 90,-10 11 0,5 14 0,-5-1 0,3 26 0,-6-18 0,3 26 0,-2-26 0,8 21 0,-5-25 0,9 14 90,-7-20-90,21 3 0,-13-11-90,20-8 0,-16-1-1349,34-27 809,-29 17-1438,30-22 2068,-40 28 0,5-1 0,-10 9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44.681"/>
    </inkml:context>
    <inkml:brush xml:id="br0">
      <inkml:brushProperty name="width" value="0.04286" units="cm"/>
      <inkml:brushProperty name="height" value="0.04286" units="cm"/>
    </inkml:brush>
  </inkml:definitions>
  <inkml:trace contextRef="#ctx0" brushRef="#br0">223 33 5914,'2'2'90,"0"0"-90,0 0 90,-1-1-90,0 0 89,0 0-89,-1 1 0,2-1 90,-2 0 810,1-1-810,-1-1 90,0 0-90,0-2 90,0 1-1,0-1-89,0 0 90,-2-3-90,0 2 90,-5-5-180,3 6 90,-10-4-90,7 5 90,-14 1-90,11 1 0,-17 4 0,15 0 0,-22 13 0,20-8 0,-15 15 0,18-13 0,-9 23 0,12-17 0,-4 23 0,12-25 0,4 13 0,1-16 0,11 6 90,-7-12-90,16-3 0,-14-6 90,25-14-90,-21 7 0,21-20 0,-24 17 0,8-17 0,-14 16 0,3-14 0,-7 17 90,-1-7 0,-1 13 0,0 0-90,0 6 180,3 8-90,-1-2 180,5 19-91,-4-11 271,7 20-270,-5-19 90,8 16-270,-6-19-90,14 10-90,-11-17-989,21-3 539,-18-5-1799,12-12 2429,-17 7 0,1-6 0,-6 5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45.851"/>
    </inkml:context>
    <inkml:brush xml:id="br0">
      <inkml:brushProperty name="width" value="0.04286" units="cm"/>
      <inkml:brushProperty name="height" value="0.04286" units="cm"/>
    </inkml:brush>
  </inkml:definitions>
  <inkml:trace contextRef="#ctx0" brushRef="#br0">227 137 6183,'-1'-5'450,"-2"0"-360,1 0 0,-1 0 90,-1 0-90,-1 0 180,-8-4-180,4 5 180,-19-4-180,13 6 179,-32 6-179,27-1 0,-20 6-90,27-4 90,-5 4-90,12-4 0,8 7 0,5-6 90,31 13 0,-17-8 0,35 16-90,-34-14 0,20 18 0,-27-18 90,7 16-90,-17-15 90,-14 19-90,-1-20 0,-20 13 0,12-17 0,-22 3 0,19-7 0,-20 0 0,27-6 0,-5-10 0,17 4 0,15-15 0,1 12 0,30-12 0,-20 12 0,34-11 0,-32 13 0,33-10 0,-34 10 0,32-11 0,-32 10 0,41-18 0,-41 15 0,30-17 0,-39 19 0,11-11 0,-20 13 0,-1-8 0,-8 9 0,-11-5 0,3 8 0,-18 2 0,14 5 0,-27 16 0,25-8 0,-17 21 0,26-18 0,0 19 0,8-18 0,14 16 0,-4-19 0,20 11 0,-15-15 0,25 3 0,-22-10 0,30-10 0,-29 2 0,26-19 0,-30 12 0,14-19 0,-20 18 0,8-21 0,-14 19 0,0-21 0,-5 21 0,-7-17 0,4 21 0,-10-8 0,8 14 0,-8-1 0,9 7 0,-3 6 0,6 0 90,2 24 0,2-13 90,6 32 0,-3-27 0,5 29-90,-5-29-1,1 24-89,-2-28 0,3 15 0,-3-21 0,10 4 0,-5-14-539,25-11 269,-17 0-899,24-21 629,-27 17 540,12-15 0,-19 18 0,3-4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46.083"/>
    </inkml:context>
    <inkml:brush xml:id="br0">
      <inkml:brushProperty name="width" value="0.04286" units="cm"/>
      <inkml:brushProperty name="height" value="0.04286" units="cm"/>
    </inkml:brush>
  </inkml:definitions>
  <inkml:trace contextRef="#ctx0" brushRef="#br0">30 45 6183,'-17'3'1260,"5"-2"-990,13-2-180,8-1-1,1-1 1,7-1 90,7-2-180,-5 1-90,24-7 0,-21 6-719,21-3 359,-29 9 450,9 2 0,-15 1 0,2 2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47.102"/>
    </inkml:context>
    <inkml:brush xml:id="br0">
      <inkml:brushProperty name="width" value="0.04286" units="cm"/>
      <inkml:brushProperty name="height" value="0.04286" units="cm"/>
    </inkml:brush>
  </inkml:definitions>
  <inkml:trace contextRef="#ctx0" brushRef="#br0">171 426 6183,'-2'-4'720,"1"1"-630,-1 0 90,1 0-90,-1 1 90,1 0-90,-1 0 269,-11 3-269,4 0 180,-19 9-180,15-2 180,-18 12-270,18-9 180,-13 17-180,17-14 90,-5 22-90,10-19 180,5 27-180,3-26 360,11 15-180,-6-25 359,15 2-359,-12-9 270,15-9-270,-15 1 0,12-13-180,-15 9 90,9-25-90,-13 20 0,4-18 0,-7 21 0,0-10 0,-1 13 0,0-9 0,0 14 0,12-8 0,-5 8-90,17-8 90,-13 9 0,16-7 0,-16 6 0,19-13 90,-18 8-90,22-19 0,-20 13 0,21-24 0,-21 20 0,17-35 0,-22 31 0,3-37 0,-13 37-90,-9-28 90,3 33 0,-12-15 0,8 25-90,-13 6 90,11 10 0,-15 24 0,17-10 0,-10 58 0,16-40 0,2 16 0,2 2 0,3-7 0,4 10 0,0 1 0,1-5 0,2 6 0,0 0 0,-1-10 45,1 0 0,0-1-45,-2-12 180,6 30-91,-10-46 451,1 12-450,-6-28 180,-7-1-270,2-11 90,-13-19-90,11 8 0,-5-34 0,10 25 0,8-38 0,2 35 90,18-33-90,-9 36-450,29-31 0,-25 36-1618,28-23 1078,-30 29 990,24-16 0,-23 17 0,12-6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3.885"/>
    </inkml:context>
    <inkml:brush xml:id="br0">
      <inkml:brushProperty name="width" value="0.04286" units="cm"/>
      <inkml:brushProperty name="height" value="0.04286" units="cm"/>
    </inkml:brush>
  </inkml:definitions>
  <inkml:trace contextRef="#ctx0" brushRef="#br0">201 45 6363,'0'1'180,"-1"0"360,1-1-450,2-1 90,-1 0-90,2-1 90,-2 2-90,1-1 359,0 0-359,-1 1 180,1 0-180,-1 0 270,1-1-270,0 0 180,2-1-180,-2 0 269,2-1-179,-2 1 180,1-2-180,-3 1 270,-1-2-270,-1 2 89,-9-3-179,3 3-90,-27-2 0,16 5 0,-31 2 0,31 0 0,-17 5 0,25-4 0,0 7 0,12-4 0,12 12 0,-2-9 0,19 15 0,-15-13 180,24 17-90,-25-17 0,13 13 0,-21-16 0,-4 11-90,-7-10 0,-17 11 0,7-12 0,-27 7-90,21-10-450,-21 2 181,25-7-1170,-5-11 1079,19 2-809,17-15 899,1 15-540,28-6 630,-21 12-89,27 1 269,-29 4 90,16 1 0,-23-1 0,4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4.302"/>
    </inkml:context>
    <inkml:brush xml:id="br0">
      <inkml:brushProperty name="width" value="0.04286" units="cm"/>
      <inkml:brushProperty name="height" value="0.04286" units="cm"/>
    </inkml:brush>
  </inkml:definitions>
  <inkml:trace contextRef="#ctx0" brushRef="#br0">0 117 7263,'44'69'2069,"-3"-11"-1889,-16 14-90,-7-32-1,-12-26 1,-4-6 90,0-1 0,0-1 0,0-3 180,0 0-180,-2-4 0,-5-8-180,1 2-90,-7-22 90,5 13-270,-6-33 90,7 23-270,-5-40 270,8 34-89,2-34 269,4 40 0,17-21 89,-9 35 181,23 2-180,-20 15 270,20 19-270,-21-8 270,9 23-270,-16-22 90,-4 19-180,-6-22-180,-16 12-90,6-18-630,-20 2 451,18-10-1350,-17-11 1349,23 3 450,-3-12 0,15 11 0,3-5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4.885"/>
    </inkml:context>
    <inkml:brush xml:id="br0">
      <inkml:brushProperty name="width" value="0.04286" units="cm"/>
      <inkml:brushProperty name="height" value="0.04286" units="cm"/>
    </inkml:brush>
  </inkml:definitions>
  <inkml:trace contextRef="#ctx0" brushRef="#br0">170 31 6004,'-2'-3'359,"1"0"-269,-1-1 0,1 1 0,-1-1-90,-1 2 90,-1-1 0,-1 1 0,-4-1 270,-9 0-180,5 2 90,-15 6-180,17 0 89,-10 7 91,9 1-90,-5 12-90,7-6 90,1 22-180,8-23 180,5 20-90,1-25-90,4 5 90,-3-11-90,1-2 90,2-1-90,0 0 90,5-6-90,-2 1 0,13-7 0,-12 1-90,14-14 90,-17 9-90,7-18 90,-12 16 0,-1-20 0,-6 21 0,-5-11 0,4 18 0,-1 1 90,4 6 180,5 11-180,0-4 359,12 17-359,-7-12 180,13 17-270,-12-16-270,12 11 0,-14-16-629,11 3 449,-11-11-1529,14-3 1350,-13 0 629,9-2 0,-11 2 0,1-2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35.802"/>
    </inkml:context>
    <inkml:brush xml:id="br0">
      <inkml:brushProperty name="width" value="0.04286" units="cm"/>
      <inkml:brushProperty name="height" value="0.04286" units="cm"/>
      <inkml:brushProperty name="color" value="#00A0D7"/>
    </inkml:brush>
  </inkml:definitions>
  <inkml:trace contextRef="#ctx0" brushRef="#br0">365 3045 5914,'1'-3'90,"1"1"0,-1-1-90,1 0 0,-1 1 89,1-2-89,-1 1 270,2-3-180,-2 3 270,1-2-180,-2 3 270,-2-4-360,1 2 179,-2-8-179,2 4 180,-3-15-180,3 11 90,2-22-90,0 19 180,3-26-90,-1 22 1079,7-53-989,-5 43 0,5-32 0,-7 39 179,3-13-269,-2 6 90,7-36-270,-6 30 180,9-60-180,-10 56 0,4-53 90,-7 60-90,0-39 90,-2 41 0,0-38-90,-1 37 90,-1-40 0,1 39-90,-2-61 0,3 52 45,1-12 0,2 1-45,1 10 0,7-53 0,-5 55 90,3-46-90,-6 52 0,-2-36 90,-2 43-90,-7-33 0,4 34 90,-9-37-90,8 34 0,-6-55 0,8 47 0,-3-52 0,5 55 0,-2-35 0,2 41 90,-3-28-90,4 35 0,-6-24 0,4 29 89,-6-19-89,5 22 90,-8-22-90,6 20 0,-8-26 0,8 23 0,-7-28 0,6 25 90,-6-30-90,7 28 0,-6-22 90,6 27 0,-12-18-90,10 23 0,-12-15 0,12 20 0,-10-10 0,11 11 0,-8-8 0,8 9-90,-4-5 0,6 7-179,-8-5 179,6 4-810,-21-9 450,13 6-1259,-22-14 990,23 11-1980,-14-13 2699,19 14 0,-4-6 0,9 7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5.484"/>
    </inkml:context>
    <inkml:brush xml:id="br0">
      <inkml:brushProperty name="width" value="0.04286" units="cm"/>
      <inkml:brushProperty name="height" value="0.04286" units="cm"/>
    </inkml:brush>
  </inkml:definitions>
  <inkml:trace contextRef="#ctx0" brushRef="#br0">123 10 6094,'-3'-2'359,"-1"-1"-269,1 1 0,-2 0 0,-1 2-90,-1 0 180,-1 1-90,0 1 0,-2 1 630,-11 8-541,8-3 271,-10 15-270,17-12 90,1 23-270,6-18 90,9 21-90,-3-24 0,13 12 0,-9-17 0,16 6 0,-14-11 90,22-1-90,-19-4 0,27-8 0,-23 3-90,27-12 0,-10 0 90,6-5 0,-11 4-90,-1-5 90,-16 13 0,8-13 0,-16 15 90,-2-8-90,-6 12 90,-13-4-90,5 8 90,-13 1 0,9 2-90,-3 3 90,4 0 90,1 0-90,1 2 179,1 0 541,-3 9-540,6-6 449,0 16-449,7-12 90,13 16-180,-3-15-180,7 7 90,-6-12 0,2 1 0,0-2-90,0 0 0,8 0 0,-5-3-1439,23 0 809,-20-6-1889,24-7 1530,-28 2 989,12-6 0,-16 7 0,5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9.201"/>
    </inkml:context>
    <inkml:brush xml:id="br0">
      <inkml:brushProperty name="width" value="0.04286" units="cm"/>
      <inkml:brushProperty name="height" value="0.04286" units="cm"/>
    </inkml:brush>
  </inkml:definitions>
  <inkml:trace contextRef="#ctx0" brushRef="#br0">11 0 6004,'-3'4'449,"1"-1"-269,1 0-90,-1-1 90,1 0 0,0 0 0,1-1-90,0 1 449,0-2-359,0 1 90,0-1-270,1 1 180,1 1-90,0-1-90,1 2-90,-1-2-180,2 0 90,-2-1-989,0 4 629,-3-1 540,-2 7 0,1-4 0,-2 2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5.852"/>
    </inkml:context>
    <inkml:brush xml:id="br0">
      <inkml:brushProperty name="width" value="0.04286" units="cm"/>
      <inkml:brushProperty name="height" value="0.04286" units="cm"/>
    </inkml:brush>
  </inkml:definitions>
  <inkml:trace contextRef="#ctx0" brushRef="#br0">172 4 5914,'2'-1'90,"0"1"-90,0 0 90,-2 0 1798,1 0-1798,-1-1 0,0 0 180,0 0-180,-1 1 0,0 0-90,0 0 90,1 0 0,-1 0 0,-1 0 180,-3 2-180,1 0 180,-5 6-91,3-2 451,-7 13-360,6-7 450,-7 24-541,8-16 271,-9 33-270,7-26 0,-14 47-180,13-42 90,-11 39-90,13-48-180,-3 22 0,6-29-989,-2 10 539,4-21-1978,-2-3 1708,3-10 900,1-13 0,2 4 0,1-8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6.836"/>
    </inkml:context>
    <inkml:brush xml:id="br0">
      <inkml:brushProperty name="width" value="0.04286" units="cm"/>
      <inkml:brushProperty name="height" value="0.04286" units="cm"/>
    </inkml:brush>
  </inkml:definitions>
  <inkml:trace contextRef="#ctx0" brushRef="#br0">0 120 6993,'3'0'450,"0"0"-360,1 0 90,2 0 89,9 1-89,-1-1-90,7-2 0,-2 0 90,1-1-90,2-1-90,2 0 90,0-2 0,12-4 0,-9 2-90,37-14 0,-36 12 90,30-13 0,-42 16 180,7-5-90,-17 8 179,0 1-179,-6 3 90,-4 8-270,2-1 180,-5 14-90,5-9 360,-2 30-360,4-22 269,4 36-269,-2-31 0,4 37 0,-4-33 90,1 38-180,-2-37 90,0 33-90,-1-38 90,0 19-90,0-29 0,0 8 90,0-17 0,1 3-90,0-8 0,3-6 0,0-2-90,15-29 0,-7 16 0,21-32 0,-18 32 90,16-20-90,-18 26 90,11-8 0,-15 16 0,6 1 0,-10 7 0,3 9 0,-6-2 0,5 23 0,-4-16 0,8 24 0,-5-24 0,11 15 0,-8-20 0,17 6 0,-13-13-90,22-7 90,-17-2-180,27-17 90,-24 9-449,30-29 449,-32 24-180,14-25 180,-27 28 0,-6-14 0,-5 19 90,-20-1 90,11 11 270,-27 17-180,24-4 359,-18 24-359,24-18 180,4 25-270,11-28 0,24 15-180,-8-25-630,38 0 181,-27-9-1620,43-14 1260,-42 6 899,34-17 0,-41 16 0,11-6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7.735"/>
    </inkml:context>
    <inkml:brush xml:id="br0">
      <inkml:brushProperty name="width" value="0.04286" units="cm"/>
      <inkml:brushProperty name="height" value="0.04286" units="cm"/>
    </inkml:brush>
  </inkml:definitions>
  <inkml:trace contextRef="#ctx0" brushRef="#br0">28 1 6094,'-6'6'449,"0"0"-269,0 5-90,2-3 0,0 5 0,3-4 0,1 1 0,1-1-90,1 1 90,1 3-90,1-5-180,6 6 90,-4-8-630,8 0 271,-8-6 449,3-3 0,-5-3 0,1-2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7.887"/>
    </inkml:context>
    <inkml:brush xml:id="br0">
      <inkml:brushProperty name="width" value="0.04286" units="cm"/>
      <inkml:brushProperty name="height" value="0.04286" units="cm"/>
    </inkml:brush>
  </inkml:definitions>
  <inkml:trace contextRef="#ctx0" brushRef="#br0">58 1 6813,'-33'1'-248,"24"-1"1,-6 6 0,26-3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8.196"/>
    </inkml:context>
    <inkml:brush xml:id="br0">
      <inkml:brushProperty name="width" value="0.04286" units="cm"/>
      <inkml:brushProperty name="height" value="0.04286" units="cm"/>
    </inkml:brush>
  </inkml:definitions>
  <inkml:trace contextRef="#ctx0" brushRef="#br0">25 1 6633,'-3'4'540,"1"0"-450,-1 1 90,0 2 0,0 1 0,1 2-91,0 2 541,-1 25-540,1-14 90,0 35-180,3-35 90,6 31-90,-2-35-180,14 17-1529,26-40 720,-12 3 989,15-15 0,-31 4 0,-6 2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48.819"/>
    </inkml:context>
    <inkml:brush xml:id="br0">
      <inkml:brushProperty name="width" value="0.04286" units="cm"/>
      <inkml:brushProperty name="height" value="0.04286" units="cm"/>
    </inkml:brush>
  </inkml:definitions>
  <inkml:trace contextRef="#ctx0" brushRef="#br0">1 233 6004,'32'-6'539,"-6"1"-449,-9 3-90,-6 1 90,0-1-90,0 0 90,9-3-90,-8 0 0,17-7 0,-15 4 0,17-14 0,-17 10 0,18-20 0,-19 17 0,11-23 90,-18 22 90,2-20 450,-22 23-451,3 13 1,-7 8 0,10 28 0,7-15-90,1 9 90,2-8 0,1 0-90,1 0 90,0 0 180,3 8-270,-2-9 629,9 24-539,-8-26 270,7 15-360,-7-26 180,6 0-181,-4-9 91,17-13-180,-12 3 0,23-23 0,-19 17 0,17-22 0,-21 24 180,9-12-90,-15 22 0,2-2 0,-6 11 0,-1 3 0,1 3 90,4 14-180,-3-7 0,11 22 0,-7-21-540,18 15 180,-11-22-1259,33-2 900,-22-13-1800,38-16 1710,-35 5 809,13-7 0,-21 9 0,0-1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3.567"/>
    </inkml:context>
    <inkml:brush xml:id="br0">
      <inkml:brushProperty name="width" value="0.04286" units="cm"/>
      <inkml:brushProperty name="height" value="0.04286" units="cm"/>
    </inkml:brush>
  </inkml:definitions>
  <inkml:trace contextRef="#ctx0" brushRef="#br0">8 112 5914,'0'7'269,"-1"-1"-179,2 1 0,-1 0 0,2 1 0,-1 0 0,1 0 0,-1-1 0,1 0 180,-1 2-180,0-3 360,-2 4-1,-2-5-359,-1-1 180,0-1-180,3-2 180,-1-3-270,1 1 180,-1-9-90,2 4 0,5-21-90,-1 12 0,7-24 0,-6 22 0,6-17 0,-6 21 0,8-11 0,-6 15-90,13-6 90,-12 12 0,9 5 0,-12 5 0,3 20 0,-5-9 90,1 30-90,-2-26 0,4 27 0,-2-30 0,14 22 0,-9-27 0,19 13 0,-16-21 0,19 0 0,-17-7 90,17-7-90,-17 2 0,6-6 0,-11 3 0,1-1 0,-2-1 0,0 0 0,1-6 0,-2 4 0,4-22 0,-6 18 0,0-19 0,-4 26 0,-3-5 0,1 12-90,-5 4 90,3 5 0,-4 19 0,5-9 90,2 27-90,2-23 90,15 28-90,-7-30 270,26 15-91,-19-25 271,29-2-360,-24-7 270,26-13-270,-28 4 0,14-16 0,-24 14-90,0-18-90,-12 16 0,-22-22 0,8 22-270,-31-16 270,26 22-539,-20-3 449,27 8-450,-1 3 360,15 2-449,14 8 449,-4-3-810,18 14 631,-15-10 449,7 7 0,-10-9 0,1-1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4.553"/>
    </inkml:context>
    <inkml:brush xml:id="br0">
      <inkml:brushProperty name="width" value="0.04286" units="cm"/>
      <inkml:brushProperty name="height" value="0.04286" units="cm"/>
    </inkml:brush>
  </inkml:definitions>
  <inkml:trace contextRef="#ctx0" brushRef="#br0">1 157 5914,'30'47'1978,"-5"-6"-1888,-21-37 90,-1 1-90,-1-2 90,0-2-90,-1-1 270,2-3-270,-1-1 180,1-8-270,-3 4 0,0-16 0,-2 10-90,-3-21 90,1 19-90,-3-22 90,4 22 0,-1-15 0,4 20 0,3-9 0,1 13 0,8-3 0,-4 8 0,15-2 0,-10 3 0,19-1 0,-19 3 0,10 0 0,-10 1 0,2 2 0,-6-1 0,5 6 0,-8-3 0,4 3 0,-4-2 0,1 1 0,0 1 0,0 1 0,8 13 0,-6-7 90,9 21-90,-12-20 90,1 21 0,-6-22 90,-2 16-90,-1-21 179,-2 7-179,2-14 270,-1 2-180,2-5 90,-2-3-180,1 0 0,-2-11-90,2 5 0,-2-13 0,4 11 0,3-15 0,0 13 0,8-17 0,-4 17 0,12-20 0,-8 19-90,13-16 90,-13 17 0,10-9 0,-14 16 0,4-4 0,-7 9-90,3 0 90,-5 2 90,4 9-90,-5-3 90,2 20-90,-2-12 90,1 27 0,-1-23-90,4 27 0,-3-31 90,7 17 0,-4-25 89,9 3-89,-6-10 0,16-5-90,-11-1 0,19-12 90,-18 7-90,17-16-90,-18 13 90,12-18 0,-16 17 0,8-14 0,-11 17-90,4-8 90,-8 15-90,3 1 90,-4 6-90,4 13 90,-3-6-89,5 18-1,-1-14-450,9 16 180,-7-17-719,14 10 629,-10-16-1259,19 6 1349,-17-10 360,20-2 0,-22-4 0,6-4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0:37.755"/>
    </inkml:context>
    <inkml:brush xml:id="br0">
      <inkml:brushProperty name="width" value="0.04286" units="cm"/>
      <inkml:brushProperty name="height" value="0.04286" units="cm"/>
      <inkml:brushProperty name="color" value="#00A0D7"/>
    </inkml:brush>
  </inkml:definitions>
  <inkml:trace contextRef="#ctx0" brushRef="#br0">3519 3068 6183,'0'-2'270,"0"0"-180,0 1 0,0-1 90,0 1-90,0-1 0,0 0 0,0 0 180,0-2 180,-3-1-361,2 0 271,-6-5-180,4 6 180,-5-8-270,4 6 270,-5-11-90,6 7 719,-7-23-629,6 17 449,-12-27-719,9 26 270,-16-25-360,12 23 90,-19-27 0,15 24-90,-23-34 90,14 16-90,-15-21 90,14 21-90,-2 2 90,7 12-90,0 1 90,-2 0-90,1 0 90,-21-17 0,15 16-90,-33-29 90,36 31 0,-28-28-90,32 28 0,-23-35 0,25 30 0,-20-40 0,21 35 0,-21-44 0,20 42 90,-25-39-90,23 45 89,-26-33-89,25 38 0,-31-38 90,32 38-90,-27-36 0,30 37 0,-21-31 90,21 29-90,-21-30 0,21 32 0,-24-30 0,22 30 90,-25-27-90,23 30 90,-34-31-90,33 32 90,-44-42-90,44 39 0,-18-19 0,27 26 0,-8-16 0,8 11 0,-18-23 0,17 25 0,-22-20 0,17 22 0,-30-27 0,28 27 0,-28-22 0,29 26 0,-22-15 0,24 15 0,-18-15 0,23 15 0,-17-17 0,16 17 0,-20-18 0,18 17 0,-31-21 0,25 21 90,-34-14-90,32 19 0,-32-10 0,29 11 0,-31-9 0,33 10 0,-27-9 0,32 9 0,-20-8 0,24 8 0,-21-12 0,22 12 0,-23-11 0,23 11 0,-23-8 0,19 8 0,-25-9 0,24 10 0,-24-9-90,26 8 180,-21-7-90,23 8 0,-26-10 0,26 10 0,-22-11 0,23 11 0,-15-9 0,17 8 0,-16-13 0,16 9-90,-23-17 90,19 14-90,-29-18 90,23 20-539,-48-11 179,38 18-1529,-51 6 1079,50 5-2158,-43 17 2069,44-10 899,-18 7 0,26-8 0,0-2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5.251"/>
    </inkml:context>
    <inkml:brush xml:id="br0">
      <inkml:brushProperty name="width" value="0.04286" units="cm"/>
      <inkml:brushProperty name="height" value="0.04286" units="cm"/>
    </inkml:brush>
  </inkml:definitions>
  <inkml:trace contextRef="#ctx0" brushRef="#br0">142 360 5914,'1'-7'1259,"-14"-19"-1079,-1 13-90,-6-10-90,4 20 0,4 5 0,2 1 90,-3 2-90,5 0 0,0 2 0,1 0 90,-2 13 0,3-6 89,0 20-89,5-18 0,5 12 0,-1-17 270,13 11-270,-7-15 90,20 2-90,-16-12 0,20-8-90,-18 3 90,18-15-90,-20 11 0,10-16 0,-15 11 0,0-8 0,-6 10 90,-4-3-90,2 11 0,-4 0 0,3 9 0,-2 4 0,2 3 0,1 0 0,0 1 90,0 1-90,3 6 0,0-3 0,11 19 0,-6-19 90,15 16 0,-12-23 0,18 1 0,-15-9 89,17-7-89,-18 1 90,15-17-180,-15 10 180,22-33-180,-21 24 0,20-37-90,-23 34 90,9-36 0,-15 34-90,0-36 90,-6 39 0,-6-24 0,3 33 0,-11-3 0,9 19 0,-7 5 90,8 7 0,-2 23 0,3-11 270,2 42-180,4-33 270,11 54-450,-5-52 0,15 41-90,-12-53-990,15 15 541,-12-29-1800,16 1 1529,-16-12 810,6-2 0,-8-3 0,0-1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6.102"/>
    </inkml:context>
    <inkml:brush xml:id="br0">
      <inkml:brushProperty name="width" value="0.04286" units="cm"/>
      <inkml:brushProperty name="height" value="0.04286" units="cm"/>
    </inkml:brush>
  </inkml:definitions>
  <inkml:trace contextRef="#ctx0" brushRef="#br0">165 278 6183,'0'-2'630,"1"-1"-450,-1-1 0,2 1 0,-1-2 0,0 1 269,0-6-269,-1 3 90,-2-7-180,1 8 90,-7-7-180,1 8 90,-13-1-90,8 7 0,-20 12 0,17-2 0,-20 21 0,22-14 0,-8 30 90,17-29-90,6 22 0,4-29 90,16 5-90,-9-15 180,21-7-180,-18-2 90,30-26-90,-27 16 0,20-24 0,-24 21 0,13-26 0,-14 21 0,8-42 0,-17 40 0,-3-34 0,-6 42 0,-9-13-90,5 24 90,-10 6 0,11 8 0,-6 22 0,11-10 90,6 45-90,1-32 0,10 49 90,-7-48 0,14 34-90,-10-40 180,19 19-180,-16-32 89,20 4 1,-19-16-90,18-10 0,-21-1 0,16-24 0,-20 17-90,5-23 90,-13 27 0,1-9 0,-2 16 0,0 2 0,1 12-89,0 7 89,0 2-360,4 15 180,-1-15-1169,15 17 989,-9-23-450,14 3 450,-14-14 360,3-3 0,-5-2 0,-1-2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6.833"/>
    </inkml:context>
    <inkml:brush xml:id="br0">
      <inkml:brushProperty name="width" value="0.04286" units="cm"/>
      <inkml:brushProperty name="height" value="0.04286" units="cm"/>
    </inkml:brush>
  </inkml:definitions>
  <inkml:trace contextRef="#ctx0" brushRef="#br0">49 139 6004,'-37'-37'359,"25"13"-449,26 34 0,28 2 1,-23-9 89,13 0 0,-13-3 0,-1-1 0,8-1 0,-7 0 0,15-5 0,-18 4 89,9-6 1,-18 6 90,-3-4-90,-6 4 0,-11 0-90,3 3 270,-21 9-180,16-5 180,-18 12-180,24-8 360,-1 10-271,15-4 91,5 6-180,2-6 270,12 9-270,-11-11 180,20 18-90,-20-18 90,11 15-91,-20-19-89,0 5 0,-5-7 0,-2 0 0,-1-1 0,-2 0-90,-14 2 0,7-3-180,-17-1 90,18-4-539,-7-12 359,16 3-630,8-21 631,3 14-451,22-24 540,-12 22-180,29-24 270,-26 24 90,28-20 0,-30 24 0,15-13 0,-22 19 270,5-8-180,-12 11 270,2-4-270,-5 8 270,1-3-270,-2 3 179,1-1-179,-1 3 180,2 6-180,0 0 180,4 18-180,-3-9 270,4 38-360,-5-27 90,1 39-90,-4-39 0,1 25 0,0-31-90,2 12 0,-2-23-450,3-2 270,-3-10-719,-3-13 629,0 5-539,-8-19 899,3 16 0,-5-10 0,5 11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7.368"/>
    </inkml:context>
    <inkml:brush xml:id="br0">
      <inkml:brushProperty name="width" value="0.04286" units="cm"/>
      <inkml:brushProperty name="height" value="0.04286" units="cm"/>
    </inkml:brush>
  </inkml:definitions>
  <inkml:trace contextRef="#ctx0" brushRef="#br0">1 45 6004,'48'-6'1439,"-16"-1"-1439,35-6 0,-36 4 0,-10 3 0,-7 4 0,-1 0 180,7 7-90,-8 0 359,10 21-359,-15-11 90,4 21-90,-9-19 180,2 19-180,-2-17 270,3 24-270,-3-28 269,2 14-269,-2-22 360,0 2-270,0-8 180,0-5-360,-1-1-180,-1-27 90,-1 16-90,0-20 90,-1 18-360,2-17 271,0 14-91,7-26 270,-3 33-90,11-11 90,-7 21 0,6 0 0,-4 5 0,0 0 0,0 1 0,0 0 0,5 2 0,-4-1 0,13 6 0,-11-4 90,15 11-90,-17-9 90,9 12-90,-15-10 90,-1 16-90,-5-13 0,-7 20 0,3-18-360,-4 17 180,8-20-1079,0 9 629,2-16 630,4-2 0,-1-6 0,3-2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8.051"/>
    </inkml:context>
    <inkml:brush xml:id="br0">
      <inkml:brushProperty name="width" value="0.04286" units="cm"/>
      <inkml:brushProperty name="height" value="0.04286" units="cm"/>
    </inkml:brush>
  </inkml:definitions>
  <inkml:trace contextRef="#ctx0" brushRef="#br0">30 1 6004,'-6'6'359,"0"0"-269,2 1 0,-1 1 0,2 3 90,0 1 0,1 2 270,1 16-270,2-9 269,4 27 1,3-10-360,0 0 0,-1-4 0,-3-18 0,-1 0 0,0-1 0,0-1-90,-1-1 180,1 6-90,-1-8 0,0 7-90,-1-13 180,-2-2-180,0-4 179,-3-7-179,2 2 90,-5-11 0,4 7 0,-2-12 0,5 12-90,3-10 0,1 13 0,17-11 0,-8 11-90,23-3 180,-19 9-90,20 6 90,-20 0 270,17 13-180,-20-8 360,11 19-361,-16-15 271,4 17-450,-10-18 180,-6 14-90,-2-17-90,-24 13 0,14-16-90,-27 4-90,26-10-809,-14-9 449,20 0-1079,0-20 1079,11 12 91,4-10-91,1 13 90,2 1 0,0 1 91,2 1 359,1 0 0,1 2 0,0-1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8.734"/>
    </inkml:context>
    <inkml:brush xml:id="br0">
      <inkml:brushProperty name="width" value="0.04286" units="cm"/>
      <inkml:brushProperty name="height" value="0.04286" units="cm"/>
    </inkml:brush>
  </inkml:definitions>
  <inkml:trace contextRef="#ctx0" brushRef="#br0">3 135 6094,'3'-1'1798,"2"-4"-1438,-4 4-180,1-2-180,-5 8 180,-1 4-90,2 2 0,-2 2 90,3-1-90,1 1 90,2 0 180,3 9-181,0-4 451,10 18-450,-5-18 450,25 19-451,-17-26 1,21 3-90,-20-14 0,28-16-90,-25 6 0,26-24 0,-33 18-180,12-23 180,-19 14-90,2-15 0,-9 19 90,-2-4 0,-1 19 0,-1-1 0,1 7 0,-1 3 0,1 1 0,1 3 0,0 6-89,1-2 89,6 17 0,-1-13 0,13 18 0,-7-20 0,18 10 0,-14-17 89,22 1-89,-21-8 0,28-14-89,-26 6 89,21-23 0,-26 17 0,10-23 0,-15 19-90,2-25 90,-7 25 0,-3-22 0,-2 26 0,-5-10 0,4 19 0,-7 4 0,6 7 90,-3 15-90,4-7 89,0 22-89,2-18 90,3 26-90,0-24 0,7 21-90,-2-24-269,14 12 89,-9-20-630,23 1 541,-15-11-1081,39-15 1081,-35 7-811,31-15 721,-41 14 449,5-4 0,-14 6 0,-1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9.035"/>
    </inkml:context>
    <inkml:brush xml:id="br0">
      <inkml:brushProperty name="width" value="0.04286" units="cm"/>
      <inkml:brushProperty name="height" value="0.04286" units="cm"/>
    </inkml:brush>
  </inkml:definitions>
  <inkml:trace contextRef="#ctx0" brushRef="#br0">8 1 6273,'-8'0'1979,"50"0"-1889,-26-1-90,40 1 180,-25 0-180,-11 1 90,13 0-90,-20 2 90,3 0 0,-8 3-90,-1 0 270,3 10-180,-5-4 270,2 27-270,-7-21-1,-1 23-89,-1-23-269,1 14 89,1-18-900,5 5 631,0-17-91,3-3 0,-2-3-89,0-2 629,1-1 0,0-2 0,1-1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6:59.802"/>
    </inkml:context>
    <inkml:brush xml:id="br0">
      <inkml:brushProperty name="width" value="0.04286" units="cm"/>
      <inkml:brushProperty name="height" value="0.04286" units="cm"/>
    </inkml:brush>
  </inkml:definitions>
  <inkml:trace contextRef="#ctx0" brushRef="#br0">1 0 5824,'74'40'449,"-3"-3"-359,-58-32 0,5 2-90,-10-4 90,-1-1 90,0 1-90,-2-1 90,0 2 0,-4-1 360,-6 12-450,1-6 269,-10 15-179,7-10 720,-8 29-630,10-21 449,-3 33-359,9-33 360,7 20-541,0-26 271,20 8-360,-11-20 90,28-7-90,-22-5-90,25-20 0,-29 12 0,12-27-180,-27 9 90,-6-7-90,-10 11 0,-4 11 0,3 9-89,-1 2-91,2 2 0,-1 1-360,-3 3 361,5 2-631,-7 5 720,12 0-539,3 9 629,5-7-630,24 14 720,-11-13-89,30 13 179,-26-13 89,22 12-89,-27-11 360,13 15-180,-19-13 540,7 12-540,-9-13 539,6 7-539,-7-12 1079,6 2-899,-8-6 810,1-5-901,-4-1 181,1-15-450,0 8 90,9-27-90,-3 17 0,15-33 0,-11 30 0,17-25 0,-15 33 0,16-5-90,-17 21 90,11 18 0,-17-2-90,5 30 0,-7-22-809,4 29 449,-2-31-1079,15 18 989,-7-27-1169,20 4 1080,-18-15 629,9-2 0,-13-3 0,1-2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0.102"/>
    </inkml:context>
    <inkml:brush xml:id="br0">
      <inkml:brushProperty name="width" value="0.04286" units="cm"/>
      <inkml:brushProperty name="height" value="0.04286" units="cm"/>
    </inkml:brush>
  </inkml:definitions>
  <inkml:trace contextRef="#ctx0" brushRef="#br0">122 99 6273,'-1'-7'2429,"-32"-33"-2249,18 26 0,-21-23-90,26 36 90,5 3 0,0 1 89,2 1 361,1 7-360,2-2 629,5 16-629,1-10 90,13 18-180,-8-20 90,16 17-270,-17-20 0,7 6 90,-13-12-90,-2-1 0,-2 0 0,-2-1-90,-7 1-180,1-1-1259,-16-3 809,11-1-2248,-16-8 2068,19 3 900,-4-5 0,11 4 0,2 1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0.901"/>
    </inkml:context>
    <inkml:brush xml:id="br0">
      <inkml:brushProperty name="width" value="0.04286" units="cm"/>
      <inkml:brushProperty name="height" value="0.04286" units="cm"/>
    </inkml:brush>
  </inkml:definitions>
  <inkml:trace contextRef="#ctx0" brushRef="#br0">0 4 6723,'3'1'900,"0"-1"-541,0 0 1,-1-1 180,1 0-90,0-1 89,1 2 1440,5 0-1619,-5 0 360,3 1-630,-6 0 0,2 1-90,-2-1-990,10 6 360,-4-3-2248,13 6 1799,-10-6 1079,10 2 0,-10-3 0,4-2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1:18.773"/>
    </inkml:context>
    <inkml:brush xml:id="br0">
      <inkml:brushProperty name="width" value="0.04286" units="cm"/>
      <inkml:brushProperty name="height" value="0.04286" units="cm"/>
    </inkml:brush>
  </inkml:definitions>
  <inkml:trace contextRef="#ctx0" brushRef="#br0">276 88 6094,'-4'-2'449,"-1"0"-359,1 1 0,-1 1 0,0 2 0,1 0 90,1 2-90,0 2 270,1 4 449,1 18-539,0-6 720,1 41-631,-1-29 811,-6 61-901,0-46 46,-4 10 0,0-1-135,0-5-90,-2 10 0,-1-2 0,5-15-90,-8 42 0,13-65 180,-2 12-180,6-26 90,-2-4-90,0-10 0,-5-22 0,2 7 0,-10-40 0,5 28 0,-13-57 0,12 43 0,-3-20 0,0-2 0,5 10 0,0-12 0,3 1 0,7 20 0,18-49-90,-2 62 90,42-27 0,-24 44-3392,60-3 3392,-47 22-384,10 11 1,-1 3 383,-6 8 0,10 18 0,-3 5 0,-15-1 90,2 14 0,-5 3-90,-19-10 135,-8 10 0,-4 0-45,-11-7 0,-11 8 0,-6-2 0,-7-9-993,-11 2 1,-3-3 992,-2-12-318,-19 0 1,-1-5 138,9-13 651,-8-4 0,1-5-652,21-12-113,-33-20-247,49 4-1529,-3-35 1170,25 26-1800,21-30 1890,-4 34 1332,23-11 0,-16 23 0,8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3.368"/>
    </inkml:context>
    <inkml:brush xml:id="br0">
      <inkml:brushProperty name="width" value="0.04286" units="cm"/>
      <inkml:brushProperty name="height" value="0.04286" units="cm"/>
    </inkml:brush>
  </inkml:definitions>
  <inkml:trace contextRef="#ctx0" brushRef="#br0">0 21 6094,'2'0'89,"0"0"-89,0 1 180,1 0-90,-2 0 90,2-1-90,-1 0 450,3 0-360,-1 0 359,9-2-359,-5 0 180,13-4-180,-9 4 180,20-5-180,-16 5 449,30-1-539,-26 3 270,25 5-270,-29-2 0,13 3-90,-18-4-90,13 1 0,-15-2-450,10 1 181,-13-2-1620,5-3 1349,-7 0 630,1-3 0,-5 4 0,0-2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3.768"/>
    </inkml:context>
    <inkml:brush xml:id="br0">
      <inkml:brushProperty name="width" value="0.04286" units="cm"/>
      <inkml:brushProperty name="height" value="0.04286" units="cm"/>
    </inkml:brush>
  </inkml:definitions>
  <inkml:trace contextRef="#ctx0" brushRef="#br0">33 0 6633,'-3'2'540,"1"0"-450,1 0 270,-1 2-270,0 1 89,0 2-89,0 0 90,1 1-90,0 2 90,-1 1-90,1 2 90,-2 6-90,1-2-90,-2 22 0,2-18-540,0 25 270,1-28-1259,3 17 900,1-23 629,3 4 0,2-12 0,0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9.001"/>
    </inkml:context>
    <inkml:brush xml:id="br0">
      <inkml:brushProperty name="width" value="0.04286" units="cm"/>
      <inkml:brushProperty name="height" value="0.04286" units="cm"/>
    </inkml:brush>
  </inkml:definitions>
  <inkml:trace contextRef="#ctx0" brushRef="#br0">28 6 7533,'2'0'359,"-1"0"91,-1 0-270,1 0-90,0-1 0,1 0 0,0 0 0,0 0 0,-1 1 0,0-1 0,1 1 0,-1 0 0,1 0 269,0 2 361,-4 9-540,1-2 450,-9 19-451,4-12 181,-10 30-270,10-27-90,-1 26-90,9-31-539,10 14 269,-4-19-1169,19-2 899,-14-9-1259,15-14 1170,-17 5 719,5-8 0,-9 6 0,0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9.185"/>
    </inkml:context>
    <inkml:brush xml:id="br0">
      <inkml:brushProperty name="width" value="0.04286" units="cm"/>
      <inkml:brushProperty name="height" value="0.04286" units="cm"/>
    </inkml:brush>
  </inkml:definitions>
  <inkml:trace contextRef="#ctx0" brushRef="#br0">69 35 6273,'-22'-19'1530,"3"3"-1710,15 17 0,-1 0-90,1 2-90,0 0 0,1 1 360,-1 4 0,2-1 0,0 2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09.634"/>
    </inkml:context>
    <inkml:brush xml:id="br0">
      <inkml:brushProperty name="width" value="0.04286" units="cm"/>
      <inkml:brushProperty name="height" value="0.04286" units="cm"/>
    </inkml:brush>
  </inkml:definitions>
  <inkml:trace contextRef="#ctx0" brushRef="#br0">11 61 6094,'-5'36'1079,"0"-5"-989,4-18 90,1 0 0,1-1 0,1 1-91,-1-2 181,3 2-90,-2-3 270,6 6-360,-5-11 270,4 3-180,-4-9 179,4-5-89,6-22-180,4-9-90,1-1 0,-3 3-90,-6 20 90,11-12 0,-8 10 0,21-12 0,-13 25 0,2-1 180,-6 27 0,-13-7 360,0 26-360,-3-21 0,0 11-91,0-15 1,0-2 0,0 0 0,2-3-90,6 5-90,0-7-719,17 0 449,-9-11-1349,25-12 1169,-21 3-1259,17-15 1799,-24 15 0,4-7 0,-10 9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0.034"/>
    </inkml:context>
    <inkml:brush xml:id="br0">
      <inkml:brushProperty name="width" value="0.04286" units="cm"/>
      <inkml:brushProperty name="height" value="0.04286" units="cm"/>
    </inkml:brush>
  </inkml:definitions>
  <inkml:trace contextRef="#ctx0" brushRef="#br0">0 2 6723,'2'-1'540,"1"1"-360,-3 0 0,1 0-90,-1 1 89,0 1 1,0 1-90,0 0 90,0 2 360,-1 9-360,0-4 629,-2 26-269,5 6-450,-2-2-270,6 15 90,-2-34-180,3 10 90,0-17-179,2-2 89,1-2-90,2-2-360,7-2 451,-4-3-811,20-11 810,-16 0 270,14-16 0,-18 10 0,2-6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1.417"/>
    </inkml:context>
    <inkml:brush xml:id="br0">
      <inkml:brushProperty name="width" value="0.04286" units="cm"/>
      <inkml:brushProperty name="height" value="0.04286" units="cm"/>
    </inkml:brush>
  </inkml:definitions>
  <inkml:trace contextRef="#ctx0" brushRef="#br0">10 219 6094,'-5'0'539,"2"0"-449,1 0 0,2 0 0,2 0 0,2 0-90,2 0 90,2 0 0,6 0 90,19-1-180,-11 0 180,25-5-180,-30 2 270,22-10-270,-23 7 179,21-13-179,-21 9 0,24-20 0,-25 17 0,14-18 0,-23 20 90,2-12-90,-8 14 90,-2-7-90,-1 13 90,-5 1-90,3 6 180,-5 20-90,7-8 90,-1 22-90,5-18 0,0 7 90,1-7 0,0 1 0,0 1 89,1-1-89,0 0 270,0 6-270,0-6 360,2 14-360,-2-19 179,5 11-269,-4-19 180,5 0-270,-4-8 180,9-12-180,-7 3 0,17-29 0,-13 20 0,17-32 0,-18 31 0,11-20 0,-13 26-90,5-6 90,-8 16 90,2 7-90,-4 3 0,4 24 0,-3-14-180,6 28 0,-5-25-359,4 15 179,-4-21-1169,16 13 1169,-9-17-540,24 2 720,-19-11-539,23-10 539,-21 3-180,23-13 270,-25 12 0,19-11 90,-21 12 90,12-8 0,-17 9 270,13-9-270,-14 9 270,9-11-270,-13 9 269,1-10-269,-5 10 270,-4-8-270,-1 9 90,-9-5-180,5 8 0,-15-1 90,10 5 0,-24 12-90,22-4 180,-18 19-90,24-14 90,-4 20-90,11-17 90,2 18-90,2-19 89,10 12-89,-5-18 270,16 4-270,-11-11 270,26-9-360,-21 0 90,22-16-90,-26 12 0,11-15 0,-16 14-90,3-16 0,-7 16 0,0-11 0,-3 15 0,-1-4 90,0 10-180,3 5 180,-1 2 0,6 13 0,-3-9 0,10 14 90,-7-13 0,15 9-90,-11-13 180,20 4-90,-17-9 90,22-5-90,-21-1 90,19-11-90,-19 6 90,14-15-91,-17 13-89,9-19 90,-14 17-180,4-34 90,-10 28 0,0-24 0,-4 31 90,-3-8-90,2 13 90,-2 0-90,2 8 90,-1 15 0,0-2 90,-1 24-90,4-17 90,1 27-180,2-26 90,10 31-90,-5-33-180,14 21 0,-11-29-809,16 5 539,-12-14-1259,22-8 1079,-19-1-1169,22-16 1799,-23 11 0,7-7 0,-11 9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11.601"/>
    </inkml:context>
    <inkml:brush xml:id="br0">
      <inkml:brushProperty name="width" value="0.04286" units="cm"/>
      <inkml:brushProperty name="height" value="0.04286" units="cm"/>
    </inkml:brush>
  </inkml:definitions>
  <inkml:trace contextRef="#ctx0" brushRef="#br0">1 0 6633,'76'13'1709,"-12"-3"-2159,-48-8-89,-2 0-91,-1 1 1,-2-1 629,1 0 0,1 0 0,-1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51.686"/>
    </inkml:context>
    <inkml:brush xml:id="br0">
      <inkml:brushProperty name="width" value="0.04286" units="cm"/>
      <inkml:brushProperty name="height" value="0.04286" units="cm"/>
    </inkml:brush>
  </inkml:definitions>
  <inkml:trace contextRef="#ctx0" brushRef="#br0">91 260 6094,'0'-2'449,"0"-1"-269,0 0 0,0 1-90,-1-1 90,-1 1 0,0 0 180,-7 3-270,4-1 179,-11 6-89,10-2 90,-10 11-270,8-5 360,-7 26-360,10-19 180,-1 28-180,8-27 0,9 17 0,-4-23 90,16 8-90,-11-16 0,21-5 0,-18-6 0,20-16 0,-21 10-90,9-20 90,-16 18 0,-1-15 0,-6 18-90,-4-10 90,1 16 0,1 0 0,2 8 0,2 13 0,2-4 90,7 18 0,-4-15 180,14 16-180,-10-18 269,18 8-269,-16-16 270,24-4-360,-23-4 90,17-14-90,-22 7-180,6-16 180,-12 14-180,-1-15 90,-3 16 0,-6-12 0,4 16 0,-3-4 1,5 11-1,6 3 90,0 2 0,15 10 0,-8-7 90,25 11-90,-20-12 0,28 4 0,-26-10 89,22-6-89,-22 0 0,19-10 0,-23 7 0,10-14 0,-19 13 0,-5-12 0,-7 16 0,-20-3 0,12 8 0,-26 9 0,22-1 0,-19 16 0,23-11 0,-6 17 0,16-16 0,11 21 0,0-21 0,14 13 0,-9-17 0,20 5 0,-14-10-89,35-2 89,-31-4 0,29-9-90,-34 4 90,11-11 0,-18 8 90,5-10-1,-10 12 1,0-7-90,-5 12 0,-3 1 0,2 3-269,-2 14 89,3-8-270,4 13 270,0-12-540,9 6 451,-6-9-451,14 1 450,-10-7-270,17-9 361,-17 2-1,8-17 180,-13 12 180,-4-28-90,-5 23 179,-9-19-269,4 24 270,-18-11-270,14 16 90,-16-2-180,20 12 0,-3 8 90,9-3-180,9 13 90,0-11-89,22 15 179,-14-15 0,27 9 0,-25-14 179,21 1-89,-21-5 180,16-3-270,-21 1 270,13-5-180,-15 2 270,9-7-270,-13 6 270,3-9-271,-7 9 361,-7-5-360,-1 8 90,-13 7-90,8 2 90,-16 17-180,15-9 180,-9 20-180,14-16 90,2 21-90,8-22 0,13 16 0,-6-21-180,22 3 180,-16-13-180,23-8 90,-22 0 0,18-18 90,-23 13 90,7-18-90,-15 20 90,2-10-90,-4 14 90,2 1-90,-1 7 0,6 15 0,-5-4 90,9 30-90,-9-20 270,4 48-180,-7-40 359,-5 44-269,-1-49 540,-12 28-540,7-35 90,-19 16-360,15-26-630,-22-2 450,22-12-719,-9-25 719,19 6-630,8-47 631,3 30-271,8-24 0,2-2 360,-1 7 90,5-15 0,1 1 90,-3 18 90,2 0 0,1 3 0,-4 13 450,19-19-360,-24 44 450,12 13-451,-16 11 361,8 44-450,-13-26 0,7 36-90,-7-37 180,9 32-180,-8-33 0,9 23 0,-9-37-90,8-1 0,-6-12-90,14-15 180,-10 3-180,17-27 180,-18 24 0,10-21 0,-15 27 90,1-4-90,-5 11 180,4 11-180,-1 0 90,10 18 0,-6-13-90,25 26 0,-18-27 0,16 13 0,-17-22 0,13-5 0,-10-2 0,20-12 0,-22 5 0,16-29 0,-21 21 90,7-32-90,-14 30 0,-1-25 0,-3 28 0,-3-12 0,1 24 90,-4 4-90,3 8 90,-2 23-90,4-11 90,4 32-90,0-25-180,13 35 90,-6-38-540,17 20 360,-14-33-719,14 0 629,-17-10 360,5-6 0,-12 0 0,0-4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51.870"/>
    </inkml:context>
    <inkml:brush xml:id="br0">
      <inkml:brushProperty name="width" value="0.04286" units="cm"/>
      <inkml:brushProperty name="height" value="0.04286" units="cm"/>
    </inkml:brush>
  </inkml:definitions>
  <inkml:trace contextRef="#ctx0" brushRef="#br0">0 41 6543,'24'5'4138,"7"-8"-4318,7 5-270,1-10 1,-26 3-1,3-3-1439,-3-1 1169,-6 5 720,4-3 0,-6 6 0,0-1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1:19.672"/>
    </inkml:context>
    <inkml:brush xml:id="br0">
      <inkml:brushProperty name="width" value="0.04286" units="cm"/>
      <inkml:brushProperty name="height" value="0.04286" units="cm"/>
    </inkml:brush>
  </inkml:definitions>
  <inkml:trace contextRef="#ctx0" brushRef="#br0">295 116 6094,'13'-10'359,"0"0"-269,-2 1 0,0 0 0,-2 1 90,-2 0-90,-2 2 540,-2-5-540,-4 5 179,-9-4-179,0 7 90,-22 1-90,13 4 90,-22 6-3482,19-2 3392,-8 3 450,-17 14 359,2 13-629,-3-2 540,9 21-631,29-32 1,-1 14 0,9-17-90,3 1 0,1-1 0,3 0 3392,4 7-3482,0-6 90,12 13-90,-8-19 90,19 11 0,-17-20 0,26-1-90,-20-9 0,30-17 0,-28 8 0,31-33 0,-34 24 0,17-35 0,-27 32 0,5-29 0,-10 31 0,1-17 0,-6 28 0,0-3 0,-1 14 0,-4 10 0,3 1 0,-2 29 0,4-19 0,4 32 0,0-31 0,9 25 0,-6-27 0,14 17 0,-9-24 0,20 4 0,-15-13 0,29-11 0,-23-1 0,30-22 0,-30 14 90,35-41-90,-35 31 0,26-42 0,-34 41 0,11-30 0,-19 35 0,1-23 0,-8 31 0,-2-9 0,0 18 0,-7 3 0,4 4 0,-8 11 0,8-3 0,-5 21 0,7-12 0,-2 31 0,4-24 90,1 38-90,2-35 0,8 34 0,-3-37 0,23 27 0,-14-35-180,32 12-90,-26-24-989,32-6 719,-31-4-1799,23-17 1530,-30 9 809,6-14 0,-18 14 0,0-5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53.101"/>
    </inkml:context>
    <inkml:brush xml:id="br0">
      <inkml:brushProperty name="width" value="0.04286" units="cm"/>
      <inkml:brushProperty name="height" value="0.04286" units="cm"/>
    </inkml:brush>
  </inkml:definitions>
  <inkml:trace contextRef="#ctx0" brushRef="#br0">147 492 5914,'7'-7'359,"0"-1"-269,0 0 0,1-2 0,0 0 90,1-1 180,4-7 539,9-23-719,-6 11 270,11-42-270,-19 40 90,-1-48-180,-9 45 0,-11-34 0,3 44 0,-21-7 0,15 29 89,-26 25-89,23 0 225,-2 24 0,3 6-45,7-2-45,2 20 0,2 1-135,7-11-1,3 8 1,0-1-90,3-9 45,0 3 0,1-2 45,-1-13 0,3 39 0,-7-55 90,-4 19-180,-2-37-90,-11-1 0,6-15-359,-11-13 179,9 3-990,-16-48 901,14 27-1,-10-48 180,18 47 0,7-39 180,2 44 90,20-26-90,-9 44 90,28-5-90,-20 14 0,32 2 90,-30 2-90,35 0 0,-37 0 180,21 1-180,-32-1 180,4 1-90,-12-1 179,1 5-179,-5-1 360,-1 14-360,-1-6 450,-2 21-360,4-17 359,7 24-449,-2-25 180,17 14-270,-9-23 90,22-3-90,-17-6-90,22-16 90,-24 7-180,11-20 90,-21 17-359,-10-20 179,-6 21-810,-36-23 811,23 24-451,-33-12 450,37 20-539,-12 1 539,23 6-540,3 8 540,10-2-359,18 14 629,-8-10 0,11 6 0,-10-8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53.284"/>
    </inkml:context>
    <inkml:brush xml:id="br0">
      <inkml:brushProperty name="width" value="0.04286" units="cm"/>
      <inkml:brushProperty name="height" value="0.04286" units="cm"/>
    </inkml:brush>
  </inkml:definitions>
  <inkml:trace contextRef="#ctx0" brushRef="#br0">1 198 6094,'82'-56'5666,"-15"32"-6026,-35-29-89,-9 43-91,-5 5-180,4-1-89,0-1-1890,20-5 2699,-14 5 0,15-4 0,-18 4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7:54.485"/>
    </inkml:context>
    <inkml:brush xml:id="br0">
      <inkml:brushProperty name="width" value="0.04286" units="cm"/>
      <inkml:brushProperty name="height" value="0.04286" units="cm"/>
    </inkml:brush>
  </inkml:definitions>
  <inkml:trace contextRef="#ctx0" brushRef="#br0">28 58 6094,'-4'1'539,"0"1"-359,0 0 0,1 1 90,1 1-90,0 2 180,0 6 359,2 14-629,0-7 360,4 17-360,-2-25 360,3 11-271,-4-17 541,1 2-540,-2-8 0,1-9-180,0 1-90,-2-18 0,0 12-90,-4-20 90,2 18 90,-4-20 0,4 22 90,0-12 0,4 19 90,13-3-180,-5 9 0,21 6-90,-15 1-720,20 8 271,-19-7-1800,16 7 1529,-18-8 810,5 0 0,-7-3 0,-1-2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5.285"/>
    </inkml:context>
    <inkml:brush xml:id="br0">
      <inkml:brushProperty name="width" value="0.04286" units="cm"/>
      <inkml:brushProperty name="height" value="0.04286" units="cm"/>
    </inkml:brush>
  </inkml:definitions>
  <inkml:trace contextRef="#ctx0" brushRef="#br0">299 348 6183,'0'-2'540,"0"-1"-360,0-1 90,1 0-90,0-1 0,0-1 0,1-1-1,-1-1 1,-1 0 270,3-14-360,-1 9 270,5-20-180,-4 19 629,4-19-449,-5 17 899,-5-27-1079,-2 26 90,-14-26-270,8 28 90,-17-14-90,15 18 0,-14-1 0,15 13 90,-15 21-90,14-3 90,-17 50 0,17-27-1651,-2 26 0,1 4 1561,4-6-705,-1 19 0,1-1 795,5-19-578,0 3 1,2-2 487,1-15-606,3 42 516,0-62 1287,2 17-1466,-2-35 78,-1-5-529,-1-13-1063,-14-29 1783,5 13 0,-11-17 0,10 18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5.504"/>
    </inkml:context>
    <inkml:brush xml:id="br0">
      <inkml:brushProperty name="width" value="0.04286" units="cm"/>
      <inkml:brushProperty name="height" value="0.04286" units="cm"/>
    </inkml:brush>
  </inkml:definitions>
  <inkml:trace contextRef="#ctx0" brushRef="#br0">0 51 6453,'85'-5'1649,"1"0"0,-8 0 0,-17 2-2008,-43 6-1,0-1-180,0-1-89,1-3-91,0 0-1529,11-5 1530,-12 2 719,8-3 0,-14 1 0,0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6.035"/>
    </inkml:context>
    <inkml:brush xml:id="br0">
      <inkml:brushProperty name="width" value="0.04286" units="cm"/>
      <inkml:brushProperty name="height" value="0.04286" units="cm"/>
    </inkml:brush>
  </inkml:definitions>
  <inkml:trace contextRef="#ctx0" brushRef="#br0">220 14 6094,'4'-3'719,"-1"0"-539,-1 0 0,-1 1 0,-1 0 0,-1 2-90,-1 0 179,-6 3 271,-17 18-270,8-4 630,-24 36-541,25-24 721,-20 50-810,20-40-1,-1 9 1,1 1-180,4-5-45,2 7 0,1-1-45,5-8-989,14 51 539,2-63-1439,27 20 1169,-19-42-1438,26-5 2158,-27-7 0,10-5 0,-13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6.537"/>
    </inkml:context>
    <inkml:brush xml:id="br0">
      <inkml:brushProperty name="width" value="0.04286" units="cm"/>
      <inkml:brushProperty name="height" value="0.04286" units="cm"/>
    </inkml:brush>
  </inkml:definitions>
  <inkml:trace contextRef="#ctx0" brushRef="#br0">0 55 6183,'6'-36'2519,"-1"17"-2339,-6 29 90,1 7 0,1-4 89,0 0 181,3 8-270,-1-4 539,12 23-719,-6-23 0,15 18 0,-14-27-90,17 1 0,-14-9 0,20-10-90,-19 2 0,19-17 0,-19 11-89,12-18 179,-17 17 0,6-15 0,-10 18-90,3-2 90,-3 11 90,12 18 0,-7-4 179,24 38-179,-20-25 0,12 19 0,-17-22 0,0 1 0,-2 0 180,-1 18-180,-4-15 0,-8 20-90,-2-25 90,-32 18-90,18-22-180,-32 9 0,30-20-1709,-29-10 1259,30-2-1798,-21-24 1708,35 11 720,1-22 0,11 18 0,5-9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6.885"/>
    </inkml:context>
    <inkml:brush xml:id="br0">
      <inkml:brushProperty name="width" value="0.04286" units="cm"/>
      <inkml:brushProperty name="height" value="0.04286" units="cm"/>
    </inkml:brush>
  </inkml:definitions>
  <inkml:trace contextRef="#ctx0" brushRef="#br0">18 0 7623,'7'3'989,"1"2"-539,2 3 0,2 4-1,3 3 91,1 4 270,9 15 179,16 31-899,-13-18 90,9 42-90,-33-55-90,-13 39-180,-3-44-540,-29 28 181,19-37-1530,-27 9 1169,28-23-899,-14-3 1799,22-7 0,0-4 0,8-1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09.053"/>
    </inkml:context>
    <inkml:brush xml:id="br0">
      <inkml:brushProperty name="width" value="0.04286" units="cm"/>
      <inkml:brushProperty name="height" value="0.04286" units="cm"/>
    </inkml:brush>
  </inkml:definitions>
  <inkml:trace contextRef="#ctx0" brushRef="#br0">120 1 6094,'-3'0'359,"-1"1"-359,0 0 90,1 0 0,-2 1 0,1-1 0,0 1-90,-1 0 180,-1 1-90,2-1 90,-1 1-90,3-2 360,0 0 89,1 0-449,0 1 270,-5 5-180,3-2 180,-7 8-270,6-7 179,-6 7-269,7-8 90,-1 3-90,3-6 0,0 1 180,1-3-180,-1-2 0,0 1 90,-1-1-90,2 2 90,-2 0-90,1 1 180,-5 3-90,3-2 0,-4 4 0,6-4 0,0 1-90,3-2 0,3-2-90,-1 1-90,2-3 0,-4 3-449,-2-5 359,-1 3-1529,-3-4 1169,0 5 630,2-1 0,2 4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10.002"/>
    </inkml:context>
    <inkml:brush xml:id="br0">
      <inkml:brushProperty name="width" value="0.04286" units="cm"/>
      <inkml:brushProperty name="height" value="0.04286" units="cm"/>
    </inkml:brush>
  </inkml:definitions>
  <inkml:trace contextRef="#ctx0" brushRef="#br0">78 0 6183,'-5'4'360,"1"1"-270,0-1-90,0 1 90,2 0 0,-1 0 90,1 1-90,1-1 360,1 2-360,0-3 90,2 2-91,-1-5 91,1 0-180,-1-1 180,0 0-180,-1-1 0,0 0 0,-1 0 0,-1-1 0,0 2 0,-7 1 0,3 1 90,-8 6 0,8-3 90,-6 11-90,8-9 90,0 9-90,5-10 90,6 5 0,-3-7 90,7 2-181,-6-4 181,9-2-270,-7-1 90,7-4-90,-9 2-180,2-7 180,-6 5-269,-5-6 179,0 7-90,-8-1 180,5 5 0,-8 1 0,10 2 90,-4 2-90,7-2 180,3 2-91,1-3 361,10-2-270,-6 0 90,9-3-180,-11 1-180,2-1-90,-6 1-719,-6-1 359,0 1-1349,-10 3 1169,8 2 720,-5 2 0,9 0 0,2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2.261"/>
    </inkml:context>
    <inkml:brush xml:id="br0">
      <inkml:brushProperty name="width" value="0.04286" units="cm"/>
      <inkml:brushProperty name="height" value="0.04286" units="cm"/>
      <inkml:brushProperty name="color" value="#004F8B"/>
    </inkml:brush>
  </inkml:definitions>
  <inkml:trace contextRef="#ctx0" brushRef="#br0">7 1 6183,'-2'3'540,"1"0"-360,-1 0-90,1 1 90,0 0 0,1-1 0,1 2 0,0 0-1,1 1 541,8 10-450,-3-8 719,13 16-629,-11-15 630,11 14-631,-11-12 271,18 21-540,-13-17 90,27 25-90,-21-21 90,37 27-90,-28-22 90,44 35-90,-38-31-1,6 5 1,0 1 0,-4-4 45,5 5 0,1 0-45,-5-3 0,12 13 0,1 2 0,-8-7 0,8 10 0,0-1 0,-12-12 45,4 5 0,0-1-45,-5-8 89,7 5 1,1-1 0,-4-4-1786,10 4 0,1 0 1696,-4-3-569,9 4 1,0 1 568,-5-5-90,12 11 0,1 1 0,-13-7-346,7 6 0,-3 0 346,-17-13 45,0 2 0,-1-1 45,-9-7-584,30 26 494,-38-33 90,22 18-90,-28-24 2197,19 10-2197,-20-14 1198,24 10-1198,-23-13 1219,21 10-1129,-24-11 1101,12 6-1101,-15-5-90,12 4 0,-13-5 0,12 7 0,-12-7 0,11 5 0,-12-6 0,11 5 0,-11-6 90,5 4-90,-7-5 0,5 5 90,-6-4 90,8 8-180,-8-6 89,10 11-89,-9-9 90,15 13-90,-11-11 90,18 15-90,-14-12 180,23 18-180,-20-15 90,26 21-90,-24-19 90,31 26-90,-30-26 0,30 25 0,-31-27 90,23 20-90,-24-21 0,15 13 0,-22-17 0,8 4 0,-13-9 0,3 1 0,-7-5 0,1 1-989,-3-2 539,-4-1-180,1-1-179,-4-1-91,1-1-2698,-9-13 2339,3 3 1259,-18-35 0,17 20 0,-8-21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1:20.454"/>
    </inkml:context>
    <inkml:brush xml:id="br0">
      <inkml:brushProperty name="width" value="0.04286" units="cm"/>
      <inkml:brushProperty name="height" value="0.04286" units="cm"/>
    </inkml:brush>
  </inkml:definitions>
  <inkml:trace contextRef="#ctx0" brushRef="#br0">32 111 6543,'-11'-1'810,"2"-1"-630,3 0 0,2 1-90,3-1 89,3 0-89,4 1 90,3-1 90,21 2-180,-8 0 90,54 5-90,-2 4 0,-1-2-90,17 2 0,-57-6 0,39-1 0,-42-3 0,37-5 0,-39 2 0,32-10 0,-36 6 0,12-4 0,-20 6 0,-1-1 0,-1 0 0,-2 0 0,3-4 0,-4 4 180,4-9-180,-8 9 539,0-5-449,-6 8 270,-4 1-360,-2 3 90,-17 9-90,8-4 0,-27 15 0,21-10 0,-25 16 0,26-14 90,-22 17-90,26-15 180,-13 24-180,19-19 360,-3 35-270,11-31 90,8 31-90,0-35 0,18 18-90,-11-25 89,24 7-89,-18-15 90,27-6-90,-25-4 90,35-21-90,-36 12 0,24-27 0,-32 23 0,12-30 0,-17 26 0,8-30 0,-12 31 0,2-20 90,-5 29 0,-2-4 0,-1 16 180,-4 18-270,4-5 180,3 29-90,3-22 0,11 27-90,-6-24 180,15 26-180,-12-28 0,15 21 0,-14-26-90,15 15 0,-14-21-1349,26 2 899,-21-13-1619,28-13 1530,-28 5-1260,19-18 1889,-24 17 0,8-7 0,-11 8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10.819"/>
    </inkml:context>
    <inkml:brush xml:id="br0">
      <inkml:brushProperty name="width" value="0.04286" units="cm"/>
      <inkml:brushProperty name="height" value="0.04286" units="cm"/>
    </inkml:brush>
  </inkml:definitions>
  <inkml:trace contextRef="#ctx0" brushRef="#br0">6 1 6094,'-2'1'359,"0"0"-179,1 2-90,0 0 0,1-1 90,0 1-90,1-1 450,1 4-450,1-3 269,3 2-269,-3-4 180,7-1-270,-4-2 90,7-4 0,-7 3-90,2-4 90,-6 5-90,-1-3 0,-3 4 90,-4 1-90,0 2 90,-7 6-90,8-4 270,-5 14-180,9-10 359,4 11-359,2-13 450,12 5-360,-8-7 360,14-3-450,-12-2 269,10-5-359,-13 3 180,3-6-180,-9 4 0,-6-4 0,1 5-90,-11-4 0,8 6-719,-9-1 449,10 3-989,-1 2 719,6 0-1439,2 8 2069,2-3 0,4 4 0,0-6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43.937"/>
    </inkml:context>
    <inkml:brush xml:id="br0">
      <inkml:brushProperty name="width" value="0.04286" units="cm"/>
      <inkml:brushProperty name="height" value="0.04286" units="cm"/>
    </inkml:brush>
  </inkml:definitions>
  <inkml:trace contextRef="#ctx0" brushRef="#br0">35 43 5824,'1'2'180,"0"1"-90,1-1-1,-1 0 1,-1-1 90,0 1-90,-1-1 0,-1 1 90,-3 1-90,1 0 180,-6 2 90,3-2-360,1 0 359,2-1 271,4-2-540,2-3 0,0 2 90,1-2-90,-2 2 90,0 0-90,-1-1 90,1 1-90,1 0 89,0-1 91,1 0-90,1 0 360,2-4-360,-4 4 359,3-3-359,-3 3 270,-1 1-180,0 0-180,-2 4-90,1-3 0,-1 2 0,1 0 0,-1 0 0,-2 4 0,1-1 90,-2 9-90,3-7 90,-4 20-90,3-14 90,-1 23-90,2-21 0,3 18 0,2-19 0,5 13 0,-2-17 0,9 7 0,-7-12 90,13 0-90,-12-5 0,15-7 0,-15 0 90,16-17-90,-16 12 0,12-19 0,-15 18 0,6-13 0,-9 14 0,3-12 0,-6 14 0,1-9 0,-2 13 0,-2-7 0,2 10 0,-3-2 0,2 5 90,-3 3-90,2 0 0,-4 9 0,4-5 0,-1 15 0,4-12 0,7 16 90,-1-15 0,26 16-90,-17-18 0,22 8 89,-23-15 1,16-2 0,-16-3 0,19-9 0,-21 4 90,9-16-180,-16 10 90,1-20 0,-7 17-180,-8-25 0,2 25-450,-7-16 91,7 25-1350,-4-1 1079,7 9-1708,0 9 1708,4-2 720,4 10 0,-1-8 0,4 4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44.354"/>
    </inkml:context>
    <inkml:brush xml:id="br0">
      <inkml:brushProperty name="width" value="0.04286" units="cm"/>
      <inkml:brushProperty name="height" value="0.04286" units="cm"/>
    </inkml:brush>
  </inkml:definitions>
  <inkml:trace contextRef="#ctx0" brushRef="#br0">0 1 6453,'1'1'540,"0"0"-360,0-1 0,1 0 0,0 0 90,1 0-91,-1 0 91,-1 0-90,1 0 1259,1 2-1079,-2 0 540,1 7-631,-3-4-89,-1 7 0,0-5-180,1 0 90,0 1-90,0 0 90,2 3-90,0-2-180,3 6-90,-1-8-1259,8 2 990,-6-8-1440,11-9 1259,-11 1 720,7-12 0,-7 8 0,1-5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44.511"/>
    </inkml:context>
    <inkml:brush xml:id="br0">
      <inkml:brushProperty name="width" value="0.04286" units="cm"/>
      <inkml:brushProperty name="height" value="0.04286" units="cm"/>
    </inkml:brush>
  </inkml:definitions>
  <inkml:trace contextRef="#ctx0" brushRef="#br0">34 1 7173,'-20'8'-1259,"6"-1"1259,21-5 0,1 0 0,0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48.771"/>
    </inkml:context>
    <inkml:brush xml:id="br0">
      <inkml:brushProperty name="width" value="0.04286" units="cm"/>
      <inkml:brushProperty name="height" value="0.04286" units="cm"/>
    </inkml:brush>
  </inkml:definitions>
  <inkml:trace contextRef="#ctx0" brushRef="#br0">163 0 6453,'0'1'180,"0"1"1889,0-2-1709,0 0-270,0 1 90,1 0-90,-2 0 90,0 1-91,-1 0 1,-1 2 90,-3 2-90,2-1 0,-10 15 180,-6 8-90,3-2 360,-12 20-360,18-25 269,-11 30-359,13-28 0,-4 30 0,9-30-90,-2 24 0,5-28 90,1 17-90,0-23-90,6 11-90,-2-17-1079,8 4 629,-7-10-1978,6-5 1798,-6 0 810,1-2 0,-3 2 0,1-1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51.287"/>
    </inkml:context>
    <inkml:brush xml:id="br0">
      <inkml:brushProperty name="width" value="0.04286" units="cm"/>
      <inkml:brushProperty name="height" value="0.04286" units="cm"/>
    </inkml:brush>
  </inkml:definitions>
  <inkml:trace contextRef="#ctx0" brushRef="#br0">49 3 6453,'-2'1'450,"-1"0"-270,3 1-90,-1-1 90,1 0 0,0 0 0,0 0-1,0 0 91,0 0-90,0-1 90,0 3-180,0-3 180,0 2 0,0 0-90,0 0 269,-1 4-269,0-3 270,-1 9-270,0-6 270,-2 11-360,2-8 269,-1 14-359,2-12 270,1 24-270,0-19 180,3 21-180,0-22 180,6 13-180,-3-17 90,13 7-90,-9-13 90,16-2-90,-13-5 0,17-9 0,-17 4 0,13-11 0,-15 10 0,13-17-90,-15 14 90,12-18 0,-13 18-90,7-15 90,-8 16 0,3-12-90,-6 13 90,1-8 0,-4 10-90,1-11 90,-2 11 0,0-10 0,-1 11 0,0-3 0,1 6 0,-1 0 0,1 3 90,0-1-90,-1 2 0,1 0 0,-2 0 0,2 1 0,0-2 90,0 4-90,0-1 0,0 9 0,0-5 0,0 15 0,-1-12 90,-2 17-90,1-16 90,-8 22-90,5-20 90,-9 17-90,9-20 0,-8 11 0,7-14 90,-6 5-90,7-8-90,-10 3 90,8-5 0,-24-2 0,18-1 0,-13-3 0,16 1-90,-6-5 90,6 2-90,-11-7 90,13 7-90,-10-10 90,11 10 0,-8-8 0,10 10-90,-5-8 90,7 7-90,-2-8 0,5 6 90,3-7 0,0 8-90,3-7 90,-3 8 0,2-7 0,-3 8 0,2-7 0,-2 7 0,0-5 0,-1 6 0,0-2 0,0 3 0,-1-1 0,0 2 0,1 1 0,0 1 0,0 0 0,0 1 0,1 1 90,-1 0-90,2 5 0,-1-4 90,2 8-90,-3-7 90,1 8-90,-2-6 90,-2 11-90,1-10 90,1 14-90,1-12 0,4 11 0,-2-13 0,7 11 0,-5-12 90,7 9-90,-7-11 0,8 5 0,-8-7 0,7 0 0,-7-3 0,10-1 0,-9-2 0,10-3 90,-9 3-90,7-5 0,-9 5 0,5-2 0,-6 3 0,4-1 0,-3 1 0,6-3 0,-6 3 0,10-8 0,-9 6 0,7-7 0,-8 7 0,6-5 0,-5 3-90,6-8 90,-7 8 0,5-9 0,-6 8 0,4-7 0,-5 9-90,0-8 90,-3 8 0,0-8 0,-1 8-90,2-5 90,0 5 0,1-4 0,-1 6 0,-1-2 0,0 4 90,0 0-90,0 0 0,0 1 0,0-2 0,0 1 0,0 0 180,0 1-180,-1 1 0,0 0 0,-1 2 0,0-2 0,0 2 0,0-1 0,-1 10 90,2-6-90,-1 15 0,2-11 90,2 15-90,-1-14 90,3 18-90,-1-16 0,3 16 0,-3-18 0,5 11 0,-3-14 0,8 6 90,-7-9-90,9 0 0,-9-5 0,6-1 0,-7 0 0,4 1 0,-6 0 0,-1 0 0,-1 1 0,-3 0 0,1-1 0,-1 0 0,0 1 0,1-1 0,-3 2 0,3-1 0,-5 2 0,3-2 0,-6 0 0,6-1 0,-5-1 0,4 0 0,-4-2 0,4 1 0,-5-7 0,5 4 0,-5-8 0,5 7 0,-4-9 0,4 9-90,-4-8 90,5 7 0,-4-5 0,5 6-90,-3-4 90,3 5 0,-3-6 0,5 6 0,0-4 0,1 5 0,0-4 0,-1 4 0,0-4 0,0 5 0,1-5 0,-1 5 0,0-3 0,0 5 0,0-1-2069,0 2 1439,1-1-89,-1 1-91,1-1-89,-2 0 89,-1 1 810,0 0 0,1-2 0,1 1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52.620"/>
    </inkml:context>
    <inkml:brush xml:id="br0">
      <inkml:brushProperty name="width" value="0.04286" units="cm"/>
      <inkml:brushProperty name="height" value="0.04286" units="cm"/>
    </inkml:brush>
  </inkml:definitions>
  <inkml:trace contextRef="#ctx0" brushRef="#br0">5 44 6453,'-1'1'90,"-1"-1"0,2 1-90,0 0 90,0 0-90,0 0 90,0 0 0,0 0 0,-1 0 0,1 0 0,0 1 270,0 3-180,0-2 89,1 5-179,-1-4 180,4 3-180,-1-5 0,0 0 0,-1-2-90,-2 0 180,2-3-180,0 0 0,5-7 0,-2 3 0,10-14 0,-9 13 0,7-9 0,-9 12 0,2-2 0,-3 5 0,1-1 0,-1 4 0,6 3 0,-4-1 90,11 8-90,-7-5 0,10 10 0,-10-9 90,12 9-90,-13-10 90,10 6 0,-12-9 90,7 1-90,-7-3 449,6-5-449,-8 1 270,4-6-360,-7 5 90,1-7-180,-2 6-450,-1-8 271,1 7-901,0-9 720,0 10-1259,0-1 1709,0 6 0,-2 2 0,1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53.436"/>
    </inkml:context>
    <inkml:brush xml:id="br0">
      <inkml:brushProperty name="width" value="0.04286" units="cm"/>
      <inkml:brushProperty name="height" value="0.04286" units="cm"/>
    </inkml:brush>
  </inkml:definitions>
  <inkml:trace contextRef="#ctx0" brushRef="#br0">12 1 6094,'-2'1'449,"0"1"-359,1-1 0,-1 1 90,1 0-90,-1 0 90,1 1-90,1-1 90,0 0 359,2 0-449,-1 0 540,5 3-450,-3-2 989,10 8 1,4 12-901,-1-4 91,11 26-270,-15-23 90,14 33-180,-16-29 180,6 32-90,-12-32 0,-9 38-90,-1-38-450,-16 30 90,10-38-2248,-17 13 1708,18-22-989,-8 3 1889,15-12 0,1-2 0,5-2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54.369"/>
    </inkml:context>
    <inkml:brush xml:id="br0">
      <inkml:brushProperty name="width" value="0.04286" units="cm"/>
      <inkml:brushProperty name="height" value="0.04286" units="cm"/>
    </inkml:brush>
  </inkml:definitions>
  <inkml:trace contextRef="#ctx0" brushRef="#br0">11 1 6183,'-2'2'270,"0"-1"-180,2 0 270,0-1-270,0 1 0,-1-1 180,1 1-180,-1-1 90,0 1-90,0-1 89,0 0 1,1 1 0,-2-1 1349,2 1-1259,1-1 0,1 1 90,2 1-90,-1 0 0,2 0 269,5 2-359,-1-1 180,15 3-360,-9-3 90,10 1-90,-10-3 0,0 0 90,0 1-180,-1-1 90,5 1-90,-6-1-989,7 3 629,-12-3-1259,6 0 989,-13-2-1439,-4-1 2159,-1 1 0,-6 0 0,6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8:54.654"/>
    </inkml:context>
    <inkml:brush xml:id="br0">
      <inkml:brushProperty name="width" value="0.04286" units="cm"/>
      <inkml:brushProperty name="height" value="0.04286" units="cm"/>
    </inkml:brush>
  </inkml:definitions>
  <inkml:trace contextRef="#ctx0" brushRef="#br0">0 1 6273,'12'23'4318,"0"-4"-3868,-2-15-1,1-1 1,0-2-180,1 1 0,-1-3 180,8-1-360,-9 0 0,11-2-90,-13 1 0,9-1-90,-10 3-1170,15-1 631,-12 1-2070,8 0 1710,-13 0 989,0 0 0,-4 1 0,0-1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1:21.640"/>
    </inkml:context>
    <inkml:brush xml:id="br0">
      <inkml:brushProperty name="width" value="0.04286" units="cm"/>
      <inkml:brushProperty name="height" value="0.04286" units="cm"/>
    </inkml:brush>
  </inkml:definitions>
  <inkml:trace contextRef="#ctx0" brushRef="#br0">215 269 6183,'17'-22'990,"-1"3"-450,-8 1-361,-3 8 181,-1-8-270,-4 10 90,-2 0-90,-1 3 0,-1 0 90,-14 1-180,7 2 0,-24 5 90,18 2-90,-26 13 0,23-8 90,-22 18-90,25-14 180,-13 21-90,21-18 90,-2 23-90,9-23 269,13 29-269,-2-28 90,24 25-90,-14-28 0,32 14-90,-24-19 0,15 3 0,-17-10 0,1-1 0,2-2 0,0-1 0,14-6 0,-10 0 0,35-15 0,-33 7 0,38-22 0,-43 18 0,21-27 0,-34 25 0,6-27 0,-18 26 90,-13-28-90,2 31 0,-22-14 0,15 26 0,-24 7 0,20 7 90,-24 20-90,25-9 90,-9 12 0,15-9-90,0 1 90,1 1 0,2 3 0,2 12 0,4-9 0,17 39-90,-3-38-90,30 33 90,-21-45-90,35 7 90,-29-20-180,35-9 90,-36-2 0,29-14 90,-36 9 0,17-13 0,-25 14 90,6-11 0,-12 15 0,2-6-90,-6 10 180,0 1 0,-1 3 179,2 3-269,-1-2 180,2 4-180,-2-5 0,3 2 0,0-4 0,14-10-90,-8 4 0,23-19 0,-17 12 0,20-25 0,-20 18 0,21-28 0,-21 26 0,18-19 0,-21 27 0,15-6 0,-17 17 0,12 16 0,-15-1 0,7 29 90,-11-20-90,6 28 0,-5-28 0,12 23 0,-7-28 0,18 11 0,-12-21 0,28-3 0,-20-8-90,48-28 90,-41 14 0,42-36 0,-47 31 0,27-37 0,-32 31 0,20-42 0,-26 38 0,8-38 0,-17 44 0,-4-22 0,-5 36 0,-17 0 0,9 16 0,-20 22 90,14 11-90,-1-1 0,7 5 0,11 1 0,2-14 0,13 31 0,-5-34-90,24 20 90,-15-28-540,40 8 270,-32-18-899,39-7 719,-42-4-809,20-16 899,-30 11-539,3-18 629,-16 15-540,-14-17 541,0 15 269,-22-13 0,12 14 0,-10-3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5.270"/>
    </inkml:context>
    <inkml:brush xml:id="br0">
      <inkml:brushProperty name="width" value="0.04286" units="cm"/>
      <inkml:brushProperty name="height" value="0.04286" units="cm"/>
    </inkml:brush>
  </inkml:definitions>
  <inkml:trace contextRef="#ctx0" brushRef="#br0">57 200 5914,'7'0'269,"0"0"-179,1 0 0,0 0 0,1 0 0,0 0 90,0-1-90,0 0 180,3 0 270,8-3-450,-6 1 89,7-5-89,-12 5 90,14-11-180,-11 8 0,15-13 0,-17 11 90,10-11-90,-12 10 90,7-9-90,-11 10 180,0-10-180,-4 10 90,-7-12-90,2 13 0,-12-8 0,9 11 0,-15-1 0,10 4 0,-18 8 0,15-2 0,-22 15 0,20-8 0,-25 20 0,25-16 90,-22 24-90,25-22 270,-10 30-180,20-28 360,7 26-271,5-30 361,21 15-360,-11-20 270,28 8-450,-24-14 90,27-1-90,-27-5-630,27-9 360,-30 4-1169,19-12 809,-27 9-1348,5-9 1978,-12 10 0,1-3 0,-2 4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5.638"/>
    </inkml:context>
    <inkml:brush xml:id="br0">
      <inkml:brushProperty name="width" value="0.04286" units="cm"/>
      <inkml:brushProperty name="height" value="0.04286" units="cm"/>
    </inkml:brush>
  </inkml:definitions>
  <inkml:trace contextRef="#ctx0" brushRef="#br0">3 7 6453,'-2'-3'450,"1"2"-270,1-1-90,0 2 450,0-1-450,1 3-1,0-1 91,1 3-90,0-1 90,-1 1 0,2 0 90,1 6 180,9 9-360,-3-4 180,22 18-270,-17-22-360,24 16 90,-23-18 0,9 4-90,-12-8-90,-1 0 1,-1-1-91,-2 0 540,2-1 0,-4-2 0,2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5.892"/>
    </inkml:context>
    <inkml:brush xml:id="br0">
      <inkml:brushProperty name="width" value="0.04286" units="cm"/>
      <inkml:brushProperty name="height" value="0.04286" units="cm"/>
    </inkml:brush>
  </inkml:definitions>
  <inkml:trace contextRef="#ctx0" brushRef="#br0">1 247 6183,'27'-42'1709,"-9"12"-1709,6 8 0,-11 10 0,0-1-269,8-9 89,-8 7-450,12-15 360,-15 17 270,8-11 0,-11 14 0,2-3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6.374"/>
    </inkml:context>
    <inkml:brush xml:id="br0">
      <inkml:brushProperty name="width" value="0.04286" units="cm"/>
      <inkml:brushProperty name="height" value="0.04286" units="cm"/>
    </inkml:brush>
  </inkml:definitions>
  <inkml:trace contextRef="#ctx0" brushRef="#br0">0 116 5914,'6'16'899,"22"54"-719,-12-30 0,14 33-90,-19-46 0,-4-9 90,-1-1-90,0-2 0,0-1 0,-1-2-1,0-1 271,0 2-270,-2-6 180,1 3-180,-3-9 90,-3-7-90,1 1-180,-5-18 90,3 9-180,-9-28 180,6 19-180,-10-40 90,10 31-90,-5-43 180,10 42 0,3-31 0,2 42 180,15-16-180,-9 29 90,9-1 0,-9 13-90,1 1 90,-1 3 0,0 1 0,0 2 0,-1 0 0,-2 0 0,-1 0 0,-2 6 0,-2-3 0,-10 14-90,0-13-270,-22 16 90,12-19-720,-22 7 541,22-15 359,-16-6 0,25-3 0,-5-6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7.354"/>
    </inkml:context>
    <inkml:brush xml:id="br0">
      <inkml:brushProperty name="width" value="0.04286" units="cm"/>
      <inkml:brushProperty name="height" value="0.04286" units="cm"/>
    </inkml:brush>
  </inkml:definitions>
  <inkml:trace contextRef="#ctx0" brushRef="#br0">110 40 6183,'6'-6'360,"0"1"-270,-1 1 90,0-1-90,-1 1 90,0 1-90,0 0 540,1-2-451,-3 3 271,3-1-270,-4 3 180,0 1-270,-1 1 270,-1 3-270,0-1 89,-4 11-89,1-6 90,-10 21-90,5-13 450,-17 35-270,12-21 449,-19 59-539,19-41 90,0 26 0,2 3-180,5-9 45,4 15 0,2 0-135,6-22 45,6 11 0,3-1-45,1-20 0,2-1 0,2-3 0,-2-16 0,20 22 0,-18-29-360,20 20 0,-25-29-1889,12 17 1440,-21-22-1890,-5 15 2699,-7-17 0,-7 6 0,5-9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9.372"/>
    </inkml:context>
    <inkml:brush xml:id="br0">
      <inkml:brushProperty name="width" value="0.04286" units="cm"/>
      <inkml:brushProperty name="height" value="0.04286" units="cm"/>
    </inkml:brush>
  </inkml:definitions>
  <inkml:trace contextRef="#ctx0" brushRef="#br0">0 29 6363,'2'2'360,"0"-1"-270,1 0 90,1-1-90,0 0 90,1 0-90,0 0 180,4 0 359,8-1-449,-4 0 180,13-2-270,-15 1 270,13-1-270,-13 1 90,15-2-90,-14 3-90,16-3-90,-17 2-360,8-2 180,-14 2-1169,1 0 809,-5 1 630,0 0 0,-1 1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19.956"/>
    </inkml:context>
    <inkml:brush xml:id="br0">
      <inkml:brushProperty name="width" value="0.04286" units="cm"/>
      <inkml:brushProperty name="height" value="0.04286" units="cm"/>
    </inkml:brush>
  </inkml:definitions>
  <inkml:trace contextRef="#ctx0" brushRef="#br0">0 1 6903,'1'2'360,"0"1"-270,0 1 90,1 1 0,1 1-1,0 2 1,0 2-90,0 2 180,3 8 0,1 16-180,-2-10-180,1 20 90,-5-30-540,0 16 270,-2-20-899,-1 12 629,1-15 540,0 3 0,1-8 0,1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0.369"/>
    </inkml:context>
    <inkml:brush xml:id="br0">
      <inkml:brushProperty name="width" value="0.04286" units="cm"/>
      <inkml:brushProperty name="height" value="0.04286" units="cm"/>
    </inkml:brush>
  </inkml:definitions>
  <inkml:trace contextRef="#ctx0" brushRef="#br0">268 0 6094,'-3'5'269,"0"0"-269,-1 1 90,0 2 0,0 2 0,0 1 0,-1 3 0,0 2 180,-3 12 180,-7 17-1,-8 19-179,-4 4-180,3-12 90,-8 9-90,14-31-90,-9 15 0,15-26 0,0-2 0,3-3 0,0-3-180,0 5 90,4-10-629,0 4 359,5-11-1079,-1-4 1439,2-3 0,0-2 0,-1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0.953"/>
    </inkml:context>
    <inkml:brush xml:id="br0">
      <inkml:brushProperty name="width" value="0.04286" units="cm"/>
      <inkml:brushProperty name="height" value="0.04286" units="cm"/>
    </inkml:brush>
  </inkml:definitions>
  <inkml:trace contextRef="#ctx0" brushRef="#br0">1 37 6004,'7'-6'719,"1"0"-539,-2 2-90,1 0 0,1 1 90,1-1 0,4-1 180,3 2-271,-4 2 361,7 8-360,-13-1 180,2 16-270,-7-10 90,-1 8-90,-2-7 90,0 0-90,-2 0 0,0 1 0,-3 6 0,2-4 0,-6 14 0,4-15 0,-5 12 0,8-17 0,-5 6 0,7-11 90,1 1-90,4-5 180,9-1-90,-3-1 180,21-5-180,-16 4-1,19-3-89,-23 5-269,10 2 89,-13 0-810,7 3 541,-9-2-1171,6 2 1620,-5-3 0,3 2 0,-2-4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3.140"/>
    </inkml:context>
    <inkml:brush xml:id="br0">
      <inkml:brushProperty name="width" value="0.04286" units="cm"/>
      <inkml:brushProperty name="height" value="0.04286" units="cm"/>
    </inkml:brush>
  </inkml:definitions>
  <inkml:trace contextRef="#ctx0" brushRef="#br0">93 52 5824,'3'-4'180,"0"-1"-180,0 1 90,0 0-1,-1 0-89,0 1 90,0 0 270,1-3-270,-1 2 270,3-3-270,-3 5 270,2-2-270,-3 3 269,-1 0-269,-2 3 90,-7 6-180,2-2 180,-12 16-180,9-9 90,-9 15 0,11-11 180,-10 33-180,10-24 90,-7 40-90,11-40 90,-3 28-180,6-32 90,5 27-180,0-32-180,10 13 90,-5-23-720,15 2 451,-11-7 449,20-3 0,-22-1 0,9-3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1:22.706"/>
    </inkml:context>
    <inkml:brush xml:id="br0">
      <inkml:brushProperty name="width" value="0.04286" units="cm"/>
      <inkml:brushProperty name="height" value="0.04286" units="cm"/>
    </inkml:brush>
  </inkml:definitions>
  <inkml:trace contextRef="#ctx0" brushRef="#br0">177 54 6094,'-99'6'2608,"48"1"-2518,25 2-90,44 0 0,0-4 0,2 1 0,1-1 0,2 0 0,1 0 0,12 2 0,-8-3 270,33 5-90,-27-5 449,48 8-359,-49-6 360,31 14-450,-47-10 449,9 21-449,-20-16 180,1 25-360,-7-21 180,-1 19-180,0-24 180,0 13-180,1-19 90,-1 2 0,1-9-90,1-14 0,-1 2 0,3-20-90,-2 3 90,1-26-90,-1 15 90,0-9 0,0 24 0,1 3 0,0 2 0,-1 3 0,2-1 0,-1 6 0,7 4 0,-3 7 0,17 18 0,-12-6 0,24 21 0,-19-18 0,28 19 0,-23-20 90,36 15-90,-29-19 0,43 5 0,-36-12 0,49-3 90,-45-3-90,11-5 0,-1-2 90,-9-1 0,45-19-90,-59 17 90,14-17-90,-31 17 90,-5-15-90,-9 17 0,-22-7 0,9 14-90,-32 7 90,24 4 0,-40 25 0,41-15 0,-24 32 0,38-28 0,-2 31 0,13-29 0,4 13 0,3-18 0,3-1 0,2-1-90,3-1 0,10 3 0,-3-6-720,31 5 450,-22-11-1259,56-5 1260,-50-5-361,53-11 540,-58 6-180,34-11 270,-41 9-180,26-14 181,-30 12-1,21-18 90,-26 16 0,14-20 90,-19 20-1,13-21 1,-15 21 270,11-18-270,-13 20 270,9-15-270,-10 16 180,1-13-180,-7 14 90,-11-11 0,0 14 269,-23-5-269,13 11 720,-39 5-720,35 2 269,-29 9-359,40-6 0,-1 9-90,15-8 90,24 14 0,-5-10 180,50 24-180,-29-16 45,10 7 0,1 1-45,-6-3 45,1 9 0,-4 0-46,-17-8 181,-5 37-270,-33-43 90,-54 24-90,22-28-45,-13-1 0,-1-4-45,5-5-405,-2-6 1,2-3-46,15-4-1978,-17-22 1438,45 12 232,18-19 0,5 23 0,13-7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4.936"/>
    </inkml:context>
    <inkml:brush xml:id="br0">
      <inkml:brushProperty name="width" value="0.04286" units="cm"/>
      <inkml:brushProperty name="height" value="0.04286" units="cm"/>
    </inkml:brush>
  </inkml:definitions>
  <inkml:trace contextRef="#ctx0" brushRef="#br0">17 35 6813,'0'2'270,"0"0"-180,-1-1 0,1 1 0,-1 0 90,1 0-90,0 1 269,0 4-269,0-3 180,0 8-180,0-6 90,2 10-90,-1-8 90,5 14-90,-4-11 90,7 12-180,-4-13 180,14 12-180,-10-14 0,10 5 0,-11-11 0,9 0 0,-8-2 0,13-6 0,-13 1 0,12-14 0,-12 9 0,7-17 0,-10 15 0,5-19 0,-8 18-90,2-22 90,-4 22 0,1-11 0,-2 18 90,-2-3-90,1 7 90,-4 0-90,3 3 0,-2 2 0,3-2 0,-2 2 0,3-2 90,-2 5-90,2-3 90,-3 10-1,2-6-89,-2 14 90,2-10 90,-1 21-90,1-18 180,-3 19-180,2-21 270,-1 12-270,1-15 270,-4 11-270,3-12 89,-9 8-89,6-10-90,-16 6 0,12-9-90,-17 2 0,16-5-449,-18-11 359,18 5 90,-9-8-90,15 7-90,-3-6 180,4 5-90,-2-9 90,4 9-89,0-9 179,2 11-90,0-8 90,0 9 0,0-4 0,1 5 0,1-4 0,-1 4 0,1-2 0,-2 4 0,0 1 0,0 0 0,2-1 0,-1 0 0,3-4 0,-2 4 0,2-5 0,-3 6 0,0-4 0,-1 4 90,0-1-1,0 2 91,0-1-90,-1 2-90,0-1 0,-1 1 90,2 2-90,-1-1 90,0 5-90,0-3 90,0 8-90,1-7 90,-1 11-90,2-9 90,3 14 0,-1-12 0,6 14-90,-4-14 90,9 9 0,-7-11-90,9 7 90,-9-10-90,9 3 0,-9-6 0,10-1 0,-10-1 0,11-6 0,-12 2 0,8-8 0,-9 7 0,4-9-90,-5 9 90,4-11 0,-6 10-90,4-9 0,-3 10 0,2-9 90,-2 9-90,1-6 90,-3 8-90,1-5 90,-1 6 0,2-4 0,-2 3 0,1-2 0,-2 4 0,1-2 0,-1 3 90,0-1-90,0 2 180,-1 0-90,1 1 90,-2-1-180,1 0 0,0 1 0,0 0 0,0 4 90,1-1 90,-2 12-90,3-7 269,2 19-269,-1-14 180,7 21-270,-4-20 90,9 17-90,-7-20 90,12 9-90,-10-15 0,16 2 0,-15-8-630,13-3 271,-17-1-1260,6-6 899,-10 4-1619,-7-6 2339,0 7 0,-6-1 0,4 3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5.839"/>
    </inkml:context>
    <inkml:brush xml:id="br0">
      <inkml:brushProperty name="width" value="0.04286" units="cm"/>
      <inkml:brushProperty name="height" value="0.04286" units="cm"/>
    </inkml:brush>
  </inkml:definitions>
  <inkml:trace contextRef="#ctx0" brushRef="#br0">0 120 5914,'3'-2'269,"1"0"-179,-1-1-90,1 0 90,0-1-90,0-1 90,1 1 90,7-10-90,-5 6 180,9-11-180,-10 12 180,4-5-180,-7 8 180,3-4-270,-4 6 179,4-3-89,-4 5 90,7-1-180,-4 2 180,10 3-90,-7 0 90,12 7-90,-12-5 0,12 8 0,-12-8 90,13 6-90,-14-9 180,13-2-180,-13-3 0,8-5-1,-9 2 1,6-9-90,-7 7-269,3-9 89,-8 11-630,0-7 450,-1 8-1259,-6-2 1080,4 5 539,-3 2 0,4 0 0,2-1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7.389"/>
    </inkml:context>
    <inkml:brush xml:id="br0">
      <inkml:brushProperty name="width" value="0.04286" units="cm"/>
      <inkml:brushProperty name="height" value="0.04286" units="cm"/>
    </inkml:brush>
  </inkml:definitions>
  <inkml:trace contextRef="#ctx0" brushRef="#br0">16 1 6183,'-2'1'90,"0"0"-90,1 0 0,-1 0 0,1-1 90,1 0-90,-1 0 90,0 1-90,0 1 0,-1 1 90,1-2 0,-1 2 0,2-2 270,0 1-270,0-1 1079,0 0-1079,0 0-90,0-1 90,1 1 90,2 1-90,0-1 180,7 2-180,-4-3 360,14-1-271,-9 0 271,23-3-360,-20 2 0,19-2-90,-22 3-90,9-2 0,-13 2-270,7 0 91,-8 1-451,9 0 450,-7 0-629,12 0 629,-11 0-900,9 1 721,-12 0 449,3 0 0,-5 0 0,2-1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8.823"/>
    </inkml:context>
    <inkml:brush xml:id="br0">
      <inkml:brushProperty name="width" value="0.04286" units="cm"/>
      <inkml:brushProperty name="height" value="0.04286" units="cm"/>
    </inkml:brush>
  </inkml:definitions>
  <inkml:trace contextRef="#ctx0" brushRef="#br0">40 84 6094,'2'0'89,"1"0"1,-3 0 0,1 0 0,-1 1 0,0 0 0,1 1 0,-1 0-90,0 0 90,0 1 90,0 2 270,-4 17-360,2-8 269,-7 25-269,5-22 0,-3 11 90,4-11-90,-1 0 0,1 0 0,0 0 90,-1 6-180,2-7 180,0 16-180,3-19 0,3 8 0,-2-17 90,7-1-90,-4-4 0,6-8 90,-5 3-90,4-13 0,-6 9-90,4-20 90,-4 14-270,2-28 180,-3 21-270,-1-46 360,-2 40-180,-2-35 180,0 45 90,-2-12-90,2 23 90,-3-4-90,3 11 0,-2 7 0,2 0 0,2 15 0,1-10 90,3 25-90,-1-20 90,4 22-90,-4-23 90,7 14-90,-5-17 0,7 8 0,-6-13 0,10 1 0,-7-8 0,15-4 0,-12-1 0,15-10 0,-16 6 0,12-14 0,-14 12-90,10-18 90,-11 14-180,5-19 180,-8 19-90,2-18 90,-7 21 90,-2-8-90,0 16 90,-6 0 0,4 6 90,-5 8-180,7-2 270,1 17-180,3-12 360,13 26-360,-6-23 179,21 20-269,-17-25-269,16 9-1,-16-14-900,15 0 541,-16-6 629,13-6 0,-17 2 0,3-5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9.374"/>
    </inkml:context>
    <inkml:brush xml:id="br0">
      <inkml:brushProperty name="width" value="0.04286" units="cm"/>
      <inkml:brushProperty name="height" value="0.04286" units="cm"/>
    </inkml:brush>
  </inkml:definitions>
  <inkml:trace contextRef="#ctx0" brushRef="#br0">11 1 6004,'-1'3'449,"-1"-1"-359,1 1 0,-1 0 0,1 0 0,-1 1-90,1 1 90,1-1 180,0 4 90,3 5-270,-2-2 359,7 16-269,-5-15-90,8 16 0,-6-19-180,9 10 0,-7-13-539,11 0 359,-10-7 270,12-12 0,-12 5 0,5-8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29.567"/>
    </inkml:context>
    <inkml:brush xml:id="br0">
      <inkml:brushProperty name="width" value="0.04286" units="cm"/>
      <inkml:brushProperty name="height" value="0.04286" units="cm"/>
    </inkml:brush>
  </inkml:definitions>
  <inkml:trace contextRef="#ctx0" brushRef="#br0">12 1 6363,'-7'11'0,"2"-1"0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30.539"/>
    </inkml:context>
    <inkml:brush xml:id="br0">
      <inkml:brushProperty name="width" value="0.04286" units="cm"/>
      <inkml:brushProperty name="height" value="0.04286" units="cm"/>
    </inkml:brush>
  </inkml:definitions>
  <inkml:trace contextRef="#ctx0" brushRef="#br0">63 0 6094,'-3'2'269,"1"0"-269,1-1 90,1 1 0,0-1 0,0 0 0,0-1 180,1 0-180,-1 0 0,3-1 0,-3 1 90,2-1-90,-4 1-90,0 0 0,0 0 90,0 0-90,-1 2 0,-2-1 0,1 1 269,-5 4-179,5-3 90,-4 4-90,7-3 0,0 2-90,3-4 90,5 1-90,-2-2 0,8-1 90,-8-1-90,6-3 0,-8 3-180,-1-1 0,-6 4 0,-2-1-89,-2 2-1171,-9 4 991,7-2 449,-6 3 0,12-6 0,2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33.724"/>
    </inkml:context>
    <inkml:brush xml:id="br0">
      <inkml:brushProperty name="width" value="0.04286" units="cm"/>
      <inkml:brushProperty name="height" value="0.04286" units="cm"/>
    </inkml:brush>
  </inkml:definitions>
  <inkml:trace contextRef="#ctx0" brushRef="#br0">17 9 6363,'-2'0'270,"0"0"-180,0 0 0,1 0-90,0 0 90,-1 0 0,0 0 180,0-2-180,0 1 180,1-2-270,2 2 90,1 0 0,-2 1 89,3 1-89,-1 1 180,7 5-90,-3-3 90,15 12-90,-9-7 270,22 20-270,-17-13 719,22 36-719,-26-28 450,8 38-451,-19-36 91,-12 31-180,2-33-180,-19 27 0,14-31-899,-11 15 539,17-24-1349,-1 6 1259,8-13 540,6 4 0,-2-7 0,5 2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36.920"/>
    </inkml:context>
    <inkml:brush xml:id="br0">
      <inkml:brushProperty name="width" value="0.04286" units="cm"/>
      <inkml:brushProperty name="height" value="0.04286" units="cm"/>
    </inkml:brush>
  </inkml:definitions>
  <inkml:trace contextRef="#ctx0" brushRef="#br0">41 12 5914,'-3'0'359,"0"0"-269,0 0 0,0 0 0,0 0 0,0 0 0,0 0 0,0 0 180,-1 0 90,-1 0-180,2 0 89,0 0-89,3 0 900,0 0-1080,2 0 0,-1 0 90,1 0-90,0 0 0,4 0 0,-1 0 0,12 0 0,-7 0-90,15 0 180,-13 0-90,17 0 0,-15-1 0,22-1 0,-20 0 0,21 0 0,-20 2 0,19-2 0,-22 2 0,10-2 0,-18 2 180,2 0-180,-5 0 180,-1 0 179,-2 0-269,-2 0-90,0 0 90,-1 0-90,1 0 0,0 0 90,-9 0-90,4 1 0,-14 2 0,11-2 0,-16 2 0,14-1 0,-16 1 0,15-1-90,-14 1 90,16 0-90,-20 1 90,19-2 0,-17 1 0,19-2 0,-8 1 0,12-2-90,-4 0 90,8 0 0,-1 0 0,2 0 0,1 0 0,-1 0 0,0 0 0,-1 0 0,1 1 0,1 0 0,0 1 0,1-2 0,1 2 0,0-2 0,1 0 0,-1 1 90,2 1-90,-2-1 90,5 3 90,-1 1 0,3 2-90,-2-1 0,7 5 0,-5-5 0,14 9-90,-12-7 90,15 8-90,-14-8 0,16 7 0,-17-9 90,12 10 0,-16-10 0,5 8 0,-10-10-1,3 7-89,-3-7 90,2 5-90,-2-6 0,2 3 0,-2-4 0,2 2 0,-3-3 0,1 2 0,-2-2 0,0 1 0,0-2 0,-1 0 0,0 0 0,0 0 0,-1 2 0,-1-2 0,-3 3 0,1 0 90,-9 2-90,6-2 0,-15 8 0,13-5 0,-15 9 0,16-8 0,-12 9 0,13-8 0,-13 12 0,12-10 0,-14 13 0,12-13 0,-12 13 0,14-15 0,-8 8 0,12-11 0,-4 2 0,8-4 0,-2-1 0,3-1 0,-1 0 0,1 0 0,0 1 0,0-1 0,-2-1 0,2 0-90,1-1 90,0 1 0,3-1 0,-3 0 0,4 1 90,-1-1-90,6-1 0,-4 1 90,11-3-90,-9 2 180,14-1-180,-11 1 180,21-2-180,-17 2 180,25-1-180,-23 2 90,23-1 0,-22 1-90,20 0 0,-22 0 90,12-2-90,-18 2 90,6-2-90,-11 3 90,4-1-90,-7 1-90,1 0 0,-3 0-90,2 1 90,-1 0-720,5 1 361,-3-1-1260,5-3 989,-5 0-1619,3-5 2339,-4 2 0,1-4 0,-2 2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37.556"/>
    </inkml:context>
    <inkml:brush xml:id="br0">
      <inkml:brushProperty name="width" value="0.04286" units="cm"/>
      <inkml:brushProperty name="height" value="0.04286" units="cm"/>
    </inkml:brush>
  </inkml:definitions>
  <inkml:trace contextRef="#ctx0" brushRef="#br0">11 0 6004,'-2'0'539,"0"0"-359,0 0-90,1 0 90,-1 0-90,1 0 270,1 0-180,2 0-90,-1 0 179,6 0-179,-2 1 360,14 1-360,-10 0 180,17 2-270,-15-3 180,13 0-90,-14-1-90,13 1-90,-15-1-270,8-1 180,-11 1-809,3-2 629,-7 1 360,1 0 0,-1-1 0,-1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9.120"/>
    </inkml:context>
    <inkml:brush xml:id="br0">
      <inkml:brushProperty name="width" value="0.04286" units="cm"/>
      <inkml:brushProperty name="height" value="0.04286" units="cm"/>
      <inkml:brushProperty name="color" value="#00A0D7"/>
    </inkml:brush>
  </inkml:definitions>
  <inkml:trace contextRef="#ctx0" brushRef="#br0">19 12 6723,'-2'0'180,"1"0"-90,1 0 0,0-1 0,0 0-90,0 0 90,0 0-90,0 0 90,0 0 0,-1 1-90,0 0 0,0 0 0,0 0-1170,0 0 721,-1-1 449,0 1 0,-1 0 0,1 1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37.904"/>
    </inkml:context>
    <inkml:brush xml:id="br0">
      <inkml:brushProperty name="width" value="0.04286" units="cm"/>
      <inkml:brushProperty name="height" value="0.04286" units="cm"/>
    </inkml:brush>
  </inkml:definitions>
  <inkml:trace contextRef="#ctx0" brushRef="#br0">0 3 6183,'5'-1'450,"-1"0"-270,0 0 0,1 2 0,-1 0 0,1 1 0,-2 1 90,1 3 89,0 6 271,1 18-540,-1-8 0,1 23-90,-4-28 0,0 14-450,-1-12-180,2-1 271,-1-5-1260,3-1 1619,-1-8 0,2 3 0,-2-7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0.290"/>
    </inkml:context>
    <inkml:brush xml:id="br0">
      <inkml:brushProperty name="width" value="0.04286" units="cm"/>
      <inkml:brushProperty name="height" value="0.04286" units="cm"/>
    </inkml:brush>
  </inkml:definitions>
  <inkml:trace contextRef="#ctx0" brushRef="#br0">30 4 6004,'2'-1'269,"-1"-1"1350,0 2-1349,0 0-180,0 0 0,-1 0 180,1-1-180,-2 3-90,0-1 0,-2 3 90,1 0-90,-1 1 180,-3 5-180,2-3 180,-4 10-180,4-8 90,-1 10-90,5-11 0,4 11 0,0-12-180,7 6 90,-6-10-270,7 0 90,-7-4-1439,8-8 1170,-9 3 539,4-7 0,-8 7 0,0-1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0.789"/>
    </inkml:context>
    <inkml:brush xml:id="br0">
      <inkml:brushProperty name="width" value="0.04286" units="cm"/>
      <inkml:brushProperty name="height" value="0.04286" units="cm"/>
    </inkml:brush>
  </inkml:definitions>
  <inkml:trace contextRef="#ctx0" brushRef="#br0">28 15 6813,'-2'0'720,"0"0"-630,1 0 0,-1 0 0,1 0-90,-1 0-90,1 0-90,1 0 90,-2 0 90,2 0-90,-1-2 90,2 1 0,2-3-90,-1 3 90,0-2 0,-1 1 0,-1 2 180,0-1-90,0 3 0,0-2 0,-1 2 89,-1-2-89,2 0 0,-2 0 0,0 0 180,-3 2-180,2 0-90,-3 1 0,4-2-540,2 0 361,2-1-991,7 0 720,-3 1 450,5-1 0,-5 0 0,2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2.224"/>
    </inkml:context>
    <inkml:brush xml:id="br0">
      <inkml:brushProperty name="width" value="0.04286" units="cm"/>
      <inkml:brushProperty name="height" value="0.04286" units="cm"/>
    </inkml:brush>
  </inkml:definitions>
  <inkml:trace contextRef="#ctx0" brushRef="#br0">253 12 6004,'3'-1'359,"0"-1"-269,0 1 0,0-1 0,-1 0 0,0 1 0,0 0 0,-2 0 720,1 0-720,-3 1 89,0 1 1,-4 0-90,0 1 90,-10 3-90,8-2-90,-14 6 90,13-4-90,-14 11 0,11-7 90,-19 24-90,14-14 360,-24 39 539,13 4-539,0 0-90,9 2 809,17 19-899,4-37-135,9 11 0,4-2-45,1-20 0,23 29-180,-22-46-719,15 10 449,-18-17-1169,11 3 989,-18-11 630,0-3 0,-8-2 0,-2-2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5.606"/>
    </inkml:context>
    <inkml:brush xml:id="br0">
      <inkml:brushProperty name="width" value="0.04286" units="cm"/>
      <inkml:brushProperty name="height" value="0.04286" units="cm"/>
    </inkml:brush>
  </inkml:definitions>
  <inkml:trace contextRef="#ctx0" brushRef="#br0">59 37 6004,'-2'0'90,"1"0"-1,-1 1-89,2 0 90,-2-1-90,1 2 0,-1-1 180,-1 1-180,2 0 90,-1 2-90,2-2 90,0 2-90,0-2 0,0 1 90,0-3-90,0 2 90,0-2 90,1 1-180,0-1 180,2-2-180,-2 1 180,4-4-180,-3 2 0,3-5 90,-3 5 0,2-9-90,-3 7 90,2-5 0,-3 6 179,0-1-179,0 3 180,0-1-270,-1 2 180,1 1-180,-1 2 90,1-1-90,-1 1 0,0 1 90,-1 0 90,-1 7-90,1-5 90,-3 11-180,3-8 180,-2 8-180,3-8 90,-4 7-90,4-8 0,-1 5 0,1-8 0,0 0 0,1-4 90,-1 0-90,1-2 0,0 2 0,0-2 0,0 0 0,1-1 0,0 0 0,1-7 0,-1 5 0,2-14 0,-2 12 0,1-9 0,-2 13 0,0-2 0,0 3 0,-2 0-90,1 1 180,-2 3-90,1 0 0,-5 6 90,4-3-90,-4 7 0,4-6 179,1 12-179,2-10 90,4 12 0,-2-13 180,5 8-180,-3-9 270,7 8-270,-6-8 90,9 6-90,-8-8-90,7 4 0,-6-6 90,12 0-90,-8-2 0,12-3 0,-13 0 0,14-11 0,-15 8 0,13-13 0,-15 11 0,7-9 0,-10 9 0,4-8 0,-5 9 0,0-7 0,-2 8 0,0-6 0,-1 7 0,-1-3 0,0 6 0,-1-2 0,1 3 0,0 0 0,1 0 0,0-1 0,0 1 0,2-5 0,-1 4 0,2-5 0,-2 4 0,-1-2 0,0 4 0,0 0 0,-1 2 0,1 0 0,-2 1 0,2 0-90,0 0 180,0 4-90,0-1 0,-2 8 0,0-6 180,-4 17-180,3-13 179,-4 18-89,5-18 0,-3 10-90,3-14 0,-2 7 0,2-9 0,-3 5 0,1-6 0,-7 3 90,4-4-90,-13 5-90,9-5 90,-17 4 0,15-4-180,-16 0 90,18-2-359,-15-4 359,17 0-270,-9-9 270,13 4-90,-3-10 90,6 11 0,0-10 90,2 10-180,1-8 180,0 8-269,0-5 269,-2 6-270,0-6 180,-1 7 0,0-7 90,2 8 0,0-4 0,0 6 0,2-3 0,-1 3 0,2-1 0,-3 2 0,1-1 0,-1 2 0,2 0 90,-1 1 0,3 0-90,-2 1 180,2 2-90,-2-2-1,2 3 1,-2-1 0,3 4-90,-2-4 90,4 6-90,-3-5 90,4 5 0,-4-5 90,5 9-180,-6-7 270,7 7-180,-7-9 90,7 4-180,-6-5 180,11 0-180,-9-3 90,10 0-90,-9-1 0,6 0 0,-8-1 0,4-1 0,-5-1 90,5-2-90,-5 1-90,7-7 90,-7 6-90,8-9 0,-9 8 0,6-7 0,-5 8 0,1-6 90,-3 6-90,-1-5 90,-1 5-90,1-5 90,-1 5 0,1-4 0,-1 6-90,2-1 90,-2 3 90,-1-1 0,0 2 90,-1 2 0,0-1 90,-1 1-180,2-1 89,-3 3-179,3-2 90,-1 5-90,2-1 180,2 12-90,-1-8 0,4 12 0,-3-14-90,4 8 90,-2-10-90,6 5 0,-4-8 0,13 0-90,-9-4-989,18-6 629,-16 2-1439,12-9 1169,-18 8 720,1-8 0,-6 7 0,-2-3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6.423"/>
    </inkml:context>
    <inkml:brush xml:id="br0">
      <inkml:brushProperty name="width" value="0.04286" units="cm"/>
      <inkml:brushProperty name="height" value="0.04286" units="cm"/>
    </inkml:brush>
  </inkml:definitions>
  <inkml:trace contextRef="#ctx0" brushRef="#br0">0 78 5914,'3'0'180,"0"0"-91,0-1-89,0 0 90,0 0 0,0-1 0,3-4 0,-3 2 0,4-4 0,-4 4 90,2-5-90,-2 5 360,3-6-360,-3 6 90,3-4-90,-3 5 89,4-3-179,-3 4 90,3-1-90,-5 2 180,5 1-90,-5 1 90,8 6-90,-4-4 90,10 9-180,-8-7 180,13 7-180,-11-8 90,14 2-90,-16-4 0,8 0 0,-12-2 0,3-2 0,-3 0-270,3-4 180,-3 1-720,6-9 541,-6 7-721,3-5 540,-6 10 450,-1 0 0,-2 2 0,-1 1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7.507"/>
    </inkml:context>
    <inkml:brush xml:id="br0">
      <inkml:brushProperty name="width" value="0.04286" units="cm"/>
      <inkml:brushProperty name="height" value="0.04286" units="cm"/>
    </inkml:brush>
  </inkml:definitions>
  <inkml:trace contextRef="#ctx0" brushRef="#br0">1 30 6813,'2'1'450,"0"-1"-270,0 0 0,0 0 0,0 0-91,2 0 91,-1 0 180,5 0 180,10 0-360,-4 0 90,17 0-180,-17 0 0,16 0-90,-18 0 0,5 0-90,-10 0 90,-1 0-90,0 0 0,0 0-360,8-1 270,-5-2-989,12-6 629,-12 4 540,4-4 0,-9 8 0,1-2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8.556"/>
    </inkml:context>
    <inkml:brush xml:id="br0">
      <inkml:brushProperty name="width" value="0.04286" units="cm"/>
      <inkml:brushProperty name="height" value="0.04286" units="cm"/>
    </inkml:brush>
  </inkml:definitions>
  <inkml:trace contextRef="#ctx0" brushRef="#br0">18 89 6183,'0'2'360,"1"-1"-270,-1 0 90,1 1-90,-1 0 90,1 1 90,0 4 269,1 8-359,0-3 180,0 20-180,-3-15 90,-3 28-180,1-22 450,-6 39-450,5-37 179,-2 28-179,6-37 180,0 12-270,0-20 270,3 3-180,-2-8 270,2-2-270,-2-2 0,1-8-180,-1 2-450,0-25 360,-1 14-539,0-34 539,0 27-90,0-27 90,-1 25 0,1-28 90,0 27 0,2-33 90,0 40 0,2-19 0,-3 31 0,2-5 90,-3 11-90,0 0 0,-1 3 0,-1 5 90,2-1-90,5 13 90,-2-7-90,6 19 0,-5-17 90,6 17-90,-4-18 90,8 12 0,-7-16 0,9 7-90,-9-10 90,9-1-90,-9-3 0,12-8 0,-11 4 0,11-13 0,-13 8 0,8-13 0,-8 11-90,3-16 90,-5 15-90,0-14 90,-3 17 0,-1-5 0,-1 10 90,-2 4-90,1 3 360,-3 11-271,3-5 451,-1 17-360,3-13 360,3 16-360,0-16 0,8 11-180,-5-15-270,11 8 90,-9-12-1529,21 0 1169,-17-6-1079,17-5 1079,-20 1 540,4-3 0,-8 5 0,0-1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8.823"/>
    </inkml:context>
    <inkml:brush xml:id="br0">
      <inkml:brushProperty name="width" value="0.04286" units="cm"/>
      <inkml:brushProperty name="height" value="0.04286" units="cm"/>
    </inkml:brush>
  </inkml:definitions>
  <inkml:trace contextRef="#ctx0" brushRef="#br0">27 1 6273,'-13'31'2249,"2"-4"-2159,10-18 0,0-1 0,1 4-90,1-4 0,2 1 0,0-3 0,2 0-90,6 1 0,-3-3-719,18-6 449,-15-1-450,12-9 271,-16 5 539,0-2 0,-4 1 0,0-1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49.008"/>
    </inkml:context>
    <inkml:brush xml:id="br0">
      <inkml:brushProperty name="width" value="0.04286" units="cm"/>
      <inkml:brushProperty name="height" value="0.04286" units="cm"/>
    </inkml:brush>
  </inkml:definitions>
  <inkml:trace contextRef="#ctx0" brushRef="#br0">18 0 6363,'-10'16'90,"3"-7"0,6 6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0.484"/>
    </inkml:context>
    <inkml:brush xml:id="br0">
      <inkml:brushProperty name="width" value="0.04286" units="cm"/>
      <inkml:brushProperty name="height" value="0.04286" units="cm"/>
      <inkml:brushProperty name="color" value="#00A0D7"/>
    </inkml:brush>
  </inkml:definitions>
  <inkml:trace contextRef="#ctx0" brushRef="#br0">0 1798 5914,'3'0'180,"-1"0"-180,-1 0 89,1 0-89,-1 0 90,-1 0-90,1 0 180,1 0-90,-1 0 180,1 0-180,-1 0 270,1 0 0,-2 0-180,1 0-91,-1-1-89,1 1 90,0-2 0,-1 1-90,2 0 180,0-2-90,-1 2 0,1-2 0,-3 2 180,-1 1-180,1 0 360,-1-1-270,1 0 269,-1-1-179,1 1 1349,1 0-1439,1 1-90,-1 0-90,2 0 360,-2 0-270,0-1-90,0 1 90,1-2 0,1 1-90,-1-1 90,4-8 0,-3 5 0,3-8-90,-2 7 90,7-9-90,-4 6 89,13-16 1,-10 12 0,19-18-90,-14 16 180,22-21-180,-18 20 0,30-24 0,-28 23 90,28-20-90,-29 23 0,25-16 0,-25 16 90,28-15-90,-26 16 90,26-17 0,-26 17 0,27-18-90,-27 18 90,46-29-90,-42 26 0,27-16 0,-36 23 180,14-8-180,-9 6 90,26-16-90,-26 15 90,32-17-90,-30 16 90,32-17-90,-31 17 90,39-18-90,-38 17 90,36-16 0,-39 19-1,30-16 1,-29 15-90,32-18 90,-30 16-90,31-17 0,-31 17 90,30-16-90,-32 17 0,39-21 0,-36 19 0,39-21 0,-38 21 0,34-19 0,-33 19 90,30-17-90,-34 19 0,25-14 0,-30 17 0,20-14 0,-24 14 0,26-16 0,-22 15 0,27-17 0,-27 16 0,29-14 0,-27 15 0,27-14 0,-29 15 0,17-9 0,-24 12 0,12-7 0,-15 9 0,13-8 0,-13 7 0,17-10 0,-14 9 0,20-13 0,-17 11 0,19-12 0,-20 12 0,14-9 0,-17 11 0,12-9 0,-13 10 0,20-14 0,-17 13 0,17-11 0,-20 12 0,12-6 0,-13 7 90,14-8-90,-13 7 0,14-9 0,-14 10 90,7-7-90,-12 8 90,6-3-90,-7 4 270,8-5-180,-7 4 0,10-7-90,-8 5 90,7-5-90,-9 6-270,1 1-90,-5 3-1349,-6 4 720,2-1-3958,-17 7 3687,10-5 1260,-13 3 0,9-6 0,-1-1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50.027"/>
    </inkml:context>
    <inkml:brush xml:id="br0">
      <inkml:brushProperty name="width" value="0.04286" units="cm"/>
      <inkml:brushProperty name="height" value="0.04286" units="cm"/>
    </inkml:brush>
  </inkml:definitions>
  <inkml:trace contextRef="#ctx0" brushRef="#br0">15 1 6094,'-5'0'719,"2"0"-629,1 0 90,0 0-90,1 0 90,0 1 90,0 2-90,1 0 809,7 14-629,-2-6 449,10 19-449,-6-12 0,5 8 0,-3-6-1,2 1-89,0 0-90,2 2 0,1 0 0,8 12-90,-6-7 90,16 29-180,-18-27 90,8 37-90,-20-37 0,-22 46-90,3-45-450,-34 35 180,27-46-1349,-16 13 990,27-26-1710,-1 0 1620,12-10 809,5-3 0,4-2 0,3-1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49:58.791"/>
    </inkml:context>
    <inkml:brush xml:id="br0">
      <inkml:brushProperty name="width" value="0.04286" units="cm"/>
      <inkml:brushProperty name="height" value="0.04286" units="cm"/>
    </inkml:brush>
  </inkml:definitions>
  <inkml:trace contextRef="#ctx0" brushRef="#br0">21 15 5914,'-4'-2'180,"0"1"-180,0 0 89,2-1 1,0 1 0,1 0 0,0-1 180,0 0-180,1 1 270,0-1-270,0 2 360,-1 2-360,1 0 359,0 5-359,0-2 270,5 14-270,-1-11 180,13 19-90,-8-15 539,17 25-449,-14-16 630,15 37-631,-15-28 271,13 48-450,-15-41 180,11 51-270,-13-50 180,5 59-180,-11-60 180,-6 49-180,-3-56 90,-17 30-90,10-36 0,-25 22 0,20-29-90,-20 12 0,25-20-720,-7 5 361,17-11-2340,4-6 1890,4-1 899,15-10 0,-9 8 0,8-3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16.756"/>
    </inkml:context>
    <inkml:brush xml:id="br0">
      <inkml:brushProperty name="width" value="0.04286" units="cm"/>
      <inkml:brushProperty name="height" value="0.04286" units="cm"/>
    </inkml:brush>
  </inkml:definitions>
  <inkml:trace contextRef="#ctx0" brushRef="#br0">1 0 6094,'2'0'89,"0"0"1,0 0-90,-1 0 0,1 0 90,-2 0 180,1 0 0,1 1 630,-2-1-900,0 1 0,-1 0 0,0 0 0,1 0 0,0 1 0,0 1 0,0-2 0,0 3 89,1-2-89,1 2 0,0-3 90,2 1-90,-2-1 0,3-1 0,-3 0 90,0-2-90,-1 1 0,-1-2 0,0 2 0,0 0 90,-2 2-90,1 0 0,-2 1 90,2 3-90,0-3 90,3 7-90,-1-5 180,5 5-180,-3-6 180,7 1-180,-4-4 180,7-2-180,-7 0 90,6-4 0,-9 3 0,1-7-90,-4 4 0,-6-5 0,2 7 0,-5-2 0,5 3-360,-2 0 90,4 3-1079,-2 2 719,4 0 630,2 5 0,2-4 0,3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1.892"/>
    </inkml:context>
    <inkml:brush xml:id="br0">
      <inkml:brushProperty name="width" value="0.04286" units="cm"/>
      <inkml:brushProperty name="height" value="0.04286" units="cm"/>
    </inkml:brush>
  </inkml:definitions>
  <inkml:trace contextRef="#ctx0" brushRef="#br0">116 14 5914,'-2'-2'269,"1"0"-269,0 0 90,-1 2 0,1-1 90,-1 1-90,0-1 0,0 1 180,0-1 180,3 1-270,-2-2 179,3 1-269,-2 0 540,0 1-540,0 2 0,1 0 0,-1 4 270,0 8-180,0 0 719,-2 37-629,0-22 180,-3 46-270,2-46-91,-3 37-89,1-40-179,-5 29-1,4-34-1080,-11 19 901,9-28-631,-8 3 540,10-15 450,-4-8 0,7 0 0,-2-5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2.922"/>
    </inkml:context>
    <inkml:brush xml:id="br0">
      <inkml:brushProperty name="width" value="0.04286" units="cm"/>
      <inkml:brushProperty name="height" value="0.04286" units="cm"/>
    </inkml:brush>
  </inkml:definitions>
  <inkml:trace contextRef="#ctx0" brushRef="#br0">2 181 6273,'-1'0'450,"2"0"-360,1 0 0,5-1 0,-1 0 0,2-1 0,1 0 270,14-6-270,-6 3 269,38-16-359,-29 11 90,30-12 0,-26 10 0,17-8-90,-16 6 180,14-7-180,-28 12 90,8-4-90,-15 8 90,-2 1-90,0 0 90,-3 1 0,0 1-90,-2 0 180,2 6-90,-3 1 90,0 15-180,0-6 360,-2 25-181,1-17 361,0 35-360,-1-28 450,1 40-450,-1-37 179,3 48-359,-3-49 0,3 33 90,-2-45-90,2 15 0,-1-23 0,0 7 0,-2-13 0,-1 1 0,0-6 0,-2-3 0,2 0 0,-2-8-90,2 5 0,0-11 90,2 8-180,4-15 91,-2 11-91,12-17 90,-8 15 0,19-20 0,-14 21-90,17-16 180,-19 20-180,13-9 180,-15 13-90,6-4 90,-10 9 90,2 2 0,-4 3 180,1 21-180,-1-11 180,3 26-180,-1-23-1,6 21-89,-4-22 90,9 13-90,-7-19 0,12 5 90,-10-13-180,15-4 90,-12-3-179,15-11 89,-17 8-450,12-17 450,-16 14-90,6-12 180,-11 16-90,1-5 90,-3 10 0,0 1 0,2 4-90,0 10 90,0-4-180,3 13 0,-2-11-899,7 12 809,-4-16-809,11 3 719,-9-11-719,12-8 1079,-12 1 0,5-7 0,-8 5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3.049"/>
    </inkml:context>
    <inkml:brush xml:id="br0">
      <inkml:brushProperty name="width" value="0.04286" units="cm"/>
      <inkml:brushProperty name="height" value="0.04286" units="cm"/>
    </inkml:brush>
  </inkml:definitions>
  <inkml:trace contextRef="#ctx0" brushRef="#br0">14 1 6094,'-8'2'0,"3"1"0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3.391"/>
    </inkml:context>
    <inkml:brush xml:id="br0">
      <inkml:brushProperty name="width" value="0.04286" units="cm"/>
      <inkml:brushProperty name="height" value="0.04286" units="cm"/>
    </inkml:brush>
  </inkml:definitions>
  <inkml:trace contextRef="#ctx0" brushRef="#br0">130 0 5914,'-66'30'1889,"40"-11"-1800,-12 11 1,48-18 0,-1-7 0,2 1-90,2-1 270,19 10-270,-13-6 90,14 6-90,-21-9 270,10 7-180,-11-6 270,2 10-180,-15-10 0,-10 11-91,3-10-178,-16 11-1,13-12-360,-16 5 270,18-9-540,-8-2 450,15-4-359,2-5 359,6 2 270,26-11 0,-12 7 0,17-7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3.739"/>
    </inkml:context>
    <inkml:brush xml:id="br0">
      <inkml:brushProperty name="width" value="0.04286" units="cm"/>
      <inkml:brushProperty name="height" value="0.04286" units="cm"/>
    </inkml:brush>
  </inkml:definitions>
  <inkml:trace contextRef="#ctx0" brushRef="#br0">2 0 6723,'0'4'540,"0"0"-270,0 2-90,-1 1-1,1 0 1,-1 3-90,1 0 90,0 1 0,2 7-90,7 14-180,-4-11-180,8 9 90,-9-25-899,6-2 809,-7-4-629,6-13 899,-6 3 0,2-9 0,-3 7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3.906"/>
    </inkml:context>
    <inkml:brush xml:id="br0">
      <inkml:brushProperty name="width" value="0.04286" units="cm"/>
      <inkml:brushProperty name="height" value="0.04286" units="cm"/>
    </inkml:brush>
  </inkml:definitions>
  <inkml:trace contextRef="#ctx0" brushRef="#br0">0 19 6094,'71'-8'-60,"-20"1"0,-14 3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4.173"/>
    </inkml:context>
    <inkml:brush xml:id="br0">
      <inkml:brushProperty name="width" value="0.04286" units="cm"/>
      <inkml:brushProperty name="height" value="0.04286" units="cm"/>
    </inkml:brush>
  </inkml:definitions>
  <inkml:trace contextRef="#ctx0" brushRef="#br0">53 0 5824,'36'79'4317,"11"4"-4137,-37-71 0,11 13 0,-23-19 0,-2 1 0,-3 2 90,-15 5-181,7-5-448,-29 8 89,26-14-810,-18-2 631,27-6-1170,-1-11 989,11 7-545,7-10 1175,3 9 0,7-3 0,0 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2.651"/>
    </inkml:context>
    <inkml:brush xml:id="br0">
      <inkml:brushProperty name="width" value="0.04286" units="cm"/>
      <inkml:brushProperty name="height" value="0.04286" units="cm"/>
      <inkml:brushProperty name="color" value="#00A0D7"/>
    </inkml:brush>
  </inkml:definitions>
  <inkml:trace contextRef="#ctx0" brushRef="#br0">3 15 6633,'3'0'270,"-2"0"-90,0 0 0,-1 0-90,1 0 90,1 0-90,-1 0 179,-1 0 181,0-2-360,0 1 360,-3-3-360,1 2 360,0-1-181,1 2 451,0 0-360,0 1 629,0 0-359,1 3-540,0-2-90,0 1 0,-1 0 90,1-1 0,0 3-90,1 0 90,-1 8-90,1-4 90,1 16 0,-1-11 0,3 24-90,-2-17 179,2 33-179,-2-27 90,3 37 0,-2-35 90,4 35-90,-3-36 180,5 38-270,-4-41 270,9 39-270,-8-40 90,5 22 0,-7-26 0,5 24-90,-3-20 0,4 32 90,-4-31 0,3 31 0,-5-32 0,8 29-1,-8-29 1,13 35 0,-10-33 0,13 37 0,-11-37 90,13 35-90,-12-33 90,12 36-90,-12-36 90,11 33-90,-12-36 270,14 38-360,-14-38 180,13 31-91,-14-35 91,12 23-180,-11-24 270,13 22-180,-13-23 270,17 27-360,-16-27 0,11 17 0,-13-22 0,8 11 0,-9-12 90,13 16-90,-12-18 90,12 15 0,-14-16 0,9 11 0,-9-12 0,6 11-90,-6-12 90,5 10-90,-6-11 90,6 9-90,-6-9 89,10 9-89,-8-10 0,10 8 90,-9-8 0,9 7-90,-8-6 90,13 10 0,-11-7 90,14 13-180,-14-12 90,15 13-90,-16-14 0,15 10 0,-16-14 0,10 6 0,-12-7 0,9 2 0,-10-3 0,9 1 0,-9-2 0,12 1 0,-10-2 90,16 1-90,-12-2 0,17 0 0,-19 0 0,12 0 0,-17 0 0,9 0 0,-9 0 0,6-1 0,-6 0 0,9-1 90,-8 0-90,13-1 0,-11 3 0,12-2 0,-13 2 0,10-3 0,-11 2 90,10-1-90,-9 0 270,10 0-270,-9 2 90,10-3-90,-10 3 90,13-4-90,-14 3-450,6-1 180,-11 2-1259,-1 3 450,-3 0-2699,-4-2 2339,1-4-2609,-8-14 2879,6 3 1169,-5-12 0,7 6 0,1-2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4.776"/>
    </inkml:context>
    <inkml:brush xml:id="br0">
      <inkml:brushProperty name="width" value="0.04286" units="cm"/>
      <inkml:brushProperty name="height" value="0.04286" units="cm"/>
    </inkml:brush>
  </inkml:definitions>
  <inkml:trace contextRef="#ctx0" brushRef="#br0">21 4 6094,'-1'-2'989,"0"0"-269,1 2-631,0 0 91,-1 1-90,-1 0 180,0 5-90,-1 0 180,-2 18-180,2-9 359,0 26-269,4-21 90,3 18 0,6-6-180,2-1-90,2-3 90,15-7-180,-13-15 0,26-5-90,-24-7 0,9-7 0,-14 2 0,0 0 0,-1 0 0,-2-2-90,1-5 90,-4 3 0,1-18 0,-7 16 360,-3-17-180,0 23 180,-4-5-270,4 14 90,0 6 0,1 2-90,3 13 0,-1-8-90,5 15 0,-1-15-450,6 12 270,-4-15-899,10 5 809,-8-10-629,13-5 719,-12-3-720,14-8 631,-14 6 359,6-5 0,-9 5 0,0 1 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5.491"/>
    </inkml:context>
    <inkml:brush xml:id="br0">
      <inkml:brushProperty name="width" value="0.04286" units="cm"/>
      <inkml:brushProperty name="height" value="0.04286" units="cm"/>
    </inkml:brush>
  </inkml:definitions>
  <inkml:trace contextRef="#ctx0" brushRef="#br0">60 76 6004,'-3'-36'2428,"-4"16"-2338,-6 1 0,-3 19 0,9 1-90,-2 2 0,6-2 90,1 5-90,3-2 270,7 10-180,-1-7 180,15 10-180,-10-9 359,24 13-359,-21-12 180,21 11-180,-24-12 90,9 10-90,-15-10-90,-2 12 0,-6-11-360,-14 15 270,6-15-450,-20 8 361,17-13-361,-16-1 450,16-4-270,-13-3 270,17 2 0,-3-2 90,9 1 0,2 0 0,3 1 0,2-1 0,3 1 0,0-2 0,9-1 0,-4 1 90,19-5-90,-14 4 0,32-8 0,-28 7 90,29-9-90,-31 8 90,20-10-90,-23 9 90,15-9-90,-19 10 180,6-8-180,-13 8 90,-5-9-90,-3 8 0,-11-9 0,6 10 90,-13-4-90,12 8 0,-12 4 0,13 3 90,-9 15-90,12-7 90,-1 21 0,7-17-90,6 21 0,-1-22-90,15 18 0,-8-21-450,24 8 360,-17-16-989,41-5 899,-33-3-540,41-12 541,-43 7 269,13-5 0,-20 6 0,-1 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5.958"/>
    </inkml:context>
    <inkml:brush xml:id="br0">
      <inkml:brushProperty name="width" value="0.04286" units="cm"/>
      <inkml:brushProperty name="height" value="0.04286" units="cm"/>
    </inkml:brush>
  </inkml:definitions>
  <inkml:trace contextRef="#ctx0" brushRef="#br0">139 279 6004,'-71'15'2518,"32"-6"-2428,10 35 0,33-23-90,1-12 90,1-1 0,1-1 0,2 0 90,10 0-90,-6-5 90,18-2-180,-17-3 180,19-13-180,-18 6 89,17-20 1,-20 14-90,13-23 0,-17 20-179,4-35 89,-11 29-90,-5-37 90,-2 37 0,-13-30 90,11 37 90,-8-13-90,12 26 180,-3 7-90,6 4 539,3 24-269,0-10 809,13 49-899,-8-37 90,18 46-360,-14-52 180,23 25-270,-17-33 0,11 7-180,-13-15-90,0-3-89,1-2-181,0-2-989,6-5 629,-7-1 990,14-9 0,-16 5 0,6-6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6.825"/>
    </inkml:context>
    <inkml:brush xml:id="br0">
      <inkml:brushProperty name="width" value="0.04286" units="cm"/>
      <inkml:brushProperty name="height" value="0.04286" units="cm"/>
    </inkml:brush>
  </inkml:definitions>
  <inkml:trace contextRef="#ctx0" brushRef="#br0">1 9 6633,'0'-2'810,"0"0"-630,0 1 89,0 0-89,0 0 0,0 0-90,0 0 450,1 5-450,0-1 540,4 14-361,-3-6 451,4 26-540,-3-16 90,4 28-180,-3-26-270,9 25 90,-6-29-990,20 17 721,-14-27-811,22 2 721,-20-13-991,11-9 901,-18 5 539,1-6 0,-7 4 0,0 0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39.707"/>
    </inkml:context>
    <inkml:brush xml:id="br0">
      <inkml:brushProperty name="width" value="0.04286" units="cm"/>
      <inkml:brushProperty name="height" value="0.04286" units="cm"/>
    </inkml:brush>
  </inkml:definitions>
  <inkml:trace contextRef="#ctx0" brushRef="#br0">20 97 6004,'-2'-1'269,"0"0"-179,0 1 0,-1 0 90,0 0-90,1-1 0,0 1 90,0 0-90,2 0 90,-1 0 270,1-2-1,1-1-269,-1 1 270,8-4-360,-3 3 540,12-5-361,-8 4 541,14-5-630,-10 6 449,18-2-539,-15 3 90,21-1-180,-20 3 90,22-2-90,-25 2 0,14 0 0,-21 0 0,7 0 0,-8 0 0,7-2 0,-7 1-90,7-1 90,-7 2-180,5 2 180,-7-1-90,4 0 1,-5-1 89,2-2 0,-3 2 0,0 0-540,-2 0 540,-2 1 0,0 0 0,-1 0 0,1 1 0,-1 0 0,-3 5 0,3-3 0,-6 9 0,5-6 0,-4 11 0,5-9 90,-2 10-90,5-5 180,3 8-90,1-7 179,9 8-179,-5-13 90,18 10-180,-14-14 90,16 4-90,-17-9 90,11-4-90,-12-1 0,9-9 90,-10 5-90,6-12 0,-9 9 0,2-17-90,-6 14 90,-6-25-90,0 22 0,-13-21 0,7 26-449,-13-9 269,13 15-810,-9-2 721,12 7-1081,-5 2 901,8 2 539,-2 9 0,6-5 0,2 4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41.108"/>
    </inkml:context>
    <inkml:brush xml:id="br0">
      <inkml:brushProperty name="width" value="0.04286" units="cm"/>
      <inkml:brushProperty name="height" value="0.04286" units="cm"/>
    </inkml:brush>
  </inkml:definitions>
  <inkml:trace contextRef="#ctx0" brushRef="#br0">139 37 5914,'2'-3'269,"-1"1"-179,1 0 0,-1-1 0,-1 1 0,0 0 0,-1-1 0,-1 1 180,-4-1-180,1 2 270,-12 0-90,-1 6-180,1-1 89,-7 10-89,16-7 0,-10 14 0,11-10 90,-7 18-180,9-14 180,3 19-180,4-20 90,10 13-90,-4-19 90,16 3-90,-10-10 0,19-4 0,-17-1 0,20-9 0,-21 6 0,18-12 0,-20 10 0,12-12 0,-16 13 0,6-6 0,-10 10 0,2 0 0,-5 5 0,1 6 0,-2-1 0,4 12 0,-1-9 180,8 9-180,-5-12 180,14 2-90,-10-7 90,19-5-180,-16-1 90,19-11-90,-19 8 0,13-14 0,-18 12 0,6-18 0,-12 16-180,-9-17 90,-3 18-180,-21-10 270,12 13-180,-26 1 180,23 7-90,-18 10 0,25-3-540,-4 16 451,16-13-721,8 14 450,0-15 450,10 4 0,-6-9 0,4 1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42.391"/>
    </inkml:context>
    <inkml:brush xml:id="br0">
      <inkml:brushProperty name="width" value="0.04286" units="cm"/>
      <inkml:brushProperty name="height" value="0.04286" units="cm"/>
    </inkml:brush>
  </inkml:definitions>
  <inkml:trace contextRef="#ctx0" brushRef="#br0">1 201 6004,'0'10'449,"0"-1"-359,1 0 0,-1-1 0,0-1 180,1 3-90,0-3-90,0 0 270,1-4-270,-1-1 269,1-3-359,0 0 180,1-8-180,-1 4 90,3-19-90,-2 12 0,4-22 0,-3 18 0,10-19 0,-7 19 0,14-15 0,-11 19 0,13-7 0,-13 13 90,14 5 0,-16 6 0,8 12 0,-11-7 90,1 16-90,-3-15 90,1 13-180,-3-14 180,2 8-180,-3-12 0,1 2 0,-1-5 90,2-1-90,-1-2 90,3-5-90,-2 1-90,4-10 90,-3 7-90,5-13 90,-5 11-90,9-15 0,-7 14 90,13-12 0,-10 14 0,14-5 0,-13 11 0,9 6 0,-12 3 90,5 16-90,-7-9 90,3 21-90,-3-19-90,3 19 90,-3-21-180,5 10 90,-4-17-270,11-1 180,-6-7-270,15-10 360,-14 4-269,14-15 269,-16 11 0,13-17 90,-15 17 90,6-10-90,-10 16 90,2-1-90,-4 6 180,0 8-90,-1-2 179,0 18-179,0-10 180,2 22-180,0-18 90,8 32-180,-5-29 90,9 27-90,-8-33 90,5 14-90,-7-20 180,3 6-90,-5-12 180,-1-1-180,-3-6-90,-2-5 90,0 0-180,-7-23 90,6 14-180,-8-39 90,10 28-180,0-41 180,4 38 0,9-31 90,-4 40 0,14-17 0,-9 28 0,16-2 90,-14 13 180,15 17-180,-18-5 90,8 24-90,-15-20 89,-3 21-179,-2-21-89,-10 14-91,5-19-360,-14 4 270,11-12-719,-11-7 629,13-2-720,-3-19 811,10 12 269,1-12 0,3 15 0,0 0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43.172"/>
    </inkml:context>
    <inkml:brush xml:id="br0">
      <inkml:brushProperty name="width" value="0.04286" units="cm"/>
      <inkml:brushProperty name="height" value="0.04286" units="cm"/>
    </inkml:brush>
  </inkml:definitions>
  <inkml:trace contextRef="#ctx0" brushRef="#br0">1 99 5914,'2'4'1978,"1"1"-1888,-2-3-90,1 2 90,0-1 0,0 1 90,2 3-90,0 0 90,5 10-90,-3-6 90,7 17-180,-7-15 90,10 18 0,-8-18-90,11 15 0,-10-17 0,11 6 0,-11-12 0,16-3 0,-15-5 0,12-10 0,-10-4 0,0 0 0,-4-1 0,-3-4-90,-1 9 90,1-9 0,-3 10-90,-1 1 90,1 0-90,-1 2 90,1-2 0,-1 5 0,-1-2 90,0 6-90,0 3 90,0 2-90,0 9 90,0-5 0,3 17-90,-1-13 90,7 15 0,-3-17-90,11 9 0,-8-12 0,16 1 0,-12-7 0,17-7 0,-17 1-180,19-19 180,-20 12 0,15-19 0,-19 18-90,7-17 90,-11 16-90,0-19 90,-4 20 90,-5-14-90,2 20 180,-5-4-180,5 11 90,-6 7-90,6 0 180,0 15-180,3-9 269,4 21-89,-2-16 0,6 23-90,-4-22 0,9 20-90,-6-23-180,12 13 90,-10-18-539,12 2 359,-12-11-1079,20-12 989,-16 3-1079,18-17 1439,-21 14 0,5-6 0,-9 9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0:43.676"/>
    </inkml:context>
    <inkml:brush xml:id="br0">
      <inkml:brushProperty name="width" value="0.04286" units="cm"/>
      <inkml:brushProperty name="height" value="0.04286" units="cm"/>
    </inkml:brush>
  </inkml:definitions>
  <inkml:trace contextRef="#ctx0" brushRef="#br0">1 91 6004,'5'4'719,"1"0"-629,-1-2 180,6 2-180,-3-1 0,5 0 0,-3-1 90,1-1-90,2 0 269,20-1-359,-15-1 180,28-6-180,-29 3 90,19-10-90,-21 7 0,13-9 0,-18 9 0,6-7 90,-10 3-90,-2-1 0,-4 2 90,-10 1 0,3 6 90,-15 5 0,13 4 0,-6 4 0,8-1 90,0 1 89,2 2 1,0 1 630,0 16-721,3-9 271,8 25-450,2-27 0,23 18-90,-12-24-270,34 6-90,-27-14-1259,30-7 900,-34-2-1890,14-10 1890,-26 8 719,1-4 0,-7 5 0,0 1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29.723"/>
    </inkml:context>
    <inkml:brush xml:id="br0">
      <inkml:brushProperty name="width" value="0.04286" units="cm"/>
      <inkml:brushProperty name="height" value="0.04286" units="cm"/>
    </inkml:brush>
  </inkml:definitions>
  <inkml:trace contextRef="#ctx0" brushRef="#br0">24 114 5914,'-2'-2'90,"1"0"0,0 1-90,-1 0 0,1-1 89,0 1-89,-1 0 0,2-1 90,-2-2 0,1 1 0,-2-2-90,1 3 180,-1-1-90,3 2 270,-1 0-180,0 1-180,1-1 90,-1 1-90,1-2 90,0 1 0,0-1 0,0 1 90,0-3-180,0 1 179,0-4-179,0 4 0,4-9 90,-1 7 90,6-12-90,-6 11 0,4-6 0,-6 10 90,0-2-90,-1 3 90,0 3-90,0 2 270,-1 12-270,0-4 629,-2 27-539,1-17 630,0 48-631,2-38 1,4 44-180,-1-49-90,11 26 0,-7-35-359,13 12 89,-10-22-629,13-7 539,-11-8-899,15-21 899,-16 11-899,9-28 1349,-14 24 0,1-10 0,-5 15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4.650"/>
    </inkml:context>
    <inkml:brush xml:id="br0">
      <inkml:brushProperty name="width" value="0.04286" units="cm"/>
      <inkml:brushProperty name="height" value="0.04286" units="cm"/>
      <inkml:brushProperty name="color" value="#00A0D7"/>
    </inkml:brush>
  </inkml:definitions>
  <inkml:trace contextRef="#ctx0" brushRef="#br0">2842 27 6363,'0'2'180,"1"0"-90,-1 0-90,0 0 90,-1 1 0,1 0 0,-2-1 270,1 2-180,0-2 180,1 1-1,0-3-269,0 0 0,2 0-90,0 1 0,1-1 0,3 1 0,-1-1 0,4 1 0,-5 0 90,3 2 0,-5-2 0,4 0-90,-4-1 90,3 1-90,-1-1 180,11 1-90,-8 0 90,9-1-90,-10 0 359,6 0-269,-7 0 630,4 0-540,-6 0 449,1 0-539,-3 0 360,-2 0-540,0 0 0,0 0 0,0 1 90,0-1-90,-1 0 180,1 0-180,-1 0 180,1 0-180,0 0 180,-2-1-180,2 1 90,-4-2-1,-7 2 1,3-2-90,-6 2 180,2 0-180,2 0 270,-11-2-270,9 2 270,-16-3-270,15 2 450,-27-1-360,22 2 269,-34 0-179,30 0 270,-36 0-270,32 0 270,-35 0-270,36 0 90,-31 0-181,33-1 181,-27-1-180,29 0 90,-30 0 0,29 2 0,-42 0-180,38 1 0,-42 2 0,43-2 180,-34 1-90,34-2 360,-40-3-361,38 0 181,-29-1-180,32 2 450,-39 1-360,32 1 90,-46 3-180,49-2 269,-38 1-179,38-2 180,-32-2-270,36 1 270,-26-3-270,30 1 0,-27-3-90,27 3 90,-42-2-90,36 4 90,-41 2 0,42 0 179,-30 1-179,34-1 90,-23-3-90,27 1 0,-17-4 0,23 3-90,-14-4 0,17 5 0,-13-4-90,11 4 90,-26 1 0,19 2 0,-32 4 0,30-4 90,-24 3-90,27-4 90,-18 0-90,23-2 0,-12-1 0,15 1-90,-17 1 90,16 0-90,-21 4 90,18-1-90,-23 5 90,19-3 0,-23 4 90,24-5 0,-17 2-90,21-4 90,-13 3-180,16-4 90,-18 4 0,15-3-90,-21 5 90,18-3 0,-19 4 0,21-4 90,-15 1-90,18-5 90,-12 2-90,13-2 0,-7-2 0,11 2-90,-11-1 0,10 1-539,-12 0 179,10 0-1799,-12 1 1350,11 0-1800,-10 1 1530,14-2-2789,15-11 2609,6 1 1349,56-23 0,-27 15 0,33-10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0.608"/>
    </inkml:context>
    <inkml:brush xml:id="br0">
      <inkml:brushProperty name="width" value="0.04286" units="cm"/>
      <inkml:brushProperty name="height" value="0.04286" units="cm"/>
    </inkml:brush>
  </inkml:definitions>
  <inkml:trace contextRef="#ctx0" brushRef="#br0">1 418 6094,'17'-8'359,"-3"2"-359,0-1 0,-1 2 0,-1-2 0,2-1 90,13-9-90,-10 4 0,16-13 0,-19 12 90,19-25-90,-19 20 0,14-31 90,-20 30-90,3-25 0,-8 25-90,-4-21 90,-1 24 0,-4-16 0,3 23 90,-1-2 0,3 14-90,-1 5 90,3 3 90,0 3-90,2 2 90,1 4 180,4 13-181,-1-5 361,15 48-450,-11-37 90,11 39-90,-15-47 90,9 34-180,-10-37 90,8 26-90,-12-41 90,5 7-90,-6-16 90,5-4 0,-2-4-90,7-20-90,-4 9 90,13-34 0,-11 28-90,13-27 90,-15 34 0,5-9 0,-9 17 0,5 6 0,-4 4 90,4 19 0,-4-6 0,5 29 0,-4-23 89,9 30-179,-6-31 180,15 21-180,-10-28 90,20 7-90,-16-18 90,34-16-90,-29 2 0,30-28 0,-35 20-90,14-26 0,-21 24-179,3-27 179,-12 26-180,-5-21 180,-2 28 90,-10-5 0,8 19 360,-13 19-181,12-2 631,-7 50-540,12-35 90,6 44-270,5-51-270,24 17-90,-11-32-1259,44-13 629,-31-9-1618,45-33 2518,-46 20 0,13-14 0,-25 17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1.709"/>
    </inkml:context>
    <inkml:brush xml:id="br0">
      <inkml:brushProperty name="width" value="0.04286" units="cm"/>
      <inkml:brushProperty name="height" value="0.04286" units="cm"/>
    </inkml:brush>
  </inkml:definitions>
  <inkml:trace contextRef="#ctx0" brushRef="#br0">68 25 5914,'1'-3'269,"0"0"-269,2 0 90,0 0-90,1 0 90,0 1-90,0-1 90,0 1 90,-1 0-90,-2 2 360,-6 5 90,-13 14-361,3-4 271,-13 24-360,18-22 270,-6 25-360,12-24 180,6 23-90,2-25 0,18 15-90,-8-21 90,35 0 0,-26-12-90,36-12 0,-38 4 0,24-15 0,-29 13 0,11-12 0,-18 16 0,1-5 0,-7 11 0,-2 2 0,0 3 90,-1 12-90,0-6 90,5 15 0,0-14 269,10 9-179,-5-13 450,26 2-450,-19-9 180,33-11-360,-29 2 179,25-20-179,-29 15-269,11-21 179,-22 20-540,-8-20 450,-6 21-719,-33-19 809,20 24-360,-37-2 360,36 14-270,-22 14 270,29-5-539,-7 20 449,19-16-630,5 19 540,5-20 270,10 9 0,-4-16 0,4 1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2.491"/>
    </inkml:context>
    <inkml:brush xml:id="br0">
      <inkml:brushProperty name="width" value="0.04286" units="cm"/>
      <inkml:brushProperty name="height" value="0.04286" units="cm"/>
    </inkml:brush>
  </inkml:definitions>
  <inkml:trace contextRef="#ctx0" brushRef="#br0">0 119 6183,'9'33'1620,"-2"-4"-1441,-5-21 1,-1 1-90,1-1 180,0 1-180,-1-2 180,2 2-180,-1-6 180,2-1-270,-2-4 180,9-16-180,-6 6 0,9-20 0,-7 14 0,13-29 0,-10 25-90,9-22 90,-13 31 0,8-6 0,-8 14 0,8 8 0,-8 6 0,6 15 0,-4 0 0,0 0 0,8 15 0,1-8 0,-1 0 0,11-3 0,-15-20 0,23-6 0,-20-6 0,18-17 0,-23 10 0,3-9 0,-8 9-90,-2 0 90,0-1 0,-2 0 0,-1-6 0,-1 4 0,-5-18 0,3 18 0,-4-13 0,6 21 0,1 0 0,2 8 90,7 11 0,-3-2 359,13 20-269,-9-14 450,16 22-360,-12-21 449,24 20-629,-22-25 180,23 10-270,-27-18 180,14-2-90,-16-5 0,10-12 0,-13 4-90,6-20 90,-10 14-180,2-33 90,-4 29-360,-2-23 90,1 32-899,-1-7 719,1 14-1169,2 1 1079,1 5-629,8 8 809,-2-4-359,19 12 719,-13-11 0,10 5 0,-10-7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2.813"/>
    </inkml:context>
    <inkml:brush xml:id="br0">
      <inkml:brushProperty name="width" value="0.04286" units="cm"/>
      <inkml:brushProperty name="height" value="0.04286" units="cm"/>
    </inkml:brush>
  </inkml:definitions>
  <inkml:trace contextRef="#ctx0" brushRef="#br0">13 33 5914,'-12'17'4317,"17"-2"-3597,10 46-450,8-31-91,1-13 1,-8-11-90,-1-1 180,15-5-270,-12-1 90,18-9-90,-24 2-90,4-13 0,-15 10-539,-9-18 269,-1 15-1619,-32-29 1619,23 29 0,-18-13 1,23 22-631,-3 5 720,7 1 270,-2 8 0,9-3 0,1 5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3.741"/>
    </inkml:context>
    <inkml:brush xml:id="br0">
      <inkml:brushProperty name="width" value="0.04286" units="cm"/>
      <inkml:brushProperty name="height" value="0.04286" units="cm"/>
    </inkml:brush>
  </inkml:definitions>
  <inkml:trace contextRef="#ctx0" brushRef="#br0">22 0 5914,'-12'47'1978,"2"-4"-1618,14-11-180,0-7-90,1 9 90,0-9-90,1-1 270,6 21-360,-3-17 180,14 28-180,-11-35 180,24 15-90,-20-28-1,18 0-89,-19-11 90,14-15-90,-14 6-90,17-29 90,-21 23-89,6-26 89,-14 29 0,-2-12 0,-2 19 0,-3-1 0,1 10 0,-2 6 0,2 5 0,4 16 89,1-10 1,9 15-90,-3-22 90,14 12 0,-10-16-90,7 3 0,-8-7 90,1-2-90,0-1 0,-1-1 90,6-6-90,-4 1 90,13-13-90,-12 7 0,11-15 0,-15 13 0,4-15 90,-10 18 90,0-12-180,-3 17 270,-2 2-270,0 12 0,1 5 0,0 2 0,7 9 0,-3-11 90,11 17-90,-6-19 0,11 10 0,-11-15 0,21 0 0,-16-7 90,21-11-90,-22 4 0,13-18 0,-16 14 0,10-22 0,-12 18 0,4-26 0,-9 22 90,0-27 0,-4 30 90,-2-13-180,1 23 179,-2 0-179,3 7 0,0 6 0,1 0 90,2 15 0,-1-8 90,3 22-180,-2-16 180,2 26-90,-3-25 0,5 26-90,-1-27-90,16 22-90,-8-29-899,24 4 539,-19-18-1349,23-13 1349,-24 3-1258,12-15 1798,-21 15 0,1-5 0,-7 8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4.094"/>
    </inkml:context>
    <inkml:brush xml:id="br0">
      <inkml:brushProperty name="width" value="0.04286" units="cm"/>
      <inkml:brushProperty name="height" value="0.04286" units="cm"/>
    </inkml:brush>
  </inkml:definitions>
  <inkml:trace contextRef="#ctx0" brushRef="#br0">4 10 6543,'-4'-1'1529,"30"-4"-1259,3 5-180,11-4 0,-9 6 90,-6-2-90,-9 0 0,18 0 0,-20 0 0,13 0-90,-16 2 360,9 4-180,-13 0 359,6 14-359,-9-7 270,1 20-450,-4-16-270,3 23 0,-1-24-1529,8 13 1259,-5-22-899,9-4 990,-10-9 449,2-6 0,-4 0 0,0-2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4.578"/>
    </inkml:context>
    <inkml:brush xml:id="br0">
      <inkml:brushProperty name="width" value="0.04286" units="cm"/>
      <inkml:brushProperty name="height" value="0.04286" units="cm"/>
    </inkml:brush>
  </inkml:definitions>
  <inkml:trace contextRef="#ctx0" brushRef="#br0">1 1 6094,'29'16'809,"44"7"-449,-38-20-270,24 6 0,-39-13 359,-12-2-359,-5 3 450,0-5-450,-5 6 450,-7 1-450,3 2 180,-10 12-91,9-4 181,-4 12-90,7-8 630,6 20-721,2-16 181,14 18-270,-6-25 180,19 5-270,-15-13 180,30-11-180,-28 0 0,15-8 90,-18 2-90,-2-10 0,-6 7-270,-13-13 180,-4 20-180,-9-5 0,5 9 1,0 0-91,2 2 0,1 1-360,0 2 361,4 1-541,2 5 630,5-1-629,8 10 539,-1-6-450,17 10 541,-11-10 269,8 4 0,-9-6 0,0 1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4.876"/>
    </inkml:context>
    <inkml:brush xml:id="br0">
      <inkml:brushProperty name="width" value="0.04286" units="cm"/>
      <inkml:brushProperty name="height" value="0.04286" units="cm"/>
    </inkml:brush>
  </inkml:definitions>
  <inkml:trace contextRef="#ctx0" brushRef="#br0">1 174 6094,'54'-26'6116,"-12"9"-6116,-4-41 0,-17 29 0,-11 16 0,3-1 0,-4 5 90,12 1 0,-12 8 0,12 9-90,-13 0 90,8 18-90,-8-11-180,10 20 0,-11-20-450,3 11 91,-5-17-2250,5-2 1890,-7-8 899,2-12 0,-6 1 0,-1-6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5.068"/>
    </inkml:context>
    <inkml:brush xml:id="br0">
      <inkml:brushProperty name="width" value="0.04286" units="cm"/>
      <inkml:brushProperty name="height" value="0.04286" units="cm"/>
    </inkml:brush>
  </inkml:definitions>
  <inkml:trace contextRef="#ctx0" brushRef="#br0">98 4 7263,'-53'-2'4497,"9"1"-4497,43 9 0,3-4 0,8 7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38.675"/>
    </inkml:context>
    <inkml:brush xml:id="br0">
      <inkml:brushProperty name="width" value="0.04286" units="cm"/>
      <inkml:brushProperty name="height" value="0.04286" units="cm"/>
    </inkml:brush>
  </inkml:definitions>
  <inkml:trace contextRef="#ctx0" brushRef="#br0">6 14 6363,'-2'0'630,"0"0"-450,1 0 360,0 0-450,2-2-1,-1 2 541,1-1-540,-1 0 0,0 1 540,0-1-450,1 1-1,0-1 1,2 1 0,-1 1 0,2 0 90,0 0 180,6 1-270,-1-1 539,28 4-269,17-1-360,-2 0 180,35-2-180,-50-2 90,51-1-180,-49 0 180,60-2-91,-59 0 1,41-2-90,-50 2 180,39-3-180,-40 4 90,31-2-90,-46 4 0,9 0 0,-19 0-180,2 1 90,-7 0-719,-6 3 269,-1-1-1978,-18 2 1528,10-2 990,-24 3 0,21-4 0,-11 2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9.568"/>
    </inkml:context>
    <inkml:brush xml:id="br0">
      <inkml:brushProperty name="width" value="0.04286" units="cm"/>
      <inkml:brushProperty name="height" value="0.04286" units="cm"/>
      <inkml:brushProperty name="color" value="#00A0D7"/>
    </inkml:brush>
  </inkml:definitions>
  <inkml:trace contextRef="#ctx0" brushRef="#br0">1 1583 6004,'0'-3'179,"0"-1"-89,0 2-90,1-2 90,0 1-90,0-1 0,1 1 90,-1-1-90,1 0 90,-1-1 270,2-1 360,-2 1-540,1 1 359,-2 1-359,0 3 270,0-2-270,0 1 539,-2-2-449,0 2 630,0 0-630,2 0 539,-1 0-719,1-1 90,0 0-90,0 0 0,0-2 0,0 3 90,1-7-90,0 6 0,1-8 0,-2 7-1,4-9-89,-1 5 180,4-13-180,-3 9 180,4-14-180,-4 14 180,2-14-90,-4 14 90,0-13-180,-2 14 270,1-19-270,0 17 90,2-22-90,0 19 90,5-20 0,-4 19 0,8-22 0,-7 22 89,8-19-179,-8 20 270,8-16-180,-7 18 0,6-17-90,-8 18 90,6-18 0,-6 18 0,3-18-90,-4 16 180,2-18-180,-3 16 90,7-24 0,-4 22-90,7-24 90,-5 26-90,4-20 90,-6 20 0,4-17-90,-6 20 90,1-15 0,-3 17 90,-1-15-180,0 15 0,3-16 0,-3 16 0,2-14 0,-2 14 0,0-12 0,0 12 0,0-12 0,0 12 0,-1-14 0,1 13 0,-3-17 0,2 17 0,1-16 0,0 17 89,3-15-89,-2 14 0,0-15 0,-1 14 0,0-12 0,0 15 0,0-8 0,-1 11 0,1-10 0,-1 10 0,0-8 0,0 9 0,0-6 0,1 8 0,0-7 0,0 7 0,0-5 0,0 6 0,0-3 0,0 4 0,-2-1 0,1 1 0,-1-1 0,1 1 0,-1-2 0,1 2 0,-2-5 0,2 4-89,1-4-91,0 3-270,-1-4 270,1 4-1169,-3-7 989,1 6-1619,-1-4 1080,1 5-2250,-6 1 2070,3 3 1079,-7 2 0,7 1 0,0-1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48.774"/>
    </inkml:context>
    <inkml:brush xml:id="br0">
      <inkml:brushProperty name="width" value="0.04286" units="cm"/>
      <inkml:brushProperty name="height" value="0.04286" units="cm"/>
    </inkml:brush>
  </inkml:definitions>
  <inkml:trace contextRef="#ctx0" brushRef="#br0">8 65 6273,'-2'-2'360,"0"1"-270,0-1 90,2 1-90,-1 0 90,1-1-90,0 1 90,0 0-90,0 0 90,0-1 269,2 0-269,0 0 270,6-3-270,-3 2 539,17-5 181,6 1-720,0 1 360,21 1-361,-26 4 91,34-3-180,-29 2 0,39-2 0,-35 3 0,50 1-90,-51 0 0,39 0 90,-49 0-90,15 0 0,-25 0 0,6 0 90,-13 0-90,2 0 90,-5 1-90,-2-1 0,-1 0 0,-8 1 0,4-1 0,-11 2 0,8-2 0,-14 3 0,12-1 0,-20 0 0,18-1 0,-22 0 0,21-1-90,-21 1 90,19-1-90,-20 0 0,20 0-450,-24 1 360,22 0-719,-25 1 629,23-1-719,-34-3 719,32 1-630,-28-6 451,34 4-1350,-14-1 1799,20 4 0,-5 2 0,9-1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50.926"/>
    </inkml:context>
    <inkml:brush xml:id="br0">
      <inkml:brushProperty name="width" value="0.04286" units="cm"/>
      <inkml:brushProperty name="height" value="0.04286" units="cm"/>
    </inkml:brush>
  </inkml:definitions>
  <inkml:trace contextRef="#ctx0" brushRef="#br0">1 35 6453,'0'-2'270,"0"1"540,0 1-630,1 0-90,0 0-1,1 0 91,0 0-90,-1 1 0,1-1 180,1 0 0,3 0-180,0 0 360,8 0-270,-9-1 179,8-1-269,-10 0 90,6 0-180,-6 2 90,3 0 0,-4 0 90,3-1 0,-3 0 180,6-1-180,-3 1 179,8-2-359,-7 1 90,11-3 0,-9 3-90,7-2 0,-9 2 0,2 1 0,-6 0 0,2 1 0,-3 0 0,3 1 0,-1-1 0,6 5 0,-4-2 90,13 10 0,-8-6 0,17 14 0,-14-10 0,21 18-90,-18-16 90,31 25-90,-27-23 0,30 21 0,-31-23 0,10 6 0,-16-11 90,0 0-90,-1 0 0,-1-1 0,2 0 0,-5-1 0,5 1 0,-8-4 0,2 2 0,-5-3 0,-1-1 0,-1 0 0,1-1 0,0 0 0,0 0 0,-1-1 0,1 1 0,-3 1 0,2-1 0,-3 1 0,3 0 0,0-1 0,-1 1 0,0-1 0,-1 1 0,0 0 0,-3 4 0,1 0 0,-10 12 0,5-6 0,-17 22 0,12-15 0,-25 38 0,22-31 0,-18 32 0,24-37 0,-8 18 0,13-24 0,-5 11 0,7-17 0,-2 5 0,3-10 0,0 2 0,2-4 0,0 1 0,1-2-90,0 2 90,0-2 0,0 1 0,0 0 0,-1 0 0,0 0 0,0 1 0,-1 0 0,0 2 0,0-1 0,-4 7 0,2-4 0,-5 7 0,5-7 0,-4 6 0,5-7 0,-3 4 0,5-7 0,1 0 0,0-2 0,0 1 0,-1 0 0,0 0 0,0 0 0,-1 1 0,-1 4 0,1-2 0,-5 8 0,5-6 0,-4 4 0,4-8 0,0 2 0,1-3 0,1 0 0,-1 0 0,-2 0 0,1 0 0,0 1 0,2 0 0,0 0 0,0-1 0,0 0 0,0-1 0,-1 2 0,0 0 0,-1 5 0,0-3 0,-5 7 0,3-7 0,-4 5 0,6-6 0,-1-1 0,3-1 0,3-3 0,-2 1 0,3-2 0,-2 2 0,2-2 0,-2 1 0,5-3 0,-3 3 0,12-3 0,-5 2 0,21-2 90,-13 3-90,31-2 90,-25 2-90,44-3 0,-41 4 90,34-5-90,-43 4 90,19-5-90,-24 4 0,8-3 0,-15 3 0,2-1 0,-7 3-180,0 1-630,-3 1 451,1 0-91,0 0-1259,4-2 1079,0-1-1349,6-3 1350,-4 1 629,3-2 0,-3 2 0,1 0 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58.460"/>
    </inkml:context>
    <inkml:brush xml:id="br0">
      <inkml:brushProperty name="width" value="0.04286" units="cm"/>
      <inkml:brushProperty name="height" value="0.04286" units="cm"/>
    </inkml:brush>
  </inkml:definitions>
  <inkml:trace contextRef="#ctx0" brushRef="#br0">0 31 6363,'2'-1'270,"0"1"-180,-1 0 540,-1 0-540,1 1-90,-1 0 90,0 0-90,0 1 0,0-1 90,0 1 0,1 2 89,4 4-89,-1 0 90,7 8-90,-5-9 0,8 10 0,-7-11-90,6 7 0,-7-9 90,8 2-90,-7-5 0,7-3 0,-8 0 0,9-8 0,-10 6 0,7-10 0,-8 8 0,3-8 0,-5 6 0,3-11 0,-3 9 0,2-9 0,-3 12 0,2-3 0,-2 8 90,7 3-90,-3 2 270,9 9-270,-6-4 360,12 16-270,-10-11 180,14 23-181,-13-17 271,11 25-270,-13-24 540,6 33-450,-11-32 269,-3 27-359,-5-33 0,-10 16 0,4-21-90,-16 9 0,12-14-90,-24 1 0,19-7-539,-24-6 359,24 0-1169,-23-15 1079,27 11-809,-9-16 719,21 16 450,5-14 0,4 13 0,4-5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59.093"/>
    </inkml:context>
    <inkml:brush xml:id="br0">
      <inkml:brushProperty name="width" value="0.04286" units="cm"/>
      <inkml:brushProperty name="height" value="0.04286" units="cm"/>
    </inkml:brush>
  </inkml:definitions>
  <inkml:trace contextRef="#ctx0" brushRef="#br0">110 27 5914,'1'-2'180,"0"-1"-91,-1 0 1,-1 1 0,0-1 0,-1 1-90,0 0 90,0 0 0,0 0 90,-3-1-180,1 2 180,-5 0-90,-6 9-90,5-1 0,-4 4 90,8-6 90,-3 5-90,2-4 90,-4 10-90,6-9 269,-1 15-269,5-12 90,4 15-90,1-15 0,8 10 0,-4-12-90,14 5 0,-11-9 0,17 1 0,-16-6-360,13-2 180,-16 1-989,9-5 809,-13 4 360,1-5 0,-5 4 0,-1-2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1:59.393"/>
    </inkml:context>
    <inkml:brush xml:id="br0">
      <inkml:brushProperty name="width" value="0.04286" units="cm"/>
      <inkml:brushProperty name="height" value="0.04286" units="cm"/>
    </inkml:brush>
  </inkml:definitions>
  <inkml:trace contextRef="#ctx0" brushRef="#br0">0 33 6004,'2'2'449,"1"0"-269,1-1-90,2 1 0,1-2 0,1 1 0,1-2 0,5-1-90,-2-1 0,3-1 0,1-1-90,-4 1-270,8-5 90,-11 5 270,1-2 0,-8 5 0,-2 0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02.225"/>
    </inkml:context>
    <inkml:brush xml:id="br0">
      <inkml:brushProperty name="width" value="0.04286" units="cm"/>
      <inkml:brushProperty name="height" value="0.04286" units="cm"/>
    </inkml:brush>
  </inkml:definitions>
  <inkml:trace contextRef="#ctx0" brushRef="#br0">238 10 5824,'3'0'180,"-2"0"-90,0 0 89,-1 1-89,1 0-90,0 0 90,0 0 180,-1 0-180,0 0 1349,1 0-899,-2-5-450,1 2-90,-2-3 90,0 4-90,0 0 0,-2 0 0,0-1 0,-1 2 90,0-1-90,-6 1 0,2 0 0,-19 0 0,13 0 0,-20 1 0,23 0 0,-13 2 0,16-1 0,-12 4 0,13-2 0,-9 7 0,10-6 0,-5 6 0,8-8 0,-2 3 0,5-5 0,0 1 0,1-2 0,1 4 0,0 0 90,3 7 0,-1-3 359,6 16-269,-4-9 900,14 37-900,-11-28 359,12 39-449,-15-39 0,6 28-90,-7-31 90,2 16-90,-4-24-629,2 8 269,-2-15-1439,2-2 989,-4-5-1708,-3-9 2518,1 2 0,-2-5 0,3 3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02.825"/>
    </inkml:context>
    <inkml:brush xml:id="br0">
      <inkml:brushProperty name="width" value="0.04286" units="cm"/>
      <inkml:brushProperty name="height" value="0.04286" units="cm"/>
    </inkml:brush>
  </inkml:definitions>
  <inkml:trace contextRef="#ctx0" brushRef="#br0">24 14 6004,'3'-4'269,"0"1"-179,-1 1 0,0 0 0,0 0 0,-1 2 90,0 0 720,0 0-810,-2 2 89,0-1-89,0 3 0,-1 0 0,-1 2 90,-5 13-90,3-6 180,-6 29-180,7-21 360,1 35-270,5-30 179,7 29-269,-3-32 0,13 20-90,-9-27-719,15 13 449,-16-21-810,11 5 721,-14-11-1081,5-5 1440,-7 0 0,0-5 0,-2 2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03.182"/>
    </inkml:context>
    <inkml:brush xml:id="br0">
      <inkml:brushProperty name="width" value="0.04286" units="cm"/>
      <inkml:brushProperty name="height" value="0.04286" units="cm"/>
    </inkml:brush>
  </inkml:definitions>
  <inkml:trace contextRef="#ctx0" brushRef="#br0">1 1 6273,'42'3'1350,"1"2"-1170,-28 0-1,4 3-89,-7-2 90,-2 0 0,-1 1 0,0 3-90,-3-2 180,-4 11-180,-4-9 0,-12 13-90,5-13-180,-12 10 90,11-14-540,-9 3 360,13-8-359,-3-4-1,7-3 630,7-10 0,-1 6 0,5-5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03.444"/>
    </inkml:context>
    <inkml:brush xml:id="br0">
      <inkml:brushProperty name="width" value="0.04286" units="cm"/>
      <inkml:brushProperty name="height" value="0.04286" units="cm"/>
    </inkml:brush>
  </inkml:definitions>
  <inkml:trace contextRef="#ctx0" brushRef="#br0">53 0 6004,'-26'19'1888,"17"-5"-1798,-9 12 0,25-8-90,-1-9 0,2 2 0,3-2-90,-2-3 0,4 1-89,-3-5-1,0-2 0,0-1-360,4-4 270,-4 0 270,7-11 0,-9 7 0,2-7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03.714"/>
    </inkml:context>
    <inkml:brush xml:id="br0">
      <inkml:brushProperty name="width" value="0.04286" units="cm"/>
      <inkml:brushProperty name="height" value="0.04286" units="cm"/>
    </inkml:brush>
  </inkml:definitions>
  <inkml:trace contextRef="#ctx0" brushRef="#br0">1 1 6363,'63'59'1214,"1"1"1,-22-3-1,-2 5 1,-13-10-2115,-12 1 360,0 38-1438,-23-85 1258,4-9 0,-3-5-343,2-1 0,2-2 1,1-1-1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01.385"/>
    </inkml:context>
    <inkml:brush xml:id="br0">
      <inkml:brushProperty name="width" value="0.04286" units="cm"/>
      <inkml:brushProperty name="height" value="0.04286" units="cm"/>
      <inkml:brushProperty name="color" value="#00A0D7"/>
    </inkml:brush>
  </inkml:definitions>
  <inkml:trace contextRef="#ctx0" brushRef="#br0">1 65 5824,'3'-1'90,"0"0"-90,1-1 0,0 0 0,0 0 0,1-1 0,0 1-90,-1-1 90,0 0 0,4-3 0,-4 3 180,4-6-180,-6 7 269,1-2-269,-2 3 180,0-2-180,0 2 90,2-2-90,-1 2 90,2-2 0,-1 2 90,1 1-90,-1 0 360,-1 0-360,-1 0 1169,0 0-1079,-1-1 0,0 0 0,0-1 179,1 0-179,0 1 540,4 0-450,-1 1 539,6 1-629,-5 0 180,6 1-270,-7-1 360,13 0-360,-7-1 90,21-1-90,-14 0 269,61-2-359,-48 1 180,60 3-90,-67 1 90,29 4-90,-32-3 180,25 2-180,-25-4 180,30 2-270,-28-2 180,31 1-180,-30-2 89,30 0-89,-31 0 90,26 1-90,-28 0 180,26 2-90,-25-2 180,33 5-270,-31-4 90,29 4-90,-34-5 0,23 3 90,-25-2 0,20 3-90,-20-2 90,18 5 0,-19-4 0,20 6 0,-19-5 180,33 8-270,-28-8 180,34 8-180,-34-8 0,25 6 0,-25-6 89,23 7-89,-24-8 0,20 6 90,-23-6 0,21 3-90,-22-4 90,18 5 0,-20-5-90,8 2 0,-11-2 0,-1 0 0,-1-1 0,1 1 90,3 2-90,-3-2 0,16 5 0,-14-4 90,20 7-90,-20-6 0,17 6 0,-16-6 90,15 6-90,-16-7 90,12 6-90,-15-6 90,11 5-90,-12-4 90,14 5-90,-12-6 0,15 8 0,-15-6 0,15 6 0,-14-7 0,14 6 0,-15-7 90,12 6-90,-14-6 90,5 2 0,-6-3 0,-1-1 0,2 1 0,-1 0 179,6 2-89,-5-2-90,8 3-90,-10-4 90,5 2-90,-9-3-90,4 2 0,-5-2-899,1-1 449,-2 0-2698,-2 0 2069,0-2-4138,-21 0 4048,11-1 1259,-14-1 0,14 0 0,-1 0 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18.608"/>
    </inkml:context>
    <inkml:brush xml:id="br0">
      <inkml:brushProperty name="width" value="0.04286" units="cm"/>
      <inkml:brushProperty name="height" value="0.04286" units="cm"/>
    </inkml:brush>
  </inkml:definitions>
  <inkml:trace contextRef="#ctx0" brushRef="#br0">1 62 6543,'1'0'90,"1"-1"540,-2 1-630,0 1 90,0 0-90,-1 2 90,1-2-90,-1 1 90,1 5 0,1-1 90,2 9-180,0-6 359,6 15-359,-4-13 180,7 17-180,-6-18 90,7 11-90,-7-13 0,7 5 0,-9-10 0,6 2 0,-7-5 0,7-3 0,-4 0 0,7-8 0,-7 5-90,9-15 0,-10 11 0,6-14 90,-9 15 0,-1-9 0,-2 11-90,-2-3 90,1 7 0,0 1 0,2 2 0,2 8 0,0-3 90,7 12-90,-3-9 90,10 10 0,-8-11 0,12 9-90,-11-11 180,11 3-180,-11-7 180,13-3-180,-12-1 90,13-9 0,-12 5 0,13-13 0,-14 10 90,8-15-90,-12 14 90,-2-20-180,-4 20-90,-9-16 0,4 18-270,-9-6 90,9 9-540,-3 0 451,7 6-1170,0 8 1529,2-1 0,2 4 0,1-4 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20.009"/>
    </inkml:context>
    <inkml:brush xml:id="br0">
      <inkml:brushProperty name="width" value="0.04286" units="cm"/>
      <inkml:brushProperty name="height" value="0.04286" units="cm"/>
    </inkml:brush>
  </inkml:definitions>
  <inkml:trace contextRef="#ctx0" brushRef="#br0">5 12 6453,'2'0'180,"0"0"-180,-1 0 90,0 0 180,0 0 90,0 0-270,-1 0 1619,1 0-1709,-3-1 90,2 1-90,-3 0 90,3 0 90,0 0-180,-1-2 90,1 2-90,-1-2 89,1 2 1,0-2 0,0 0 90,1 1-180,-1 0 90,1 0-90,-3 1 0,0 0 0,-1 0 180,2 0-180,4 0 0,-2 0 0,3 0 0,-4 0 90,0 0-90,0 1 0,0 0 0,-1 0 0,1 0 90,-1 0 0,1 3 0,0-1 270,-1 8-270,1-5 179,1 9-179,0-8 180,5 12-270,-2-10 180,7 14-90,-6-14-90,8 11 90,-8-13-90,7 7 0,-7-9 0,6 2 0,-6-5 0,7-1 0,-6-3-180,7-6 0,-8 3-1439,0-9 900,-6 7-2699,-24-3 3418,11 8 0,-18 2 0,16 2 0</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20.776"/>
    </inkml:context>
    <inkml:brush xml:id="br0">
      <inkml:brushProperty name="width" value="0.04286" units="cm"/>
      <inkml:brushProperty name="height" value="0.04286" units="cm"/>
    </inkml:brush>
  </inkml:definitions>
  <inkml:trace contextRef="#ctx0" brushRef="#br0">0 0 5914,'15'2'2338,"-4"-1"-2338,-11-1 0,-1 0 0,3 0 0,-1 0 0,2 0-270,2 0 180,-2 0-899,0 1 449,-3-1 540,-3 2 0,1-1 0,0 0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23.578"/>
    </inkml:context>
    <inkml:brush xml:id="br0">
      <inkml:brushProperty name="width" value="0.04286" units="cm"/>
      <inkml:brushProperty name="height" value="0.04286" units="cm"/>
    </inkml:brush>
  </inkml:definitions>
  <inkml:trace contextRef="#ctx0" brushRef="#br0">53 12 6273,'-2'-1'360,"1"0"-270,0 0 0,1 1 0,0-1-90,0 0 90,1 0 0,-1 0 90,2 0 0,-1 0 90,0-1 539,0 2-809,-3 2 90,0 0-90,-2 4 0,2 0 90,-2 2 0,-2 8 0,1-1 180,-6 23-90,5-15 359,-3 38-359,7-32 360,0 41-450,4-39 90,9 45-180,-4-48-270,10 26 90,-8-38-809,14 8 449,-11-14-1799,8 5 1620,-13-12 719,-2 0 0,-5-4 0,0 0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25.695"/>
    </inkml:context>
    <inkml:brush xml:id="br0">
      <inkml:brushProperty name="width" value="0.04286" units="cm"/>
      <inkml:brushProperty name="height" value="0.04286" units="cm"/>
    </inkml:brush>
  </inkml:definitions>
  <inkml:trace contextRef="#ctx0" brushRef="#br0">8 34 6903,'2'1'270,"0"0"-90,0-1-90,-1 0 629,-1 0-629,0-2-90,0 2 180,0-1-90,-1 1-90,0 0 90,-1 0-90,1 0 90,0 0 0,1 0 90,-1 2-180,1-1 270,0 3-180,0-1 180,1 8-181,0-6 451,5 13-450,-4-11 270,3 9-180,-3-8 270,3 10-361,-3-10 91,5 11-180,-3-12 0,3 4 90,-3-8-90,9 2 90,-5-4-90,13-2 0,-11-1 90,12-3-90,-13 3 0,11-4 0,-11 3 0,11-4 0,-13 3-90,8-6 90,-10 6 0,1-7 0,-4 6 0,-1-5 0,-2 6 0,-1-5-90,0 5 90,-2-5 0,2 4-90,-3-6 90,3 7-90,-2-9 90,2 7 0,-1-6 0,1 7 0,-1-3 0,2 6 0,-1-2 0,1 2 0,-2-1 0,1 1 0,-1-2 0,2 3 0,0 0 0,1 1 0,-1 0-90,0 1 90,1-1 0,-1 1 0,1 1 0,-1 0 90,1 3-90,1-1 0,2 6 0,-1-3 90,7 13-90,-5-11 90,8 19-90,-8-18 90,5 15 0,-6-17 0,-1 8-90,-2-9 90,-2 5-90,-1-8 0,-5 5 0,5-6 90,-9 3-90,6-4-90,-17-1 90,13-1 0,-17-1 0,17 0-90,-10-3 90,12 2-90,-7-3 0,10 2 0,-6-4 0,7 4 0,-5-4 0,5 4 1,-3-7-1,3 6-90,-2-8 180,3 7-180,-1-6 90,3 6 0,0-6 0,1 7-90,0-7 180,-1 7-90,0-3 90,0 4 0,-3-3 0,3 3 0,-2-2 0,3 4 0,0-3 0,0 3 0,0-2-90,0 2 90,0 0 90,0 1-90,-2 0 90,2 0-90,-1 0 0,1 1 0,0-1 90,1 3-90,0-2 0,2 2 0,-1-1 180,4 5-90,-3-2 90,7 10-90,-5-7 180,8 12-181,-6-10 91,9 13-90,-8-14 0,13 10-90,-11-13 0,12 7 90,-13-9-90,10 3 0,-13-5 0,6 0 0,-9-1 0,1-1 0,-2-1 0,3-4 0,-2 1 0,4-8 0,-4 5-90,2-8 90,-4 9 0,-1-10 0,-1 10-90,-2-9 90,2 10-90,-1-7 0,2 7 0,-1-6 1,0 7-1,-2-5 90,2 5 0,-2-1 0,2 2 0,-2-2 0,1 2 0,-1-3 0,1 3 0,0-1 0,2 2 0,0-2 0,0 3 0,-1-3 0,0 3-90,0-4 90,0 4 90,1-1 0,0 2-90,1 3 89,0-1-89,1 3 90,2 0 90,2 5-90,-1 0 90,5 13-90,-4-9 90,11 22-180,-9-22 90,11 16 0,-12-22 0,11 4-90,-10-10 0,13-1-90,-12-2-270,12-5 90,-14 3-1079,6-7 719,-10 5-1438,-4-10 1348,-3 9 720,-9-6 0,4 8 0,-2-2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29.260"/>
    </inkml:context>
    <inkml:brush xml:id="br0">
      <inkml:brushProperty name="width" value="0.04286" units="cm"/>
      <inkml:brushProperty name="height" value="0.04286" units="cm"/>
    </inkml:brush>
  </inkml:definitions>
  <inkml:trace contextRef="#ctx0" brushRef="#br0">3 41 5914,'-1'1'90,"0"-1"539,1 0-539,0 2-90,0-2 0,0 2 90,1 0-90,-1-1 180,0 4-180,0-3 90,0 4 0,0-4 180,0 2-180,0-4 269,1 2-359,-1-2 270,3-2-270,-1 1 180,3-5-180,-2 3 90,5-5-90,-4 4 0,2-2 0,-2 2 0,0 0 0,-1 0 0,1 1 0,4-3 0,-2 3 0,6-3 0,-7 3 0,5 0 0,-5 2 0,4 2 180,2 6-90,-2-2-90,2 5 90,-2-3 0,-3-1 90,10 5-180,-8-6 270,16 1-180,-14-6 0,10-2-90,-12-2 90,11-8-90,-11 5 0,9-8 0,-13 11-180,1-4 90,-4 6-450,1-3 270,-1 4-989,-1 1 629,-1 2 630,0 4 0,1-2 0,1 1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4.177"/>
    </inkml:context>
    <inkml:brush xml:id="br0">
      <inkml:brushProperty name="width" value="0.04286" units="cm"/>
      <inkml:brushProperty name="height" value="0.04286" units="cm"/>
    </inkml:brush>
  </inkml:definitions>
  <inkml:trace contextRef="#ctx0" brushRef="#br0">19 89 5914,'-2'0'90,"1"-1"0,1 0-90,0 0 89,0 1-89,0-2 0,1 1 90,0-2-90,1 1 90,0-1-90,-1 1 90,1-1 0,-1 2 0,-1-3 0,1 2 90,2-4-90,-1 3 90,5-6-90,-3 5 180,3-7-180,-4 7 90,3-6-180,-4 6 179,1-2-179,-2 3 90,0 1-90,-1 2 180,-1 2-180,0-1 90,-3 5 0,2-3 0,-3 9 0,2-4 90,-9 26-90,6-15 90,-10 33-90,10-28 360,-3 32-271,8-31 451,6 32-450,0-33 270,14 27-360,-8-30 90,17 18-180,-14-25-180,14 13 0,-18-18-810,10 7 541,-14-12-1890,6 2 1619,-9-5 720,-2-4 0,-3 1 0,-1-3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4.775"/>
    </inkml:context>
    <inkml:brush xml:id="br0">
      <inkml:brushProperty name="width" value="0.04286" units="cm"/>
      <inkml:brushProperty name="height" value="0.04286" units="cm"/>
    </inkml:brush>
  </inkml:definitions>
  <inkml:trace contextRef="#ctx0" brushRef="#br0">1 14 6633,'0'-1'450,"2"-1"-360,-2 1 0,1 1 0,0-1 90,1 1 0,1-1-1,3-1-89,0 0 180,10 0-180,-6 1 0,6 1 0,-6 0 0,0 2 0,1 0 0,0 1 90,0 0 180,5 4-270,-4-1 449,11 10-359,-12-7 270,9 14-270,-13-12 180,0 16-270,-7-15 89,-11 16-179,2-17-179,-19 14-1,15-17-630,-15 6 450,19-12-629,-9-4 719,12-1-629,-4-8 719,7 5-540,1-7 540,3 7-539,4-6 719,-2 8 0,2-3 0,-4 4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5.143"/>
    </inkml:context>
    <inkml:brush xml:id="br0">
      <inkml:brushProperty name="width" value="0.04286" units="cm"/>
      <inkml:brushProperty name="height" value="0.04286" units="cm"/>
    </inkml:brush>
  </inkml:definitions>
  <inkml:trace contextRef="#ctx0" brushRef="#br0">84 6 5914,'1'-3'719,"-1"1"-629,-6 5 0,0-1-90,-2 3 90,2-1 180,-6 7-180,4-4 450,-11 18-361,12-14 181,-5 20-270,11-19 180,5 15-180,0-15 0,12 11-90,-7-15-90,15 7 0,-13-10-899,22-3 629,-19-3-720,13-5 1080,-19 2 0,2-2 0,-4 2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5.461"/>
    </inkml:context>
    <inkml:brush xml:id="br0">
      <inkml:brushProperty name="width" value="0.04286" units="cm"/>
      <inkml:brushProperty name="height" value="0.04286" units="cm"/>
    </inkml:brush>
  </inkml:definitions>
  <inkml:trace contextRef="#ctx0" brushRef="#br0">31 0 6183,'-1'7'450,"-1"-1"-270,2 1-90,-1 0 0,1 1 0,0 0 90,0 6-180,0-4-90,-2 10-90,1-12-450,-5 7 271,3-11 359,-3 1 0,2-4 0,0-2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1.733"/>
    </inkml:context>
    <inkml:brush xml:id="br0">
      <inkml:brushProperty name="width" value="0.04286" units="cm"/>
      <inkml:brushProperty name="height" value="0.04286" units="cm"/>
      <inkml:brushProperty name="color" value="#00A0D7"/>
    </inkml:brush>
  </inkml:definitions>
  <inkml:trace contextRef="#ctx0" brushRef="#br0">1 1939 6094,'0'-4'179,"0"1"-179,1 0 0,0 0 90,0 1-90,1 0 0,-1 0 0,1 0 0,2-1 180,2-3-180,-1 2 360,0-3-270,-4 6 270,1-2-270,-2 3 359,0-2-359,0 1 360,4-2-360,-3 2 90,5-5-90,-3 3 90,4-7-90,-3 6 90,4-7-90,-5 5 180,7-7-181,-5 6 361,8-13-360,-5 9 540,11-18-450,-9 15 359,19-29-449,-15 24 90,22-28-90,-21 29 90,21-23-180,-21 22 90,19-22-90,-20 24 90,19-22-90,-20 22 90,26-26-90,-23 26 90,24-25-90,-25 26 0,25-23 0,-21 21 90,26-28 0,-25 25-90,25-26 90,-26 27-90,22-23 90,-24 27-90,22-25 0,-24 26 0,19-20 0,-21 22 0,18-20 0,-16 17 0,23-23 0,-19 20 0,29-27 0,-24 24 0,29-28 0,-31 29 0,30-30 0,-34 32 90,20-23-90,-26 27 0,11-15 0,-14 18 0,11-15 0,-12 15 0,13-20 0,-10 18 0,15-24 0,-13 20 0,20-26 0,-19 28 0,14-19 0,-19 25 0,6-8 0,-8 10 0,5-6 0,-6 8 0,8-9 0,-7 9 0,9-11 0,-9 8 0,15-19 0,-13 15 0,14-19 0,-16 19 0,10-12 0,-11 14 0,6-9 0,-7 13 0,3-11 0,-5 11 0,2-11 0,-4 11 0,1-8-90,-2 11-630,-2-3 270,1 6-809,0 1 539,2 1-2698,1 4 3418,-2-3 0,0 0 0,0-3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6.075"/>
    </inkml:context>
    <inkml:brush xml:id="br0">
      <inkml:brushProperty name="width" value="0.04286" units="cm"/>
      <inkml:brushProperty name="height" value="0.04286" units="cm"/>
    </inkml:brush>
  </inkml:definitions>
  <inkml:trace contextRef="#ctx0" brushRef="#br0">0 34 5914,'0'4'359,"1"1"-269,0 1 0,0 0 0,1 1 90,0 1-90,0 0 540,7 13-540,-3-10 269,9 15-179,-8-18 0,12 5-90,-9-10 0,16-4 0,-13-2 0,18-11-90,-18 5 0,7-6 0,-11 5 0,-2 1 0,0-1 0,-3 0-90,0-3 90,-3 3-90,-4-9 90,0 10 0,-4-9 0,5 13 0,-1 1 0,4 6 0,2 4 0,1 2 0,2 2 90,1 3-90,2 1 90,7 9 0,-3-4 180,15 25-90,-12-22 270,16 28-181,-21-30 811,7 26-900,-16-28 269,-11 21-359,-1-26-270,-21 12 1,15-17-901,-26 4 630,23-11-1169,-22-8 1080,25-2-1080,-14-19 1619,22 12 0,-2-11 0,9 13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6.509"/>
    </inkml:context>
    <inkml:brush xml:id="br0">
      <inkml:brushProperty name="width" value="0.04286" units="cm"/>
      <inkml:brushProperty name="height" value="0.04286" units="cm"/>
    </inkml:brush>
  </inkml:definitions>
  <inkml:trace contextRef="#ctx0" brushRef="#br0">0 7 6453,'33'-5'2159,"-3"4"-1889,-14 8 90,1 4 269,7 10-269,-6-3 0,6 9-90,-10-6 0,-1 2 539,4 36-809,-8-25 180,1 46-270,-10-51-540,-3 28 181,1-35-1440,-1 14 989,1-25 91,0 1-1,0-9 810,0-2 0,1-2 0,1-2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39.962"/>
    </inkml:context>
    <inkml:brush xml:id="br0">
      <inkml:brushProperty name="width" value="0.04286" units="cm"/>
      <inkml:brushProperty name="height" value="0.04286" units="cm"/>
    </inkml:brush>
  </inkml:definitions>
  <inkml:trace contextRef="#ctx0" brushRef="#br0">8 12 6004,'-2'-1'269,"0"0"-179,0-1 0,1 1 0,1 0 90,0-1-90,0 1 0,0 0 540,0 1 359,0-1-809,1 1-90,0 0 0,0 0 0,1 0 270,0 0-270,0 1 359,4 2-269,-1 0 630,12 8-540,-7-3 269,22 19-359,-16-9 180,36 46-360,-30-31 90,4 11 0,-2 1-90,-9-7 0,7 47 0,-18-49 0,-13 54-90,1-57-270,-16 30 0,13-44-1708,-12 13 1348,13-21-1439,-9 3 1440,15-15 719,-1-3 0,6-2 0,2-1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45.095"/>
    </inkml:context>
    <inkml:brush xml:id="br0">
      <inkml:brushProperty name="width" value="0.04286" units="cm"/>
      <inkml:brushProperty name="height" value="0.04286" units="cm"/>
    </inkml:brush>
  </inkml:definitions>
  <inkml:trace contextRef="#ctx0" brushRef="#br0">193 255 6094,'2'-3'269,"1"0"-179,-1 1 0,1-1 0,0 1 0,0-2 0,0 1 0,0-1 360,4-5-360,-2 2 449,6-14 1,-3-1-450,-1 0 180,-1-7-180,-6 18 0,-6-15-90,2 14 90,-13-16 0,8 16 0,-13-11 0,12 16 269,-14 6-179,15 7 180,-11 20-90,13-5 629,-7 45-629,8-25 45,1 24 0,0 2-225,3-7 0,0 13 0,0-1-90,2-20 0,0 1 0,1-1 0,1-13-90,0 34 90,-2-48-450,-1 14 180,0-28-1079,-5-1 719,2-11-1888,-14-23 1888,7 8 630,-16-23 0,14 19 0,-5-7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45.328"/>
    </inkml:context>
    <inkml:brush xml:id="br0">
      <inkml:brushProperty name="width" value="0.04286" units="cm"/>
      <inkml:brushProperty name="height" value="0.04286" units="cm"/>
    </inkml:brush>
  </inkml:definitions>
  <inkml:trace contextRef="#ctx0" brushRef="#br0">0 27 6543,'7'0'1664,"52"-1"0,13-1-1754,-29 1 45,28-1 0,-5 0-764,-47-2-181,-9 2 361,2-1 629,-12 0 0,-1 1 0,-1-2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45.896"/>
    </inkml:context>
    <inkml:brush xml:id="br0">
      <inkml:brushProperty name="width" value="0.04286" units="cm"/>
      <inkml:brushProperty name="height" value="0.04286" units="cm"/>
    </inkml:brush>
  </inkml:definitions>
  <inkml:trace contextRef="#ctx0" brushRef="#br0">79 16 6094,'4'-4'449,"1"1"-359,-1 0 90,0 1-90,-1 1 90,1-1 0,-2 2 180,1-1-270,-3 2 359,-2 2-359,0 2 270,-9 11-180,5-5 450,-16 33-361,12-21 631,-13 48-540,15-37-90,-4 22-1,8-23 1,0 0-90,2 0-90,1 0 90,4 10-180,1-10 0,11 23 0,-4-31-540,18 20 181,-13-31-2160,25 2 1709,-26-15 810,16-10 0,-25 2 0,3-5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46.578"/>
    </inkml:context>
    <inkml:brush xml:id="br0">
      <inkml:brushProperty name="width" value="0.04286" units="cm"/>
      <inkml:brushProperty name="height" value="0.04286" units="cm"/>
    </inkml:brush>
  </inkml:definitions>
  <inkml:trace contextRef="#ctx0" brushRef="#br0">0 0 7173,'0'4'360,"0"1"-180,0 0-1,0 2 1,0 1-90,1 1 90,0 1 0,0 1-90,1 0 90,0 1 270,4 10 449,8 10-719,-4-7 360,11 6-450,-13-24 90,6 0 0,-5-6-91,1-2 1,0-1 0,0-2 0,5-5-90,-4 1-90,11-16 0,-13 12 0,6-17 90,-12 17-89,0-10-1,-3 13 90,0-3 0,1 11 0,6 11 90,-2 1 179,17 30-179,-9-15 450,29 61-450,-24-48 45,4 10 0,-1-1-45,-7-13 360,10 37-361,-18-45 361,-7 26-270,-6-33 0,-25 18-180,13-24-360,-32 9 180,28-18-1349,-32-14 900,35-3-1260,-17-37 1259,29 22-1079,2-39 1169,9 36 540,8-25 0,-1 31 0,3-7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46.998"/>
    </inkml:context>
    <inkml:brush xml:id="br0">
      <inkml:brushProperty name="width" value="0.04286" units="cm"/>
      <inkml:brushProperty name="height" value="0.04286" units="cm"/>
    </inkml:brush>
  </inkml:definitions>
  <inkml:trace contextRef="#ctx0" brushRef="#br0">0 11 6813,'0'-3'1169,"0"0"-899,0 1-90,0 1 90,1 0-90,1 0 90,3 2 0,2 0 89,3 2 811,20 7 89,23 20-1079,-9-5 135,-8 11 0,-5 3-136,-14-4 91,4 45-180,-26-44 0,-6 13 90,-12-1-540,-19 23-2248,7-4-720,9-8 2338,24-34 990,18-25 0,0-9 0,2-2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1.062"/>
    </inkml:context>
    <inkml:brush xml:id="br0">
      <inkml:brushProperty name="width" value="0.04286" units="cm"/>
      <inkml:brushProperty name="height" value="0.04286" units="cm"/>
    </inkml:brush>
  </inkml:definitions>
  <inkml:trace contextRef="#ctx0" brushRef="#br0">5 20 6183,'0'-2'270,"-1"0"-180,1 1 0,0 0 270,0 0-270,-1 1 0,1-1 0,-1 0 0,1-1 90,0 1-90,0 0 0,0 1 179,-1-1 1,1 0-270,0 0 720,0 0-630,1 1 0,1 0 90,2 0 0,0 0-1,2 0 451,11 2-360,-5-1 270,33 1-450,-23-2-180,25 0 0,-27 1-90,5 1-630,3-2-1079,0-3 1350,-5 1 539,-7-2 0,-17 3 0,-1 0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1.396"/>
    </inkml:context>
    <inkml:brush xml:id="br0">
      <inkml:brushProperty name="width" value="0.04286" units="cm"/>
      <inkml:brushProperty name="height" value="0.04286" units="cm"/>
    </inkml:brush>
  </inkml:definitions>
  <inkml:trace contextRef="#ctx0" brushRef="#br0">1 27 6094,'23'-1'1349,"-5"0"-1169,-2 0 89,-4 0-89,0-1 0,0 0 180,6-2-180,-3 1 180,16-3-270,-15 4-90,18-2-90,-20 4-990,16 5 451,-21-1 629,8 7 0,-13-6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4.127"/>
    </inkml:context>
    <inkml:brush xml:id="br0">
      <inkml:brushProperty name="width" value="0.04286" units="cm"/>
      <inkml:brushProperty name="height" value="0.04286" units="cm"/>
      <inkml:brushProperty name="color" value="#004F8B"/>
    </inkml:brush>
  </inkml:definitions>
  <inkml:trace contextRef="#ctx0" brushRef="#br0">1090 124 5914,'3'-8'0,"-1"1"0,1-1 0,1 0 90,-1 0 0,0 1-90,1 1 179,-1 0-89,0 2 450,1-4-90,-2 2-270,0 0 90,-5 0-181,2 4 91,-1-5-90,2 4 0,1-5 0,0 5 180,5-2-180,-3 3 450,7 0-270,-4 1 539,6 0-539,-8 0 450,3 1-541,-5 0 181,-2 2-360,-2 1 90,-8 12 0,3-3-90,-14 26 90,10-17-90,-18 38 90,15-28 0,-24 51-90,19-41 90,-3 11 0,0 1-90,3-2 90,-7 21 0,-1 3-90,6-11 0,-5 16 0,0 1 0,6-18 45,-3 8 0,0 0-45,3-10 45,-2 5 0,0-2-45,3-12 45,-2 4 0,0-1-45,2-9 0,-3 4 0,0-1 0,3-7 45,-5 12 0,0-1-45,5-9 45,-3 8 0,0-1-45,6-13 89,-14 44-89,19-47 0,-10 38 0,13-43 90,-10 33-90,10-36 0,-12 30 0,11-33 0,-17 40 0,15-37 0,-14 40 0,16-39 0,-11 36 90,12-35-90,-11 40 0,11-37 90,-11 38-90,12-41 90,-9 28-90,11-35 0,-9 31 0,9-31 0,-8 25 0,8-31 0,-3 13 0,4-19 0,-2 9 0,4-12 90,-2 7-90,2-8 0,-3 9 0,3-9 0,-2 7 0,1-7 0,-5 9 0,4-8-90,-9 12 0,7-11-539,-10 10-1,10-15-2158,3-26 1708,7-5 1080,10-27 0,3-7 0,2-12 0,-2 11 0,0 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3.636"/>
    </inkml:context>
    <inkml:brush xml:id="br0">
      <inkml:brushProperty name="width" value="0.04286" units="cm"/>
      <inkml:brushProperty name="height" value="0.04286" units="cm"/>
      <inkml:brushProperty name="color" value="#00A0D7"/>
    </inkml:brush>
  </inkml:definitions>
  <inkml:trace contextRef="#ctx0" brushRef="#br0">61 25 5914,'-8'-1'180,"0"0"-180,2-1 0,1 1 0,1-1 0,0 0 0,2 1 0,-1-1 0,2 0 0,-1 1 179,1-2-89,-1 3 270,-1-2 0,-1 2-360,0 0 270,1 0-180,2 0 989,1 0-989,0-1 0,0 0 0,0 0 720,0 0-631,1 4-89,-1-2 90,1 4 0,-1-1 90,0 1 360,0 7-450,1-3 269,5 12-269,-2-10 90,16 21-270,-10-17 180,18 28-180,-17-24 90,15 30 0,-14-27 0,14 28-90,-14-29 90,13 25-90,-13-26 90,12 22 0,-14-24 0,14 29-90,-15-26 90,12 28-1,-14-30 1,10 26-90,-9-26 90,10 23-90,-10-24 180,14 27-180,-12-25 90,14 29-90,-13-27 180,17 37-180,-17-33 90,13 37 0,-16-39-90,11 31 90,-10-32 0,13 26 0,-11-29 0,16 24-90,-14-25 0,20 25 0,-18-24 90,22 36-90,10 15 0,-13-20 90,8 12-90,-20-42 0,-8-7 0,19 18 0,-19-17 0,16 17 0,-18-18 0,11 12 0,-13-14 0,14 15 0,-13-14 0,17 16 0,-16-19 0,17 13 0,-15-13 0,18 16 0,-16-13 0,21 18 0,-19-16 0,25 20 0,-24-20 0,33 24 0,-31-24 0,27 21 0,-30-23 0,17 16 0,-20-17 0,16 14 0,-18-16 0,18 10 0,-18-12 0,18 10 0,-18-11 0,21 14 0,-20-12 0,21 12 0,-22-13 0,19 11 0,-18-11 0,15 9 0,-16-9 0,17 9 0,-16-10 0,18 10 0,-18-11 0,16 11 0,-19-11 0,9 9 0,-15-11 0,5 4 0,-6-4 0,4 2 0,-5-4 0,5 4 0,-5-4 0,3 3 0,-4-3 90,0 0-90,-2-2-90,0 0 90,0 1 0,0 1 0,0 0-90,1 3 0,0 0 0,3 7 90,-2-5-90,2 7 90,-4-8-90,1 5 90,-1-7 0,-2 4 0,1-5 0,0 0 90,1-2-180,0 0 90,0-1 0,-1 2 0,0-2 0,0 2-90,-2 0 90,1 0-90,-2 2 0,2-3-360,-1 2 181,2-2-991,0 1 631,1-2-2340,2 0 2070,-2 1 899,-4-2 0,-2 3 0,-5-2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23.981"/>
    </inkml:context>
    <inkml:brush xml:id="br0">
      <inkml:brushProperty name="width" value="0.04286" units="cm"/>
      <inkml:brushProperty name="height" value="0.04286" units="cm"/>
    </inkml:brush>
  </inkml:definitions>
  <inkml:trace contextRef="#ctx0" brushRef="#br0">244 22 5914,'-3'-2'180,"1"0"-91,1 1 1,1 0-90,0-1 90,0 1-90,0 0 90,0-1-90,0 2 0,0-1 180,0-1-180,0 1 180,0 0-180,0 1 360,1-2-270,0 1 90,1 0-90,-2 0 359,0 1-359,0 2-90,-1-1 90,-1 4 0,-4 3 0,1 0 90,-17 23-90,10-12 180,-18 27-90,16-21 539,-19 39-449,17-28 315,-7 19 0,2 1-316,5-7-44,-1 13 0,2 0-135,8-16-45,5 5 0,3-1 45,5-10-90,18 41 0,-9-50-540,22 26 181,-20-37-1440,21 13 1079,-24-23 720,17 7 0,-21-14 0,7 1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2.426"/>
    </inkml:context>
    <inkml:brush xml:id="br0">
      <inkml:brushProperty name="width" value="0.04286" units="cm"/>
      <inkml:brushProperty name="height" value="0.04286" units="cm"/>
    </inkml:brush>
  </inkml:definitions>
  <inkml:trace contextRef="#ctx0" brushRef="#br0">79 11 6004,'13'-5'3238,"-6"0"-3058,3 8 0,-7-1-1,0 2 91,0 1 0,0 1 0,0 2 0,-1 1 539,-2 19-629,0-7 270,-10 54-360,4-39 45,-4 13 0,-2 1-45,0-10 0,-15 45-90,15-51-270,-8 26 0,14-41-1259,-3 8 719,8-22-2698,2-16 3508,2-1 0,2-14 0,-1 8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3.326"/>
    </inkml:context>
    <inkml:brush xml:id="br0">
      <inkml:brushProperty name="width" value="0.04286" units="cm"/>
      <inkml:brushProperty name="height" value="0.04286" units="cm"/>
    </inkml:brush>
  </inkml:definitions>
  <inkml:trace contextRef="#ctx0" brushRef="#br0">2 51 6273,'0'-3'360,"1"1"-270,0-1 0,2 1 0,0-1 0,2 0 90,0 0 90,5-2 449,18-2-629,-7 1 360,33-3-360,-29 6 360,38 1-270,-34 4 719,33 10-629,-36-2 629,25 20-629,-32-12 270,17 39-450,-26-30 180,2 44-270,-15-41 90,-16 41 0,5-39-90,-18 14 0,-4 0 0,4-12 0,-36 32 0,37-45 0,-27 11-90,21-14-450,-33 9 180,45-22-1978,-11-21 1528,31 1-1619,17-36 2429,3 25 0,13-14 0,-9 18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7.094"/>
    </inkml:context>
    <inkml:brush xml:id="br0">
      <inkml:brushProperty name="width" value="0.04286" units="cm"/>
      <inkml:brushProperty name="height" value="0.04286" units="cm"/>
    </inkml:brush>
  </inkml:definitions>
  <inkml:trace contextRef="#ctx0" brushRef="#br0">29 1 6633,'-2'0'90,"0"0"0,1 0 540,1 0-450,-2 1-90,2-1 629,-1 0-629,0 1 0,0 0 0,-1 0 0,1 1 90,-1 2 360,-1 8-361,0-2 631,-2 17-540,4-14 359,-1 22-449,3-18 90,4 19-270,-1-21 90,11 14-90,-6-20-450,18 7 181,-16-12-901,14-3 721,-17-5-1171,6-11 991,-9 5 89,0-6-90,-5 7 630,-3-2 0,2 0 0,-1 0 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2:57.595"/>
    </inkml:context>
    <inkml:brush xml:id="br0">
      <inkml:brushProperty name="width" value="0.04286" units="cm"/>
      <inkml:brushProperty name="height" value="0.04286" units="cm"/>
    </inkml:brush>
  </inkml:definitions>
  <inkml:trace contextRef="#ctx0" brushRef="#br0">27 45 6004,'3'0'90,"-1"0"-90,1 0 0,0-1 0,0 0 0,-1 0 0,3-3 89,-2 1 181,1-5-180,-4 3 360,-1-5-270,-2 6 360,-4-2-450,2 5 449,-11 6-539,9 1 0,-6 11-90,11-10-899,2 11 539,3-10 450,8 6 0,-3-10 0,5 1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00.861"/>
    </inkml:context>
    <inkml:brush xml:id="br0">
      <inkml:brushProperty name="width" value="0.04286" units="cm"/>
      <inkml:brushProperty name="height" value="0.04286" units="cm"/>
    </inkml:brush>
  </inkml:definitions>
  <inkml:trace contextRef="#ctx0" brushRef="#br0">74 82 6004,'0'-2'90,"0"1"-1,0 0 1,0 0-90,0 1 90,0-2-90,1 1 90,0 0-90,0 0 90,0-1 0,0 1 90,2-4-90,-1 2 180,10-9 90,3 2-360,-1 0 270,7-2-181,-13 8 181,5-3-180,-8 4 180,1 1-180,-5 1 180,1 2-270,-2 0 270,-2 2-180,0 0 270,-9 11-91,1-3 451,-21 25-450,15-14 449,-24 38-539,23-28 270,-14 49-360,20-42 0,5 10 0,3 1-90,5-11 0,17 47 0,-6-59-720,25 23 271,-19-33-1260,25 8 989,-24-21-1439,17-6 1440,-24-5 719,5-4 0,-11 2 0,-2 0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01.327"/>
    </inkml:context>
    <inkml:brush xml:id="br0">
      <inkml:brushProperty name="width" value="0.04286" units="cm"/>
      <inkml:brushProperty name="height" value="0.04286" units="cm"/>
    </inkml:brush>
  </inkml:definitions>
  <inkml:trace contextRef="#ctx0" brushRef="#br0">4 10 6273,'-2'-2'540,"1"0"-360,0 1 0,2-1-90,0 1 90,1 0-90,0 1 0,2 0 179,4 2 541,17 8-540,-6-2 449,22 15-449,-24-12 450,17 18-540,-23-16 270,9 12-271,-15-14 181,-3 18-270,-6-15-90,-23 25 0,3-22-270,-15 11 180,16-17-179,3-3-811,2-6 630,8-2 1,-3-3-91,10-2 90,2-1-989,5-7 1079,0 4 360,8-9 0,-4 9 0,2-3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01.646"/>
    </inkml:context>
    <inkml:brush xml:id="br0">
      <inkml:brushProperty name="width" value="0.04286" units="cm"/>
      <inkml:brushProperty name="height" value="0.04286" units="cm"/>
    </inkml:brush>
  </inkml:definitions>
  <inkml:trace contextRef="#ctx0" brushRef="#br0">105 0 6004,'-40'23'2608,"10"-7"-2428,15 5 90,9-6 0,0 0 269,1 9-179,2-6 360,7 19-540,1-19 179,15 21-449,-7-24-629,23 12 269,-17-20-1799,32-2 1620,-31-8 629,22-13 0,-30 6 0,6-7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09.545"/>
    </inkml:context>
    <inkml:brush xml:id="br0">
      <inkml:brushProperty name="width" value="0.04286" units="cm"/>
      <inkml:brushProperty name="height" value="0.04286" units="cm"/>
    </inkml:brush>
  </inkml:definitions>
  <inkml:trace contextRef="#ctx0" brushRef="#br0">26 22 5914,'-12'-9'449,"2"2"-449,8 6 0,2 1 180,-1 0-180,1-1 90,0 1 0,0-1 180,0 0-270,0 0 1529,0 1-1439,1-1 0,0 2 0,1-1 0,0 2 0,-1 0 180,3 2-90,0 1 179,4 5-89,-2-4 720,14 17-720,-9-10 269,20 25-449,-18-18 180,15 31-180,-17-25 0,10 38-90,-14-33 90,3 41 0,-8-39 0,-4 48-90,-1-49 0,-13 37 0,7-47 0,-16 19 0,13-26-180,-17 10 180,16-17-360,-13 3 90,15-9-989,-8-4 629,13-2-2518,-2-14 2429,9 8 719,3-9 0,2 7 0,2 0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10.296"/>
    </inkml:context>
    <inkml:brush xml:id="br0">
      <inkml:brushProperty name="width" value="0.04286" units="cm"/>
      <inkml:brushProperty name="height" value="0.04286" units="cm"/>
    </inkml:brush>
  </inkml:definitions>
  <inkml:trace contextRef="#ctx0" brushRef="#br0">296 127 6273,'1'-2'270,"1"0"-180,-2 0 90,1 1-90,0 0 90,0 0 0,1-1-90,-1 1 539,2-4-449,-2 3 180,1-6-270,-2 5 360,-1-7-360,1 5 180,-6-9-180,3 8 179,-8-10-269,5 8 270,-12-9-180,9 11 270,-12-6-270,12 10 180,-14 4-180,12 3 359,-21 27-269,18-13 270,-19 45-270,19-30 90,-15 56-180,17-45 0,-1 7 0,2 0-90,3-7 90,-4 49-90,9-58-90,3 38 0,1-51-720,4 19 360,-3-33-1259,2-1 990,-3-10-1350,-2-13 1439,-2 2 630,-5-9 0,2 5 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24.602"/>
    </inkml:context>
    <inkml:brush xml:id="br0">
      <inkml:brushProperty name="width" value="0.04286" units="cm"/>
      <inkml:brushProperty name="height" value="0.04286" units="cm"/>
      <inkml:brushProperty name="color" value="#00A0D7"/>
    </inkml:brush>
  </inkml:definitions>
  <inkml:trace contextRef="#ctx0" brushRef="#br0">2511 1975 6183,'-1'0'180,"-1"0"-180,1 0 360,1 0-360,-2 0 0,2 0 180,-1 0-180,0 0 90,1 0 0,-1 0-90,0 0 270,0 0-270,-1 0 90,2 1 359,0-1-449,0-1 90,0 0 0,0-2-90,-1 2 90,1-1 0,-2 0-90,1 0 90,-3-2-90,2 3 90,-1-3-90,1 2 90,-2-1-90,2 1 90,-5-4 0,4 2 0,-6-7 0,6 5 90,-7-8 0,5 8 180,-8-11-271,6 9 451,-9-11-450,8 11 540,-12-18-450,11 14 179,-14-19-269,13 19 180,-14-18-270,12 17 180,-14-19-180,15 18 90,-17-21-90,16 20 90,-19-21 0,17 19 0,-26-29-90,22 27 90,-27-29 0,26 30 0,-23-22-90,23 22 90,-21-22-90,23 23 0,-18-21 90,22 22-90,-19-17 90,18 18-90,-20-17 90,19 18-90,-23-19 0,23 20 0,-19-18 0,22 20 0,-13-14 90,15 14-90,-10-13 0,11 13 0,-8-12 0,9 13 89,-14-17-89,12 16 0,-17-17 0,14 17 0,-19-15 0,15 15 0,-25-16 0,22 14 90,-27-20-90,27 18 90,-21-19-90,25 20 0,-19-19 0,23 20 0,-15-15 0,19 18 0,-8-10 0,9 12 0,-7-10 0,6 9 0,-11-9 0,10 9 0,-15-9 0,13 9 0,-12-10 0,13 10 0,-11-14 0,13 15 0,-9-12 0,11 14 0,-9-11 0,9 11 0,-6-6 0,8 8 0,-6-5 0,3 2 0,-14-11 0,12 10 0,-15-10 0,15 10 0,-13-7 0,11 8 0,-20-13 0,15 11 0,-25-13 0,22 12 0,-22-11 0,24 12 0,-21-13 0,24 14 0,-14-10 0,20 12 0,-9-2 0,10 5 0,-9-4 0,8 4 0,-11-8 0,11 6 0,-14-5 0,14 5 0,-11-5 0,12 6 0,-7-6 0,9 7 0,-7-5 0,7 5 0,-7-6 0,5 5 0,-7-4 0,8 4 0,-8-4 0,8 4 0,-10-4 0,9 4 0,-11-5 0,10 7 0,-7-3 0,8 3 0,-16-2 0,12 3 0,-17-4 0,17 4 0,-12-5 0,13 3-90,-10-2 90,13 3 0,-8 0 0,8 1 0,-7 1 0,7 0 0,-8 1 0,8-1 0,-8 2 90,10-2-90,-7 1 0,8 0 0,-9-1 0,8 0 0,-7 0 0,7 0-90,-3 0 0,5 0-1079,-1 0 629,4 0-2068,0 2 1529,0 0 1079,-11-1 0,2-4 0,-9-3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10.515"/>
    </inkml:context>
    <inkml:brush xml:id="br0">
      <inkml:brushProperty name="width" value="0.04286" units="cm"/>
      <inkml:brushProperty name="height" value="0.04286" units="cm"/>
    </inkml:brush>
  </inkml:definitions>
  <inkml:trace contextRef="#ctx0" brushRef="#br0">0 0 6453,'75'1'1619,"0"1"0,7-3-1754,-8 5 1,-5 0-316,-30-2-540,-27-2 361,-6 0-1,-1 0 630,-5 0 0,-1-1 0,0 1 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0.213"/>
    </inkml:context>
    <inkml:brush xml:id="br0">
      <inkml:brushProperty name="width" value="0.04286" units="cm"/>
      <inkml:brushProperty name="height" value="0.04286" units="cm"/>
    </inkml:brush>
  </inkml:definitions>
  <inkml:trace contextRef="#ctx0" brushRef="#br0">5 16 6094,'-2'2'359,"1"0"-269,0-2 90,1 0-90,1-1 0,0 0-90,1-1 90,0 2-90,-1 0 180,1 1 180,-1-1-270,-1 1 179,1-3-179,0 1 180,3-1-180,1 0 90,12-1-90,-6 1 0,28-2 0,-22 2 90,27 4-90,-28 2 270,17 10-180,-22-5 359,10 14-269,-15-11 270,-1 17-450,-7-15 269,-11 18-269,4-17-90,-25 20 0,17-21-539,-24 13 179,26-20-719,-18 1 629,21-6-899,-11-4 899,15 0 450,3-6 0,7 3 0,4-4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0.607"/>
    </inkml:context>
    <inkml:brush xml:id="br0">
      <inkml:brushProperty name="width" value="0.04286" units="cm"/>
      <inkml:brushProperty name="height" value="0.04286" units="cm"/>
    </inkml:brush>
  </inkml:definitions>
  <inkml:trace contextRef="#ctx0" brushRef="#br0">145 5 6183,'-1'-2'720,"0"0"-630,-2 1 90,0 2-90,-2-1 0,-2 2 0,-1 1 359,-13 7-269,7-3 360,-18 16-360,19-12 270,-11 15-270,16-14 449,3 17-449,7-18 90,11 15-180,-5-18-90,8 4-90,-6-7-1169,22 2 269,-10-5-179,16 0 539,-21-5 91,-1-1 539,-5-1 0,1-1 0,1-1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1.713"/>
    </inkml:context>
    <inkml:brush xml:id="br0">
      <inkml:brushProperty name="width" value="0.04286" units="cm"/>
      <inkml:brushProperty name="height" value="0.04286" units="cm"/>
    </inkml:brush>
  </inkml:definitions>
  <inkml:trace contextRef="#ctx0" brushRef="#br0">1 49 5914,'6'-14'2968,"-1"5"-2878,-4 10 360,0 7-181,0-4-89,1 5 90,-2-2 540,2 11-540,-1-5 359,3 25-449,-1-18 90,8 34-180,-5-28 0,15 35-90,-9-35 180,19 27-180,-16-34 90,23 16-90,-21-25 90,33-2 0,-29-10 0,29-16-90,-33 6 0,16-20 90,-22 16-90,5-10 0,-11 11 0,0-11-90,-3 6 90,-2-9 0,-3 7-90,-1 0-360,-9-31 270,5 25-989,-8-32 629,12 44-1799,1-11 1530,5 20 809,12 2 0,-5 8 0,8 3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3.560"/>
    </inkml:context>
    <inkml:brush xml:id="br0">
      <inkml:brushProperty name="width" value="0.04286" units="cm"/>
      <inkml:brushProperty name="height" value="0.04286" units="cm"/>
    </inkml:brush>
  </inkml:definitions>
  <inkml:trace contextRef="#ctx0" brushRef="#br0">381 30 6273,'-2'-1'360,"-1"1"-270,0 0 0,0 0 0,0 0 0,0-1 0,-1 1 0,1-1 90,-6 1 0,3 0 179,-17-3 1,-5 0-270,1-1 90,-14 0-180,24 3 180,-19-3-180,20 2 0,-15-1 90,19 2-90,-15-1 0,18 3 0,-11 1 0,15-1 90,-5 3-90,7-2 90,-3 3-90,4-1 270,-6 6-180,5-6 180,-4 6-181,5-6 361,-2 3-360,2-5 360,0 3-270,1-4 270,1 5-361,0-4 451,2 12-450,0-6 90,2 20-90,-1-12 180,2 27-180,-3-20 90,2 36-180,-2-29 180,2 42-90,-2-39-1,4 49-89,-4-51 0,4 35 0,-4-47-89,1 12 89,-2-21-630,-1 5 180,0-12-1619,-2-5 1080,0-3-1889,-6-15 2878,3 8 0,-2-7 0,5 7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4.413"/>
    </inkml:context>
    <inkml:brush xml:id="br0">
      <inkml:brushProperty name="width" value="0.04286" units="cm"/>
      <inkml:brushProperty name="height" value="0.04286" units="cm"/>
    </inkml:brush>
  </inkml:definitions>
  <inkml:trace contextRef="#ctx0" brushRef="#br0">232 1 6183,'-29'26'2384,"-4"12"0,0 1-2024,9-8-689,-30 43 599,39-48-90,2 2 180,-4 25-360,9-19 90,3 41-90,9-44-180,16 32-90,-7-40-753,17 22 484,-16-30-1308,18 6 1128,-18-16 719,16-3 0,-17-4 0,6-3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4.781"/>
    </inkml:context>
    <inkml:brush xml:id="br0">
      <inkml:brushProperty name="width" value="0.04286" units="cm"/>
      <inkml:brushProperty name="height" value="0.04286" units="cm"/>
    </inkml:brush>
  </inkml:definitions>
  <inkml:trace contextRef="#ctx0" brushRef="#br0">39 2 6183,'49'-1'2339,"-18"10"-2159,18-1 270,-29 12-180,-16-9 89,-1 3 271,-4 2-270,-2-3 449,-15 16-629,5-14 90,-26 21-270,20-22-180,-24 14 0,27-18-719,-13 5 539,21-12-1259,3-6 1079,8-3-1079,13-11 1080,-7 8 539,7-5 0,-5 6 0,1-1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5.078"/>
    </inkml:context>
    <inkml:brush xml:id="br0">
      <inkml:brushProperty name="width" value="0.04286" units="cm"/>
      <inkml:brushProperty name="height" value="0.04286" units="cm"/>
    </inkml:brush>
  </inkml:definitions>
  <inkml:trace contextRef="#ctx0" brushRef="#br0">95 10 6183,'-1'-10'2789,"-21"17"-1890,6 11 91,-16 17-720,18-10-90,6 0-1,6-12-89,2-1 0,8 9 0,-2-8-180,16 12-269,-4-16 89,5 1-90,-1-9-90,-4-3 0,3-3-719,9-7 539,-7 2-1258,15-12 1888,-21 10 0,7-7 0,-12 7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7.963"/>
    </inkml:context>
    <inkml:brush xml:id="br0">
      <inkml:brushProperty name="width" value="0.04286" units="cm"/>
      <inkml:brushProperty name="height" value="0.04286" units="cm"/>
    </inkml:brush>
  </inkml:definitions>
  <inkml:trace contextRef="#ctx0" brushRef="#br0">5 10 6273,'0'-2'540,"0"0"-450,0 0 90,0 1 0,0 0 0,0 0 539,0 1-539,-2 0-90,1 0 90,0 2 270,0 0-360,1-1 449,0 3-359,0-3 360,2 3-270,0-1 360,7 6-361,-4-1 271,13 16-360,-9-9 180,18 31-360,-13-21 270,27 53-180,-24-43 0,22 53-1,-27-55 1,8 42 0,-15-44 0,-4 36 0,-6-40 0,-18 32-90,7-35-180,-26 23 90,22-31-1079,-18 13 539,29-23-1978,3-13 1618,11-6 990,18-30 0,-9 22 0,10-15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38.711"/>
    </inkml:context>
    <inkml:brush xml:id="br0">
      <inkml:brushProperty name="width" value="0.04286" units="cm"/>
      <inkml:brushProperty name="height" value="0.04286" units="cm"/>
    </inkml:brush>
  </inkml:definitions>
  <inkml:trace contextRef="#ctx0" brushRef="#br0">8 9 6453,'-2'-2'810,"0"0"-720,0 1 90,2 0 359,-1 1-359,3-1-90,-2 1-90,3-1 180,-3 1 540,1 0-630,-1 1 0,0 0 0,0 1 0,0-2-1,0 2 451,4-2-270,-1 2 450,15 0-541,-6 0 361,26 5-450,-18-2 360,35 19-360,-27-6 270,35 42-180,-36-26 134,3 19 1,-3 4-135,-10-7 135,-1 13 0,-4 1-135,-8-15 89,-6 7 1,-2-1-180,-4-8 0,-6 4 0,-1-1 0,-2-9-360,-24 41 90,22-51-899,-17 23 539,23-37-2878,-4 9 2339,13-23-2069,4-8 3148,3-5 0,1-7 0,1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2.191"/>
    </inkml:context>
    <inkml:brush xml:id="br0">
      <inkml:brushProperty name="width" value="0.04286" units="cm"/>
      <inkml:brushProperty name="height" value="0.04286" units="cm"/>
    </inkml:brush>
  </inkml:definitions>
  <inkml:trace contextRef="#ctx0" brushRef="#br0">965 171 6723,'2'-2'1259,"0"0"-1079,-1 2 360,1 2 449,2 0 361,0-1-181,1-2-809,-3-2-180,2-5-90,-3-1 90,-1-2 89,-4-3-179,-6 0 0,-9-5-90,-12-1 0,-11-3 0,-12 3 0,6 6 0,-26 2 90,18 11-90,1-1 0,15 6 0,24 0 0,-1 1 0,0 0 90,-6 5-90,6-3 90,-18 10-90,18-8 90,-23 15-90,23-13 90,-22 17-90,21-16 90,-23 25-90,24-22 90,-21 25-90,24-24 90,-14 21-90,16-20 180,-13 24-180,14-22 180,-13 28-180,15-25 180,-13 28-90,13-27-1,-10 37 1,13-36 90,-6 35-180,9-38 180,-4 29-180,6-27 90,-2 29 0,2-30 0,3 28-90,0-31 90,6 24 0,-2-25-90,11 21 0,-8-22 0,19 20 0,-14-22 90,22 20-90,-18-20 0,33 20 0,-28-22 90,32 14-90,-33-18 0,28 7 0,-29-9 90,27 3-90,-27-8 0,25-1 0,-25-3 0,22-7 0,-25 4 0,27-14 0,-27 9 0,24-16 0,-27 14 0,15-16 0,-18 14 90,10-15-90,-15 16 0,6-14 0,-9 15 0,2-16 0,-4 14-90,2-20 90,-3 21 0,1-19 0,-2 20-90,-1-12 90,0 14 0,1-8 0,-1 12 0,1-4 0,0 7 0,0-3 0,0 5 0,0-3 0,0 3-90,0-1 90,0 5 0,0-2 0,0 2 0,0-1 0,0-1 0,-2 5 0,2-3 90,-2 11-90,1-5 270,-5 27-180,3-17 180,-5 33-181,4-28 181,-4 32-180,6-30 180,-3 33-180,5-34 90,5 23-180,0-30 0,16 12 0,-8-20-90,32 1-180,-24-10-719,28-9 539,-32 1-899,16-12 899,-22 9-1079,7-10 899,-14 12-1529,1-13 1350,-5 11-1530,-7-14 1620,3 13 719,-4-7 0,4 6 0,1 0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43.291"/>
    </inkml:context>
    <inkml:brush xml:id="br0">
      <inkml:brushProperty name="width" value="0.04286" units="cm"/>
      <inkml:brushProperty name="height" value="0.04286" units="cm"/>
    </inkml:brush>
  </inkml:definitions>
  <inkml:trace contextRef="#ctx0" brushRef="#br0">48 0 6363,'-2'0'450,"1"0"-450,0 0 270,1 0-180,-1 2-90,0-2 90,0 2 0,0 0 0,1-1 0,0 1 0,0 0 359,0 3-269,0-2 90,0 3-180,0-4 180,-1 2-270,1-3 180,-2 3-90,1-3 90,-3 8-90,3-4 0,1 8 0,1-8-1,3 7 1,-2-8 0,7 2-90,-6-3 0,6-2 90,-7 0 0,2-1-90,-3 0 630,-1 0-180,-2 1-270,1 0-91,-2 0 91,2-1-180,-25 27 0,19-17 0,-18 22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3:43.595"/>
    </inkml:context>
    <inkml:brush xml:id="br0">
      <inkml:brushProperty name="width" value="0.04286" units="cm"/>
      <inkml:brushProperty name="height" value="0.04286" units="cm"/>
    </inkml:brush>
  </inkml:definitions>
  <inkml:trace contextRef="#ctx0" brushRef="#br0">47 1 6004,'-4'49'5576,"4"-7"-5576,-20-33 0,15-1 0,5-5 90,3-1-90,1 0 0,2-2 90,1-1-90,1-2 0,0 0 0,4-2 90,0-2-90,-3 1 0,-2 1-270,-13 2-89,1 2-1260,-17 1 809,10 4-1888,-15 8 2698,18-4 0,-3 5 0,11-6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6.497"/>
    </inkml:context>
    <inkml:brush xml:id="br0">
      <inkml:brushProperty name="width" value="0.04286" units="cm"/>
      <inkml:brushProperty name="height" value="0.04286" units="cm"/>
      <inkml:brushProperty name="color" value="#008C3A"/>
    </inkml:brush>
  </inkml:definitions>
  <inkml:trace contextRef="#ctx0" brushRef="#br0">380 79 6004,'-2'-3'179,"1"0"-179,1 1 90,1 0-90,1 0 90,-1 1 0,0 0 270,0-2-270,0 1 360,0-6-270,-1 4 179,0-2-269,0 4 540,0 2-540,2 0 90,-2 0-90,1-1 180,-1-3-180,-1 2 90,-3-5-180,1 4 179,-5-4-89,4 4 180,-8-4-270,5 5 90,-11-2 0,7 4-90,-15 4 0,14 0 90,-19 8-90,18-5 90,-23 15-90,20-10 90,-23 25-90,21-17 360,-27 43-270,27-35 359,-20 46-359,27-46 270,-4 37-360,13-37 180,11 32-90,0-37-90,22 23 0,-14-30 90,28 11-90,-24-20-90,39-4 90,-36-7-630,34-9 271,-38 4-991,19-15 721,-24 11-1080,11-17 1079,-17 18 630,2-6 0,-7 13 0,0 0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6.981"/>
    </inkml:context>
    <inkml:brush xml:id="br0">
      <inkml:brushProperty name="width" value="0.04286" units="cm"/>
      <inkml:brushProperty name="height" value="0.04286" units="cm"/>
      <inkml:brushProperty name="color" value="#008C3A"/>
    </inkml:brush>
  </inkml:definitions>
  <inkml:trace contextRef="#ctx0" brushRef="#br0">105 23 6273,'-6'-12'2159,"0"2"-2069,2 10 0,0 1 0,-2 2 0,-1 0 90,-9 9-90,6-3 180,-12 16-180,13-13 269,-3 18-269,9-16 540,11 27-540,-1-24 450,18 22-360,-11-27 179,22 6-269,-18-16 90,25-7-180,-23-2 90,24-16-90,-27 11 0,15-20 0,-24 19 0,-3-17-90,-10 20 0,-6-6 0,1 7-90,-2 2 0,-1 0-89,-1 1-361,-7-1 270,6 2-809,-9-3 809,15 6-989,0 0 899,10 4 450,8 5 0,1-2 0,4 2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7.697"/>
    </inkml:context>
    <inkml:brush xml:id="br0">
      <inkml:brushProperty name="width" value="0.04286" units="cm"/>
      <inkml:brushProperty name="height" value="0.04286" units="cm"/>
      <inkml:brushProperty name="color" value="#008C3A"/>
    </inkml:brush>
  </inkml:definitions>
  <inkml:trace contextRef="#ctx0" brushRef="#br0">1 75 6004,'7'69'2608,"-1"-12"-2518,-4-50 90,0-1-90,0-1 0,-1-1 90,1 0 90,-1-1-91,0-1 451,0 0-450,-1-2 270,0-3-360,0-1 90,0-12-180,-1 6 0,2-31 0,-1 21 0,3-24 0,0 27 0,9-17 0,-6 20 0,9-9 0,-10 19-90,4 0 90,-5 6 0,0 0 0,1 3 0,-1 0 180,6 12-180,-5-5 179,10 21-89,-10-17 0,9 25-90,-9-25 90,3 14-90,-5-22 0,0 3 90,-2-7-90,3 1 0,-2-5 0,12-10-90,-7 3 0,14-19 0,-14 13 0,9-17 90,-10 16-90,5-13 90,-8 17-89,2-6 89,-3 12 0,1 2 0,-1 5 89,5 15-89,-3-6 90,7 22-90,-4-17 0,8 22 0,-7-22-539,9 20 269,-10-25-899,11 6 629,-10-17-719,14-9 899,-11 1-720,17-16 811,-17 11 269,11-12 0,-13 12 0,2-4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8.113"/>
    </inkml:context>
    <inkml:brush xml:id="br0">
      <inkml:brushProperty name="width" value="0.04286" units="cm"/>
      <inkml:brushProperty name="height" value="0.04286" units="cm"/>
      <inkml:brushProperty name="color" value="#008C3A"/>
    </inkml:brush>
  </inkml:definitions>
  <inkml:trace contextRef="#ctx0" brushRef="#br0">0 67 6004,'24'60'1439,"-1"0"0,5 8 0,-13-26-719,-17-43-630,5 11 0,-10-25-90,-1-12 0,4 9-90,-6-32 0,7 26 0,0-31 90,4 32-90,7-21 90,-1 29 0,14-8 0,-10 17 90,15 4-90,-14 6 270,11 13-180,-15-5 179,5 17-179,-11-16 90,-7 19-180,1-21-90,-9 9-90,5-14-1169,-10-2 989,10-6-1079,-6-14 989,12 3 1,1-11-1,4 7 0,1 1-89,0-1 539,2 1 0,1 1 0,1-1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8.831"/>
    </inkml:context>
    <inkml:brush xml:id="br0">
      <inkml:brushProperty name="width" value="0.04286" units="cm"/>
      <inkml:brushProperty name="height" value="0.04286" units="cm"/>
      <inkml:brushProperty name="color" value="#008C3A"/>
    </inkml:brush>
  </inkml:definitions>
  <inkml:trace contextRef="#ctx0" brushRef="#br0">7 115 5914,'-1'-5'2788,"0"7"-2698,-2 7 0,2 5 90,1-4 90,3 4-90,-1-1 359,7 15-269,-4-12 180,8 20-270,-7-22 0,10 14-180,-8-19 90,15 3-90,-11-12 90,18-9-90,-16 1 0,16-14 0,-18 10 0,9-17 0,-16 17-180,0-23 90,-7 23 90,-3-12-90,2 17 90,0-1 0,2 5 0,1 5 0,1 3 0,3 12 90,0-6 0,7 16 0,-4-15 0,12 14-90,-8-18 0,16 7 0,-8-13 89,14-7-89,-14-2 90,11-16-90,-18 10 0,5-8 0,-11 8 0,0 0 90,-1 0-90,-2 0 0,-2-6 0,-1 4 0,-4-17 0,0 16 180,-4-15-90,5 20 0,-3-2-90,5 13 90,-2 11-90,3-1 90,0 23-90,0-15 90,5 26-90,-2-24 0,9 24 0,-4-26-630,13 20 361,-12-25-1081,16 8 811,-14-19-1080,15-9 1169,-13 1 450,7-15 0,-13 10 0,1-7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9.382"/>
    </inkml:context>
    <inkml:brush xml:id="br0">
      <inkml:brushProperty name="width" value="0.04286" units="cm"/>
      <inkml:brushProperty name="height" value="0.04286" units="cm"/>
      <inkml:brushProperty name="color" value="#008C3A"/>
    </inkml:brush>
  </inkml:definitions>
  <inkml:trace contextRef="#ctx0" brushRef="#br0">1 52 6363,'37'17'1440,"-3"-2"-1351,-20-11 1,0 0-90,2 0 90,-1-1 0,1 0 0,13 1-90,-11-3 90,20 0-90,-23-3 90,17-4-90,-18 0 0,20-13 0,-20 9 0,17-14 0,-22 17 90,7-7 0,-13 10 90,0-1 90,-7 1-90,-2 1-90,-2 0 269,-11 3-269,8 1 270,-18 8-180,18-4 0,-7 6 0,9-4 0,2 2 0,0 1 0,0 1 89,2 4-179,2-3 180,3 14-180,2-13 0,11 15-90,-5-17-90,18 12-90,-12-16-809,22 3 449,-18-10-1349,26-9 1260,-24 2 629,25-15 0,-26 14 0,10-7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09.982"/>
    </inkml:context>
    <inkml:brush xml:id="br0">
      <inkml:brushProperty name="width" value="0.04286" units="cm"/>
      <inkml:brushProperty name="height" value="0.04286" units="cm"/>
      <inkml:brushProperty name="color" value="#008C3A"/>
    </inkml:brush>
  </inkml:definitions>
  <inkml:trace contextRef="#ctx0" brushRef="#br0">160 436 6183,'19'-32'2519,"-22"-4"-2429,-17 31-90,-6-5 0,4 14 0,4 4 0,6-1 90,-15 13-90,16-9 90,-11 16-90,15-15 360,-3 14-270,10-16 899,12 16-809,-3-17-90,11 7 90,-8-12 0,6-1-180,-3-2 90,21-4-90,-19 0 0,27-18 90,-29 10-90,15-17 0,-18 13 0,6-14 0,-1-8-90,-3-4 0,-3 1-360,-14-23 360,-1 32-270,-17-46 270,10 49 90,-7-14 0,8 24 0,1 2 0,0 4 90,1 2 0,-1 2 0,2 5 180,-3 14-90,6 2 629,5 46-539,3-29 180,13 55-360,-9-52 0,12 40 0,-12-44 0,14 26-180,-11-36-450,14 13 180,-13-23-1708,11 0 1078,-15-9 990,5-8 0,-10 2 0,0-4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2.247"/>
    </inkml:context>
    <inkml:brush xml:id="br0">
      <inkml:brushProperty name="width" value="0.04286" units="cm"/>
      <inkml:brushProperty name="height" value="0.04286" units="cm"/>
      <inkml:brushProperty name="color" value="#008C3A"/>
    </inkml:brush>
  </inkml:definitions>
  <inkml:trace contextRef="#ctx0" brushRef="#br0">74 72 6004,'-2'-4'269,"1"0"-179,-1 0 0,1 0 0,1-1 0,0 0 90,1 0-90,1 0 90,-1-1 360,-1-1-450,0 2 269,0-1-179,0 3 90,1 0-180,0 1 360,-1 0-360,1 1 90,-2 1-90,1 0 90,-6 1-180,1 0 0,-11 7 0,8-3 0,-11 15 0,12-8 0,-4 20 89,10-15 1,8 26-90,-1-26 180,14 17 0,-10-25 270,16 4-270,-13-12 360,18-7-361,-17 0 1,14-16-90,-18 10-90,9-18 0,-15 16-180,-4-20 0,-5 21-719,-16-15 629,9 19-809,-18-8 629,17 12-719,-12 1 719,17 7 450,-4 11 0,11-4 0,1 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2.606"/>
    </inkml:context>
    <inkml:brush xml:id="br0">
      <inkml:brushProperty name="width" value="0.04286" units="cm"/>
      <inkml:brushProperty name="height" value="0.04286" units="cm"/>
    </inkml:brush>
  </inkml:definitions>
  <inkml:trace contextRef="#ctx0" brushRef="#br0">33 3 6183,'-6'-2'630,"1"2"-360,0-1 0,1 1 0,0 0-90,1 0 89,0 1 1,1-1 720,1 2 449,5 1-1079,1-1 629,9 4-719,-4-4-180,7 4 180,-4-2-180,2 0 0,3 0 90,1-1-1,13 1-89,-6-2 180,35-1-180,-27-2 90,49-3-180,-52 1-270,31 0 180,-46 3-1259,5 1 539,-15-1-2248,-8-1 1979,-3 1 1079,-6-2 0,6 1 0,1-1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2.647"/>
    </inkml:context>
    <inkml:brush xml:id="br0">
      <inkml:brushProperty name="width" value="0.04286" units="cm"/>
      <inkml:brushProperty name="height" value="0.04286" units="cm"/>
      <inkml:brushProperty name="color" value="#008C3A"/>
    </inkml:brush>
  </inkml:definitions>
  <inkml:trace contextRef="#ctx0" brushRef="#br0">1 137 6273,'11'21'1619,"0"-2"-1529,-7-16 90,2 0 90,-3-3-180,0-1 180,2-5-180,-3 1 90,4-16-180,-2 7 90,9-25-90,-5 20 0,13-21 90,-10 26 0,16-7 0,-15 19 359,21 17-359,-19-3 90,19 25-270,-20-21-90,9 14-359,-9-13-901,5 4 811,-7-8 629,7-2 0,-7-9 0,6 0 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3.495"/>
    </inkml:context>
    <inkml:brush xml:id="br0">
      <inkml:brushProperty name="width" value="0.04286" units="cm"/>
      <inkml:brushProperty name="height" value="0.04286" units="cm"/>
      <inkml:brushProperty name="color" value="#008C3A"/>
    </inkml:brush>
  </inkml:definitions>
  <inkml:trace contextRef="#ctx0" brushRef="#br0">0 92 6633,'2'2'540,"1"0"-360,2 0-90,0 1 90,3 0-90,1-1 0,0 0-1,2 0 1,1-1 0,0-1-90,2-1 90,-1-1 0,13-4 90,5-9-90,-4 3 0,-1-10-90,-22 13 0,-3-11 0,-5 13 0,-21-7 0,11 11 0,-30 5 0,25 4 0,-25 15 90,27-8 90,-12 20 0,21-17 360,3 22-271,7-20 451,13 20-450,-7-22 180,22 22-450,-16-24-630,23 12 270,-22-20-539,16-2 359,-15-6-2069,23-12 2609,-20 6 0,13-8 0,-19 9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3.998"/>
    </inkml:context>
    <inkml:brush xml:id="br0">
      <inkml:brushProperty name="width" value="0.04286" units="cm"/>
      <inkml:brushProperty name="height" value="0.04286" units="cm"/>
      <inkml:brushProperty name="color" value="#008C3A"/>
    </inkml:brush>
  </inkml:definitions>
  <inkml:trace contextRef="#ctx0" brushRef="#br0">232 29 6183,'-63'-17'1440,"10"6"-1350,38 19 0,1 2 89,0 0 1,-5 8-90,5-4 180,-8 17-180,14-14 90,-2 21-180,10-22 180,8 16-180,-1-20 90,15 7-90,-10-13 180,22-4-180,-20-4 90,21-12-90,-23 6 0,10-10 0,-14 9 90,6-12-90,-9 13 180,1-8-180,-5 13 179,-1 3-89,0 3 0,3 13-90,0-5 0,3 7-90,-1-8 0,2 0 0,-1 0-89,2-1-271,6 1 90,-3-3-809,17-2 629,-13-4 540,22-8 0,-21 0 0,9-4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4.646"/>
    </inkml:context>
    <inkml:brush xml:id="br0">
      <inkml:brushProperty name="width" value="0.04286" units="cm"/>
      <inkml:brushProperty name="height" value="0.04286" units="cm"/>
      <inkml:brushProperty name="color" value="#008C3A"/>
    </inkml:brush>
  </inkml:definitions>
  <inkml:trace contextRef="#ctx0" brushRef="#br0">83 218 6094,'-52'31'1619,"21"39"-1350,48-39-269,2 24 90,5-39-90,-11-12 0,1-2 90,21-3-90,-14-2 0,30-11 0,-32 4 0,22-21 0,-24 15 0,18-27 0,-21 22 0,10-30 0,-16 27 0,-2-33-90,-7 31 90,-12-31 0,5 34 0,-12-16 0,11 29 90,-10 10 0,14 8 90,-3 31 0,9-16-90,2 15 90,1-15 0,0 1 0,0-1 0,1 1 179,1 8-89,-1-9 270,5 19-450,-5-23 270,7 13-270,-7-23 90,10 0-91,-7-12 1,17-20-90,-14 7-90,17-28 90,-18 26 0,10-18 0,-13 24 90,10-4 0,-9 15 270,15 10-270,-10 0 0,15 22-90,-15-14 0,23 25-90,-21-25-719,20 13 359,-21-24-1349,17-6 1169,-16-7-1529,15-18 2159,-18 12 0,5-9 0,-8 11 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6.681"/>
    </inkml:context>
    <inkml:brush xml:id="br0">
      <inkml:brushProperty name="width" value="0.04286" units="cm"/>
      <inkml:brushProperty name="height" value="0.04286" units="cm"/>
      <inkml:brushProperty name="color" value="#008C3A"/>
    </inkml:brush>
  </inkml:definitions>
  <inkml:trace contextRef="#ctx0" brushRef="#br0">20 79 6004,'-2'-1'179,"0"0"-89,2 1-90,2 1 0,-1 0 0,3 0 0,-3 0 450,0 0-270,-3-1-90,0 0 180,-3 0-180,1 0 270,-1 0-360,2 0 90,0 0-1,3 1-89,2 2 90,0-1 90,3 4-90,-4-3 270,3 11-270,-2-7 270,2 15-270,-3-11 270,0 16-270,-1-15 269,0 11-179,-1-15 360,0 6-360,1-11 270,-1 1-271,1-5 91,1-8-270,-1 1 90,6-19-90,-2 12 0,8-25 0,-5 22-90,12-26 90,-11 29 0,13-17 0,-12 24 0,12-3 0,-12 10 0,9 4 0,-10 3 90,7 14-90,-8-8 90,8 18-90,-8-16 0,8 17 0,-8-18 0,12 15 0,-11-17-90,12 9 0,-12-15-359,11 4 269,-10-7-450,10-1 450,-11-4-180,11-8 270,-10 3-90,14-20 91,-13 15 89,13-18 0,-15 20 0,9-12 0,-11 14 0,6-9 0,-8 12 89,1-7 1,-4 8 90,0-5-180,-2 5 450,-5-5-360,3 6 180,-8-3-180,5 6 0,-7 0-90,6 2 90,-10 6-90,9-1 270,-9 17-181,13-10 181,4 19-180,6-18 90,12 17-180,-7-18 90,17 14-90,-14-18-90,18 5 90,-17-10-270,22-7 180,-22-1-179,18-13 89,-21 8-90,10-16 270,-14 14-180,5-16 180,-9 16 0,1-13 0,-4 15 0,0-6 90,0 11 180,3 6-180,-1 3 179,8 14-269,-5-7-89,10 18-91,-9-17-630,10 14 450,-10-18-989,10 3 899,-10-12-899,8-6 899,-9 1 450,2-9 0,-7 5 0,-1-4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6.808"/>
    </inkml:context>
    <inkml:brush xml:id="br0">
      <inkml:brushProperty name="width" value="0.04286" units="cm"/>
      <inkml:brushProperty name="height" value="0.04286" units="cm"/>
      <inkml:brushProperty name="color" value="#008C3A"/>
    </inkml:brush>
  </inkml:definitions>
  <inkml:trace contextRef="#ctx0" brushRef="#br0">1 1 6183,'46'49'0,"-6"-9"0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7.317"/>
    </inkml:context>
    <inkml:brush xml:id="br0">
      <inkml:brushProperty name="width" value="0.04286" units="cm"/>
      <inkml:brushProperty name="height" value="0.04286" units="cm"/>
      <inkml:brushProperty name="color" value="#008C3A"/>
    </inkml:brush>
  </inkml:definitions>
  <inkml:trace contextRef="#ctx0" brushRef="#br0">77 152 5914,'-18'-36'3508,"-18"53"-3149,32 18-269,-15 21-90,27-28 180,4-16-180,-3-5 0,6 1 90,-1-10-90,-2-2 0,9-7 0,-8 3-90,7-14 90,-12 11-90,-1-17 90,-8 17 0,-6-10 90,4 15-90,-1 1-90,4 5 90,10 12 0,-2-3 0,25 21 90,-14-14-90,24 20 0,-22-16 630,29 46-450,-31-36 0,13 30 0,-29-39-1,-4 0 1,-2-2 90,-14 12-180,3-13-90,-27 13-90,18-22-449,-31-2 359,29-10-810,-26-20 720,31 5-1169,-21-61 1079,28 38-45,1-7 1,2-2 44,7 4 360,5-13 0,2-2 0,3 4 0,0 7 0,0 0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7.648"/>
    </inkml:context>
    <inkml:brush xml:id="br0">
      <inkml:brushProperty name="width" value="0.04286" units="cm"/>
      <inkml:brushProperty name="height" value="0.04286" units="cm"/>
      <inkml:brushProperty name="color" value="#008C3A"/>
    </inkml:brush>
  </inkml:definitions>
  <inkml:trace contextRef="#ctx0" brushRef="#br0">0 0 6094,'33'68'809,"0"0"1,0 0-1,14 38 1,-10-43-900,-28-70 0,1 4 90,0-20-90,-1-1 0,-2 7 90,3-5 0,-2 5 0,-1 6 0,1 0 0,0 8 90,2 14-90,-2-3 0,6 25 0,-8-17-180,12 19 90,-9-21-630,14 9 361,-12-16-811,13-2 721,-13-7 449,4-2 0,-8-1 0,1-1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8.163"/>
    </inkml:context>
    <inkml:brush xml:id="br0">
      <inkml:brushProperty name="width" value="0.04286" units="cm"/>
      <inkml:brushProperty name="height" value="0.04286" units="cm"/>
      <inkml:brushProperty name="color" value="#008C3A"/>
    </inkml:brush>
  </inkml:definitions>
  <inkml:trace contextRef="#ctx0" brushRef="#br0">30 53 5914,'-16'-34'2248,"2"15"-1798,19 47-360,-2-6 270,14 42-270,-10-39 0,4 19 0,-6-27 180,1 7-181,-2-10 361,2 10-360,-4-18 180,3 1-180,-3-9 0,2-9 0,-2 3-90,5-15 0,-3 12 0,13-10 0,-8 13-90,13-2 180,3 10 90,5 8 0,-5 0 269,4 14-359,-20-10 90,5 7-90,-12-7 0,-1 0 0,-3 2-90,-3-1 90,-7 8-90,-1-5-180,-22 15 0,13-16-539,-31 11 269,30-19-1259,-24-9 1259,33-6-809,-5-21 899,19 15-629,14-18 989,-2 20 0,9-8 0,-7 11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8.613"/>
    </inkml:context>
    <inkml:brush xml:id="br0">
      <inkml:brushProperty name="width" value="0.04286" units="cm"/>
      <inkml:brushProperty name="height" value="0.04286" units="cm"/>
      <inkml:brushProperty name="color" value="#008C3A"/>
    </inkml:brush>
  </inkml:definitions>
  <inkml:trace contextRef="#ctx0" brushRef="#br0">0 41 5914,'26'-14'4497,"3"45"-3418,-13 3-899,0 19 0,3-27-90,-9-17 0,0-1 90,11 1-90,6-8-90,-1 1 0,15-25 0,-27 10-90,12-17 90,-21 16-630,-13-19 361,0 17-721,-24-20 630,16 25-449,-20-8 629,22 15-360,-14 4 360,18 4-449,-5 17 449,12-11-270,3 17 270,3-17-90,6 9 90,1-9-89,8 5 179,-1-5 0,5 0 90,-8-5 0,-2-2-90,-3-3 90,0 0 0,0 0 0,0-2 0,-1-1 0,1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3.707"/>
    </inkml:context>
    <inkml:brush xml:id="br0">
      <inkml:brushProperty name="width" value="0.04286" units="cm"/>
      <inkml:brushProperty name="height" value="0.04286" units="cm"/>
    </inkml:brush>
  </inkml:definitions>
  <inkml:trace contextRef="#ctx0" brushRef="#br0">5 1 6903,'-1'2'900,"0"0"-631,0-1-89,0-1 1259,0 0-1079,3 2 90,-1-2-90,1 2 90,-1 0 539,-1 0-809,1-1 270,1 2-360,1-1 359,13 4-269,-6-3 90,28 4-180,-17-4 180,36 1-270,-27-3 90,38 1 0,-39-2-90,32 0 0,-38-1-180,18-1 0,-27 0-899,13-3 539,-19 3-1529,6-3 1349,-13 2-1978,-9 1 1888,0 2 810,-8 1 0,6 0 0,0 1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19.231"/>
    </inkml:context>
    <inkml:brush xml:id="br0">
      <inkml:brushProperty name="width" value="0.04286" units="cm"/>
      <inkml:brushProperty name="height" value="0.04286" units="cm"/>
      <inkml:brushProperty name="color" value="#008C3A"/>
    </inkml:brush>
  </inkml:definitions>
  <inkml:trace contextRef="#ctx0" brushRef="#br0">1 158 5824,'55'10'4767,"19"22"-4677,-52-23-90,15 16 90,-22-31-90,-9-1 0,3-7 0,-3 2 0,2-5 0,-2-1 0,-2 4 0,1-16-90,-3 15 0,-1-13 0,-1 18 0,0-3 0,0 12 0,1 9 0,0 0-90,5 19 90,-2-12-359,12 20 269,-6-21-450,22 15 540,-17-21-90,22 3 180,-23-12 0,9-4 0,-13 1 180,2-2-90,-6 3 180,2 3-180,-4 2 90,4 1 0,-2 0 0,0 0 359,1 1 91,1 0-90,0-1-181,-2-2-179,-2-1 90,-2-1 90,2-5-270,-2 1 90,4-16-180,-2 4 90,3-11 0,-1 5-90,4-2 90,-3 9-90,11-6 0,-2 12 0,8-3-90,-6 7-1080,13 2 541,-16 2-1440,18-2 1169,-22 3 900,16-2 0,-13 2 0,7 1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0.247"/>
    </inkml:context>
    <inkml:brush xml:id="br0">
      <inkml:brushProperty name="width" value="0.04286" units="cm"/>
      <inkml:brushProperty name="height" value="0.04286" units="cm"/>
      <inkml:brushProperty name="color" value="#008C3A"/>
    </inkml:brush>
  </inkml:definitions>
  <inkml:trace contextRef="#ctx0" brushRef="#br0">171 416 6094,'0'-3'629,"0"1"-449,0-1 90,0 1-90,0-2 90,0 2-90,0-1 449,-3-2-539,0 2 270,-8-1-270,4 3 0,-16 5 0,10 0-90,-14 5 270,-7 20-180,15-13-90,-8 15 90,24-21-1,3 0 181,1 6-180,1-4 450,11 13-450,-6-14 360,15 10-270,-11-18 179,14-2-269,-12-4 0,28-32-90,-28 19-90,23-34 0,-30 36-90,11-21 90,-10 23-179,10-18 179,-9 18-90,9-18 90,-4 5 0,-2 1 90,0 0 0,-5 5 0,1-2 90,4-15-90,-5 11 0,2-12 0,-6 19 0,-4-25 0,-4 19-90,-6-10 90,0 20-90,-4 9 90,5 6-90,-9 24 90,12-8 90,-5 37-90,11-27 270,4 45-180,1-37 180,8 49-180,-6-46 89,9 61-179,-8-59 90,6 47 0,-7-58 0,1 23 0,-3-34 90,1 12-90,-3-21 0,0 5 0,-2-11 0,-3-1-90,0-3 90,-5-8-90,5 3 90,-4-12-90,5 9 90,2-13-90,1 10 0,5-18 0,-1 16 0,7-23 0,-6 20-270,11-26 180,-10 25-540,10-19 271,-10 25-1081,9-12 811,-8 15-1440,3-7 1349,-7 11 720,2 1 0,-1 4 0,2 1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1.148"/>
    </inkml:context>
    <inkml:brush xml:id="br0">
      <inkml:brushProperty name="width" value="0.04286" units="cm"/>
      <inkml:brushProperty name="height" value="0.04286" units="cm"/>
      <inkml:brushProperty name="color" value="#008C3A"/>
    </inkml:brush>
  </inkml:definitions>
  <inkml:trace contextRef="#ctx0" brushRef="#br0">3 24 6183,'-1'-5'540,"0"1"-360,1 1-90,0 1 180,1-1-180,0 1 0,3 0 90,0 1 0,2 0-1,2 1 1,0 0 0,3 2 90,0 1-90,0 3 360,7 4-181,-5-2 631,12 16-630,-14-10 359,5 24-539,-13-19 90,-7 23-270,-2-23 180,-21 23-180,15-28-90,-20 12 0,21-22-450,-11-1 270,14-7-809,-6-9 719,11 3-539,3-15 629,3 12-540,20-19 631,-9 20-451,27-14 540,-21 18-180,18-4 90,-19 7 0,22-2 180,-20 4-90,27-8 90,-30 6 270,17-7-180,-26 8 270,3-7-180,-9 7 180,-5-5-270,-2 6 0,-4 0-1,1 3 1,-2 1 0,-1 2 0,-2 2 0,0 1 0,-2 2 90,2 2 0,0 1 630,-7 15-451,9-9 721,-7 23-810,14-23 359,5 18-539,4-22 90,18 14-180,-9-18-630,25 7 271,-21-12-1260,24-5 989,-24-4-1169,19-12 1259,-24 9 540,9-6 0,-14 8 0,1-1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1.339"/>
    </inkml:context>
    <inkml:brush xml:id="br0">
      <inkml:brushProperty name="width" value="0.04286" units="cm"/>
      <inkml:brushProperty name="height" value="0.04286" units="cm"/>
      <inkml:brushProperty name="color" value="#008C3A"/>
    </inkml:brush>
  </inkml:definitions>
  <inkml:trace contextRef="#ctx0" brushRef="#br0">14 0 6363,'-5'69'-449,"-3"3"449,8-64 0,0 7 0,7-21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2.149"/>
    </inkml:context>
    <inkml:brush xml:id="br0">
      <inkml:brushProperty name="width" value="0.04286" units="cm"/>
      <inkml:brushProperty name="height" value="0.04286" units="cm"/>
      <inkml:brushProperty name="color" value="#008C3A"/>
    </inkml:brush>
  </inkml:definitions>
  <inkml:trace contextRef="#ctx0" brushRef="#br0">0 4 6273,'2'-2'720,"-1"1"-540,1 0 90,0 2 0,1 0-91,0 2 91,2 2 810,7 17-810,-5-8 539,10 27-539,-12-23 180,4 24-450,-8-24-270,0 19 0,-1-23-1259,-2 3 809,0-14 720,-7-8 0,4-1 0,-4-5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2.311"/>
    </inkml:context>
    <inkml:brush xml:id="br0">
      <inkml:brushProperty name="width" value="0.04286" units="cm"/>
      <inkml:brushProperty name="height" value="0.04286" units="cm"/>
      <inkml:brushProperty name="color" value="#008C3A"/>
    </inkml:brush>
  </inkml:definitions>
  <inkml:trace contextRef="#ctx0" brushRef="#br0">0 0 5914,'6'17'0,"-2"-2"0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2.630"/>
    </inkml:context>
    <inkml:brush xml:id="br0">
      <inkml:brushProperty name="width" value="0.04286" units="cm"/>
      <inkml:brushProperty name="height" value="0.04286" units="cm"/>
      <inkml:brushProperty name="color" value="#008C3A"/>
    </inkml:brush>
  </inkml:definitions>
  <inkml:trace contextRef="#ctx0" brushRef="#br0">1 154 6183,'8'10'4228,"32"-55"-4138,-16 12 0,16-29 0,-20 43 90,-13 16 0,1 1 359,9 6-359,-5 1 90,14 15-180,-16-6-90,13 21 0,-14-17-540,8 19 181,-10-23-1350,7 9 989,-7-17-1709,6-5 2429,-7-4 0,3-4 0,-2 0 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3.230"/>
    </inkml:context>
    <inkml:brush xml:id="br0">
      <inkml:brushProperty name="width" value="0.04286" units="cm"/>
      <inkml:brushProperty name="height" value="0.04286" units="cm"/>
      <inkml:brushProperty name="color" value="#008C3A"/>
    </inkml:brush>
  </inkml:definitions>
  <inkml:trace contextRef="#ctx0" brushRef="#br0">160 257 6183,'-4'-8'1799,"-35"8"-1349,8 20-360,-15-3 270,16 31-270,24-28 0,3 20 0,7-24 90,11 9-180,-4-11 90,21 8-90,-13-13 0,24 3 0,-22-11 0,21-8-90,-24 1 90,24-24-90,-26 14 90,17-30-90,-23 25 0,9-44 90,-14 35-90,1-38 0,-7 38 0,-4-31 90,2 32 180,-5-21-90,4 35 180,-3-2-180,4 16 449,-3 16-269,5-1 630,2 29-631,3-19 541,5 47-630,-5-38 90,7 47-180,-6-50 0,4 17-90,-3-25 0,1-2 0,1-2-90,0-1-90,1-3-90,0-2-90,-1-2-180,2-2-809,6-4 630,-3-4-2609,16-11 3328,-15 4 0,8-7 0,-11 8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3.648"/>
    </inkml:context>
    <inkml:brush xml:id="br0">
      <inkml:brushProperty name="width" value="0.04286" units="cm"/>
      <inkml:brushProperty name="height" value="0.04286" units="cm"/>
      <inkml:brushProperty name="color" value="#008C3A"/>
    </inkml:brush>
  </inkml:definitions>
  <inkml:trace contextRef="#ctx0" brushRef="#br0">3 43 6903,'7'-7'1709,"19"-12"-1979,-19 15 270,13-9 0,-20 17 90,-3 1 0,-1 1 450,-6 6-180,4-3 359,-7 7-359,7-9 629,-4 5-719,6-8 0,-2 4-270,5-7 0,2 1 0,2-3 0,7-5 0,-4 1 0,6-7 0,-9 7 180,1-5-180,-5 7 180,-5 0-180,1 3-720,-8 7 271,8-4-1800,-2 8 1259,7-7 990,12 5 0,-2-6 0,9 2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6.281"/>
    </inkml:context>
    <inkml:brush xml:id="br0">
      <inkml:brushProperty name="width" value="0.04286" units="cm"/>
      <inkml:brushProperty name="height" value="0.04286" units="cm"/>
      <inkml:brushProperty name="color" value="#008C3A"/>
    </inkml:brush>
  </inkml:definitions>
  <inkml:trace contextRef="#ctx0" brushRef="#br0">1 79 6094,'0'-5'539,"1"0"-359,1 1 0,-1 0 0,1 0 0,0 0 0,0 0 0,1 1 269,4-3-269,-2 2 540,14-2 629,5 5-1079,-2 0 719,13 10-809,-22-2 90,18 12-180,-17-8 90,12 16-180,-17-14 90,2 19-90,-11-17 0,-16 25 0,4-24 0,-23 19 0,20-24-270,-18 7 180,19-14-1169,-16-2 809,20-4-449,-5-8 449,14 3-989,10-15 1079,-1 10-360,18-18 540,-12 19-89,19-13 179,-17 15 90,18-12-90,-21 12 90,16-8 0,-17 11 90,10-6 0,-13 7 179,9-5-179,-11 5 360,8-8-360,-10 8 360,7-10-360,-7 8 269,4-7-269,-6 10 270,0-5-270,-2 6 180,-2-1-270,-1 3 180,-8 2-180,2 2 630,-18 15-361,15-7 721,-17 24-630,21-17 449,-4 25-719,10-23 180,9 21-270,-1-25 90,14 11-90,-9-18-90,18 1 0,-15-9-899,21-8 449,-19 0-1709,19-16 1350,-22 12 899,12-13 0,-17 15 0,3-4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4.042"/>
    </inkml:context>
    <inkml:brush xml:id="br0">
      <inkml:brushProperty name="width" value="0.04286" units="cm"/>
      <inkml:brushProperty name="height" value="0.04286" units="cm"/>
    </inkml:brush>
  </inkml:definitions>
  <inkml:trace contextRef="#ctx0" brushRef="#br0">15 28 6273,'-5'5'1080,"2"0"-810,0 0-1,0 0 1,2-1 90,1-1 0,2 1 0,1-2 539,6 1-449,-1-1 809,18 1-899,-10 0 360,28 3-630,-22-3 359,39 0-269,-10-3-180,0 0-90,2-2 0,-36 1-359,16-3 179,-20 3-180,4-2-180,-9 0 1,0-2-271,-2-1 1,-1-1-1170,-1-5 1079,-1 3 990,1-3 0,0 3 0,2 0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6.631"/>
    </inkml:context>
    <inkml:brush xml:id="br0">
      <inkml:brushProperty name="width" value="0.04286" units="cm"/>
      <inkml:brushProperty name="height" value="0.04286" units="cm"/>
      <inkml:brushProperty name="color" value="#008C3A"/>
    </inkml:brush>
  </inkml:definitions>
  <inkml:trace contextRef="#ctx0" brushRef="#br0">6 0 7443,'-3'8'1349,"0"5"-1169,3-3-90,2 4 0,0-1 0,2-1 0,0 1 90,3 6-180,1 1-90,3 5-180,2 0-180,-1-9 90,-2-3-719,3-13 539,-6-3 540,4-9 0,-7 2 0,2-3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6.804"/>
    </inkml:context>
    <inkml:brush xml:id="br0">
      <inkml:brushProperty name="width" value="0.04286" units="cm"/>
      <inkml:brushProperty name="height" value="0.04286" units="cm"/>
      <inkml:brushProperty name="color" value="#008C3A"/>
    </inkml:brush>
  </inkml:definitions>
  <inkml:trace contextRef="#ctx0" brushRef="#br0">8 0 6723,'-5'23'0,"3"-4"0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7.065"/>
    </inkml:context>
    <inkml:brush xml:id="br0">
      <inkml:brushProperty name="width" value="0.04286" units="cm"/>
      <inkml:brushProperty name="height" value="0.04286" units="cm"/>
      <inkml:brushProperty name="color" value="#008C3A"/>
    </inkml:brush>
  </inkml:definitions>
  <inkml:trace contextRef="#ctx0" brushRef="#br0">1 0 6363,'27'84'1319,"1"1"1,-10-30-1,-1-4-1499,12 35 0,-21-69-899,10-15 449,-1-10 270,6-3-539,-1-15 359,-11 10 540,5-13 0,-6 12 0,2-4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7.914"/>
    </inkml:context>
    <inkml:brush xml:id="br0">
      <inkml:brushProperty name="width" value="0.04286" units="cm"/>
      <inkml:brushProperty name="height" value="0.04286" units="cm"/>
      <inkml:brushProperty name="color" value="#008C3A"/>
    </inkml:brush>
  </inkml:definitions>
  <inkml:trace contextRef="#ctx0" brushRef="#br0">1 151 6183,'62'-16'1529,"1"-1"1,-6 16-1350,-22-27-90,-58 38 0,12 0 179,8 2-179,3-2 0,3 2 270,9 1 90,13 2-270,-3-1 269,32 11-359,-31-15 0,30 15-90,-35-15 0,7 4 90,-15-7-90,-1 0 0,-2-1 90,-2-2-90,-1 2 0,-3-1 90,-10 5-90,2-4-180,-22 7 90,13-9-449,-29 0 359,29-5-360,-16-5 360,26 2-90,7-8 180,5 7 0,22-12 90,-12 10 0,27-11 0,-24 10 0,23-9 0,-25 9 0,24-13 0,-25 11 0,22-17 0,-24 15 0,15-17 0,-18 16 0,6-12 0,-12 13-90,-2-17 90,-4 15 0,-11-17 0,4 21 0,-20 6 0,17 9 0,-9 9 90,14 0 360,2 24-270,3-15 90,4 26-180,2-29 270,16 24-360,-9-25-180,22 19 0,-18-28-720,23-1 541,-20-11-1081,25-13 991,-25 4-991,15-19 1440,-24 16 0,3-9 0,-9 10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8.280"/>
    </inkml:context>
    <inkml:brush xml:id="br0">
      <inkml:brushProperty name="width" value="0.04286" units="cm"/>
      <inkml:brushProperty name="height" value="0.04286" units="cm"/>
      <inkml:brushProperty name="color" value="#008C3A"/>
    </inkml:brush>
  </inkml:definitions>
  <inkml:trace contextRef="#ctx0" brushRef="#br0">8 24 6273,'-5'-14'2429,"2"5"-2159,4 15 0,2 5 179,0 1-89,0 3 90,0 3 629,3 26-719,-1-14 180,10 62-540,-8-51 90,14 56-90,-13-63-270,12 33 0,-12-43-989,7 15 629,-9-28-1529,4 2 2159,-10-21 0,3 2 0,-6-10 0</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8.719"/>
    </inkml:context>
    <inkml:brush xml:id="br0">
      <inkml:brushProperty name="width" value="0.04286" units="cm"/>
      <inkml:brushProperty name="height" value="0.04286" units="cm"/>
      <inkml:brushProperty name="color" value="#008C3A"/>
    </inkml:brush>
  </inkml:definitions>
  <inkml:trace contextRef="#ctx0" brushRef="#br0">182 200 6183,'-24'-57'1754,"0"1"0,-14-30-1394,20 87 0,6 9 0,0 2-90,1 5 89,1 3 181,-1 16-270,3-4 90,-1 51-180,6-35-90,2 11 0,0 1 0,2-6-45,2 4 0,1-1-45,1-12 0,13 45 0,-9-58 0,12 21-180,1-23 90,-6-8-90,3-3-1259,-11-22 899,-4 0-1439,-7-19 1349,-3 9 1,-7-10-1,0 8 90,-2 0 540,-2-2 0,-2-2 0,-1-1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8.918"/>
    </inkml:context>
    <inkml:brush xml:id="br0">
      <inkml:brushProperty name="width" value="0.04286" units="cm"/>
      <inkml:brushProperty name="height" value="0.04286" units="cm"/>
      <inkml:brushProperty name="color" value="#008C3A"/>
    </inkml:brush>
  </inkml:definitions>
  <inkml:trace contextRef="#ctx0" brushRef="#br0">1 101 6453,'94'-28'287,"0"0"1,-1-3 0,-36 17 0,-67 27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29.149"/>
    </inkml:context>
    <inkml:brush xml:id="br0">
      <inkml:brushProperty name="width" value="0.04286" units="cm"/>
      <inkml:brushProperty name="height" value="0.04286" units="cm"/>
      <inkml:brushProperty name="color" value="#008C3A"/>
    </inkml:brush>
  </inkml:definitions>
  <inkml:trace contextRef="#ctx0" brushRef="#br0">0 9 7263,'5'2'3598,"-5"0"-4768,12-1 1,-7-1-90,1 0 179,0-3 1080,1 1 0,-1-2 0,0-1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1.465"/>
    </inkml:context>
    <inkml:brush xml:id="br0">
      <inkml:brushProperty name="width" value="0.04286" units="cm"/>
      <inkml:brushProperty name="height" value="0.04286" units="cm"/>
      <inkml:brushProperty name="color" value="#008C3A"/>
    </inkml:brush>
  </inkml:definitions>
  <inkml:trace contextRef="#ctx0" brushRef="#br0">162 63 6183,'-6'-2'630,"1"0"-450,0 0 0,1 1 0,-1 0 0,1 0-90,-1-1 90,-1 2-91,-2 0 361,-12 4-270,8-2 180,-16 7-270,18-6 360,-9 4-181,12-5 541,-4 2-540,8-4 270,0 0-361,3 0 181,2-2-270,-1 0 180,6 0-180,-3 0 180,14-1-180,-7 1 180,36-2-270,-22 2 180,50-4-91,-41 3 91,48-6-90,-45 5 180,40-5-180,-46 7 270,31-4-270,-38 5 90,19-3-90,-27 3 0,11-4 0,-19 4 0,5-2-1,-11 3 181,1 0-270,-3 0 360,0 0-360,0-2 0,0 2 0,-1-2 0,1 1 0,-4 0 0,2-1-270,-7 1 90,5 1-809,-8 0 539,8 0-1709,-5 0 1260,8 0-2159,-1 0 2068,2 1 990,2 0 0,0 0 0,1-1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2.081"/>
    </inkml:context>
    <inkml:brush xml:id="br0">
      <inkml:brushProperty name="width" value="0.04286" units="cm"/>
      <inkml:brushProperty name="height" value="0.04286" units="cm"/>
      <inkml:brushProperty name="color" value="#008C3A"/>
    </inkml:brush>
  </inkml:definitions>
  <inkml:trace contextRef="#ctx0" brushRef="#br0">11 15 6363,'-5'-3'1529,"1"1"-1259,3 0-90,1 1 90,1 0 0,-1-1 539,2 1-449,-1 0 1619,-1-1-1799,1 2 0,0 0-90,0 0 180,1 0 0,5 2-180,-1-1-1,5 2 91,7 5-90,-4-2 180,22 17-180,-18-10 360,35 27-360,-30-23 180,34 24-270,-36-27 90,11 7-90,-17-12 0,-2-1 90,-1-2-90,-2-1 0,0 1 0,-3-3 179,0 2-179,-5-3 360,0 0-270,-2-1 0,-1 1 0,0 0 0,-6 4 0,0-1-90,-18 15 0,10-7 0,-29 23 0,23-18-90,-28 24-90,28-23-899,-20 24 629,29-29-539,-5 9 179,18-21-1888,14-12 1708,-4 1 990,17-23 0,-16 15 0,7-10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5.326"/>
    </inkml:context>
    <inkml:brush xml:id="br0">
      <inkml:brushProperty name="width" value="0.04286" units="cm"/>
      <inkml:brushProperty name="height" value="0.04286" units="cm"/>
    </inkml:brush>
  </inkml:definitions>
  <inkml:trace contextRef="#ctx0" brushRef="#br0">404 16 6543,'1'-2'540,"2"0"-360,-1 0-90,1 0 90,0 0 0,0 0-1,0 0-89,0 1 270,2 0 540,2 3-630,-1-1 809,3 2-719,-6-2 539,2 0-719,-3-1 270,1 0-360,-2 1 90,-1 4-180,0-2 180,-4 10-180,1-4 180,-13 22-180,5-12 179,-24 35-179,15-27 180,-33 45-90,27-38 0,-8 10 0,0 1-90,6-8 45,-2 4 0,1 0 45,11-14-90,-17 26 0,23-32 0,-10 18 90,15-23-90,-7 14 0,9-19 0,-4 10 0,6-13 0,-3 9 0,4-11 0,-3 6 0,4-8 90,-1 2-90,1-3 0,1 1 0,-1-2 90,1 0-90,0-1 0,1-1 0,0 1 90,1-1-90,0 0 90,2-1-90,-2 1 90,-1-1-90,0 1 90,0 2 0,0-1 0,3 3 0,-2-3 269,10 7-359,-6-5 90,6 4 0,-7-4 180,7 4-90,-3-2 180,18 12-180,-12-7 269,27 20-269,-19-13 450,32 27-630,-29-21 270,33 32 0,-34-31 809,37 41-719,-37-38 269,32 33-359,-38-40 90,19 18-270,-24-25 0,14 12-270,-21-19-180,5 4-269,-11-10-990,-4 0 989,0-1-3328,-5-3 2879,4 1-2519,-9-8 2429,9 6 1169,-6-10 0,7 6 0,0-4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5.083"/>
    </inkml:context>
    <inkml:brush xml:id="br0">
      <inkml:brushProperty name="width" value="0.04286" units="cm"/>
      <inkml:brushProperty name="height" value="0.04286" units="cm"/>
      <inkml:brushProperty name="color" value="#008C3A"/>
    </inkml:brush>
  </inkml:definitions>
  <inkml:trace contextRef="#ctx0" brushRef="#br0">58 10 6183,'-1'-3'450,"0"0"-360,-1 1 90,1 0 0,0 2 0,0 2 0,2 0 90,0 3 719,4 18 90,-4 20-719,2-3 360,-10 27-450,1-40-1,-9 31-269,9-35-449,-7 17 89,9-27-1169,-3 4 899,6-14 630,-1-9 0,2 0 0,0-8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6.099"/>
    </inkml:context>
    <inkml:brush xml:id="br0">
      <inkml:brushProperty name="width" value="0.04286" units="cm"/>
      <inkml:brushProperty name="height" value="0.04286" units="cm"/>
      <inkml:brushProperty name="color" value="#008C3A"/>
    </inkml:brush>
  </inkml:definitions>
  <inkml:trace contextRef="#ctx0" brushRef="#br0">1 243 6183,'20'-5'450,"-3"0"-360,1-1 0,-3 2 90,0-2-90,1 0 180,7-3 90,9-6-270,-5 3 179,11-8-179,-19 10 90,27-17-90,-24 14 0,28-18-90,-33 21 180,13-11-90,-20 12 90,6-5 90,-8 6-90,-1 1-90,-3 2 89,-3 9-179,-1 0 360,0 19-180,0-8 90,1 13 0,0-9 0,0 2-90,1 2 89,-1 1 91,0 15-180,0-9 0,3 36-90,-2-31 0,1 39-90,-1-45 0,1 34 0,-2-43 90,1 17-90,-2-29 0,0 3 0,0-8 0,0 0 0,0-3 0,0-3 0,0 1 0,1-10 0,0 4 0,7-24 0,-2 16 0,12-26 0,-8 25 0,13-17-90,-13 21 90,15-11 0,-15 16 0,10-5 0,-13 9-90,6 1 90,-8 4 0,5 13 0,-6-4 0,5 20 0,-5-14 0,9 25 0,-7-23 0,10 15 0,-8-21 0,16 4 0,-8-10 0,29-7 0,-21-5 0,45-23 0,-40 14 0,37-26 0,-45 25-90,14-19 90,-25 20-180,-3-18 180,-9 21-180,-16-10 90,6 16 0,-24 4 90,19 7 180,-24 21-90,27-11 90,-6 27-90,20-23 90,7 25-180,0-24 0,18 20 90,-11-25-180,28 8 0,-19-19-720,38-6 271,-30-5-1440,42-20 1169,-42 11 810,45-31 0,-49 26 0,20-14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7.498"/>
    </inkml:context>
    <inkml:brush xml:id="br0">
      <inkml:brushProperty name="width" value="0.04286" units="cm"/>
      <inkml:brushProperty name="height" value="0.04286" units="cm"/>
      <inkml:brushProperty name="color" value="#008C3A"/>
    </inkml:brush>
  </inkml:definitions>
  <inkml:trace contextRef="#ctx0" brushRef="#br0">208 58 6273,'-71'-10'2339,"17"2"-2159,30 16-90,9-2 0,2 0 180,-1 4-180,5-2 180,1 11-181,9-9 91,18 12-90,-3-12 90,33 8-180,-22-10 270,42 10-270,-42-11 180,21 10-90,-38-10 180,-6 13-180,-9-8 0,-33 21-90,17-20-450,-34 11 180,37-19 0,-8-2-90,19-5 91,1-2-91,4-3 90,3-1-270,8-8 270,0 2-629,29-25 719,-18 19-180,32-26 270,-32 31 90,17-15 90,-23 19 180,10-7-180,-17 12 360,6-3-270,-9 6 179,1-3-269,-3 5 90,2-1-90,-1 2 270,7 5-180,-5-1 360,6 9-360,-7-5 629,7 17-539,-6-11 449,10 20-629,-8-19 180,14 16-180,-11-20-90,19 7 90,-17-13-90,20-5 0,-19-4 0,21-16 0,-20 8 0,17-19 0,-19 17 0,7-18 0,-14 19 0,-3-15 0,-3 19-90,-6-2 90,4 11 0,-4 11 0,5-2-270,-2 17 90,4-12-629,5 15 539,0-17-629,16 8 629,-8-14-270,21 2 450,-19-7-180,13-4 270,-18 1-90,5-5 180,-11 4 0,0-1-90,-4 3 270,0 3-180,-1-1 270,-2 5-90,1-3 359,-2 4-359,3-4 450,-3 2-540,2-5 179,0 2-269,2-2 90,2-2-180,-1 1 90,1-6 0,-1 2-90,3-13 0,-1 7 0,7-22 0,-3 15 0,13-27 0,-11 27-90,12-14 90,-14 26 0,6 4 0,-7 6 90,9 20-90,-10-10 90,8 24-90,-8-23 90,3 17-90,-4-21 0,3 10 0,-4-15 90,2 2-90,-2-8 0,6-6 0,-3 0 90,14-16-180,-9 9 90,24-29 0,-20 24-90,19-25 90,-23 29 0,9-8 0,-14 16 90,5 3-90,-8 6 90,6 15-90,-5-6 90,7 21-90,-4-17 0,8 18 0,-7-20-540,14 14 180,-12-19-989,17 3 720,-14-13-1350,24-8 1349,-17 3 630,20-10 0,-18 6 0,7-3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7.797"/>
    </inkml:context>
    <inkml:brush xml:id="br0">
      <inkml:brushProperty name="width" value="0.04286" units="cm"/>
      <inkml:brushProperty name="height" value="0.04286" units="cm"/>
      <inkml:brushProperty name="color" value="#008C3A"/>
    </inkml:brush>
  </inkml:definitions>
  <inkml:trace contextRef="#ctx0" brushRef="#br0">3 1 6453,'-2'72'2159,"1"-13"-2429,4-53 0,0-2-179,0 0-1,-2-2-90,1-2 540,1-5 0,1 0 0,1-3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7.978"/>
    </inkml:context>
    <inkml:brush xml:id="br0">
      <inkml:brushProperty name="width" value="0.04286" units="cm"/>
      <inkml:brushProperty name="height" value="0.04286" units="cm"/>
      <inkml:brushProperty name="color" value="#008C3A"/>
    </inkml:brush>
  </inkml:definitions>
  <inkml:trace contextRef="#ctx0" brushRef="#br0">0 1 6903,'29'26'0,"-2"-5"0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8.281"/>
    </inkml:context>
    <inkml:brush xml:id="br0">
      <inkml:brushProperty name="width" value="0.04286" units="cm"/>
      <inkml:brushProperty name="height" value="0.04286" units="cm"/>
      <inkml:brushProperty name="color" value="#008C3A"/>
    </inkml:brush>
  </inkml:definitions>
  <inkml:trace contextRef="#ctx0" brushRef="#br0">78 1 6094,'-8'67'6116,"-5"-22"-6026,74 7 0,-34-32 0,-21-15 90,-2 3-180,-4-2 90,-4 2-90,-3-2 90,-16 4-90,6-4-360,-23 0 90,23-6-1799,-15-12 1440,24 2-901,1-16 721,12 11 809,11-10 0,-2 11 0,5-4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39.682"/>
    </inkml:context>
    <inkml:brush xml:id="br0">
      <inkml:brushProperty name="width" value="0.04286" units="cm"/>
      <inkml:brushProperty name="height" value="0.04286" units="cm"/>
      <inkml:brushProperty name="color" value="#008C3A"/>
    </inkml:brush>
  </inkml:definitions>
  <inkml:trace contextRef="#ctx0" brushRef="#br0">58 23 6183,'-3'0'270,"2"-1"-270,0 0 90,1 0 0,0-1 0,0 1 270,0-2-270,0 2 450,0 0-450,0 1 359,-1 0-359,1 0 180,-2-1-180,2 0 90,0-2 0,1 1 270,0-1 719,0 2-899,-2 3 0,0 2-91,-2 5 1,1-2 0,-2 2 0,1 1 0,-4 8-90,2-3 90,-6 20-180,6-16 90,-4 35-90,7-32 0,6 28 0,1-34-90,7 11 90,-4-18-630,16 2 270,-11-9-1169,21-9 900,-19 0-1260,13-15 1169,-18 10 720,3-11 0,-10 11 0,0-4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40.733"/>
    </inkml:context>
    <inkml:brush xml:id="br0">
      <inkml:brushProperty name="width" value="0.04286" units="cm"/>
      <inkml:brushProperty name="height" value="0.04286" units="cm"/>
      <inkml:brushProperty name="color" value="#008C3A"/>
    </inkml:brush>
  </inkml:definitions>
  <inkml:trace contextRef="#ctx0" brushRef="#br0">0 346 6094,'19'5'1169,"-1"-2"-1079,-7-4-90,2-1 90,2-1-90,1 0 90,1-1 0,28-11-90,-19 6 90,29-13-90,-32 13 90,32-19-1,-29 14 1,37-29-90,-43 27 0,12-14 90,-20 10-90,-4 5 90,-3-18 0,-6 15 0,-8-17 0,3 23 0,-8-7 0,8 17 0,-7 12 0,9 2 270,-1 30-90,6-16 899,9 49-899,-4-41 449,10 46-539,-10-51 0,4 21-180,-5-30 90,4 12 0,-5-19-90,4 6 90,-7-16 0,2-1-90,-2-5 0,4-9 0,-3 2 0,9-20 0,-6 14 0,13-25 0,-8 22-90,20-22 90,-17 27 0,16-9 0,-20 19 0,9 7 0,-11 2 0,4 18 0,-7-9 0,5 21 0,-5-18 0,6 16 0,-5-21 0,12 12 0,-8-17 0,18 3 0,-13-11 0,27-7 0,-20 0-90,28-12 90,-27 10-90,21-15 90,-27 14-90,10-15 90,-19 14-90,-3-16 90,-6 18 90,-12-4-90,5 14 180,-18 10-90,15-1 90,-12 17-90,17-14 0,1 15-90,7-16 90,13 11-90,-3-15-270,31 3 0,-21-9-1259,32-7 719,-33 0-1888,18-10 1798,-24 8 900,5-3 0,-9 6 0,0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4.829"/>
    </inkml:context>
    <inkml:brush xml:id="br0">
      <inkml:brushProperty name="width" value="0.04286" units="cm"/>
      <inkml:brushProperty name="height" value="0.04286" units="cm"/>
      <inkml:brushProperty name="color" value="#008C3A"/>
    </inkml:brush>
  </inkml:definitions>
  <inkml:trace contextRef="#ctx0" brushRef="#br0">238 22 5914,'1'-3'269,"0"0"-179,0 0 0,-1 1 0,0 0 0,0 1 90,0 0 720,0 1-720,-2 0-1,1 0 1,-1 0 0,1 0 90,-1 0-180,1 0 180,-3-3-180,1 2 90,-4-1-180,3 1 90,-7 2-90,5 0 90,-12 5-90,7-1 180,-15 11-91,12-7 181,-20 19-180,19-14 180,-17 20-180,21-19 270,-11 29-180,16-24 0,-2 22-90,9-25 179,6 17-179,-2-17 0,13 17-90,-8-22 90,16 10-90,-12-16 90,26 2-90,-22-7 90,28-4-90,-28-1 0,22-9 0,-23 6 0,19-10 0,-22 9 0,13-9 0,-17 10 0,9-10 0,-12 9 0,5-11 0,-7 11 0,0-11 0,-3 11 0,-1-13 0,0 12 0,0-10 0,-1 11 0,1-5 0,-1 8 0,1-1 0,-1 4 0,0 0 0,-1 5 0,0-2 0,-1 2 90,-1 2-90,1 0 0,-2 10 0,1-7 90,1 16-90,2-12 0,6 13 90,-3-13-90,11 12 90,-7-15-90,16 8 0,-12-12 90,21 3-90,-16-7 90,29-10-90,-26 3 0,25-15 0,-31 12 0,14-15 0,-19 12 0,4-14 0,-11 14 90,-7-14-90,-2 15 0,-23-13 0,13 15-90,-44-7 90,34 13-180,-35 2-90,44 4-809,-11 4 539,24-4-1259,11 4 1259,6-2-1438,27 7 1978,-15-5 0,16 5 0,-17-6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6.130"/>
    </inkml:context>
    <inkml:brush xml:id="br0">
      <inkml:brushProperty name="width" value="0.04286" units="cm"/>
      <inkml:brushProperty name="height" value="0.04286" units="cm"/>
      <inkml:brushProperty name="color" value="#008C3A"/>
    </inkml:brush>
  </inkml:definitions>
  <inkml:trace contextRef="#ctx0" brushRef="#br0">56 105 6094,'-9'19'1259,"2"-3"-1169,7-10 90,1-1 0,-1 0-1,0 0 91,0 3-90,0-3 90,0 5-90,0-4 629,-1 6-539,1-7 630,-2 4-720,2-7 269,-1-2-269,1-2-90,0-1 0,-1 0-90,0 1 90,0 0-90,-1 0 90,0 0-90,1 2 90,-3 1 0,2 0-90,-6 10 0,4-6 0,-3 9 0,5-8 0,0 5 0,2-7 0,0 4 0,0-6 90,0 1-90,0-2 90,1-1-90,-1-2 90,1-6-90,-1 1 0,1-17 0,0 10 0,4-28 0,-2 21 0,10-28 0,-6 28 0,10-16 0,-10 25-90,12-5 90,-11 15 0,13 7 0,-11 2 0,17 26 0,-16-16 0,16 29 0,-18-27 0,5 11 0,-6-15 0,-1-1 0,0-1 0,1-1-90,2 2 90,-2-4-90,9 4 90,-8-10-90,10 1 0,-10-6-180,14-11 180,-14 4-90,9-12 90,-12 10-269,6-18 269,-8 13-90,3-20 90,-7 20-90,-1-18 90,-1 18 0,-4-16 90,3 19 90,-6-8-90,6 14 90,-4-2-90,4 7 90,-4 1-90,3 1 90,-4 5-90,5-2 180,0 7-90,3-4 270,7 11-271,-1-9 271,13 16-270,-8-12 90,13 17-90,-12-16 90,13 23-180,-15-23 90,10 16-90,-14-22 90,5 6-90,-6-10 90,3 0 0,-4-4-90,2-3 0,-4 0 90,3-8-90,-2 3 90,3-15-90,-4 11 0,0-29 0,-1 23 0,-1-27 0,0 29 0,0-10 0,0 20-90,-1-3 0,2 8-450,2 6 180,1-1-1079,9 10 809,-4-7-1618,20 12 1798,-16-12-629,18 9 1079,-21-11 0,5 2 0,-7-4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6.422"/>
    </inkml:context>
    <inkml:brush xml:id="br0">
      <inkml:brushProperty name="width" value="0.04286" units="cm"/>
      <inkml:brushProperty name="height" value="0.04286" units="cm"/>
    </inkml:brush>
  </inkml:definitions>
  <inkml:trace contextRef="#ctx0" brushRef="#br0">7 93 6543,'-3'-2'1170,"1"1"-901,1 0 811,0 1-810,4 0 0,-1 0 89,3-1 91,-3 0-90,0 0 0,0 0 359,0-1 181,2 2-810,-2 0 359,1 4-359,-1-1 360,0 7-360,0-3 630,2 14-630,-2-10 449,4 19-359,-2-16 270,6 21-270,-4-18 449,9 29-359,-6-23 360,13 34-630,-11-29 450,14 37-180,-14-35 719,16 44-719,-18-45 539,13 37-629,-14-45 540,7 23-630,-10-28 270,6 14-360,-8-20 90,4 6-1,-5-11 91,0 2-90,-1-4 90,-1 1-180,1-2 90,1 3-90,0-3 90,2 3-90,-2-4 180,1 0-90,-2-1 360,-1 0-270,0-1 179,1-1-269,0-1 180,4-8-180,-1 4-90,8-21 0,-4 11-180,14-33 90,-10 23-449,20-43 269,-16 36-450,23-46 540,-21 44-269,27-44 359,-25 46-180,32-46 270,-32 51-90,25-32 90,-30 43 0,17-18 90,-19 22-90,15-15 90,-16 18 180,13-12-181,-15 14 361,8-7-360,-12 11 90,3-4-360,-6 7-1619,0-1 810,-3 5-1800,-3 3 1710,1-1-2069,-2 2 2068,4-5 1080,-2 8 0,2-6 0,-1 7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6.566"/>
    </inkml:context>
    <inkml:brush xml:id="br0">
      <inkml:brushProperty name="width" value="0.04286" units="cm"/>
      <inkml:brushProperty name="height" value="0.04286" units="cm"/>
      <inkml:brushProperty name="color" value="#008C3A"/>
    </inkml:brush>
  </inkml:definitions>
  <inkml:trace contextRef="#ctx0" brushRef="#br0">47 37 5914,'-19'-12'4047,"14"9"-3867,-17 42 0,22-10 0,3-16 0,1-1 0,1-1 0,2 1-90,-1-2 179,6 4-89,-2-5 90,18 5-270,-14-9 180,21-3-180,-21-6 90,18-11-90,-19 5 0,11-16 0,-17 14 0,-1-16 0,-8 16-90,-15-14 0,4 15-719,-31-12 539,26 15-810,-19-4 721,29 9-1171,5 2 1171,9 5-1,4 1-180,7 4 270,-5-3 270,15 4 0,-13-5 0,8 1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7.833"/>
    </inkml:context>
    <inkml:brush xml:id="br0">
      <inkml:brushProperty name="width" value="0.04286" units="cm"/>
      <inkml:brushProperty name="height" value="0.04286" units="cm"/>
      <inkml:brushProperty name="color" value="#008C3A"/>
    </inkml:brush>
  </inkml:definitions>
  <inkml:trace contextRef="#ctx0" brushRef="#br0">6 27 6004,'-5'-26'3238,"10"81"-2878,6 9-271,3 34-89,0-47 0,-7-34 90,1 3-90,1-5 0,2-2 0,-1-3 0,8-6 0,-9-6 0,12-11 0,-10 5 0,16-23 0,-17 17 0,10-23 0,-15 24 0,0-16 0,-5 18 0,-2-6 0,0 13 0,-1 2 0,1 5 0,0 7 0,2 6 90,0 0-90,6 21 90,6-3 0,-2 0-90,10 1 90,-11-26-90,5 5 0,-7-11 0,1 0 90,0-2-90,1-1 0,5-3 0,-3 0 90,12-11-90,-11 5 0,11-16 0,-15 13 90,5-18-90,-10 16 90,0-21 0,-3 22 0,0-14-90,0 20 90,-1-2-90,1 7 270,1 4-180,0 1 179,5 8-179,-2-5 0,6 9-90,-5-9 90,5 8-90,-6-9 0,7 7 0,-8-8 0,7 4 0,-6-6 0,2 3 0,-3-4 0,2 1 0,-4-1 0,2-3 0,-1 2 0,-1-3 0,-1 2 180,0 0-180,1 2 0,1 1 0,2 0 90,2 3-90,0-2 0,8 7 0,-6-5 90,13 10-90,-12-9 0,11 6 0,-12-8 90,11 2-90,-10-6 0,14-3 0,-12 0 0,17-11 0,-16 6 0,16-13 0,-18 11-90,12-21 90,-15 16-90,6-27 90,-10 24-90,-1-26 0,-2 25 90,-4-17 0,3 24 90,-4-8-90,3 15 90,-2-2-90,2 5 0,0 0 90,1 2 0,-1-1-90,1 2 90,-1 1-90,1 1 0,-3 11 90,2-4 0,-2 23-90,2-16 90,1 27-90,2-24 90,7 30-90,-4-31 0,11 21 0,-8-28-180,17 7 90,-11-15-899,25-4 539,-19-4-1349,30-16 1169,-27 8-1169,18-14 1260,-27 17 539,3-3 0,-12 8 0,-1 0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8.166"/>
    </inkml:context>
    <inkml:brush xml:id="br0">
      <inkml:brushProperty name="width" value="0.04286" units="cm"/>
      <inkml:brushProperty name="height" value="0.04286" units="cm"/>
      <inkml:brushProperty name="color" value="#008C3A"/>
    </inkml:brush>
  </inkml:definitions>
  <inkml:trace contextRef="#ctx0" brushRef="#br0">0 13 6273,'74'2'1530,"-25"-8"-1441,35 8-89,-48-8 270,-13 3-180,-10 2 90,9 2-90,-15 2 0,2 2 0,-5-1 90,0 2 90,1 7-180,-3-4 90,4 13-180,-4-12-450,9 10 180,-5-15-899,12 0 719,-9-7 450,11-6 0,-11 3 0,5-4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8.667"/>
    </inkml:context>
    <inkml:brush xml:id="br0">
      <inkml:brushProperty name="width" value="0.04286" units="cm"/>
      <inkml:brushProperty name="height" value="0.04286" units="cm"/>
      <inkml:brushProperty name="color" value="#008C3A"/>
    </inkml:brush>
  </inkml:definitions>
  <inkml:trace contextRef="#ctx0" brushRef="#br0">0 1 6183,'44'46'720,"30"1"180,-54-42-721,23 7 1,-38-11 0,-4 0 90,0 1-90,-1 0 180,0 4-180,0 0 629,-4 15-539,1-8 630,-3 20-721,3-19 271,2 17-360,3-19 180,10 12-270,-3-16 90,26 4-90,-18-11 90,31-10-90,-27 0 0,23-15 0,-23 8 0,3-7 0,-16 8 0,-7 2 90,-7 1-180,-1 2 90,-6-2 0,1 4 0,-2 0-90,-1 0-90,1 1-270,-5-1 90,6 4-1528,-11 3 1348,15 3-899,0 9 989,12-4 450,14 14 0,-5-12 0,7 5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9.049"/>
    </inkml:context>
    <inkml:brush xml:id="br0">
      <inkml:brushProperty name="width" value="0.04286" units="cm"/>
      <inkml:brushProperty name="height" value="0.04286" units="cm"/>
      <inkml:brushProperty name="color" value="#008C3A"/>
    </inkml:brush>
  </inkml:definitions>
  <inkml:trace contextRef="#ctx0" brushRef="#br0">1 182 5914,'3'15'5756,"3"-2"-5216,0-17-450,2 0-90,-3-6 90,-1 0-90,1 1 0,1-2 90,13-21-90,-7 13 0,15-22 0,-15 24 0,15-12 0,-16 19 0,16-3 90,-18 14 0,10 13-90,-11-4 0,8 20-180,-10-14-810,8 20 451,-7-21-2789,12 11 2428,-9-18 900,13 1 0,-11-9 0,5-2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4:59.215"/>
    </inkml:context>
    <inkml:brush xml:id="br0">
      <inkml:brushProperty name="width" value="0.04286" units="cm"/>
      <inkml:brushProperty name="height" value="0.04286" units="cm"/>
      <inkml:brushProperty name="color" value="#008C3A"/>
    </inkml:brush>
  </inkml:definitions>
  <inkml:trace contextRef="#ctx0" brushRef="#br0">11 1 6633,'-6'68'0,"2"-13"0</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6.832"/>
    </inkml:context>
    <inkml:brush xml:id="br0">
      <inkml:brushProperty name="width" value="0.04286" units="cm"/>
      <inkml:brushProperty name="height" value="0.04286" units="cm"/>
      <inkml:brushProperty name="color" value="#008C3A"/>
    </inkml:brush>
  </inkml:definitions>
  <inkml:trace contextRef="#ctx0" brushRef="#br0">329 133 6004,'-3'-1'539,"0"0"-449,1 0 90,0 0-90,1 0 90,0 0 180,1 0 449,0-1-629,0 1 720,0-2-541,0 2 721,-4-2-720,2 1 359,-10-4-629,8 3 90,-10-3-180,9 5 0,-7-3 0,6 3 0,-9-3 0,8 2 0,-15-1 0,12 3 0,-20 3 0,15 0 0,-29 17 0,25-8 90,-27 27-90,31-20 180,-11 27-180,20-25 90,3 24-90,6-29 0,14 15 90,-7-22-90,19 6 0,-15-13 0,26-6 0,-24-3 0,25-16 0,-27 11 0,18-21 0,-18 17-90,15-23 90,-19 22-90,6-29 90,-12 28 0,-2-17 0,-3 25 0,-2-5 0,1 11 0,-3 7 0,3 3 0,0 21 0,4-11 90,11 24-90,-4-23 0,18 20 0,-13-23 0,17 9 0,-18-16 0,12 1 0,-15-8 0,12-6-90,-14 0 0,10-14 0,-13 10 0,6-19 0,-7 14 0,1-22 90,-5 21 0,-1-18 0,-1 21 0,-3-10 0,3 17 0,-3-3 0,5 9 0,2 7 0,0-3 90,5 10-90,-3-7 0,7 13 0,-4-9 0,10 13 0,-9-15 0,11 10 0,-12-13 0,6 4 0,-10-8 0,2 2 0,-4-2 90,3 5-90,-3-2 90,6 17 0,-2-8 0,11 30 0,-6-20 0,19 46 0,-14-39-90,18 39 0,-20-47 0,13 19 0,-16-28 90,6 8-90,-11-15 90,0 0-90,-5-6 90,-5-9-90,-1 1 0,-19-26 0,11 13 0,-27-41-90,23 30 90,-26-51-90,27 43 0,-21-54 90,24 54 0,-5-39 0,16 49 0,11-20 0,1 34 0,22-2 0,-13 17 0,32 17 0,-31-6 90,22 23-90,-31-20 90,3 19-90,-12-19 0,-7 13 0,1-17-90,-10 5 0,8-11-900,-7 0 541,8-5-1440,0-10 1169,5 3-1349,9-15 1440,-2 12 629,6-4 0,-4 8 0,0 1 0</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7.700"/>
    </inkml:context>
    <inkml:brush xml:id="br0">
      <inkml:brushProperty name="width" value="0.04286" units="cm"/>
      <inkml:brushProperty name="height" value="0.04286" units="cm"/>
      <inkml:brushProperty name="color" value="#008C3A"/>
    </inkml:brush>
  </inkml:definitions>
  <inkml:trace contextRef="#ctx0" brushRef="#br0">5 339 5914,'25'48'1394,"0"0"0,14 29-1214,-23-49-90,-5-9 90,-1-2-90,-1 0 90,0-2 359,3 6-269,-6-9 360,5 7-450,-9-14 359,0 0-359,-3-5 0,-10-7-180,3 1 0,-17-19 0,12 10-90,-20-30 0,17 22-270,-22-49 271,25 40-91,-9-35 90,20 41 0,11-24 90,-1 29 0,8-11 90,-1 24-90,-3 4 90,5 3 0,-6 4 0,0 0 89,-1 3-89,0-1 180,6 9-180,-7-5 90,5 13-90,-10-12 0,-4 14-90,-4-13 0,-10 11 0,6-14-360,-11 3 90,12-10-899,-8-5 719,11-2-1619,1-25 1620,5 14-541,9-28 810,-3 26-179,10-22 269,-9 23 180,9-17-90,-11 22 179,4-14-89,-7 17 90,2-11-90,-4 13 180,2-10-270,-1 10 360,4-11-270,-3 10 360,5-9-271,-5 11 451,1-2-360,-4 8 450,1 10-361,0 1 631,4 22-720,-2-13 359,10 28-449,-6-25 90,12 31-270,-10-29 90,13 27-90,-12-31 0,16 24-90,-16-30-450,10 14 181,-14-23-901,8-1 721,-7-7-1081,11-13 1081,-10 5 539,8-14 0,-11 14 0,2-6 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7.928"/>
    </inkml:context>
    <inkml:brush xml:id="br0">
      <inkml:brushProperty name="width" value="0.04286" units="cm"/>
      <inkml:brushProperty name="height" value="0.04286" units="cm"/>
      <inkml:brushProperty name="color" value="#008C3A"/>
    </inkml:brush>
  </inkml:definitions>
  <inkml:trace contextRef="#ctx0" brushRef="#br0">1 1 6453,'21'84'247,"-10"-36"1,6-15-1,-13-37 1</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8.078"/>
    </inkml:context>
    <inkml:brush xml:id="br0">
      <inkml:brushProperty name="width" value="0.04286" units="cm"/>
      <inkml:brushProperty name="height" value="0.04286" units="cm"/>
      <inkml:brushProperty name="color" value="#008C3A"/>
    </inkml:brush>
  </inkml:definitions>
  <inkml:trace contextRef="#ctx0" brushRef="#br0">0 0 6813,'11'41'0,"0"-7"0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6.878"/>
    </inkml:context>
    <inkml:brush xml:id="br0">
      <inkml:brushProperty name="width" value="0.04286" units="cm"/>
      <inkml:brushProperty name="height" value="0.04286" units="cm"/>
    </inkml:brush>
  </inkml:definitions>
  <inkml:trace contextRef="#ctx0" brushRef="#br0">105 0 6633,'2'5'1529,"-1"1"-1079,1 1 0,0 1 90,0 0-91,-1 2 541,-1 7 539,-5 19-1259,0-8 269,-11 29-449,7-33 180,-15 30-270,13-31-360,-12 20-89,15-28-2790,-4 0 2160,10-16 1079,9-22 0,2 4 0,7-13 0</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8.450"/>
    </inkml:context>
    <inkml:brush xml:id="br0">
      <inkml:brushProperty name="width" value="0.04286" units="cm"/>
      <inkml:brushProperty name="height" value="0.04286" units="cm"/>
      <inkml:brushProperty name="color" value="#008C3A"/>
    </inkml:brush>
  </inkml:definitions>
  <inkml:trace contextRef="#ctx0" brushRef="#br0">187 1 6273,'-8'0'2339,"-28"17"-1889,10-2-180,-14 7 719,6 8-449,19-12-270,-5 8 89,14-4-179,5-9 90,2 14-180,1-13 0,9 16-90,-4-19-90,18 9 0,-11-15-1079,29-5 719,-22-4-1349,29-15 1259,-30 8-1079,21-13 1080,-27 13 539,8-4 0,-12 6 0,0 0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9.233"/>
    </inkml:context>
    <inkml:brush xml:id="br0">
      <inkml:brushProperty name="width" value="0.04286" units="cm"/>
      <inkml:brushProperty name="height" value="0.04286" units="cm"/>
      <inkml:brushProperty name="color" value="#008C3A"/>
    </inkml:brush>
  </inkml:definitions>
  <inkml:trace contextRef="#ctx0" brushRef="#br0">115 125 6094,'-5'-9'1798,"-25"13"-7278,16 5 5750,-19 16-180,24-11 1589,-1 11-1410,4-5 681,1-1-770,2 3 90,5-7-1,4 4 3213,0-9-3122,11-2-270,-7-8 90,18-7-180,-16 1 90,16-14-90,-18 10 0,7-15 0,-12 14 0,0-14 0,-5 14 0,0-9 0,-1 7 0,1 2 0,0 4 0,2 7 0,0 2 90,3 2-90,-1 1 90,1 2 0,0 1 0,1 1 180,6 10-270,-4-7 179,13 15-179,-11-16 90,14 8-90,-12-13 90,18-2-90,-16-6 0,20-10 0,-19 3 0,16-18 0,-22 14 0,9-21 0,-14 20 0,1-20 0,-5 19 0,-4-22 0,1 21 0,-5-15 0,5 21 0,-3-5 0,4 11 90,1 7 0,1 2 0,4 16-90,-1-7 180,7 21-90,-6-17 0,6 22-90,-6-23 0,7 18 0,-5-22-180,14 12 0,-10-18-719,16 4 539,-15-11-1169,19-7 989,-17 2-989,14-7 1079,-17 6 450,5-5 0,-10 6 0,0-3 0</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9.619"/>
    </inkml:context>
    <inkml:brush xml:id="br0">
      <inkml:brushProperty name="width" value="0.04286" units="cm"/>
      <inkml:brushProperty name="height" value="0.04286" units="cm"/>
      <inkml:brushProperty name="color" value="#008C3A"/>
    </inkml:brush>
  </inkml:definitions>
  <inkml:trace contextRef="#ctx0" brushRef="#br0">0 8 6004,'35'3'2428,"-2"-2"-2428,17 8 90,-17-7-90,-17-3 0,1-2 180,16-5-180,-14 4 270,20-3-180,-27 7 450,9 9-361,-14-2 361,2 17-450,-7-12 180,2 16-270,-2-15-450,5 12 180,-2-16-1529,7 5 1260,-7-10-1260,4 0 1799,-9-3 0,1-1 0,-1-1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19.777"/>
    </inkml:context>
    <inkml:brush xml:id="br0">
      <inkml:brushProperty name="width" value="0.04286" units="cm"/>
      <inkml:brushProperty name="height" value="0.04286" units="cm"/>
      <inkml:brushProperty name="color" value="#008C3A"/>
    </inkml:brush>
  </inkml:definitions>
  <inkml:trace contextRef="#ctx0" brushRef="#br0">1 0 6543,'16'29'0,"-1"-5"0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20.150"/>
    </inkml:context>
    <inkml:brush xml:id="br0">
      <inkml:brushProperty name="width" value="0.04286" units="cm"/>
      <inkml:brushProperty name="height" value="0.04286" units="cm"/>
      <inkml:brushProperty name="color" value="#008C3A"/>
    </inkml:brush>
  </inkml:definitions>
  <inkml:trace contextRef="#ctx0" brushRef="#br0">9 0 6183,'-9'54'5307,"21"26"-4947,4-60-90,19 19-270,-16-39 90,6-12 0,-8-1-90,4-7 0,-7 3 0,0-5 90,-9 9-180,-9-17 90,-2 16-360,-35-16 90,22 24 90,-20-4-179,27 12-811,-4 4 721,7-2-901,1 7 901,9-5-721,12 12 810,-4-9 360,13 8 0,-9-10 0,5 2 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20.466"/>
    </inkml:context>
    <inkml:brush xml:id="br0">
      <inkml:brushProperty name="width" value="0.04286" units="cm"/>
      <inkml:brushProperty name="height" value="0.04286" units="cm"/>
      <inkml:brushProperty name="color" value="#008C3A"/>
    </inkml:brush>
  </inkml:definitions>
  <inkml:trace contextRef="#ctx0" brushRef="#br0">0 172 6183,'60'-16'3103,"-13"-17"1,-5-3-3104,-12 10 0,22-34 90,-26 60-90,-15 6 90,8 10-90,-8-4 90,6 11-180,0 1 0,-3-4-1439,15 12 899,-17-23-1709,23 5 1530,-19-13 809,14-3 0,-15 0 0,5-2 0</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21.434"/>
    </inkml:context>
    <inkml:brush xml:id="br0">
      <inkml:brushProperty name="width" value="0.04286" units="cm"/>
      <inkml:brushProperty name="height" value="0.04286" units="cm"/>
      <inkml:brushProperty name="color" value="#008C3A"/>
    </inkml:brush>
  </inkml:definitions>
  <inkml:trace contextRef="#ctx0" brushRef="#br0">139 419 6094,'6'-17'1349,"-2"4"-1169,-3 5 89,-1 3-179,0 1 90,-1-1 0,0 2 0,-1 0-90,0 1 0,-5 2-90,2 0 90,-10 9-90,6-4 0,-14 13 0,12-9 0,-14 13 90,15-12 90,-11 15-180,14-15 90,-4 11 0,12-12-90,2 3 90,2-6-90,3-1 90,-1-3-90,1-1 90,0-1-90,1-1 90,3-2-1,-2 0 1,15-7-90,-14 3 0,14-9 0,-16 6 0,10-14 0,-9 10 0,12-26 0,-9 23 0,13-26 0,-12 26 0,14-21 0,-18 20 0,11-24 0,-13 23 90,5-24-90,-9 24 0,-2-23 0,-5 23-90,-7-18 90,2 23 0,-14-9-90,12 19 90,-11 12 0,13 5 90,0 33 0,7-18 270,6 47-180,0-38 450,10 53-450,-8-48 134,3 12 1,0 2-315,-2-11 90,2 6 0,-1-1-90,-2-16 90,9 28-90,-10-40 90,4 12 0,-7-25 0,-1 4 0,-3-12-90,-5-5 0,1-2 0,-11-26 0,10 14 0,-6-32 0,10 29 0,4-33 0,2 33 0,6-19-90,-3 27-540,8-12 181,-6 14-1440,12-13 989,-12 14 900,14-13 0,-13 14 0,8-6 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21.980"/>
    </inkml:context>
    <inkml:brush xml:id="br0">
      <inkml:brushProperty name="width" value="0.04286" units="cm"/>
      <inkml:brushProperty name="height" value="0.04286" units="cm"/>
      <inkml:brushProperty name="color" value="#008C3A"/>
    </inkml:brush>
  </inkml:definitions>
  <inkml:trace contextRef="#ctx0" brushRef="#br0">33 0 6273,'-7'42'2339,"1"-5"-2069,4-22 90,-1 2 0,0-1-1,0 1 1,1 1 360,-2 7-450,1-7 359,5 23-539,1-24-90,15 16-90,-7-25-90,9 2-180,-7-9 1,2-2-91,1-3-90,2-2-719,8-9 629,-6 3-1259,15-16 1889,-19 14 0,7-8 0,-14 9 0</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36.817"/>
    </inkml:context>
    <inkml:brush xml:id="br0">
      <inkml:brushProperty name="width" value="0.04286" units="cm"/>
      <inkml:brushProperty name="height" value="0.04286" units="cm"/>
      <inkml:brushProperty name="color" value="#008C3A"/>
    </inkml:brush>
  </inkml:definitions>
  <inkml:trace contextRef="#ctx0" brushRef="#br0">80 246 6004,'-2'-2'179,"0"0"-89,0 0-90,1 0 90,-1 0 0,1-1 0,-1 1 0,1 0 180,-1 0 450,2-1-630,-1 1 359,2-2-359,-1 2 270,0-3-270,0 3 180,0-5-180,0 4 90,2-7-180,-1 4 0,6-8 0,-3 6 90,9-11-90,-7 10 180,6-12-90,-7 11 449,4-10-359,-4 12 540,2-9-630,-6 13 90,2-4-180,-3 7 179,0 1-179,-1 1 90,0 1 0,-1 1 90,-2 9-180,1-3 270,-5 31-180,5-20 90,-4 40-180,4-33 180,-5 39-90,3-35 0,-5 35-90,5-38 0,-5 27 0,6-34 90,-7 19-90,7-25 0,-3 10 0,4-16 0,-3 9 0,4-12 0,-4 8 0,5-11 0,-4 3 0,4-5 0,-2 3 0,3-3 0,0 1 90,0-2-90,0 1 0,0-3 0,0 2 0,0-3 0,-1 2 0,0-2 0,-3-4 0,2 3 0,-3-9 0,3 6 0,0-14 0,2 9 0,5-24 0,-1 20 0,11-23 0,-8 25 0,11-16 0,-12 18 0,8-10 0,-9 14 0,8-7 0,-8 11 0,14-2 0,-9 5 0,24 8 0,-20-3 0,20 13 0,-24-10 0,9 10 0,-14-10 0,4 9 0,-8-10 0,-1 10 0,-1-8 0,-4 10 0,2-10-90,-13 13 90,7-12-90,-21 14 90,14-14-90,-20 6 90,21-9-90,-13 0 90,19-6-90,-4-3 0,10 0 90,1-9-90,3 6 90,4-7 0,-2 8 0,2-4 0,-3 7 0,0-2 0,-2 4 90,0-1-90,1 2 0,4 1 0,-1-1 90,10 5-90,-4-3 90,15 9-90,-12-5 90,27 19-90,-24-15 90,27 16-90,-27-18 0,27 10 0,-25-13 0,29 3 90,-26-9-90,30-7 0,-27 1-90,39-18 90,-38 12 0,30-22 0,-37 20 0,12-19 0,-20 19 0,5-18 0,-10 19 0,-2-17 0,-4 17 0,-6-13 0,2 15 0,-10-8 0,8 13 0,-14-1 0,12 7 0,-14 9 0,12-1 0,-10 18 0,14-10 0,2 25 0,7-21 90,20 33-90,-10-32 0,23 23 0,-20-31 0,21 8-90,-21-16 90,24-2 0,-25-6-90,17-11 90,-21 6-90,9-15 0,-12 14 90,4-14 0,-7 15 0,2-9 0,-5 12-90,3 0 90,-2 5 0,2 5 0,-1-1 90,4 8-90,-2-6 0,5 8 90,-5-8 0,4 4-90,-6-7 90,2 1-90,-4-4 90,1-1-90,-2 0 90,1-2-90,0 0 0,2-13 0,-2 6 0,2-24 0,-2 16 0,4-26 0,-3 23-90,5-21 90,-3 27 0,11-13-90,-6 20 90,16-5 0,-10 10-90,24 4 90,-22 1 0,18 7 0,-24-6 0,7 5 0,-12-4 0,2 2 0,-5-3 0,3 5 0,-2-3 0,4 9 0,-4-6 0,2 12 0,-3-9 90,0 18-90,-3-17 90,0 19-90,0-19 0,-2 16 90,1-16-90,-1 9 0,1-14 90,0 4-90,1-9 0,0 1 0,0-4 90,1-2-90,-1 0 0,2-9 0,0 3 0,4-18-90,-3 12 90,8-34-90,3 8 90,-1 0 0,2 9 0,-4 20 0,-2 4 0,9-4 0,-8 8 0,12 1 0,-14 4 0,11 12 0,-12-6 0,8 20 0,-10-14 0,8 19 0,-7-18 90,8 15-90,-7-17 0,8 9 0,-9-14 0,9 4 0,-7-8 0,20-6 0,-14-1 0,25-14-90,-22 8 0,21-16 90,-23 12-90,13-17 90,-19 17 0,1-16 0,-9 17 0,-8-10 0,2 15-90,-16-1 90,11 9 0,-18 12 0,18-2 0,-7 16 90,13-13-90,4 18 90,3-17 0,14 15-90,-7-16 90,20 9-90,-15-14 0,26 1 0,-22-8 0,34-11 0,-33 3 0,27-18 0,-31 12 0,21-24 0,-21 18-90,19-32 90,-21 27-90,11-38 90,-17 33-90,-3-50 90,-6 47 0,-10-34 0,5 47 90,-9-3 0,9 22 90,-9 25-180,11-3 359,-2 45-269,7-32 180,5 50-180,-3-48 90,15 50-180,-10-55-90,16 29 0,-12-46-360,22 5 91,-15-18-1620,27-11 1169,-27 0-2338,13-20 2248,-23 14 900,-1-10 0,-5 12 0,0-1 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38"/>
    </inkml:context>
    <inkml:brush xml:id="br0">
      <inkml:brushProperty name="width" value="0.04286" units="cm"/>
      <inkml:brushProperty name="height" value="0.04286" units="cm"/>
      <inkml:brushProperty name="color" value="#008C3A"/>
    </inkml:brush>
  </inkml:definitions>
  <inkml:trace contextRef="#ctx0" brushRef="#br0">126 28 6094,'3'-5'719,"-1"0"-539,1 0-90,-1 1 90,-1 1-90,1 0 0,-1 1 629,-1 4-449,0 2 900,-1 18-631,-1-5-89,-1 13 0,-2-6-1,0 3-89,-1 2-90,-1 2 90,-5 17-180,2-10 90,-16 54-270,14-50-90,-14 46 0,18-63-1170,-2 14 541,7-31-2070,0-11 1800,3-8 989,1-21 0,0 11 0,3-8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7.713"/>
    </inkml:context>
    <inkml:brush xml:id="br0">
      <inkml:brushProperty name="width" value="0.04286" units="cm"/>
      <inkml:brushProperty name="height" value="0.04286" units="cm"/>
    </inkml:brush>
  </inkml:definitions>
  <inkml:trace contextRef="#ctx0" brushRef="#br0">0 0 6723,'3'1'990,"0"1"-721,-1-1-89,1 0 90,0 1 0,1 0 90,0 1 0,1 0 809,7 4-719,-4-3 809,12 19-539,-12 18-541,2-4 451,-12 41-450,-1-43 630,-7 51-631,4-47 451,-8 49-450,8-51-90,-8 43-180,10-53-720,-2 21 451,6-38-1260,1 0 809,0-12-2068,1-19 1798,-1 6 1080,-1-25 0,1 21 0,1-11 0</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38.409"/>
    </inkml:context>
    <inkml:brush xml:id="br0">
      <inkml:brushProperty name="width" value="0.04286" units="cm"/>
      <inkml:brushProperty name="height" value="0.04286" units="cm"/>
      <inkml:brushProperty name="color" value="#008C3A"/>
    </inkml:brush>
  </inkml:definitions>
  <inkml:trace contextRef="#ctx0" brushRef="#br0">6 82 6363,'34'-36'3958,"2"21"-3598,14-14 0,-12 28-90,-22 4 269,9 5-359,-6 0 180,24 18-270,-21-10 0,21 22 0,-25-17 90,13 40-90,-22-31 0,-9 46-90,-11-48 90,-36 37-1,19-38-89,-44 29 0,38-35-89,-39 19-1,44-26-90,-20 6-90,32-14-2339,-7-15 1800,18 0-1440,10-26 1529,8 17 720,9-10 0,-6 12 0,0 0 0</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1.082"/>
    </inkml:context>
    <inkml:brush xml:id="br0">
      <inkml:brushProperty name="width" value="0.04286" units="cm"/>
      <inkml:brushProperty name="height" value="0.04286" units="cm"/>
      <inkml:brushProperty name="color" value="#008C3A"/>
    </inkml:brush>
  </inkml:definitions>
  <inkml:trace contextRef="#ctx0" brushRef="#br0">105 11 6183,'-3'2'450,"1"-1"-270,0 0 0,0 0-90,1 1 0,1-2 180,0 1-90,1-1-90,0 0 0,0-1-1,0 1 1,-1-2 360,1-1 0,2 0-270,-1 0 0,1 0 0,-3 1 0,0 2 359,0-1-269,-1 1 0,0 1-90,-1-1 449,-3 4-449,2 0 0,-10 10-90,5-5 90,-14 16-180,11-12 180,-13 23-180,17-21 0,-3 20 0,11-23-90,14 14-90,-7-18-899,16 7 449,-14-13-2248,14-9 2158,-16 1 720,9-12 0,-12 8 0,3-4 0</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1.367"/>
    </inkml:context>
    <inkml:brush xml:id="br0">
      <inkml:brushProperty name="width" value="0.04286" units="cm"/>
      <inkml:brushProperty name="height" value="0.04286" units="cm"/>
      <inkml:brushProperty name="color" value="#008C3A"/>
    </inkml:brush>
  </inkml:definitions>
  <inkml:trace contextRef="#ctx0" brushRef="#br0">17 1 7083,'-9'-1'2608,"2"1"-2967,7 2-91,0-1 0,1 1-90,1 0-89,-1 0 629,4 1 0,0-2 0,3 1 0</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2.451"/>
    </inkml:context>
    <inkml:brush xml:id="br0">
      <inkml:brushProperty name="width" value="0.04286" units="cm"/>
      <inkml:brushProperty name="height" value="0.04286" units="cm"/>
      <inkml:brushProperty name="color" value="#008C3A"/>
    </inkml:brush>
  </inkml:definitions>
  <inkml:trace contextRef="#ctx0" brushRef="#br0">175 10 6094,'-3'0'269,"1"0"-89,1 0-90,0 0 1439,0 0-1439,3 0-90,-1 0 90,3-1 0,-1 1-90,1-1 180,4 0-90,-4 0 180,7 0-90,-9 0 449,4-1-359,-5 1 540,0 1-540,-1 0 179,0 1-359,-1 0 90,-2 7-90,0-3 90,-11 15-90,5-8 90,-19 28-90,13-18 270,-24 40-180,20-30 89,-21 48-179,25-43 180,-8 46-270,18-49-90,13 42 0,1-50-539,25 19 179,-17-37-1529,27-7 1170,-26-8-1620,18-17 1619,-24 11 810,3-9 0,-10 9 0,-1 0 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3"/>
    </inkml:context>
    <inkml:brush xml:id="br0">
      <inkml:brushProperty name="width" value="0.04286" units="cm"/>
      <inkml:brushProperty name="height" value="0.04286" units="cm"/>
      <inkml:brushProperty name="color" value="#008C3A"/>
    </inkml:brush>
  </inkml:definitions>
  <inkml:trace contextRef="#ctx0" brushRef="#br0">1 7 6723,'8'-3'1799,"1"1"-1619,-1 1-90,1 1 90,1 0 0,0 0 0,1 0 359,5 0-269,-3 2 720,13 4-721,-12-1 361,18 11-540,-17-8 270,25 20-270,-25-15 90,14 14 0,-19-7-90,-7 1-90,-5-2 90,-9-6-90,-2-4 0,-2 0 0,-4-1 0,-1-1 0,-22 3-90,16-5-180,-29 0-90,36-6-809,-13-10 629,24 2-1259,7-17 1259,8 12-809,22-17 899,-12 18 450,28-13 0,-25 16 0,12-5 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3.300"/>
    </inkml:context>
    <inkml:brush xml:id="br0">
      <inkml:brushProperty name="width" value="0.04286" units="cm"/>
      <inkml:brushProperty name="height" value="0.04286" units="cm"/>
      <inkml:brushProperty name="color" value="#008C3A"/>
    </inkml:brush>
  </inkml:definitions>
  <inkml:trace contextRef="#ctx0" brushRef="#br0">146 0 5914,'-69'40'5666,"41"-7"-5486,-20 15-90,52-20 0,4-17 90,9 4-180,-2-5-90,23 6-180,-17-10-899,28-3 539,-26-5-1528,22-11 1348,-27 5 810,11-11 0,-18 9 0,2-5 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45.450"/>
    </inkml:context>
    <inkml:brush xml:id="br0">
      <inkml:brushProperty name="width" value="0.04286" units="cm"/>
      <inkml:brushProperty name="height" value="0.04286" units="cm"/>
      <inkml:brushProperty name="color" value="#008C3A"/>
    </inkml:brush>
  </inkml:definitions>
  <inkml:trace contextRef="#ctx0" brushRef="#br0">1 2 6543,'2'-1'630,"0"1"-450,0 0 0,-2 0 179,1 0-269,0 0 90,-1 0 0,2 1-90,0 0 180,0 1 180,3-1-90,-1 1 1259,10 3-540,5 3-899,-1 1 180,15 10-270,-19-8 180,24 21-181,-20-14 271,24 32-270,-24-23 360,23 40-270,-24-35 270,18 44-271,-23-42 361,4 43-450,-16-45 360,-27 49-360,8-50 90,-40 36-270,32-47-630,-30 15 360,35-23-1529,-13 6 990,27-15-2159,9-7 1978,8-2 1080,26-16 0,-15 11 0,14-7 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53.035"/>
    </inkml:context>
    <inkml:brush xml:id="br0">
      <inkml:brushProperty name="width" value="0.04286" units="cm"/>
      <inkml:brushProperty name="height" value="0.04286" units="cm"/>
      <inkml:brushProperty name="color" value="#008C3A"/>
    </inkml:brush>
  </inkml:definitions>
  <inkml:trace contextRef="#ctx0" brushRef="#br0">0 1 5914,'2'0'269,"-1"1"-89,-1-1-90,1 0 0,-1 0 0,1 0 0,1 0 0,-2-1 0,3 1-90,1 0 0,-1 1 0,2 1 0,-3-1 90,0 1 0,-1-1 180,1 0-180,-2-1 270,3 1-271,-1 0 181,3 2-180,-3-2 0,2 2 0,-2-2 90,2 3 0,-2-2 360,2 4-181,-2-4 631,4 3-630,-3-3 539,10 1-809,-5-1 270,21 3-270,-16-3 90,25 5-180,-22-4 180,18 2-180,-21-3 0,11 1 0,-17-1-540,4-1 180,-9-1-1889,0-6 1350,-3 1 899,1-7 0,0 7 0,3-2 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00.713"/>
    </inkml:context>
    <inkml:brush xml:id="br0">
      <inkml:brushProperty name="width" value="0.04286" units="cm"/>
      <inkml:brushProperty name="height" value="0.04286" units="cm"/>
      <inkml:brushProperty name="color" value="#008C3A"/>
    </inkml:brush>
  </inkml:definitions>
  <inkml:trace contextRef="#ctx0" brushRef="#br0">23 21 6004,'0'-2'449,"0"0"-359,0 0 0,0 1 90,-1 0 0,1-1 0,-1 0-90,1 0 539,-1-1-449,-1 1 540,-1 0 90,0 3-541,-1 0 361,0 8-360,2-1 359,1 19-449,1-10 90,3 28-180,-1-23-90,5 34 0,-4-31-90,10 32 0,-7-36-539,14 15 359,-9-29-989,21-10 809,-13-6-1349,34-31 1349,-32 20-629,16-22 1079,-28 26 0,1-3 0,-6 7 0</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01.599"/>
    </inkml:context>
    <inkml:brush xml:id="br0">
      <inkml:brushProperty name="width" value="0.04286" units="cm"/>
      <inkml:brushProperty name="height" value="0.04286" units="cm"/>
      <inkml:brushProperty name="color" value="#008C3A"/>
    </inkml:brush>
  </inkml:definitions>
  <inkml:trace contextRef="#ctx0" brushRef="#br0">6 312 5914,'-5'1'1349,"15"-6"-1169,9-4-180,6-2 90,-2-1-90,-9 4 0,1-1 0,-1 0 90,8-6 0,-6 2 0,4-3-90,-6 5 89,-1-1 91,6-10-90,-8 8 90,9-18-180,-15 18 90,2-19-90,-7 19 0,-4-15 0,0 20 0,-4-5 0,5 13 0,-6 10 90,7 0-90,-3 16 360,8 21-270,-1-12 90,5 18 449,3-4-359,-3-17 450,14 45-630,-12-47 180,11 29-270,-13-41 90,3 4-90,-5-13 0,-1-3 90,-1-1-90,0-1 0,-1-1 89,0-1-89,5-8 0,-2 1-89,14-26 89,-10 15-90,12-31 90,-13 29 0,7-23 0,-8 27 0,4-11 0,-7 20 0,5 2 0,-4 7 90,6 15-90,-5-7 89,12 27-89,-8-21 0,16 21 0,-14-26 0,17 9 0,-15-15 0,20-2 0,-17-6 0,24-13-89,-22 6-1,25-21 90,-26 15-180,19-23 90,-24 21-360,7-31 360,-17 28-270,-6-27 360,-3 31-90,-16-8 180,11 18 450,-17 11-360,16 4 539,-9 24-449,16-14 0,7 29-180,6-27-90,23 21 0,-11-28-899,36 7 269,-27-19-2788,43-14 2518,-45 3 900,18-12 0,-32 11 0,-2-1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6.045"/>
    </inkml:context>
    <inkml:brush xml:id="br0">
      <inkml:brushProperty name="width" value="0.04286" units="cm"/>
      <inkml:brushProperty name="height" value="0.04286" units="cm"/>
      <inkml:brushProperty name="color" value="#004F8B"/>
    </inkml:brush>
  </inkml:definitions>
  <inkml:trace contextRef="#ctx0" brushRef="#br0">5325 2853 6004,'-3'3'359,"1"0"-269,-2 0 0,1 0 90,-1 1-90,0-1 180,-2 4 360,0-1-540,1 0 359,0-2-359,4-4 180,-3-2-90,3 1 270,-6-3-180,3 3 629,-10-2-539,5 3 629,-26 2-809,17-1 90,-29 2-180,28-4 0,-30-2 0,25 0 90,-42-8-180,33 5 90,-58-12 0,45 9-45,-13-4 0,-2 0 45,1 0-1,-24-10 1,-2-1-90,12 3 45,-16-8 0,1-1 45,22 6-45,-9-4 0,-1 0-45,10 3 45,-9-1 0,-1-1-45,10 5 90,-8-3 0,0 0-90,11 4 90,-8-3 0,2 0-90,11 3 90,-25-12 0,1 0-90,19 7-1389,2 0 0,4 1 1389,16 6-645,-36-18 645,29 13 90,-11-6 0,-1 0-90,14 8 45,-6-4 0,2 0 45,16 9 0,-42-22-90,45 22 90,-41-23 0,41 21-1,-42-24-89,41 24-421,-46-26 421,44 24 45,-12-7 0,0-2-45,9 5 45,-7-6 0,1-1-45,13 7 0,-35-32 0,39 32 0,-25-28 0,31 31 0,-19-22 0,24 26 90,-16-20-90,18 22 2418,-17-26-2418,19 25 956,-16-25-956,18 25 0,-16-21 0,14 20 0,-19-24 0,16 23 0,-23-28 0,20 25 0,-25-29 0,24 29 0,-26-30 0,27 33 0,-24-25 0,27 29 0,-19-18 0,20 20 0,-18-16 0,20 17 0,-15-16 0,17 15 650,-13-15-650,12 15 0,-19-22 0,16 20 0,-17-21 0,19 23 0,-16-14 0,17 15 0,-14-13 0,15 14 0,-13-13 0,13 13 0,-15-11 0,13 13 0,-22-14 0,20 13 0,-21-15 0,21 15 0,-15-11 0,17 13 0,-15-7 0,16 9-90,-15-5 90,15 7 0,-17-4 0,16 4 0,-18-8 0,18 6 0,-16-8 0,17 9 0,-16-7 90,13 7-90,-19-6 0,17 7 0,-16-5 0,19 5 0,-15-4 0,17 5 0,-16-7 0,15 7 0,-18-5 0,17 6 90,-19 2-90,18 2-360,-21 9 181,21-5-1351,-9 3 631,20-10-2519,13-17 2249,-1 2 1169,5-27 0,-17 16 0,-4-10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8.443"/>
    </inkml:context>
    <inkml:brush xml:id="br0">
      <inkml:brushProperty name="width" value="0.04286" units="cm"/>
      <inkml:brushProperty name="height" value="0.04286" units="cm"/>
    </inkml:brush>
  </inkml:definitions>
  <inkml:trace contextRef="#ctx0" brushRef="#br0">72 0 6453,'-3'2'1170,"0"-1"-901,0 2-89,1-1 90,-1 2 0,1-1 0,1 1 0,-1 1 989,6 3-899,0-2 719,7 5-449,-2-3-540,-1 0 90,2 1-180,-7-6 90,3 6-90,-5-5 0,-9 13 0,2-9 0,-18 15 0,12-14 0,-12 9 0,15-13-90,-5 4 90,10-6 0,-3 1 0,6-3 180,1 0-180,2-2 0,0 1 90,1-1 0,-1 0-1,0 0 181,7 0-180,-2 0 180,16 1-180,-9 0 90,24 1-180,-19 0 90,31 2 0,-25-1 0,44 4 0,-40-3 0,38 5 0,-43-6-90,25 2 90,-30-4-180,20-1 0,-24 0-360,12-3 180,-18 2-1169,5-2 899,-11 2-1708,-3-5 1348,-4 5-1708,-15 0 2608,9 3 0,-8 3 0,9-1 0</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57.365"/>
    </inkml:context>
    <inkml:brush xml:id="br0">
      <inkml:brushProperty name="width" value="0.04286" units="cm"/>
      <inkml:brushProperty name="height" value="0.04286" units="cm"/>
      <inkml:brushProperty name="color" value="#008C3A"/>
    </inkml:brush>
  </inkml:definitions>
  <inkml:trace contextRef="#ctx0" brushRef="#br0">24 1 5824,'-3'0'180,"1"0"-90,1 0-1,-1 0-89,1 0 90,-1 0-90,1 0 180,-1 0-90,2 0 90,-1 0-90,3 1-90,-1-1 90,1 2 90,-1-1-90,0 1 270,-1-1 899,0 0-1259,1-2 0,0 1 0,1-1 0,-1 2 90,-1 0-90,0 2 90,0 1-90,1 0 90,0 2 90,0 9-180,-1-4 0,0 8 90,0-7-90,0 0 0,0 2 0,-2 6 0,1-3 90,-3 21-90,1-17 0,-3 36 90,3-34-90,0 30 0,2-35 0,0 15 0,1-21 0,0 8 0,0-15 0,0 5 0,0-8 0,0 2 0,0-3 0,0-1 0,0-2 0,0 2 0,0-2 0,1 2 0,0 0 0,-1-1 0,1 0 0,0 0 0,-1 0 90,2 1-1,1-3 1,-1 1 90,6-5-180,-4 3 90,10-8-90,-7 7 90,12-8 0,-11 9-90,15-7 0,-13 6 90,12-5-90,-13 6-90,9-4 90,-12 6 0,5-3 0,-8 5 180,1-1-180,-3 2 360,0 4-270,-1-1 270,0 10-181,0-6 1,2 13-90,0-12 0,7 11-90,-4-13 90,10 8-90,-8-10 90,20 1-90,-14-6-180,23-6 90,-22 1-539,20-11 449,-20 8-450,17-17 450,-18 12-180,15-21 271,-17 18-91,11-25 90,-16 22 0,1-27 90,-8 30 90,-9-14 0,3 25 179,-13 4-89,10 6 270,-12 16-270,12-7 540,-5 19-541,13-18 361,4 17-450,4-18 180,13 13-270,-8-16 90,19 8-90,-15-13-360,23 1 90,-21-7-2158,30-14 1618,-30 5-1798,20-16 2608,-25 16 0,4-5 0,-6 6 0</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58.386"/>
    </inkml:context>
    <inkml:brush xml:id="br0">
      <inkml:brushProperty name="width" value="0.04286" units="cm"/>
      <inkml:brushProperty name="height" value="0.04286" units="cm"/>
      <inkml:brushProperty name="color" value="#008C3A"/>
    </inkml:brush>
  </inkml:definitions>
  <inkml:trace contextRef="#ctx0" brushRef="#br0">39 0 6363,'-18'94'3328,"3"-14"-2968,14-56 0,-1 1-90,1-1 90,0-1-90,0-1 359,3 14-539,0-14 90,8 19-180,-5-27 0,14 9 0,-9-17 0,17-2 0,-14-6-90,17-12 0,-18 6 0,20-22 90,-20 18-90,15-17 90,-20 20 90,4-6-90,-7 11 0,0 0 90,-3 5 0,0 9-90,-1-3 180,4 20-90,-1-16 0,10 19-90,-5-21 90,15 10 0,-9-14-90,19 4 0,-17-8 90,18-4-90,-20-2 0,14-10 0,-19 6 0,4-12 0,-11 11 0,-6-14-90,-14 5 90,-6-3-90,-2 5 0,-14 5 90,19 8-360,-25 4 180,27 4-1079,-11 11 809,22-6-1439,2 9 1260,9-10 629,15 16 0,-6-15 0,8 8 0</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58.786"/>
    </inkml:context>
    <inkml:brush xml:id="br0">
      <inkml:brushProperty name="width" value="0.04286" units="cm"/>
      <inkml:brushProperty name="height" value="0.04286" units="cm"/>
      <inkml:brushProperty name="color" value="#008C3A"/>
    </inkml:brush>
  </inkml:definitions>
  <inkml:trace contextRef="#ctx0" brushRef="#br0">151 1 6273,'-8'0'2699,"1"0"-2249,-2 7 179,-4 1-269,0 1-90,-2 0 90,4-3-90,-1 1 359,-8 10-539,7-5 90,-8 18-180,14-17-180,6 20 0,4-21-449,17 14 269,-8-18-720,24-1 721,-17-8-901,27-11 901,-24 4-721,24-13 810,-26 11 270,25-14 0,-28 15 0,11-7 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5:59.486"/>
    </inkml:context>
    <inkml:brush xml:id="br0">
      <inkml:brushProperty name="width" value="0.04286" units="cm"/>
      <inkml:brushProperty name="height" value="0.04286" units="cm"/>
      <inkml:brushProperty name="color" value="#008C3A"/>
    </inkml:brush>
  </inkml:definitions>
  <inkml:trace contextRef="#ctx0" brushRef="#br0">72 376 5914,'-46'0'6296,"20"38"-6296,47-26 0,-1 24 0,6-42 0,-11-5 0,-4 3 0,2-3 0,0-6 0,-6 6 0,5-14 0,-8 16 0,1-9 0,-5 12 0,1 0 0,-1 6 0,0 7 0,0-1 0,1 13 0,0-10 0,3 12 0,-2-13 90,10 11-90,-5-14 90,11 5-90,-9-9 0,10-3 0,-8-2 0,5-3 0,-5-1 0,1-1 0,0 0 0,0-2 0,3-5 0,-3 2 0,8-17 0,-12 13 0,7-24 0,-10 21 0,2-30 0,-6 27 0,-2-39 0,-1 39 0,-4-27 90,2 38 0,-2-6-90,2 17 180,-5 13-90,5 1 90,-6 30-90,7-18 269,-1 49-269,5-41 180,9 41-180,-3-48 0,18 20 0,-11-30-360,22 8 90,-18-18-989,22-4 539,-23-6-1708,20-16 1348,-23 10 990,16-17 0,-19 18 0,8-6 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6:00.084"/>
    </inkml:context>
    <inkml:brush xml:id="br0">
      <inkml:brushProperty name="width" value="0.04286" units="cm"/>
      <inkml:brushProperty name="height" value="0.04286" units="cm"/>
      <inkml:brushProperty name="color" value="#008C3A"/>
    </inkml:brush>
  </inkml:definitions>
  <inkml:trace contextRef="#ctx0" brushRef="#br0">150 49 6273,'1'-3'540,"1"-1"-360,-1 0 0,0 0 0,0 0 0,0 0 179,-1-1 271,-1-3-540,0 2 180,-6 0-180,3 5-90,-12 2 0,7 2-360,-15 7 90,11-4-809,-17 14 539,16-8 540,-9 11 0,16-11 0,-1 3 0</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56:02.017"/>
    </inkml:context>
    <inkml:brush xml:id="br0">
      <inkml:brushProperty name="width" value="0.04286" units="cm"/>
      <inkml:brushProperty name="height" value="0.04286" units="cm"/>
      <inkml:brushProperty name="color" value="#008C3A"/>
    </inkml:brush>
  </inkml:definitions>
  <inkml:trace contextRef="#ctx0" brushRef="#br0">38 102 6723,'-9'0'1349,"1"0"-899,1 0-90,2 0 0,1 0 89,1 0 361,2 0-450,6 0 0,1 0 539,26 3-629,-9 0 180,52 2-360,-33-3 44,10-1 1,1 0-135,-5-1 45,15-3 0,-1-1-45,-12-1-90,4-2 1,-1-1-91,-20 0-1170,29-10 721,-40 9-2250,14-14 1890,-25 13 989,7-5 0,-12 12 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8.961"/>
    </inkml:context>
    <inkml:brush xml:id="br0">
      <inkml:brushProperty name="width" value="0.04286" units="cm"/>
      <inkml:brushProperty name="height" value="0.04286" units="cm"/>
    </inkml:brush>
  </inkml:definitions>
  <inkml:trace contextRef="#ctx0" brushRef="#br0">0 1 7173,'4'1'989,"0"1"-719,-1-1 90,0 0 90,2 1-1,1 0 451,6 0 629,9 2-1259,-4-1 270,12 3-450,-17-3 359,18 5-359,-15-4 360,28 6-270,-20-5 360,40 6-361,-30-6 451,59 6-540,-54-7 90,41 4-180,-55-6-270,16 2 180,-28-2-719,9 1 449,-15-2-1799,13-3 1529,-12-1-899,9-4 720,-11 4-2160,-8 2 2969,0 3 0,-9 4 0,3-1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9.379"/>
    </inkml:context>
    <inkml:brush xml:id="br0">
      <inkml:brushProperty name="width" value="0.04286" units="cm"/>
      <inkml:brushProperty name="height" value="0.04286" units="cm"/>
    </inkml:brush>
  </inkml:definitions>
  <inkml:trace contextRef="#ctx0" brushRef="#br0">0 0 6633,'6'3'1439,"2"0"-989,0 0 0,1 0 0,3 1 89,0 1-89,3 0 90,1 0 899,31 5-1169,-19-4 359,46 7-449,-42-9 810,56 4-810,-49-5 269,42 0-269,-47-4-90,40-5-180,-42 4-449,28-4 179,-45 5-1529,4 0 989,-15-1-2338,-5-3 2069,-2 1 1169,-4-8 0,5 3 0,0-4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00.166"/>
    </inkml:context>
    <inkml:brush xml:id="br0">
      <inkml:brushProperty name="width" value="0.04286" units="cm"/>
      <inkml:brushProperty name="height" value="0.04286" units="cm"/>
    </inkml:brush>
  </inkml:definitions>
  <inkml:trace contextRef="#ctx0" brushRef="#br0">11 1 6004,'-3'1'0,"0"0"0,0 1-90,2-2 0,0 1 90,1-1 0,0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01.015"/>
    </inkml:context>
    <inkml:brush xml:id="br0">
      <inkml:brushProperty name="width" value="0.04286" units="cm"/>
      <inkml:brushProperty name="height" value="0.04286" units="cm"/>
    </inkml:brush>
  </inkml:definitions>
  <inkml:trace contextRef="#ctx0" brushRef="#br0">19 19 6004,'-7'-5'2428,"3"2"-2248,-2-1-90,4 5 360,4-1-360,-1 1 449,2-1-179,-1 0-90,1-1 90,0 0 90,0 0 719,4-2-989,-3 2 180,3 0-270,-6 1 179,1 3-179,0-1 450,10 12-450,-5-7 270,12 14-180,-9-9 719,23 30-629,-17-18 630,24 44-541,-25-36 271,21 44-540,-20-41 540,22 39-541,-22-43 91,10 14-90,-15-25 0,0-1 90,0-2-90,-1-1 90,2 3-90,-4-5 180,6 8-270,-9-14 0,5 6 90,-8-10-90,1-1 0,-2-2 90,0 1-90,-1-2 0,0 1 0,1-1 0,-1 0-90,2 0 90,-2 2 0,1-2 0,0 2 0,0-2 0,-1 1 0,0 0 0,0-1 0,0 2 0,0-1 0,-1 1 0,1-2-90,-2 3 180,1-3-90,0 3 0,1-2 0,-4 7 0,2-4 0,-7 10 0,2-4 360,-22 29-270,13-15 629,-33 43-449,28-37 539,-26 42-539,27-40 540,-24 41-630,25-42 449,-26 43-539,29-48 90,-18 24-270,26-38-449,-6 6 269,11-13-900,-2 2 721,4-7-1260,-1 0 1079,2 0-989,-1-1 719,0 0-1438,0 0 1438,1 0-1798,7-12 1708,-3 5-1978,4-15 2069,-4 13 899,1-5 0,-2 7 0,0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4.205"/>
    </inkml:context>
    <inkml:brush xml:id="br0">
      <inkml:brushProperty name="width" value="0.04286" units="cm"/>
      <inkml:brushProperty name="height" value="0.04286" units="cm"/>
      <inkml:brushProperty name="color" value="#00A0D7"/>
    </inkml:brush>
  </inkml:definitions>
  <inkml:trace contextRef="#ctx0" brushRef="#br0">11 217 6633,'-2'-2'630,"0"0"-450,0 0 0,1 1 0,-1 0 89,1-1-89,0 2 90,1-1 360,2 1 989,-2 1-1169,2 0 539,-2 2-809,0-2 90,0 1 0,0-2-270,1 0 90,0 0-90,1 0 0,0 0 90,8 2-1,-2 0 1,18 4-90,-11-1 180,25 8-180,-20-6 180,28 10-180,-27-8 180,34 13-180,-34-14 90,24 8 0,-31-12 0,10 1 0,-17-4 180,4-2-270,-10 0 180,1-4-180,-4 0 90,-4-10-90,2 6 90,-13-20-90,8 15 0,-17-21 0,13 20 0,-18-18 0,16 19 0,-17-16 0,18 17 0,-10-12 0,15 16 0,-5-8 0,9 12 0,-4-5 0,5 8 0,0-1 0,2 3-270,2 0 180,0 1 0,1 0-90,-1 1 0,0-1-270,-1 1 90,0-1-2158,-5-3 1708,4-2-1888,0-8 1888,3 6 810,3-6 0,1 6 0,0-1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6.155"/>
    </inkml:context>
    <inkml:brush xml:id="br0">
      <inkml:brushProperty name="width" value="0.04286" units="cm"/>
      <inkml:brushProperty name="height" value="0.04286" units="cm"/>
      <inkml:brushProperty name="color" value="#00A0D7"/>
    </inkml:brush>
  </inkml:definitions>
  <inkml:trace contextRef="#ctx0" brushRef="#br0">5 1177 6813,'4'-1'450,"-1"-1"-270,1 0 0,0-2 0,1 1-1,1-1-89,0 0 360,7-6-270,-5 4 450,14-15-450,-14 11 359,9-16-359,-13 15 90,3-14-180,-5 13 90,-2-12-90,-1 14 270,-5-5-181,2 11 181,-15 1-360,9 5 90,-17 10-90,16-4 90,-9 15 0,13-11-90,-2 6 0,7-8 90,1 1-90,1 0 0,2 0 90,5 6-90,2-4 90,15 13-90,-8-12 90,30 14-90,-26-19 0,30 5 0,-31-13 0,21-8 0,-23 0 0,15-17 0,-20 10 0,7-22 0,-12 20 0,0-22 0,-6 22-90,-8-24 90,2 24 0,-12-21 0,9 23 0,-13-14 0,11 16 0,-13-13 0,14 16 0,-11-12 0,12 14 0,-6-10 0,8 11 0,-9-8 0,9 9 0,-7-5 0,8 8 0,-2-3 0,5 4 0,-1 0 0,3 1 0,6 6 0,-1-2 0,9 8 0,-6-6 0,9 6 0,-9-7 0,14 10 0,-12-8 90,20 12-90,-16-10 90,22 12-90,-19-11 0,19 12 0,-22-14 90,13 7-90,-18-11 90,4 2-90,-9-5 0,-3-4 0,-3 0 0,-11-12 0,3 6 0,-30-19 0,19 15-90,-34-18 90,34 20 0,-18-10 0,27 15 0,-7-3-90,16 6 90,1 1 0,5 1 0,10 1 0,-6-1 0,16-4 0,-13 1 0,18-13 0,-16 7 0,12-17 0,-16 14 0,6-16 0,-10 16 0,4-17 0,-7 18-90,-2-13 90,-2 15 0,-10-11 0,6 13 90,-14-7-90,11 10 0,-10-5 0,11 6-90,-6-3 90,9 4 0,-2-1 0,6 2 0,0-2 0,1 4 0,1-2 0,1 1 0,7 6 0,-1 0 0,26 17 0,-15-10 0,55 32 0,-47-29 0,29 16-90,-40-25-90,8 0 0,-10-2-629,11 0 449,-17-4-720,0-3 721,-7 0-901,-14-9 991,4 6-271,-14-9 360,12 9-360,-14-9 450,13 8 0,-17-7 90,19 10 180,-13 0-90,15 5 450,-11 5-360,14-2 270,-4 2-271,8-5 271,2 1-360,2-4 90,6-1-90,-2-1 90,14-7-90,-9 3 180,22-19-180,-19 13 90,18-21-180,-21 20 269,9-18-179,-13 18 0,4-19 0,-8 19 90,-1-16-90,-4 19 270,-5-11-270,2 15 270,-13-4-270,8 9 89,-11 4-179,12 3 90,-8 14-90,11-6 0,-4 18 0,8-16 0,6 16 90,2-19 0,16 13-90,-8-16 90,24 7-90,-19-11 0,26-1 0,-25-6 0,25-8 0,-26 2 0,23-20 0,-28 15-90,12-23 90,-21 24 90,2-19-90,-7 19 0,-6-17 0,1 17-90,-13-18 90,8 18 0,-22-22 0,17 20 90,-21-20-90,24 23 90,-10-10-90,16 17 90,-1-1-90,6 5 180,3 1-180,3 1 90,12 2 0,-5-1 0,19 3-90,-14-4 180,30-2-180,-26-1 0,26-6 0,-31 2 0,19-8 0,-21 5-360,14-12 90,-18 11-1259,9-13 899,-13 15-1798,-2-7 1708,-5 11 720,-7 2 0,3 4 0,-1 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6.436"/>
    </inkml:context>
    <inkml:brush xml:id="br0">
      <inkml:brushProperty name="width" value="0.04286" units="cm"/>
      <inkml:brushProperty name="height" value="0.04286" units="cm"/>
      <inkml:brushProperty name="color" value="#00A0D7"/>
    </inkml:brush>
  </inkml:definitions>
  <inkml:trace contextRef="#ctx0" brushRef="#br0">116 365 6453,'-1'5'990,"0"-1"-810,0-2 0,0-2-1,1-2 1,-2-1 0,1-3 0,-1-1 630,-1-18 629,-1-26-1079,-1 8 359,-4-31-629,4 48 0,-10-25-270,7 33-629,-12-15 359,11 22-1709,-8-8 1530,11 14-991,1 4 1620,7 5 0,3 4 0,1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7.756"/>
    </inkml:context>
    <inkml:brush xml:id="br0">
      <inkml:brushProperty name="width" value="0.04286" units="cm"/>
      <inkml:brushProperty name="height" value="0.04286" units="cm"/>
      <inkml:brushProperty name="color" value="#00A0D7"/>
    </inkml:brush>
  </inkml:definitions>
  <inkml:trace contextRef="#ctx0" brushRef="#br0">251 698 6004,'-1'-4'359,"-1"-1"-269,0 0 0,-1 0 0,1-1 90,0 0 90,-1-4 450,-3-8-541,1 6 181,-8-9-270,8 15 180,-14-7-180,9 9 90,-17-2-90,12 5 270,-24 11-270,22-3 269,-20 16-269,25-14 90,-7 11-180,12-12 0,2 8 0,6-10 0,12 8 0,-3-9 0,27 2 90,-17-7 0,35-5-90,-30 0 180,32-7-180,-30 6 90,29-5 0,-33 7 0,21-1-90,-28 4 270,11 5-180,-18 0 179,4 14-179,-12-9 0,-5 20-90,-1-16 90,-13 15-90,8-18 90,-11 5-90,13-12 0,-7-4 0,10-4 0,2-13 0,4 6 0,5-25 0,-2 19 0,5-27-90,-5 25 90,3-27 0,-4 26-90,-3-36 90,-1 33 0,-9-35 0,3 37 0,-12-23 0,7 28 0,-19-17 0,15 21-90,-19-11 90,20 16 0,-14-6 0,17 9 0,-10 1 0,14 5 0,-5 10 90,11-3-90,6 18 0,4-12 0,16 19 0,-9-18 90,28 18-90,-21-21 0,31 11 0,-30-17 0,34-1 0,-36-7 0,25-10 0,-31 4 0,9-16 0,-16 10 0,1-20 0,-8 16 0,-7-22-90,1 23 90,-15-22 0,8 23 0,-35-25 0,-27-6 0,20 12 0,-14-6 0,44 26 0,12 8 90,-8-4-90,17 10 0,5 6 0,5 0 90,21 13 0,-11-8 0,29 18 0,-24-14 0,31 17-90,-28-17 0,30 12 0,-30-17 0,27 2 0,-31-10-90,23-7-90,-28-1-899,15-15 629,-20 9-1259,9-17 1169,-14 16-1169,0-14 1164,-8 16 545,-1-4 0,1 9 0,1-1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8.005"/>
    </inkml:context>
    <inkml:brush xml:id="br0">
      <inkml:brushProperty name="width" value="0.04286" units="cm"/>
      <inkml:brushProperty name="height" value="0.04286" units="cm"/>
      <inkml:brushProperty name="color" value="#00A0D7"/>
    </inkml:brush>
  </inkml:definitions>
  <inkml:trace contextRef="#ctx0" brushRef="#br0">9 308 6543,'-3'2'900,"1"0"-630,0-1-91,1-1 1,0-1 0,2-2 0,0-1 0,2-2 360,5-6-270,-1-1 809,12-26-719,-7 14 449,15-40-809,-14 35-449,10-29-1,-14 39-1529,4-9 1079,-9 23 900,3 9 0,-6 4 0,2 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7.794"/>
    </inkml:context>
    <inkml:brush xml:id="br0">
      <inkml:brushProperty name="width" value="0.04286" units="cm"/>
      <inkml:brushProperty name="height" value="0.04286" units="cm"/>
      <inkml:brushProperty name="color" value="#004F8B"/>
    </inkml:brush>
  </inkml:definitions>
  <inkml:trace contextRef="#ctx0" brushRef="#br0">20 418 6453,'-6'2'720,"1"1"-360,0-3-180,3 1 179,1-1-269,5 0 90,0 0-90,4 0 0,0 0 90,2 0 360,15 2-270,-11 0 539,22 4-539,-23-3 539,19 3-539,-15-4 180,33-6-360,-21-2 90,55-20-90,-40 11 0,20-8 0,1-1-90,-10 4 45,11-2 0,-1 1-45,-17 7 0,4 1 0,0 1 0,-7 2 45,5 2 0,0 1-45,-5 1 45,6-1 0,0 0-45,-5 0 45,7-1 0,-1-1-45,-6 1 45,12-2 0,0 0-45,-12 2 44,8 0 1,-1 0-45,-15 4 90,49-4-90,-49 5 0,48-1 0,-47 3 0,50-1 90,-49 1-90,50-3 0,-50 3 180,56-2-180,-58 2 90,48 2-90,-56 0 180,33 1-180,-38-1 180,27-1-180,-30 0 270,22-2-270,-26 1 180,26-6-180,-25 4 90,37-4 0,-33 3-90,36-2 0,-35 3 0,29-2 0,-31 2 0,25-3 90,-30 4-90,17-2 0,-22 2 0,8-1 0,-13 3 0,3-1-90,-9 2-1170,-5 1 541,-2 0-2609,-23 0 2158,9-2 1170,-42-14 0,28 4 0,-21-11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8.937"/>
    </inkml:context>
    <inkml:brush xml:id="br0">
      <inkml:brushProperty name="width" value="0.04286" units="cm"/>
      <inkml:brushProperty name="height" value="0.04286" units="cm"/>
      <inkml:brushProperty name="color" value="#00A0D7"/>
    </inkml:brush>
  </inkml:definitions>
  <inkml:trace contextRef="#ctx0" brushRef="#br0">172 285 6543,'2'-2'270,"-1"0"-180,0 0 0,0-2 0,0 0 0,1-1 0,-1-2 90,1-2-90,-1-1 359,1-23-89,-5-8-270,0 0 90,-12-8-90,5 32 90,-14-14-180,11 20 90,-16-3-90,16 12 90,-14 7-90,16 2 90,-8 18 0,12-11 90,-2 25-90,6-21 269,5 27-179,1-25 540,13 31-450,-7-31 269,22 21-359,-15-30 90,25 3-180,-20-14-90,25-11 0,-24 0-630,20-24 271,-26 16-991,14-27 811,-20 25-1260,6-23 1439,-14 29-629,-3-11 989,-4 20 0,-3-1 0,2 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9.556"/>
    </inkml:context>
    <inkml:brush xml:id="br0">
      <inkml:brushProperty name="width" value="0.04286" units="cm"/>
      <inkml:brushProperty name="height" value="0.04286" units="cm"/>
      <inkml:brushProperty name="color" value="#00A0D7"/>
    </inkml:brush>
  </inkml:definitions>
  <inkml:trace contextRef="#ctx0" brushRef="#br0">254 327 6094,'0'-4'539,"-1"0"-449,-1 0 90,1 0-90,-1-1 90,1 0-90,-1 0 90,1-1 90,-3-1 89,-5-3-269,3 3 90,-11 2-180,9 5 90,-12 8 0,11-1 90,-13 21-180,15-13 180,-6 24-180,11-23 180,7 18-90,0-20 90,14 13-180,-9-18 90,8 5-90,-7-9 90,-1-1-90,1-2 0,0-2 0,4-2 0,-4-1 0,9-10 0,-10 5 0,7-21 0,-13 13 0,-1-35 0,-6 27 0,-10-35 0,5 37 0,-21-29 0,13 29 0,-32-29 0,22 29 0,-31-23 0,33 28 0,-19-12 0,30 21 0,-8-2 0,16 10 0,4 9 90,5-2 89,13 18-89,-5-13 810,54 39-810,-37-31 0,33 22 0,-42-29 90,7 2-180,-6-4-270,26 6 90,-26-13-989,27-4 629,-32-8-1349,14-18 1169,-19 10 720,6-17 0,-9 16 0,2-5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0.456"/>
    </inkml:context>
    <inkml:brush xml:id="br0">
      <inkml:brushProperty name="width" value="0.04286" units="cm"/>
      <inkml:brushProperty name="height" value="0.04286" units="cm"/>
      <inkml:brushProperty name="color" value="#00A0D7"/>
    </inkml:brush>
  </inkml:definitions>
  <inkml:trace contextRef="#ctx0" brushRef="#br0">171 388 6363,'-7'-4'540,"0"1"-450,2 1-90,0 0 90,-1 1 0,-5 0 0,2 0 180,-18 0-180,13 2 179,-20 2-179,22 0 180,-8 9-180,13-4 90,0 20-180,7-14 180,8 22-180,-1-20 90,17 22-90,-12-25 0,19 13 0,-18-20 0,13-4 0,-16-7 0,6-7 0,-9 0 0,0-2 0,-1-2 0,0-2 0,-2-11 0,-2 7 0,-1-22 0,-1 23 90,-1-19-90,1 27 180,-1-10-180,1 17 90,1-2-90,0 7 0,7 2 0,-2 0 0,15 3 0,-9-2 0,25 1 0,-17-2 0,42 0 0,-34 0 0,43 8 0,-43-3 0,32 17 0,-36-10 0,22 22 0,-30-19 90,13 22-90,-20-23 180,4 16-90,-12-19 179,-8 12-179,-2-17 90,-19 5-180,11-11 0,-28-9-90,23-1-180,-37-31 181,36 18-91,-23-39 90,33 36 0,-8-32 0,15 31 90,-4-29 0,7 31-90,-2-27 90,3 31 0,-5-22 0,4 26 90,-11-20-90,7 24 0,-12-13 0,10 18 0,-12-4 0,11 8 0,-14 2 0,13 3 0,-10 9 0,15-3 180,2 13-90,9-11 449,27 16-359,-14-16 270,37 14-360,-31-17 90,32 4-180,-33-9-450,24-6 180,-29 0-989,17-13 719,-24 8-1169,7-12 1080,-15 12 629,1-4 0,-4 9 0,1 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1.873"/>
    </inkml:context>
    <inkml:brush xml:id="br0">
      <inkml:brushProperty name="width" value="0.04286" units="cm"/>
      <inkml:brushProperty name="height" value="0.04286" units="cm"/>
      <inkml:brushProperty name="color" value="#00A0D7"/>
    </inkml:brush>
  </inkml:definitions>
  <inkml:trace contextRef="#ctx0" brushRef="#br0">181 561 6004,'0'-3'359,"0"0"-179,0 1-90,-1-2 0,1 1 90,-1-1 0,-1-2 270,-3-7-360,1 3 269,-5-9-269,4 12 360,-8-9-360,7 10 450,-14-3-360,11 7 269,-16 6-359,14 2 90,-10 10-90,12-5 90,-9 26-180,10-17 0,-4 30 0,11-30 0,2 19 0,2-23 0,9 13 0,-5-20 90,22 8-90,-14-14 0,21 1 0,-17-6 90,33-2-90,-25 1 0,34 2 90,-39 1 0,23 8 0,-27-2 0,15 11-90,-22-10 90,6 7-90,-13-9-90,-5 4 90,-4-4 0,-13 5 0,8-5-90,-21 8 0,18-9-90,-18 5 90,20-7-180,-8-3 270,13-2-180,-1-14 180,6 6-90,4-21 90,0 15 0,7-25 0,-3 22 0,10-38 0,-10 34 0,8-36-90,-11 38 90,0-26-90,-4 29 90,-3-24 0,-1 25 0,-7-18 0,3 21 0,-17-20 0,14 23 0,-14-11 0,17 18 90,-7 5-90,10 4 0,-1 17 0,5-7 90,7 30-90,-1-25 0,10 21 0,-7-27 0,13 8 0,-9-13 90,17 4-90,-16-9 0,16-1 0,-17-4-90,17-10 90,-11-35 0,-1 19 0,-7-24-90,-13 37 90,-3-11 0,1 7 0,-14-26 0,8 21 90,-30-42-90,23 39 180,-28-31-90,31 40 450,-12-10-360,19 20 270,-6 4-271,11 7 91,2 13-180,3-6 0,8 16 0,-2-13 0,16 18 0,-10-16 0,29 28-90,-23-25 0,30 24 90,-32-28-90,23 11-90,-23-18 90,18-2-90,-21-8-540,13-14 271,-18 6-991,7-23 811,-12 16-1440,0-27 1529,-5 28 450,-5-15 0,2 23 0,-3-3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2.177"/>
    </inkml:context>
    <inkml:brush xml:id="br0">
      <inkml:brushProperty name="width" value="0.04286" units="cm"/>
      <inkml:brushProperty name="height" value="0.04286" units="cm"/>
      <inkml:brushProperty name="color" value="#00A0D7"/>
    </inkml:brush>
  </inkml:definitions>
  <inkml:trace contextRef="#ctx0" brushRef="#br0">9 241 6453,'-3'5'1080,"-1"-1"-810,3-1-1,0-2-89,2-1 90,0-1-90,2-2 90,1-1 270,2-5-181,0 0 1081,13-28-541,1-11-899,1 1-90,-1-3-180,-14 34-2158,4-7 1528,-7 16-1804,2 8 2704,-3 5 0,-1 10 0,2-6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8.307"/>
    </inkml:context>
    <inkml:brush xml:id="br0">
      <inkml:brushProperty name="width" value="0.04286" units="cm"/>
      <inkml:brushProperty name="height" value="0.04286" units="cm"/>
    </inkml:brush>
  </inkml:definitions>
  <inkml:trace contextRef="#ctx0" brushRef="#br0">498 45 6094,'-3'-1'449,"1"0"-359,-1-1 0,0 0 90,0 1-90,0-2 0,1 1 90,1 0-90,1 0 0,0 0 359,0-2-269,0 3 180,0-4-180,0 4 270,1-4 0,-4 3-360,2-1 269,-6 1-179,2 1 270,-5 0-270,4 0 449,-9 2-449,9 0 270,-11 3-360,10-2-90,-8 2 0,9-2 90,-10 2 0,-16 11-90,12-7 90,-12 7 0,17-6-90,7-4 90,-12 6 0,13-7-90,-9 5 0,9-4 0,-10 6 90,8-6-90,-11 8 0,11-6 0,-11 9 0,11-10 0,-8 10 0,11-10 90,-11 12-90,11-11 0,-10 11 90,11-11-90,-7 10 0,6-9 90,-2 10-90,4-10 0,-5 13 0,5-12 0,-4 11 0,6-13 0,-1 9 0,3-8 0,1 10 90,1-11-90,4 12 89,-3-11-89,4 13 90,-3-11-90,6 10 90,-5-12 0,8 6-90,-6-9 90,14 5-90,-10-7 180,19 3-180,-16-4 90,18 2-90,-18-3 0,19 1 0,-20-1 0,14-1 0,-17-1-180,10-1 90,-12 1-359,10-3 89,-11 3-1439,9-7 1079,-11 4-1888,6-12 1708,-7 8 900,5-7 0,-5 7 0,3-2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1.289"/>
    </inkml:context>
    <inkml:brush xml:id="br0">
      <inkml:brushProperty name="width" value="0.04286" units="cm"/>
      <inkml:brushProperty name="height" value="0.04286" units="cm"/>
    </inkml:brush>
  </inkml:definitions>
  <inkml:trace contextRef="#ctx0" brushRef="#br0">45 0 6094,'-3'0'449,"0"0"-269,0 1 0,1 0 0,1 0 0,-1 0 0,1 1 0,0-1 269,0 1 361,4-1-540,-2 0 539,4 0-539,-3 0 540,2 5-630,-2-2 359,2 9-449,-1-6 360,6 20-360,-5-15 180,7 27-270,-8-22 180,0 28-90,-4-25 0,-1 24-90,0-27 0,-1 15 0,1-21-180,0 4 0,0-11-2249,-9-4 1530,4-4-2070,-15-15 2969,13 7 0,-5-10 0,10 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1.540"/>
    </inkml:context>
    <inkml:brush xml:id="br0">
      <inkml:brushProperty name="width" value="0.04286" units="cm"/>
      <inkml:brushProperty name="height" value="0.04286" units="cm"/>
    </inkml:brush>
  </inkml:definitions>
  <inkml:trace contextRef="#ctx0" brushRef="#br0">42 28 6723,'0'-4'1169,"0"0"-989,0 0-90,-1 0 90,1 0-90,-2 1-90,0 1 0,1 0-360,-3 2 91,1 1-1440,-9 6 1709,7-3 0,-4 4 0,7-5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2.172"/>
    </inkml:context>
    <inkml:brush xml:id="br0">
      <inkml:brushProperty name="width" value="0.04286" units="cm"/>
      <inkml:brushProperty name="height" value="0.04286" units="cm"/>
    </inkml:brush>
  </inkml:definitions>
  <inkml:trace contextRef="#ctx0" brushRef="#br0">371 129 6183,'1'-5'810,"1"0"-540,-1-1-90,1 0 0,-1-1 0,1 0-91,0 0 91,0 1 0,-1-1-90,2 0 270,-2-6-270,-1 5 270,-2-9-180,-1 11 539,-11-7-89,-3 9-450,0-1 90,-9 6-180,15 1 89,-17 5-89,15-1 90,-18 13-90,17-7 180,-22 24-270,22-19 180,-15 29-90,20-27 0,-7 35 0,11-26 180,-4 64-270,7-48 180,1 53-180,2-54 180,2 45-91,-1-42-44,1 8 0,-1-1-45,0-13 0,1 43 0,-3-58-90,-3 22 90,1-30-269,-3 8 89,2-18-810,-5-4 451,4-7-1440,-9-20 1259,6 7-1349,-14-27 2069,10 24 0,-9-12 0,10 15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2.407"/>
    </inkml:context>
    <inkml:brush xml:id="br0">
      <inkml:brushProperty name="width" value="0.04286" units="cm"/>
      <inkml:brushProperty name="height" value="0.04286" units="cm"/>
    </inkml:brush>
  </inkml:definitions>
  <inkml:trace contextRef="#ctx0" brushRef="#br0">4 42 6903,'-2'-4'1169,"0"-1"-899,2 1 0,2-1 0,1 0 0,2 0 359,6 0 541,24 4-900,-9-1 89,37 6-269,-36-2-90,33 0-180,-36-1-1259,24-1 810,-34-1-1530,7 1 1439,-18-1 720,0-3 0,-2 1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49.045"/>
    </inkml:context>
    <inkml:brush xml:id="br0">
      <inkml:brushProperty name="width" value="0.04286" units="cm"/>
      <inkml:brushProperty name="height" value="0.04286" units="cm"/>
      <inkml:brushProperty name="color" value="#004F8B"/>
    </inkml:brush>
  </inkml:definitions>
  <inkml:trace contextRef="#ctx0" brushRef="#br0">23 2389 6004,'-3'6'359,"0"0"-269,0 0 0,-1-1 0,1 1 0,0-1 90,1 0-90,1-2 90,0-1 450,4 0-361,-2-1 271,2 0-360,-1-1 540,0-2-451,0 0 991,4-14-990,-2 5 269,9-30-359,-5 17 90,11-42-270,-9 33 180,14-48-180,-13 44 90,13-49 0,-13 47-90,4-14 0,0-1 0,-3 8 45,3-4 0,-1 0-45,0 9 0,5-11 0,1 0 90,-1 3-90,3-7 0,-1 2 0,-8 17 0,6-16 0,-13 30 90,-1 2-90,0 1 0,0 1 0,0-9 90,-1 8-90,3-32 0,-4 26 0,3-40 0,-4 40 0,5-37 0,-3 34 0,8-34 0,-8 35 90,7-31-90,-7 34 0,2-27 0,-5 30 0,0-34 0,-1 33 0,0-36 0,1 36 0,3-34 0,0 30 0,6-37 0,-4 35 0,7-31 0,-8 36 89,0-19-89,-4 27 90,3-15-90,-3 20 0,3-11 90,-4 14-90,0-10 0,0 10 0,0-16 0,1 13 0,-1-13 0,0 14 0,-1-4 0,0 10-90,-3-2-89,3 6-811,-2-4 450,4 3-1798,6-5 1348,-2 4 990,13-8 0,-8 5 0,7-4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2.541"/>
    </inkml:context>
    <inkml:brush xml:id="br0">
      <inkml:brushProperty name="width" value="0.04286" units="cm"/>
      <inkml:brushProperty name="height" value="0.04286" units="cm"/>
    </inkml:brush>
  </inkml:definitions>
  <inkml:trace contextRef="#ctx0" brushRef="#br0">31 40 6094,'-3'0'449,"1"0"-359,1 0 0,-1 0 0,0-1 0,1 0-90,0-1 90,0 2 90,1-1-90,0 1 0,-1 1 0,0-1 270,-2 4-271,1-3 181,-3 3-180,4-3 90,-2 0-180,2-1 180,0 0-180,3 0 0,-1 0 90,2 0 0,0-1-90,-1 0 180,3 1-90,-3 0 90,3-1-180,-3 0 449,7-1-359,-4 1 270,10-2-270,-6 2 450,14-1-450,-9 1 360,15 2-271,-18-1 91,16 2-180,-17-1 90,14 1-180,-14-2 90,14-2-90,-11 1 90,18-6-90,-16 3 90,15-4-90,-19 4 90,10-3 0,-15 5 90,5-1-180,-9 3 0,1 0-180,-2-1 0,-3 2-180,0 0-90,-3 1-179,2-1-1980,-10 1 1620,3-1 989,-15 1 0,12-2 0,-5-2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4.359"/>
    </inkml:context>
    <inkml:brush xml:id="br0">
      <inkml:brushProperty name="width" value="0.04286" units="cm"/>
      <inkml:brushProperty name="height" value="0.04286" units="cm"/>
    </inkml:brush>
  </inkml:definitions>
  <inkml:trace contextRef="#ctx0" brushRef="#br0">10 166 6094,'-3'0'269,"1"0"-179,1 0 0,0-1 0,0 0 0,0 0 0,1 0 540,0 1-450,0-1 539,5-4-539,-1 1 450,9-11-450,-6 8 539,7-12-539,-9 11 540,6-9-450,-8 10 269,2-3-449,-3 6 180,0-1-180,0 3 90,1-1-90,-1 2 0,1 2-90,-1 0 90,5 3 0,-3-1 0,13 12 0,-9-6 269,27 57-269,-22-37 45,8 20 0,0 0-45,-8-17 180,19 45-180,-18-49 90,13 31-90,-16-35 0,8 23 0,-12-29-90,5 19 90,-8-25-90,3 8 0,-5-15 0,0 2 0,-1-4 0,1 2 0,-2-4 0,1 0 0,-1-1 90,1 2-90,-1-2 0,1 2 0,-1-1 0,4 3 0,-3-2 0,3 2 0,-3-2 90,-1 0-90,1-1 89,-1 0 1,1-3 90,1-1-90,0-1 0,3-8-90,-2 4 0,5-18 0,-4 11 0,7-26 0,-5 21 0,11-32 0,-8 28 0,13-30 0,-10 31 0,12-22 0,-14 28 0,15-23 0,-15 25 90,16-20-90,-16 22 0,16-20 0,-13 18 0,14-19 0,-14 20 180,9-11-180,-15 17 360,5-3-270,-9 8 90,1-2-180,-2 3 90,1-1-90,-1 1 90,1-1-90,-1 2 90,2-3-90,-3 2 0,0 0 0,-1 1-180,0 0 90,0 1-180,0-1 90,1 0-450,4-5 450,-1 2-179,11-9 179,-6 6 0,7-7 180,-10 9-90,1-1-180,-7 4 90,-5 6-90,0-1-1439,-8 8 900,5-7-2429,-7 10 2068,10-7 1170,-1 5 0,6-9 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6.024"/>
    </inkml:context>
    <inkml:brush xml:id="br0">
      <inkml:brushProperty name="width" value="0.04286" units="cm"/>
      <inkml:brushProperty name="height" value="0.04286" units="cm"/>
    </inkml:brush>
  </inkml:definitions>
  <inkml:trace contextRef="#ctx0" brushRef="#br0">232 88 6363,'1'-3'450,"0"2"-360,0-1 90,1 1-90,-1 0 90,1-1-90,-1 1 90,0-1-90,0 1 89,-1 0 271,0-2-270,0 0 360,-2-3 359,-1 0-719,-1 0 540,-1 0-540,3 3 179,-5 0-269,3 1 0,-3 0 0,3 1 0,-1 2-90,-1 0 90,0 0-90,-1 0 90,-3 3 0,1-2 0,-10 7-90,8-4 90,-16 12-90,14-8 90,-21 24-90,20-18 90,-11 21-90,18-20 90,-3 24-90,8-21 90,4 23-90,2-28 0,13 10 0,-7-18 0,19-1 0,-14-7 0,20-9 0,-18 3 0,20-16 0,-21 11 0,22-27 0,-25 23 0,13-24 0,-20 27 0,2-19-90,-7 25 90,-1 3 0,1 12 0,3 18 0,0-12-90,10 17 90,-6-18-180,15 14 90,-12-17-270,17 5 180,-15-12-359,13-3 359,-15-2-180,9-6 270,-13 4 0,4-6 90,-9 7 90,2-7-90,-3 7 360,0-2-270,0 5 449,2 6-359,-1-1 270,6 9-360,-5-7 0,3 4 0,-4-6 0,1 0-90,-1-3 90,1-6-90,-1 1 0,3-14-90,-4 7-180,-1-18 180,-2 14-180,-4-23 180,2 21 0,-4-14 90,5 21 0,-3-3 0,6 10 0,7 11 0,-1-3 0,17 16 0,-10-12 0,22 10 0,-18-12 90,26 4-90,-24-9 0,26-6 90,-25-1-90,22-11 0,-24 6 0,21-18 0,-26 15 0,9-14 0,-21 17 0,-8-6 0,-1 11 0,-20 6 0,13 6 270,-22 20-180,21-11 270,-12 27-360,20-23 270,9 29-180,5-30-90,26 19 0,-13-28-630,35 4 180,-28-13-1798,32-8 1258,-37 0 1,10-4-1,-18 5 990,-1 0 0,1-1 0,1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6.875"/>
    </inkml:context>
    <inkml:brush xml:id="br0">
      <inkml:brushProperty name="width" value="0.04286" units="cm"/>
      <inkml:brushProperty name="height" value="0.04286" units="cm"/>
    </inkml:brush>
  </inkml:definitions>
  <inkml:trace contextRef="#ctx0" brushRef="#br0">255 18 6273,'-2'-4'810,"-1"0"-630,-2 0 0,-1 2 90,-1 0-180,-3 1 269,-6 1 181,-22 13-360,10-4 450,-27 22-451,36-15 721,-19 23-630,27-21 359,-5 23-449,15-23 270,16 21-360,-4-26 0,29 9-90,-19-19 0,32-4 0,-28-2 0,32-11 0,-33 5 0,25-12 0,-31 11 0,14-9 0,-22 11-90,4-3 90,-10 9-90,3 5 90,-4 1 0,9 14 0,-6-8 90,17 17 0,-12-15 0,21 15 0,-17-17 0,23 8 0,-19-13-90,35-7 0,-30-3 0,36-22 0,-36 12 0,21-26 0,-30 21-180,4-24 180,-20 25-180,-17-21 90,2 24-90,-30-9 90,21 20-180,-40 13 90,39 2-539,-24 21 359,38-17-809,-2 20 809,13-19-989,10 17 899,-2-19 450,13 13 0,-9-16 0,7 3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7.406"/>
    </inkml:context>
    <inkml:brush xml:id="br0">
      <inkml:brushProperty name="width" value="0.04286" units="cm"/>
      <inkml:brushProperty name="height" value="0.04286" units="cm"/>
    </inkml:brush>
  </inkml:definitions>
  <inkml:trace contextRef="#ctx0" brushRef="#br0">0 44 6094,'4'1'359,"-1"1"-179,0 0-90,0 1 90,0-1 0,1 2 0,1 0 90,-1 1-90,0 1 89,0 1 541,5 10-540,-4-4 899,5 18-719,-7-16 809,1 18-719,-4-16-540,1 1 180,2-11-90,-1-7-90,4-10 0,-2 1 0,2-7 0,0 4 0,-1-1 0,2-2 0,0-1 0,8-16 0,-5 12 0,11-15 0,-10 21 0,16-8 0,-14 14 0,20 0 0,-21 10 0,15 15 90,-17-5 0,9 25-90,-13-17-90,4 28 0,-7-26-810,6 24 361,-4-28-1530,11 8 1259,-6-20-1618,18-7 2428,-13-4 0,9-5 0,-10 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7.756"/>
    </inkml:context>
    <inkml:brush xml:id="br0">
      <inkml:brushProperty name="width" value="0.04286" units="cm"/>
      <inkml:brushProperty name="height" value="0.04286" units="cm"/>
    </inkml:brush>
  </inkml:definitions>
  <inkml:trace contextRef="#ctx0" brushRef="#br0">10 150 6363,'-4'8'1170,"1"3"-990,1-3 89,1 3-89,2-5 0,1-1 180,1 0-180,0-2 540,5-1-541,-5-4 361,4-6-450,-5 1 180,5-15-180,-1 9 90,9-24-90,-6 18 0,13-23 0,-10 26 89,12-14-89,-15 22 270,13 4-270,-13 7 180,9 18-270,-12-8 90,6 24-180,-7-17 90,4 10-180,-5-13-90,2-1-90,-1-1-89,0-1-541,3 2 361,-2-6-2609,15 4 3238,-10-12 0,10-1 0,-9-7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140"/>
    </inkml:context>
    <inkml:brush xml:id="br0">
      <inkml:brushProperty name="width" value="0.04286" units="cm"/>
      <inkml:brushProperty name="height" value="0.04286" units="cm"/>
    </inkml:brush>
  </inkml:definitions>
  <inkml:trace contextRef="#ctx0" brushRef="#br0">45 94 6273,'7'4'1080,"1"0"-900,-2-2 0,1-1-1,2 0-89,1-1 0,0 0 90,10-4-180,-7 1 90,18-9 0,-18 5 90,16-15-90,-19 12 90,3-13-90,-13 15 0,-12-5 0,2 10-90,-25 4 0,16 3 90,-13 4-90,14 0 180,0 2-90,1 0 89,2 1 181,-3 7-90,6-4-90,-1 5 90,7-6-90,2 1 0,2 0 0,2 0-1,2 0 1,6 6-180,-1-6-270,17 13 91,-10-15-901,26 7 541,-20-14-991,33-4 901,-29-4 629,30-11 0,-33 5 0,10-6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508"/>
    </inkml:context>
    <inkml:brush xml:id="br0">
      <inkml:brushProperty name="width" value="0.04286" units="cm"/>
      <inkml:brushProperty name="height" value="0.04286" units="cm"/>
    </inkml:brush>
  </inkml:definitions>
  <inkml:trace contextRef="#ctx0" brushRef="#br0">191 34 6183,'2'-5'810,"0"1"-540,-1-1-90,0 0 0,-2 1-90,0 1 89,-2-1-89,0 2 0,-2 1 90,-15 6-90,7 0 90,-26 12-90,22-8 360,-25 19-360,28-15 270,-14 19-270,23-19 89,-1 18-89,7-16-90,2 8 0,2-11 0,1-1 90,1-2-90,2-1-90,7 0 0,-2-3-449,29-2 269,-20-4-540,35-8 451,-35 1-631,23-13 720,-28 10 270,16-20 0,-21 16 0,5-10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776"/>
    </inkml:context>
    <inkml:brush xml:id="br0">
      <inkml:brushProperty name="width" value="0.04286" units="cm"/>
      <inkml:brushProperty name="height" value="0.04286" units="cm"/>
    </inkml:brush>
  </inkml:definitions>
  <inkml:trace contextRef="#ctx0" brushRef="#br0">46 2 6183,'-4'-1'2249,"0"1"-2069,1 2 0,0 1 0,0 1 0,0 0 0,1 2 809,0 19-719,-1-8 539,-1 33-629,1-27 180,-3 34-270,5-32-90,-2 28 0,2-32-450,3 19 91,1-26-811,17 2 721,-6-14-1620,35-14 1619,-27 2 450,30-18 0,-33 15 0,9-8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9.075"/>
    </inkml:context>
    <inkml:brush xml:id="br0">
      <inkml:brushProperty name="width" value="0.04286" units="cm"/>
      <inkml:brushProperty name="height" value="0.04286" units="cm"/>
    </inkml:brush>
  </inkml:definitions>
  <inkml:trace contextRef="#ctx0" brushRef="#br0">1 48 6273,'3'0'1260,"2"-1"-990,1 0 89,1 0-89,2-1 90,1 0-90,2-1 0,2 0 179,23-4-1348,9-1 449,-2 0-1349,4 1 1170,-34 5 629,3 0 0,-8 2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53.577"/>
    </inkml:context>
    <inkml:brush xml:id="br0">
      <inkml:brushProperty name="width" value="0.04286" units="cm"/>
      <inkml:brushProperty name="height" value="0.04286" units="cm"/>
      <inkml:brushProperty name="color" value="#004F8B"/>
    </inkml:brush>
  </inkml:definitions>
  <inkml:trace contextRef="#ctx0" brushRef="#br0">395 23 5914,'-3'-3'269,"2"1"-179,-1 1-90,1-1 90,0 2-90,0-1 90,0 1 0,-4 0-90,1 0 90,-5 0-90,5-1 90,-5-1 0,5 0 0,-6-2 0,5 3 90,-8-1-180,6 3 180,-14 5-180,12-2 90,-10 7 0,13-8 90,-4 3-90,8-5 179,0 1-179,2-2 90,-1 1-180,0-1 90,-5 5-90,2-2 0,-7 5 0,7-5 90,-3 4-90,6-5 90,0 0 0,1-2 90,2 0-90,-1 1 180,1 1-180,-1 0 180,-1 0-181,0-1 901,0-1-810,-1-2 90,0 1-1,0-1 181,-1 0-360,1 0 90,-3-1-180,2 2 90,-4 0-90,2 0 0,-8 1 0,5 0 90,-16 0-90,14 0 0,-10 0 0,13 0 0,-6-3 90,5 2-90,-9-3 0,9 2 90,-7-2-90,9 2 0,-4-1 0,7 2 0,-1 0 0,2 1 90,1-1-90,0 1 0,-3-1 0,1 1 0,-4 0 0,2 0 90,-5-1-90,6 1 0,-3-1 0,5 0 0,-1-2 0,3 2 0,-1-1 0,1 1 0,-2 1 0,0 0 90,0 0-180,1 0 90,-1 0-90,0 0-180,-1 0-1439,2-1 809,0 0-2248,1-1 3148,0-2 0,1-4 0,-1-2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9.457"/>
    </inkml:context>
    <inkml:brush xml:id="br0">
      <inkml:brushProperty name="width" value="0.04286" units="cm"/>
      <inkml:brushProperty name="height" value="0.04286" units="cm"/>
    </inkml:brush>
  </inkml:definitions>
  <inkml:trace contextRef="#ctx0" brushRef="#br0">1 92 6633,'1'7'1080,"2"-1"-901,0 0 181,5 0-180,-1-1-90,5-1 0,-1-2-90,1-2 90,15-5-90,-9 1 90,22-11-90,-24 7 180,13-14-90,-19 12 90,4-11-180,-12 12 90,-3-4-90,-5 7 0,-1 0 90,-2 1-90,-2 2 90,-15 2 89,8 2 451,-24 11-360,24-2 629,-15 18-629,21-14 180,-7 21-360,14-19 0,4 21-90,6-21-540,23 22 180,-13-24-989,35 14 810,-28-22-91,17 2 90,-18-6 0,1-1 91,-1-2-91,0-1-449,8-5 989,-7 1 0,6-3 0,-7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0.057"/>
    </inkml:context>
    <inkml:brush xml:id="br0">
      <inkml:brushProperty name="width" value="0.04286" units="cm"/>
      <inkml:brushProperty name="height" value="0.04286" units="cm"/>
    </inkml:brush>
  </inkml:definitions>
  <inkml:trace contextRef="#ctx0" brushRef="#br0">217 446 6183,'-4'-7'810,"1"1"-720,0 2 90,-2 0 0,-1 0 0,-6-1 0,2 2 269,-21 2-269,14 2 180,-24 7-270,26-1 360,-15 13-360,19-9 629,-7 16-539,13-14 540,0 19-450,5-18 179,7 17-359,-2-20 90,19 12-180,-11-17 0,24-1 0,-19-8 0,33-18 90,-30 9-90,19-12 90,-24 10-90,1-1 90,0-1 0,6-10-90,-5 6 90,16-42-90,-20 30 0,8-57 0,-18 50 0,-4-50 0,-3 52 0,-10-32 0,6 47 180,-14-6-180,11 25 180,-19 21-180,15-1 270,-15 55-181,20-36 271,-4 63-270,13-57 270,8 51-270,-1-54 0,18 39 0,-10-49-180,24 23 0,-19-34-180,26 7 90,-24-21-719,22-5 359,-27-5-2338,15-17 2068,-23 14-1708,6-15 2518,-11 18 0,2-3 0,0 5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0.991"/>
    </inkml:context>
    <inkml:brush xml:id="br0">
      <inkml:brushProperty name="width" value="0.04286" units="cm"/>
      <inkml:brushProperty name="height" value="0.04286" units="cm"/>
    </inkml:brush>
  </inkml:definitions>
  <inkml:trace contextRef="#ctx0" brushRef="#br0">149 1 6183,'-2'3'1080,"1"1"-720,0-1 89,0 0 1,1 1 90,-1 0 89,0 1-89,-2 2 0,-1 1 0,-1 1 1438,-10 23-448,-7 13-1171,1-3 91,-7 12-630,20-37-989,-8 13 269,12-22-2518,-4-1 2249,5-9 1169,0-11 0,2 5 0,1-5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3.108"/>
    </inkml:context>
    <inkml:brush xml:id="br0">
      <inkml:brushProperty name="width" value="0.04286" units="cm"/>
      <inkml:brushProperty name="height" value="0.04286" units="cm"/>
    </inkml:brush>
  </inkml:definitions>
  <inkml:trace contextRef="#ctx0" brushRef="#br0">24 33 6273,'-2'0'630,"0"-2"-450,1 2-90,0-2 90,1 1 0,0 0-90,0-1 90,1 2 449,1-2-449,0 2 360,2 0-270,-3 0 629,1 0 270,-2 0-989,0-1 0,1-1 90,1-2-180,-1 1 90,4-2-180,-3 3 90,3-2 0,-3 3 90,2 2-180,-3 0 180,-1 10-180,-1-4 90,-3 20 0,0-11-1,-8 37-89,6-27 90,-7 44-90,8-41 90,-1 39-90,5-39 0,7 32 0,0-37 0,19 19-90,-10-29-179,26 5 179,-20-17-1350,32-10 901,-32 0-1170,25-22 1169,-32 15-989,11-24 1169,-16 22 360,2-23 0,-9 25 0,-1-10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4.374"/>
    </inkml:context>
    <inkml:brush xml:id="br0">
      <inkml:brushProperty name="width" value="0.04286" units="cm"/>
      <inkml:brushProperty name="height" value="0.04286" units="cm"/>
    </inkml:brush>
  </inkml:definitions>
  <inkml:trace contextRef="#ctx0" brushRef="#br0">27 412 6273,'-8'3'630,"0"1"-450,2-2 0,3 0 0,1-2 0,3 1 0,2-2-91,2 0 91,3-2-90,2-1 180,16-6-180,-9 3 90,38-16-90,-10 0-90,1-1 0,8-12 0,-33 20 0,25-24 90,-27 20-90,11-10 0,-17 14 0,-2 0 0,-2 1 0,-1 1 90,0-6-90,-5 5 180,-1-13-90,-4 15 90,-2-12-180,1 17 90,0-5 0,3 11-90,6 6 0,-2 3 89,10 24 91,-7-10 270,10 39-180,-10-28 450,10 46-541,-9-42 271,11 41-360,-11-45 90,13 35-180,-13-44 0,6 19 0,-10-32 0,2 3 0,-4-12 0,6-6 0,-3-2 0,9-18 0,-7 10 0,16-27 0,-11 21 0,27-37 0,-23 34 0,24-26 0,-27 37 0,13-7 0,-17 18 0,5 10 0,-9 2 0,4 25 0,-3-16 0,10 26 0,-6-27 90,27 24-90,-19-27 0,45 12 0,-38-22 0,21-1 0,-29-7 0,16-12 0,-11 3-90,30-24 90,-29 16-90,25-29 90,-29 27-270,11-35 270,-24 36-180,-7-21 180,-7 31 0,-21-2 0,13 14 180,-23 16-90,23-2 90,-12 28-90,22-21 0,4 30-90,7-30 90,23 24-90,-12-31 0,31 9 0,-26-21-90,29-9 90,-28-2-270,25-16 180,-29 11-270,18-17 270,-24 17-89,8-12 179,-14 15 89,2-5-89,-7 12 270,-1 6-180,-2 3 180,0 15-180,2-9 0,4 14 0,-1-15-90,7 9 90,-6-14 0,6 4-90,-6-7 90,8-8-180,24-42 0,-14 20 90,17-29 0,-28 36-90,8-15 90,-6 15 0,7-14 0,-12 23 90,3 3-90,-8 9 0,0 22 90,-3-5 0,2 36-90,1-27 90,11 32 0,-5-34 0,20 20-90,-13-30-90,32 3 90,-22-18-990,42-14 451,-35 0-2969,41-27 2518,-48 25 990,17-15 0,-37 26 0,0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5.624"/>
    </inkml:context>
    <inkml:brush xml:id="br0">
      <inkml:brushProperty name="width" value="0.04286" units="cm"/>
      <inkml:brushProperty name="height" value="0.04286" units="cm"/>
    </inkml:brush>
  </inkml:definitions>
  <inkml:trace contextRef="#ctx0" brushRef="#br0">244 85 6363,'0'-6'720,"1"1"-540,1 0 0,0-1 90,2 0-91,0 0 1,0-1 0,1 1 630,4-6 719,-3 2-1079,1 0 539,-6 5-359,-6 6-540,-8 8-90,2-1 90,-21 26 0,17-17 0,-26 37 0,21-28 89,-27 46-179,25-35 90,-1 8 0,2 2 0,5-4 0,-4 53 0,18-55-90,17 43 0,0-51-90,32 29 90,-22-40-629,38 19 269,-39-29-1169,26 8 899,-37-17-1439,13-4 1350,-17-2-1080,4-13 1799,-8 7 0,0-9 0,-1 6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6.858"/>
    </inkml:context>
    <inkml:brush xml:id="br0">
      <inkml:brushProperty name="width" value="0.04286" units="cm"/>
      <inkml:brushProperty name="height" value="0.04286" units="cm"/>
    </inkml:brush>
  </inkml:definitions>
  <inkml:trace contextRef="#ctx0" brushRef="#br0">152 1 6723,'3'0'720,"0"1"-450,0-1-91,0 2 91,-1 1-90,1 2 90,-2 1 989,-1 16-899,-3-8 809,-11 23-899,3-22 270,-21 20-450,16-20-90,-25 18-180,26-23-1079,-13 6 629,24-16-89,-1-3-91,8-4-89,2-2-1,4-1 180,2-1 720,4-2 0,4-2 0,1-1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8.492"/>
    </inkml:context>
    <inkml:brush xml:id="br0">
      <inkml:brushProperty name="width" value="0.04286" units="cm"/>
      <inkml:brushProperty name="height" value="0.04286" units="cm"/>
    </inkml:brush>
  </inkml:definitions>
  <inkml:trace contextRef="#ctx0" brushRef="#br0">0 4 6903,'0'-2'989,"0"1"-449,0 0-270,2 2-90,-1 0 180,3 2-90,-1-1 89,0 2 1,1 0 90,1 2 809,11 11-719,10 11-450,-2-1 180,17 23-180,-24-25 179,20 45-89,-21-34 270,15 57-360,-20-48 225,-4 18 0,-3 2-315,-7-10 45,-9 10 0,-4-1-45,-5-19-450,-31 39 180,29-56-1169,-22 11 629,30-34 1,-6-4-181,16-12-89,3-3 0,2-3 89,3-1 91,4-2 899,3 0 0,5 0 0,0-1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7.459"/>
    </inkml:context>
    <inkml:brush xml:id="br0">
      <inkml:brushProperty name="width" value="0.04286" units="cm"/>
      <inkml:brushProperty name="height" value="0.04286" units="cm"/>
    </inkml:brush>
  </inkml:definitions>
  <inkml:trace contextRef="#ctx0" brushRef="#br0">1 65 6453,'3'1'270,"-1"0"-180,0-1 0,-1 0 0,1 0 0,1-1 0,0 0 0,0 0 180,2-1-180,-2 0 179,5-1-89,-5 0-90,2 0 0,-1 0-90,-1 1 90,13-5-90,-7 3 90,16-7 0,-14 7 90,11-6-180,-13 8 270,10-3-180,-10 4 180,12-1-180,-10 3 179,17 2-179,-15 0 90,22 9-90,-23-5 90,13 11-90,-19-11 270,3 14-180,-7-12 270,-2 17-361,-3-13 181,-11 19-180,5-15 0,-27 27-90,19-25 0,-30 22 0,29-28 0,-23 9 0,24-15-270,-21 1 90,21-9-719,-17-7 539,21-1-989,-7-17 989,15 12-899,1-18 899,6 19 360,6-9 0,-2 16 0,2-2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7.992"/>
    </inkml:context>
    <inkml:brush xml:id="br0">
      <inkml:brushProperty name="width" value="0.04286" units="cm"/>
      <inkml:brushProperty name="height" value="0.04286" units="cm"/>
    </inkml:brush>
  </inkml:definitions>
  <inkml:trace contextRef="#ctx0" brushRef="#br0">154 66 6004,'8'-4'539,"-1"-1"-359,1 0 0,0 0 0,-1 0 0,-1-1 180,3 0 179,-2-2-449,-1 3 180,-2-1-270,-4 4 180,0-2-90,-1 3 0,-5-2 0,2 3 90,-10 0-180,7 2 539,-21 8-359,15-2 450,-23 16-450,21-10 899,-32 40-989,32-32 90,-16 24-90,26-33 0,3 2 0,2-3 90,13 9-180,-4-12 0,20 8 0,-15-14-270,18 3 0,-18-6-1079,15-4 719,-17 0-1618,14-11 1438,-16 7 810,9-8 0,-10 11 0,2-2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55.478"/>
    </inkml:context>
    <inkml:brush xml:id="br0">
      <inkml:brushProperty name="width" value="0.04286" units="cm"/>
      <inkml:brushProperty name="height" value="0.04286" units="cm"/>
      <inkml:brushProperty name="color" value="#004F8B"/>
    </inkml:brush>
  </inkml:definitions>
  <inkml:trace contextRef="#ctx0" brushRef="#br0">24 228 5824,'2'-2'180,"-1"0"-90,-1 1-90,0 0 89,-1 1-89,-2 0 90,1 0-90,-1 0 90,-1 0-90,1 0 90,0 0 90,-2 0-90,4-4-90,-1 2 90,6-4-90,-2 4 0,0-1 90,-2 2 0,0 1 0,0 2 0,0 0 0,1 0 450,5 1-361,-3-1 271,9 3-270,-6-3 270,13 5-270,-10-5 359,17 4-269,-14-5 450,18 5-450,-16-4 359,19 3-449,-15-3 180,48 1-270,-31-2-336,30 0 336,-31-1-90,0 0 90,2 0-90,1-1 90,18 1 0,-13 1-90,50 1 89,-42 0-89,7 1 0,1 0 0,-6-1 45,7 1 0,-1 0-45,-7-2 0,12 1 0,0 0 0,-13-1 0,7-1 0,-2 0 90,-17-1-90,37 0 0,-45 1 90,28-1-90,-35 0 90,33-2-90,-33 2 90,30-2-90,-32 1 90,21-2-90,-21 0 0,31-7 0,-28 5 0,31-6 0,-37 8 90,19-1-90,-22 4 90,20-1 0,-18 1 246,25-1-336,-23 1 180,34-4-180,-32 2 90,30-3-90,-33 4 0,20-4 90,-21 4-90,20-2 90,-21 2-90,21-4 90,-19 3 0,26-10 0,-23 6 90,32-12 179,-4-2-269,-6 2 180,10-6-180,-36 17 180,19-6-180,-23 10 90,15-4-90,-19 6 90,13-1-90,-11 3 270,16-2-271,-14 1 271,15-3-360,-17 3 180,14-4 0,-15 3-90,14-4-90,-15 3 0,13-3 0,-16 4-630,5 0 181,-10 3-1890,-5 6 1260,-1-1-2879,-19 11 2699,9-8 1259,-13 8 0,15-10 0,0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8.392"/>
    </inkml:context>
    <inkml:brush xml:id="br0">
      <inkml:brushProperty name="width" value="0.04286" units="cm"/>
      <inkml:brushProperty name="height" value="0.04286" units="cm"/>
    </inkml:brush>
  </inkml:definitions>
  <inkml:trace contextRef="#ctx0" brushRef="#br0">121 0 6273,'-4'9'1170,"0"0"-900,-1 1-1,1 0 1,-1 2-90,-1 1 0,0-1 0,0 1 0,-3 5-90,2-5-270,-7 12-989,1-14 629,0 2 540,-3-11 0,12-4 0,-1-2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9.108"/>
    </inkml:context>
    <inkml:brush xml:id="br0">
      <inkml:brushProperty name="width" value="0.04286" units="cm"/>
      <inkml:brushProperty name="height" value="0.04286" units="cm"/>
    </inkml:brush>
  </inkml:definitions>
  <inkml:trace contextRef="#ctx0" brushRef="#br0">35 14 6723,'-1'-2'540,"0"0"-360,1 1-90,0-1 0,0 1 0,1-1 0,-1 1 179,1-1-179,-4 4 360,0 6-270,-1 1 719,-3 13-539,3-8 630,-4 25-631,5-19 181,1 28-450,4-28 0,10 24 0,-2-28-90,25 14 0,-18-22 0,29-1 90,-28-11-180,23-13 90,-24 5 0,16-20 0,-22 15 0,4-9 0,-10 11 0,-1 1 0,-1-1 0,-1 1 0,-2-7 0,0 6 0,-5-13 0,3 18 0,-4-2 0,6 15 0,6 14 0,1-4 0,22 28 0,-10-18 0,34 40 0,-28-31 180,30 45-180,-35-42 270,13 41-180,-26-46 180,-23 36-270,-2-44 90,-51 18-180,32-31-90,-53-3 0,52-10-900,-37-16 541,49 6-1530,-10-22 1169,29 20 900,13-13 0,6 19 0,10-2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7.592"/>
    </inkml:context>
    <inkml:brush xml:id="br0">
      <inkml:brushProperty name="width" value="0.04286" units="cm"/>
      <inkml:brushProperty name="height" value="0.04286" units="cm"/>
    </inkml:brush>
  </inkml:definitions>
  <inkml:trace contextRef="#ctx0" brushRef="#br0">1 52 6453,'1'-2'450,"0"0"-360,0 1 0,0 1 0,1 0 0,-1 0 0,0 0 90,1-1 179,-1 2-269,1 0 270,-4 1-180,1-1 270,-3 1-270,3-1 270,-1 1 89,2-2-539,2-2 90,0 0 0,3-2 0,-2 2 360,7-4-270,-3 2 359,13-6-359,-10 5 90,22-6-180,-18 7-90,25-1 90,-23 6-90,25 5 0,-23-1 90,24 9-90,-24-6 90,17 11-90,-23-10 180,6 18-90,-16-15 0,-8 18-90,-3-19 0,-19 14 0,11-14 0,-27 10 0,21-13-90,-30 7 90,29-10-270,-26-1 180,31-4-720,-14-3 361,23 1-1620,2-10 1529,10 6-449,11-9 449,-2 9 540,15-4 0,-10 5 0,8-3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8.175"/>
    </inkml:context>
    <inkml:brush xml:id="br0">
      <inkml:brushProperty name="width" value="0.04286" units="cm"/>
      <inkml:brushProperty name="height" value="0.04286" units="cm"/>
    </inkml:brush>
  </inkml:definitions>
  <inkml:trace contextRef="#ctx0" brushRef="#br0">284 16 6543,'-1'-2'540,"1"0"-450,1 0 0,0 1 0,1 0-90,0-1 90,-2 1 0,0 0 0,-2-1 269,0 1-179,0 1 180,-1 1-180,1 0 360,-8 4-360,4-2 89,-11 3-179,7-2 360,-19 6-360,15-6 180,-18 8-180,21-7 360,-12 8-270,13-7 269,-16 14-269,15-10 180,-20 26-270,19-19 90,-12 27-90,18-27 0,0 17 0,7-21 0,9 13-90,-2-17 90,16 7-90,-11-11 0,19 1 0,-17-5-270,20-6 0,-19 1-1169,20-9 809,-20 6-2158,18-5 2068,-23 9 720,6 2 0,-13 5 0,0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9.343"/>
    </inkml:context>
    <inkml:brush xml:id="br0">
      <inkml:brushProperty name="width" value="0.04286" units="cm"/>
      <inkml:brushProperty name="height" value="0.04286" units="cm"/>
    </inkml:brush>
  </inkml:definitions>
  <inkml:trace contextRef="#ctx0" brushRef="#br0">144 8 6273,'-4'-3'720,"0"1"-540,1 1-90,1 0 0,0 1 0,1 0 0,-1 1-90,1 1 0,-1 0 90,1 1 90,-1 5-91,2-2 361,-2 15 270,2 6-450,0-1 809,-2 18-719,0-26 539,-3 26-719,3-25 180,7 22-270,1-25 0,15 15-90,-7-22 0,21 3 0,-18-13 0,30-16 90,-27 5-90,26-22 0,-29 18 0,18-23 0,-22 21-90,13-21 90,-18 22 0,6-13 0,-10 19-90,1-4 90,-4 12 0,-2 8 0,1 4 0,-1 22 0,3-12 0,5 33 0,-1-26 90,13 39-90,-9-33 0,13 40 90,-13-39 180,3 46-180,-12-48 269,-24 18 1,-8-1-270,0-20 0,-29 9 0,-4-4-90,18-23-135,-9-3 0,0-4-45,18-7-809,-33-21 539,47 9-1529,-7-30 1260,25 24-1440,13-25 1529,2 29 630,16-10 0,-10 17 0,6-3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0.990"/>
    </inkml:context>
    <inkml:brush xml:id="br0">
      <inkml:brushProperty name="width" value="0.04286" units="cm"/>
      <inkml:brushProperty name="height" value="0.04286" units="cm"/>
    </inkml:brush>
  </inkml:definitions>
  <inkml:trace contextRef="#ctx0" brushRef="#br0">9 12 6363,'-3'2'810,"1"-1"-540,1 0-90,0-1 89,1 1 1,-1 0 0,1 1-90,1-1 180,-1 0 719,9 1-719,-3-2 809,14 0-809,-9 0 360,24-2-450,1 5-180,0-3 0,19 2-90,-31-3 0,32-3-90,-31 2-540,24-4 270,-32 5-1439,12-5 990,-20 4-2519,-3-1 3328,-7 2 0,-5 3 0,3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1.276"/>
    </inkml:context>
    <inkml:brush xml:id="br0">
      <inkml:brushProperty name="width" value="0.04286" units="cm"/>
      <inkml:brushProperty name="height" value="0.04286" units="cm"/>
    </inkml:brush>
  </inkml:definitions>
  <inkml:trace contextRef="#ctx0" brushRef="#br0">1 40 6543,'5'3'1260,"2"-1"-991,2 0 91,3-1 0,3 0 90,4-1 269,14-2 631,36-9-1081,-20 4-269,35-9-180,-60 11-899,17 0 539,-29 3-2248,1 3 2068,-10 1 720,-3 3 0,-1 1 0,1-1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1.891"/>
    </inkml:context>
    <inkml:brush xml:id="br0">
      <inkml:brushProperty name="width" value="0.04286" units="cm"/>
      <inkml:brushProperty name="height" value="0.04286" units="cm"/>
    </inkml:brush>
  </inkml:definitions>
  <inkml:trace contextRef="#ctx0" brushRef="#br0">1 149 6903,'1'2'1079,"0"1"-809,3 0-90,1-1 0,4 0-90,1 0 0,2-1 270,25-4-270,-14 0 180,34-8-91,-34 3 451,30-16-450,-35 12 450,19-17-450,-28 18 89,3-13-179,-11 15 0,-6-9-90,-1 13-90,-18-1 90,10 6 0,-25 9 0,21-1 180,-32 27 0,31-17 90,-19 35-90,29-30 90,3 33-90,9-32 89,18 30-179,-7-32 90,31 23-90,-21-30-90,42 11-90,-34-20-539,39-2 89,-41-8-1979,29-16 1530,-36 7 989,20-22 0,-28 20 0,8-9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3.124"/>
    </inkml:context>
    <inkml:brush xml:id="br0">
      <inkml:brushProperty name="width" value="0.04286" units="cm"/>
      <inkml:brushProperty name="height" value="0.04286" units="cm"/>
    </inkml:brush>
  </inkml:definitions>
  <inkml:trace contextRef="#ctx0" brushRef="#br0">376 39 6273,'-1'-2'270,"1"0"-180,0 1 0,0-1-90,0 1 90,0 0 0,0-1 180,0 1 360,1-3-451,0 2 361,0-1-360,0 1 450,2 1-360,-1 0 719,0-1-719,-3 2 629,-6-5-809,1 3 90,-8-1-180,8 2 0,-9 1 0,8 1 90,-12 3-90,10-1 0,-17 8 0,11-4 0,-30 17 0,27-12 90,-29 21-90,30-19 0,-19 22 0,21-18 0,-15 23 0,18-22 90,-10 24-90,16-24 90,-5 25 0,10-26 180,8 24-180,1-25 180,33 26-270,-18-27 44,29 3 1,3-3-134,-18-10-451,18-1 0,-4-5 90,-28-5-1708,24-17 1348,-34 12-1798,6-9 2608,-13 11 0,0 0 0,-2 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3.759"/>
    </inkml:context>
    <inkml:brush xml:id="br0">
      <inkml:brushProperty name="width" value="0.04286" units="cm"/>
      <inkml:brushProperty name="height" value="0.04286" units="cm"/>
    </inkml:brush>
  </inkml:definitions>
  <inkml:trace contextRef="#ctx0" brushRef="#br0">53 28 6633,'-4'0'900,"0"1"-630,1 0-181,0 1 91,-1 0 0,0 0-90,0 2 0,-1-1 270,-1 2 719,1 1-719,1-2 809,0 0-809,3-4 360,0-1-540,1 1 0,0-2-180,0 0 0,1-2 0,0 3 0,0-2 0,0 2 90,-1 0 0,1 1-90,1 0 90,1-1-1,9-3 1,-4 2 90,20-4-90,-12 4 180,27 0-90,-21 2 270,43 3-270,-38-1 0,34 3-180,-41-3-90,12 2 0,-22-3-630,5 1 450,-13-1-1619,-1-2 1080,-3-2-2250,-7-5 1980,5 2 1079,-3-8 0,6 7 0,1-4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57.993"/>
    </inkml:context>
    <inkml:brush xml:id="br0">
      <inkml:brushProperty name="width" value="0.04286" units="cm"/>
      <inkml:brushProperty name="height" value="0.04286" units="cm"/>
      <inkml:brushProperty name="color" value="#004F8B"/>
    </inkml:brush>
  </inkml:definitions>
  <inkml:trace contextRef="#ctx0" brushRef="#br0">14 93 6273,'-6'-4'720,"2"0"-540,1-1 90,2 0-90,2-1 0,1-1-1,0 2 1,2-2 0,-1 1-90,1 1 90,0-1-90,0 0 0,0 1 0,-1 0 180,2-2-270,-4 3 90,2 0-90,-3 3 180,0 1-180,-1 1 90,1 0-90,-1 0 90,0 0-90,-1 0 89,0 0-89,1 0 990,1-1-720,2-1-90,-1 0 89,2-1 91,-2 0-270,0 2 180,0-1-180,0 1 0,-2 2-90,1 0 180,6 12-180,0-3 180,10 27-90,-7-15 0,12 45-90,-12-32 135,5 17 0,1 2-135,-2-6 134,6 14 1,0 0-135,-2-13 135,5 10 0,0 1-45,-1-5 0,5 10 0,-1 1 0,-2-4 90,4 12 0,0 1 0,-3-5-1,3 15 1,-2 0-90,-4-7 90,-5-12 0,2 13 0,-4-11 0,4 21 0,-5-22 0,1 9 0,-1-11 0,0 10 134,2 4 1,-1-2-135,-1-13 0,-1 0 0,1 3-180,5 19 0,-2 1 90,-1-16 270,-5-1-270,-3-25 134,0 18 1,-1 2-135,-2-9 90,0 17 0,-1 1-90,-2-14 90,-2 10 0,0 1 0,0-9-1651,-1 8 0,0-1 1830,1-10-539,1 6 1,1-1 359,0-9 44,3 14 1,-1 0-45,1-14-45,0 13 0,0-2-45,-1-15 45,-2 8 0,-1 0-45,-1-5 0,-2 7 0,0 1 0,0-8-986,-2 6 1,-1 0 985,1-9-209,-1 5 0,-1 0 209,1-9 662,-1 5 0,0-2-662,1-7-45,-1 9 0,0-1-45,1-11 90,-7 52-90,9-60 0,-8 41 0,8-42 574,-6 36-484,6-40 2604,-5 30-2694,5-35 958,-5 25-958,5-27 0,-7 32 0,6-31 0,-9 32 0,8-32 90,-7 29-180,8-27 90,-6 27 0,7-30 908,-5 25-908,5-28 300,-6 28-210,5-27-79,-5 26-11,6-27 90,-5 21-90,5-22 0,-6 19 0,7-21 0,-4 16 0,5-19 90,-4 14-90,4-16 0,-4 14 0,3-13-90,-4 13 90,4-16 90,0 6-90,2-12 0,1 3 0,0-3 0,0 1 0,0-2 0,0 3 0,0-2 0,-1 7 0,1-4 0,-3 9-180,3-9-1259,-1 4 540,0-8-3239,-5-1 2969,1-2-3779,-17-11 3419,6 2-2518,-42-22 4047,23 15 0,-23-12 0,24 11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4.457"/>
    </inkml:context>
    <inkml:brush xml:id="br0">
      <inkml:brushProperty name="width" value="0.04286" units="cm"/>
      <inkml:brushProperty name="height" value="0.04286" units="cm"/>
    </inkml:brush>
  </inkml:definitions>
  <inkml:trace contextRef="#ctx0" brushRef="#br0">77 91 6183,'3'-7'990,"1"-1"-720,0 0 0,0-1-1,1-1 1,0 1 270,1-3 719,1-2-899,-2 4 719,-1 6-809,-5 8 450,-3 22-540,2-7 359,-7 45-269,4-26 225,-3 15 0,-1 2-135,-1 1 359,-5 23 1,-1 1-360,4-14-226,-1 7 1,2-2-135,6-26-629,1 32 179,4-52-1079,2 9 719,-1-28-2068,4-15 1799,-3-4-2160,2-31 3239,-2 20 0,1-14 0,2 14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4.842"/>
    </inkml:context>
    <inkml:brush xml:id="br0">
      <inkml:brushProperty name="width" value="0.04286" units="cm"/>
      <inkml:brushProperty name="height" value="0.04286" units="cm"/>
    </inkml:brush>
  </inkml:definitions>
  <inkml:trace contextRef="#ctx0" brushRef="#br0">20 9 6993,'-7'-2'1529,"2"1"-1079,2 0 0,1-1-1,0 2 1,2-1 0,0 0-90,1 1-1,3 0 631,22 0-450,21 2-361,-1-1 271,36 4-360,-45-3 270,53 2-360,-50-2 90,21 2-180,-22 0 90,-13-1-180,5 1 90,-15-2-90,-2 1-90,-3-1-89,-3 0-1440,-2 0 989,-5-1-1978,-13 1 1888,1-1 900,-13 2 0,11 1 0,-4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5.225"/>
    </inkml:context>
    <inkml:brush xml:id="br0">
      <inkml:brushProperty name="width" value="0.04286" units="cm"/>
      <inkml:brushProperty name="height" value="0.04286" units="cm"/>
    </inkml:brush>
  </inkml:definitions>
  <inkml:trace contextRef="#ctx0" brushRef="#br0">1 0 6453,'1'3'1619,"3"-2"-1079,3 1-90,3-1 90,2 0-91,1 0 541,12-1 359,28 2-1259,-14 0 270,44 4-270,-50-3 0,38 5-90,-42-5 0,29 3 0,-36-4-90,11 0 90,-20-1-180,0 0 90,-3-2-270,0 1 90,-1-1-719,2 0 449,-4 0-1349,5-7 1259,-8 4-1169,0-1 1799,-5 5 0,-2 2 0,1-1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5.642"/>
    </inkml:context>
    <inkml:brush xml:id="br0">
      <inkml:brushProperty name="width" value="0.04286" units="cm"/>
      <inkml:brushProperty name="height" value="0.04286" units="cm"/>
    </inkml:brush>
  </inkml:definitions>
  <inkml:trace contextRef="#ctx0" brushRef="#br0">18 0 6543,'-6'7'1889,"0"-1"-1259,3 0-90,1 0-1,1-1 1,1 0 0,2-1-91,2 0 271,8 2 359,34 0-809,-12-2 630,56 2-631,-50-5 631,50 3-720,-53-2 270,35 4-270,-45-2-720,22 4 270,-33-4-2698,12 1 1888,-22-6-2518,0-2 2429,-9 1 1169,-4 1 0,3 2 0,0 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07.191"/>
    </inkml:context>
    <inkml:brush xml:id="br0">
      <inkml:brushProperty name="width" value="0.04286" units="cm"/>
      <inkml:brushProperty name="height" value="0.04286" units="cm"/>
      <inkml:brushProperty name="color" value="#00A0D7"/>
    </inkml:brush>
  </inkml:definitions>
  <inkml:trace contextRef="#ctx0" brushRef="#br0">0 99 6183,'3'-1'360,"-1"0"-180,-1-1-90,1 0 0,-1 2 0,1 0 90,0 1 0,-1 0 270,3-2-361,-3 0 181,2-5-90,-2 3 180,-1-1-270,0 3 450,0-1-360,0 2 629,0-2-449,0 1 449,2 0-629,-2 1 180,3-2-270,-2 1 0,4-2 0,-3 2 90,2-1-90,-3 3 90,1 5-90,-2-1 0,-2 12 0,1-6-90,-3 17 0,1-14 90,-1 25-90,1-20 0,0 28 0,3-26 89,16 41-89,-7-42 0,13 21 0,-10-35 90,11-1-90,-6-4 0,22-10 0,-21-1 0,21-24 0,-23 14-90,17-35 90,-21 28 0,8-45 0,-15 43 0,-2-36 90,-6 45-90,-8-18 0,6 27 0,-10-4 0,8 13-90,-8 12 90,9-1 0,-4 25 0,8-15 90,1 39-90,2-33 0,5 40 0,-1-41 0,5 28 0,-4-31-90,9 19 90,-7-26 0,14 7 0,-11-16-89,23-6-1,-18-5 0,22-19 0,-24 9-90,14-25 180,-18 22-180,7-22 180,-14 26-90,1-13 90,-4 19 0,-2-4 90,0 10-90,-3 3 0,4 3 0,-3 16 0,3-8 0,0 22 0,2-18 0,2 20 90,-1-20-90,2 16 0,-2-20 0,2 8 0,-2-13 90,2 1-90,-3-5 0,2-5 0,-3 0 0,0-15 0,1 6 0,5-27 0,-1 18 0,13-31 0,-7 29-90,16-22 90,-14 28 90,17-9-90,-19 19 0,13 6 0,-17 6 0,5 23 0,-8-11 0,2 32 0,-5-24 90,6 29-90,-4-31 0,8 19 0,-5-26-90,16 9 90,-11-19-540,21-3 270,-19-7-989,20-11 809,-19 5-539,18-12 809,-18 12-90,15-11 270,-18 12-90,12-9 90,-15 10 0,13-14 0,-12 12 90,9-15-90,-12 16 90,7-12 0,-8 14 270,2-10-180,-5 12 539,-1-5-539,-3 8 360,-5 1-450,1 3 90,-10 9-90,8-4 0,-10 22-1,13-15 91,-3 25 0,8-22 90,7 20-180,-2-20 90,13 15-180,-8-21 90,22 5-90,-15-13 90,27-9-90,-22-3 0,27-21 0,-28 13 0,17-25 0,-27 23 0,-7-28 0,-10 28 0,-24-22 0,12 28-90,-28-5 90,26 16-270,-20 10 90,25 1-899,-8 18 629,18-13-989,7 19 1079,6-18-1079,27 18 1169,-17-22-810,33 10 1080,-30-18 0,13 1 0,-16-5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09.127"/>
    </inkml:context>
    <inkml:brush xml:id="br0">
      <inkml:brushProperty name="width" value="0.04286" units="cm"/>
      <inkml:brushProperty name="height" value="0.04286" units="cm"/>
      <inkml:brushProperty name="color" value="#00A0D7"/>
    </inkml:brush>
  </inkml:definitions>
  <inkml:trace contextRef="#ctx0" brushRef="#br0">23 335 6363,'-13'42'1799,"3"-6"-1709,10-23 0,1-1 0,0 0 90,2 4-90,-1-4 180,4 8-90,-2-12 180,6 3-270,-6-10 89,6-7-179,-6 0 90,2-17-90,-3 10 0,0-27 0,-2 20 0,-1-30 0,-1 28 0,-2-19 0,2 27 0,1-6 0,1 17 0,8 7 0,-4 2 0,12 14 0,-10-11 0,14 14 0,-11-15 0,16 9-90,-13-12 90,20 3 0,-16-7 0,23-4 0,-20 0 0,31-12 0,-30 7 0,25-15 0,-32 14 0,7-5 0,-14 8 0,-1 3 0,-1 0 0,-1-2 90,-2-2-90,-1 1 0,-7-1 0,1 4 0,-21 8 0,12 0 0,-23 18 0,23-8 0,-15 25 0,19-21 0,-6 28 0,12-27 0,4 22 0,5-26 0,12 14 0,-6-21 0,26 1 0,-20-12 0,28-12 0,-28 2 0,20-25 0,-21 18 0,16-31 0,-19 25 0,15-36 0,-18 32 0,6-37 0,-13 37 180,-8-34-90,0 38 450,-12-18-450,8 30 360,-13 5-360,13 13-1,-14 30-89,16-13 0,-6 40 0,11-34 0,5 35 0,1-36 0,13 35 0,-6-37 0,20 26 0,-15-32 0,24 14 0,-20-24-89,28-1 89,-25-11 0,37-18 0,-35 7 0,33-33 0,-41 27 89,12-22-89,-22 25 0,-4-15 0,-4 16 0,-10-13 0,3 20 0,-22 7 0,16 8 90,-23 27-90,24-13 90,-11 35-90,17-29 90,2 32 0,8-35-90,15 20-90,-5-28 90,26 6-90,-19-17-269,43-10-361,-3-19 720,-10 8 0,-5-6 90,-37 24-90,-4 0 90,2 6-90,-4-2 90,0 7 0,0-5 90,0 6-90,0-8 269,0 2 1,-2-5-270,-1-8-90,0-1 90,3-19-90,-1 11-90,2-31 90,-2 22-90,0-35 90,-2 34-90,1-18 90,0 30 0,3 2 0,0 13 0,6 13 0,-4-4 0,14 24 0,-10-19 0,16 22 0,-13-27 0,18 9 0,-14-17 0,24-7 0,-20-4 0,22-19 0,-24 13 0,14-23 0,-20 22 90,5-22-90,-14 24 90,-2-12-90,-3 20 0,-9 1 0,4 8 0,-15 19 90,10-8-90,-14 29 0,16-23 0,-6 29 0,14-28-90,10 27 0,1-31-270,25 16 181,-13-26-721,37-1 630,-28-9-539,46-14 629,-41 5 0,42-20 90,-46 16 90,28-22 0,-38 21 180,10-23-90,-24 24 90,-7-15-90,-7 22 0,-17-2-90,11 11 0,-24 13 0,19-1 0,-20 24 0,25-18 90,-11 24-1,20-24 91,7 21-90,4-27 90,24 9-180,-15-19 90,30-8 0,-24-3 90,36-19-90,-30 10 270,30-26-270,-36 21 269,14-30-269,-25 27-90,-6-44 0,-10 39 0,-21-47 0,9 49 0,-16-23 0,16 32-90,-14-1 90,17 16 90,-8 30-90,17-5 0,8 48 0,4-36 0,21 49 0,-11-46-90,30 40-89,-25-46-811,28 24 450,-30-36-1618,9 11 1348,-24-21 810,-6 1 0,-9-6 0,-4-2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6.527"/>
    </inkml:context>
    <inkml:brush xml:id="br0">
      <inkml:brushProperty name="width" value="0.04286" units="cm"/>
      <inkml:brushProperty name="height" value="0.04286" units="cm"/>
      <inkml:brushProperty name="color" value="#00A0D7"/>
    </inkml:brush>
  </inkml:definitions>
  <inkml:trace contextRef="#ctx0" brushRef="#br0">8 44 6273,'-3'1'270,"0"-1"-180,2 0 90,0 0-90,3 1 0,-1 0 0,2 0 0,-1 0 0,-1 0 180,1-1 359,1 1-449,-1 0 450,-1-2-450,-1 2 719,1-1-629,-1 0 630,3-2-721,-2-1 271,3-2-360,-3 3 90,1 0-90,-2 1 90,1 0-180,-1 0 180,3-2-180,-2 1 90,4-3 0,-4 2-90,2 0 90,-3 2 0,0 0-90,0 3 0,0-1 0,0 2 0,2 2 0,-1-1 0,3 14 90,-2-7-90,2 28 0,-2-19 90,4 38-1,-3-29-89,5 40 90,-3-39-90,5 33 0,-6-39 90,5 23-90,-6-30 0,3 12 0,-5-21 90,0 5-90,-1-11 0,0-3 0,-1-2 90,-3-9-90,1 4 0,-5-12 0,4 11 0,-4-15 0,6 12 0,-5-20 0,5 17-90,-3-23 90,4 23 0,-2-25 0,2 24 0,2-29 0,1 28 0,4-19 0,-2 24 0,9-15 0,-6 14 0,19-19 0,-14 19 0,17-20 0,-18 23-90,10-9 90,-14 15 0,10 2 0,-10 3 0,11 10 0,-9-3 0,11 15 0,-11-11 0,14 18 0,-15-17 90,3 17-90,-11-18 0,-9 13 0,2-15 0,-19 10 0,11-13-90,-21 3 0,20-9-449,-19-9 89,21 0-1619,-5-26 1529,17 18-809,12-23 1079,1 27-539,17-7 629,-15 16-540,16-1 451,-17 5 269,10 0 0,-11 0 0,3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292"/>
    </inkml:context>
    <inkml:brush xml:id="br0">
      <inkml:brushProperty name="width" value="0.04286" units="cm"/>
      <inkml:brushProperty name="height" value="0.04286" units="cm"/>
      <inkml:brushProperty name="color" value="#00A0D7"/>
    </inkml:brush>
  </inkml:definitions>
  <inkml:trace contextRef="#ctx0" brushRef="#br0">250 32 6183,'3'-3'810,"-1"1"-540,-1-1-90,-1 0 90,0 1-91,-1-1 1,-1 0-90,0 1 90,-1-1-90,-2 1 90,-9-2-90,-8 4-90,1-2 0,-13 9 90,20-2 0,-21 11-90,19-7 90,-18 15 0,21-13 0,-9 16 0,15-15 0,-2 8 90,8-9-90,0 2 89,2 1 1,0 0 360,2 8-360,0-4 719,10 22-809,-5-22 180,14 16-180,-11-27-90,17-1 90,-12-9-90,19-14 0,-19 5 0,15-22 0,-19 18 0,12-22 0,-17 21 0,6-21 90,-11 24 0,1-13-90,-4 20 90,-1-1-90,1 7 90,-1 4-90,2 2 0,4 13 0,-1-6 0,10 22 0,-5-16 0,16 30 90,-13-28-90,18 23 0,-19-29 0,15 6 0,-15-15 0,15-5 0,-14-5 0,14-17 0,-14 8 0,11-26-90,-15 21 90,7-27 0,-10 30 0,2-14 0,-5 25 0,1 4 0,-1 6 0,4 13 0,-2-7-90,6 15 0,-3-14-899,11 10 539,-9-16-1979,24-8 1889,-19-5-1169,18-20 1709,-22 12 0,2-10 0,-7 9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412"/>
    </inkml:context>
    <inkml:brush xml:id="br0">
      <inkml:brushProperty name="width" value="0.04286" units="cm"/>
      <inkml:brushProperty name="height" value="0.04286" units="cm"/>
      <inkml:brushProperty name="color" value="#00A0D7"/>
    </inkml:brush>
  </inkml:definitions>
  <inkml:trace contextRef="#ctx0" brushRef="#br0">70 45 6543,'-33'-29'810,"14"18"-1080,3 6-90,14 18-90,4-5 91,0 2 359,1 0 0,2 0 0,2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710"/>
    </inkml:context>
    <inkml:brush xml:id="br0">
      <inkml:brushProperty name="width" value="0.04286" units="cm"/>
      <inkml:brushProperty name="height" value="0.04286" units="cm"/>
      <inkml:brushProperty name="color" value="#00A0D7"/>
    </inkml:brush>
  </inkml:definitions>
  <inkml:trace contextRef="#ctx0" brushRef="#br0">0 351 6363,'12'17'1440,"-2"-4"-1171,-6-9 91,-1-1 0,0-2 0,-1-1 90,-1 0 989,1-4-1080,-3 1 541,-3-11-720,0 5 90,-4-25-270,6 17 0,5-26 0,3 27 0,14-16 0,-8 22 90,17-3-90,-16 11 180,16 2-180,-16 1 90,18-1-90,-16-1-540,26-16-2069,-8-21-269,4-7 2878,-11-3 0,-17 20 0,-5 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2.843"/>
    </inkml:context>
    <inkml:brush xml:id="br0">
      <inkml:brushProperty name="width" value="0.04286" units="cm"/>
      <inkml:brushProperty name="height" value="0.04286" units="cm"/>
    </inkml:brush>
  </inkml:definitions>
  <inkml:trace contextRef="#ctx0" brushRef="#br0">294 119 6094,'-5'-2'269,"0"0"-269,0 0 90,1-1-90,0 0 90,1 0-90,0-1 90,1-1 180,4-10-180,-1 6 450,9-19-360,-7 17 269,4-9-359,-6 16 270,0-2-180,-2 5 90,0 0-180,0 1 180,0 0-270,0 1 180,-3 3-180,1 1 179,-13 24-89,6-12 270,-18 32-180,15-27 270,-15 27-270,17-28 179,-11 21-359,13-25 90,-7 20-90,10-23 0,-7 17 90,9-20 90,-3 11-90,5-15 90,0 3-180,2-7 0,0 1 0,0-3 0,-2 4 0,0-2 0,-6 7 0,3-3 90,-8 8-90,7-8 0,-5 6 0,7-9 0,-4 6 0,4-7 0,-5 9 0,5-6 0,-5 5 0,7-7 90,1-3-90,2-4 0,9-14 90,-4 5-90,19-23 0,-14 20 0,17-21 0,-18 23 0,14-18 0,-13 17 0,16-20 0,-14 18 0,15-20 0,-14 19 0,14-17 0,-17 20 0,15-18 0,-16 20 0,12-13 0,-15 16 0,8-7 0,-9 10 0,5-6 0,-6 9 0,1-3 0,-5 5 0,0-1 0,-1 2 0,1 0 0,0 0 0,1 0 0,0 0 0,2 2 0,-2 0 90,6 4-90,-3-2 0,9 10 90,-7-6-90,15 12 0,-11-10 90,20 17 0,-18-15-90,16 20 0,-19-18 0,10 21 0,-13-18-270,8 22 0,-9-23-1259,8 13 809,-9-20-2068,0 7 1978,-6-11 810,-5 2 0,0-4 0,-2-1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27.710"/>
    </inkml:context>
    <inkml:brush xml:id="br0">
      <inkml:brushProperty name="width" value="0.04286" units="cm"/>
      <inkml:brushProperty name="height" value="0.04286" units="cm"/>
    </inkml:brush>
  </inkml:definitions>
  <inkml:trace contextRef="#ctx0" brushRef="#br0">838 135 6004,'-6'2'719,"-11"4"-629,10-4 180,-7 3 90,15-7-90,2-3 269,0-2-179,-4-2 0,-8-4 0,-12-4-180,-12-6 89,-18-3-179,-8 2 90,-13 6 0,1 13-90,0 15 90,4 11-180,22 1 90,1 8-90,18-7 0,6-5 90,7-4-90,11-9 0,0-2 0,0 0 0,0 1 0,0-2 0,-3 6 0,1-3 0,-9 13 0,5-7 0,-11 18 90,9-14 90,-9 15-180,13-17 180,-8 11-90,9-14 0,-4 13-90,6-13 179,-5 22-89,5-17 0,-6 25-90,4-22 90,-6 26 0,6-24 0,-8 29-90,8-26 90,-4 27-90,7-29 90,-1 25-90,4-27 0,2 26 0,-1-27 90,4 20-90,-3-25 0,2 20 90,-2-17-90,3 25 0,-3-21 0,1 26 90,-2-25-90,5 25 0,-4-26 90,6 29-90,-4-30 0,6 24 0,-6-27 90,9 15-90,-8-17 90,9 15-90,-8-16 0,10 15 0,-9-14 0,11 17 0,-10-17 90,20 22-90,-17-21 0,24 20 90,-21-23-90,22 16 0,-19-17 0,22 15 0,-23-14 0,22 12 0,-23-15 90,28 13-90,-26-14 0,26 9 0,-27-12 0,25 5 90,-13-5-90,13 0 0,-13-1 0,15-1 0,-22 0 0,30 0 0,-30-2 0,30 1 0,-29-2 90,42-3-90,-37 1 0,39-8 0,-42 3 89,29-9-89,-32 8 0,26-13 0,-29 12 90,24-15-90,-24 12 0,23-17 0,-23 14 0,30-29 0,-29 25 0,28-32 0,-31 32 0,22-26 0,-23 26 0,18-24 0,-21 25 0,15-24 0,-18 24 0,13-21 0,-15 22 0,14-31 0,-13 26 0,13-39 0,-14 35 0,7-35 0,-10 34 0,-1-29 0,-4 32 0,-5-29 0,1 31 0,-7-27 0,6 29 0,-11-31 0,10 31 0,-12-29 0,10 30 0,-12-24 0,10 24-90,-9-24 90,10 27 0,-8-20 0,9 21 0,-12-16-89,10 17 89,-20-20 0,17 20 0,-22-19 0,21 21 0,-18-15 0,19 15-90,-20-12 90,19 14 0,-22-10 0,19 11 0,-23-11 0,20 11 0,-37-17 0,30 15-90,-36-13 0,38 16-1080,-32-3 541,31 11-1980,-39 15 1620,34 0 989,-37 23 0,30-13 0,-14 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077"/>
    </inkml:context>
    <inkml:brush xml:id="br0">
      <inkml:brushProperty name="width" value="0.04286" units="cm"/>
      <inkml:brushProperty name="height" value="0.04286" units="cm"/>
      <inkml:brushProperty name="color" value="#00A0D7"/>
    </inkml:brush>
  </inkml:definitions>
  <inkml:trace contextRef="#ctx0" brushRef="#br0">5 7 6273,'-1'3'990,"-1"-1"-810,1-1 539,1 0-539,0-3 0,0 1 90,0-2-90,0 1 90,1 0 0,-1 0 449,1 1 720,1 4-1169,0-1 360,2 13-450,-2-5 90,0 22-270,-1-14 179,-2 32-179,0-27-269,-3 36-91,3-38-1439,0 18 989,2-32-2068,-1-10 2068,1-6 810,-2-11 0,2 3 0,0-2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195"/>
    </inkml:context>
    <inkml:brush xml:id="br0">
      <inkml:brushProperty name="width" value="0.04286" units="cm"/>
      <inkml:brushProperty name="height" value="0.04286" units="cm"/>
      <inkml:brushProperty name="color" value="#00A0D7"/>
    </inkml:brush>
  </inkml:definitions>
  <inkml:trace contextRef="#ctx0" brushRef="#br0">85 43 6993,'-40'-21'2249,"27"13"-2609,-18-6-180,34 15-179,1 1-1,1-1 720,7-1 0,-1 0 0,6-3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709"/>
    </inkml:context>
    <inkml:brush xml:id="br0">
      <inkml:brushProperty name="width" value="0.04286" units="cm"/>
      <inkml:brushProperty name="height" value="0.04286" units="cm"/>
      <inkml:brushProperty name="color" value="#00A0D7"/>
    </inkml:brush>
  </inkml:definitions>
  <inkml:trace contextRef="#ctx0" brushRef="#br0">151 110 6543,'8'-12'1170,"0"0"-901,-3 0 91,-1 0 0,-3 0 0,0 0 0,-2 1 89,0 1-89,-2 2 0,0 2 719,-11 4-719,-9 18-270,2-2 0,-12 43-90,22-25 90,-6 61-90,14-46 0,4 11 0,2 0 0,2-4 0,5 12 0,3 3-180,9 20 90,-9-35 0,1-2-180,5 12 90,-11-40-719,-8-22 629,-1-6-449,-4-14 449,2 4-270,-11-25 450,5 15 180,-28-48 90,20 40 899,-23-36-629,28 48 809,-3-12-899,12 24 180,10 0-450,1 9 0,21 9 0,-13-4-90,31 7-90,-24-10-810,37-2 450,-37-4-1438,28-11 1168,-38 5-1709,6-9 2429,-16 11 0,-3-3 0,-1 6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1.262"/>
    </inkml:context>
    <inkml:brush xml:id="br0">
      <inkml:brushProperty name="width" value="0.04286" units="cm"/>
      <inkml:brushProperty name="height" value="0.04286" units="cm"/>
      <inkml:brushProperty name="color" value="#00A0D7"/>
    </inkml:brush>
  </inkml:definitions>
  <inkml:trace contextRef="#ctx0" brushRef="#br0">86 97 6633,'0'-3'360,"0"0"-180,0 1-90,0-1 90,1 0-90,1 0 90,-1 0-90,1 0 269,0-7 181,-1 1-450,0 0 360,-1 0-180,0 6 1169,-2 0-1079,0 1 359,-4 2-629,3 0 90,-5 0-90,4 2-90,-7 9 90,4-3-90,-8 23 0,7-14 180,-8 31-180,10-25 90,-2 32 0,8-31 0,14 28-90,-4-34 0,54 7 0,-37-26 0,67-32 0,-67 14 0,35-35 0,-46 34 0,6-27 0,-18 27 0,-6-25 0,-3 28 0,-9-12 0,7 22 0,-3-2 0,5 10 0,2 1 0,-1 2 0,2 3-90,2 5 90,0-1-270,7 16 90,-2-12-1349,20 21 1079,-12-23-1259,27 10 1259,-23-19-809,23-3 899,-23-4-269,17-9 539,-22 6 180,10-7 89,-16 8 361,2-2-360,-6 5 450,2 2-360,-2 1 359,6 11-449,-4-4 270,8 16-270,-7-12 539,5 11-449,-5-13 630,1 6-541,-3-11 181,2-3-450,-2-6 90,12-26-180,-5 10-90,16-38 90,-13 31 0,16-30 0,-17 34-90,12-11 90,-15 25 0,7 9 0,-11 7 0,6 21 0,-6-10-899,8 32 539,-8-28-1259,13 24 989,-10-31-1169,14 11 1169,-11-18 630,5 1 0,-5-9 0,0-2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1.909"/>
    </inkml:context>
    <inkml:brush xml:id="br0">
      <inkml:brushProperty name="width" value="0.04286" units="cm"/>
      <inkml:brushProperty name="height" value="0.04286" units="cm"/>
      <inkml:brushProperty name="color" value="#00A0D7"/>
    </inkml:brush>
  </inkml:definitions>
  <inkml:trace contextRef="#ctx0" brushRef="#br0">193 288 6543,'-27'-9'990,"5"2"-990,14 7 0,-1 2 0,-1 1 90,0 2-90,0 2 269,-12 13-179,8-7 270,-15 24-270,18-20 180,-6 23-180,14-23 90,4 20-180,3-23 0,14 14 0,-8-18 90,21 2-90,-16-12 180,33-21-180,-26 7 180,30-35-180,-34 25 269,21-35-269,-26 30 270,9-40-270,-17 37 0,-1-18 90,-6 21-90,-1-1 0,-2 2 90,-1 1 90,-3-3-90,3 11 360,-11-1-360,9 17-90,-11 17 90,13 2-90,-2 34 0,7-23 0,5 41 0,0-36 0,13 39 0,-7-40 0,17 32 0,-14-38-90,16 21 0,-16-30-270,13 7 180,-14-19-450,16-9 451,-14-4-361,22-33 450,-22 21 180,15-33 0,-20 34 450,7-14-271,-11 25 811,2 1-810,-5 12 539,2 19-719,-3-7 90,6 28-180,-3-22-989,13 34 539,-8-35-1529,18 18 1169,-16-31-1438,16-7 2248,-16-8 0,7-10 0,-9 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2.041"/>
    </inkml:context>
    <inkml:brush xml:id="br0">
      <inkml:brushProperty name="width" value="0.04286" units="cm"/>
      <inkml:brushProperty name="height" value="0.04286" units="cm"/>
      <inkml:brushProperty name="color" value="#00A0D7"/>
    </inkml:brush>
  </inkml:definitions>
  <inkml:trace contextRef="#ctx0" brushRef="#br0">35 2 6993,'-20'-1'720,"6"0"-1080,15 8-90,1-1 0,2 0-179,1 0 629,0 0 0,2 0 0,0-1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2.595"/>
    </inkml:context>
    <inkml:brush xml:id="br0">
      <inkml:brushProperty name="width" value="0.04286" units="cm"/>
      <inkml:brushProperty name="height" value="0.04286" units="cm"/>
      <inkml:brushProperty name="color" value="#00A0D7"/>
    </inkml:brush>
  </inkml:definitions>
  <inkml:trace contextRef="#ctx0" brushRef="#br0">1 199 6633,'0'16'990,"1"0"-721,1-1-89,-1-2 0,1 0 90,2 2-180,0-3 360,1 3-270,-2-10 539,1-3-449,-3-5 540,3-22-720,-2 9-90,1-35-90,-3 25-270,0-58 270,0 52 0,0-29 360,4 42 90,3 20-270,2-5 89,11 27-179,-9-11 90,9 7-90,1-4 0,-3-5 90,26 9-90,-19-10-269,33 5 179,-32-12-360,34-4 270,-35-3 0,27-10 180,-32 6 90,12-13 0,-22 12 360,-2-9-270,-9 13 269,-10-3-359,2 7 0,-18 4 0,13 3 90,-30 20-90,26-10 90,-21 29-90,28-24 0,-3 12 0,10-15-90,3 0 90,1 0-90,4 0 0,6 6 0,1-6-810,32 16 360,-19-21-1438,45 3 1168,-41-17-1619,33-12 1710,-38 4 629,11-7 0,-19 8 0,-1-1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195"/>
    </inkml:context>
    <inkml:brush xml:id="br0">
      <inkml:brushProperty name="width" value="0.04286" units="cm"/>
      <inkml:brushProperty name="height" value="0.04286" units="cm"/>
      <inkml:brushProperty name="color" value="#00A0D7"/>
    </inkml:brush>
  </inkml:definitions>
  <inkml:trace contextRef="#ctx0" brushRef="#br0">214 124 6633,'-4'-1'990,"0"1"-810,-2 0 89,-2 0-89,0 1-90,-2 1 90,-1 1-90,-1 3 180,-21 13 0,-4 11-180,1-1 0,4 12-90,25-26 0,1 14 0,8-17 90,12 11-90,-3-15-90,21 8 0,-14-11 90,11 1-180,-12-4 90,0-2-90,1-1 0,0-1 0,0-2-270,7-5 271,-7 0-181,16-13 270,-18 8 0,17-22 90,-21 17 0,10-30 90,-15 24 0,4-35 0,-9 34 359,-1-24-269,-2 34 360,-3-8-360,1 20 450,-7 7-451,5 4 631,-7 25-540,8-16 270,0 31-361,6-27 181,8 29-360,-3-28 90,5 13-90,-3-17 90,-1 1-180,1-1 90,0-1-180,4 4 0,-4-6-629,10 7 449,-8-13-1439,30-11 1439,-18-6-1169,41-25 989,-36 14 540,17-12 0,-23 14 0,1-1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510"/>
    </inkml:context>
    <inkml:brush xml:id="br0">
      <inkml:brushProperty name="width" value="0.04286" units="cm"/>
      <inkml:brushProperty name="height" value="0.04286" units="cm"/>
      <inkml:brushProperty name="color" value="#00A0D7"/>
    </inkml:brush>
  </inkml:definitions>
  <inkml:trace contextRef="#ctx0" brushRef="#br0">11 72 7443,'-5'0'2518,"1"0"-1348,3 0-721,6-1-89,1 0-90,6-2-90,2-1 90,11-3-180,-4 0-90,6-1 0,-7 3-90,-2 0-90,-1 0 0,-1 2-630,4-2 271,-7 2-1800,11-3 1440,-17 4 899,8-3 0,-14 5 0,2-1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909"/>
    </inkml:context>
    <inkml:brush xml:id="br0">
      <inkml:brushProperty name="width" value="0.04286" units="cm"/>
      <inkml:brushProperty name="height" value="0.04286" units="cm"/>
      <inkml:brushProperty name="color" value="#00A0D7"/>
    </inkml:brush>
  </inkml:definitions>
  <inkml:trace contextRef="#ctx0" brushRef="#br0">1 142 6543,'3'3'1260,"0"-1"-991,4 1-89,0 0-90,2-1 90,2 0-90,2-1 0,1 0 180,17 1-180,-12-2 360,27-5-271,-26 1 271,22-13-360,-25 8 90,18-22-180,-22 6 0,1-2 0,-21 1 0,-2 18 270,-24-1-90,15 11 0,-14 4 90,14 4-1,0 4-89,1 0 90,1 3 90,-3 8-270,6-6 180,1 28-270,10-25 0,15 25 0,-1-31 0,11 6-90,-5-13 90,2 0-180,1-1-90,0-2-540,12-2 271,-8-2-1440,32-9 1349,-26 0-1708,53-21 2338,-49 14 0,25-10 0,-35 13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29.043"/>
    </inkml:context>
    <inkml:brush xml:id="br0">
      <inkml:brushProperty name="width" value="0.04286" units="cm"/>
      <inkml:brushProperty name="height" value="0.04286" units="cm"/>
    </inkml:brush>
  </inkml:definitions>
  <inkml:trace contextRef="#ctx0" brushRef="#br0">230 85 5824,'-1'-4'90,"-1"1"0,-1-1-90,0 2 90,-1 0-90,-2 0 89,-2 1 181,-7-1-270,5 0 180,-3-3-90,10 2 0,5-6-90,0 3 90,8-8-90,-7 9 90,4-4 0,-6 7 180,-2-1-180,0 2 180,-2-2-180,0 2 269,-1-1-269,1 2 90,-2 2-90,3 0 0,-6 16-90,5-7 90,-4 29 0,5-18 90,-4 38-180,3-28 270,-5 48-180,3-41 180,-9 55-181,6-52 181,-15 51-180,13-56 90,-11 37-180,13-49-629,-5 21 359,9-34-1080,-2 7 901,3-15 449,-3 3 0,3-5 0,-1 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4.478"/>
    </inkml:context>
    <inkml:brush xml:id="br0">
      <inkml:brushProperty name="width" value="0.04286" units="cm"/>
      <inkml:brushProperty name="height" value="0.04286" units="cm"/>
      <inkml:brushProperty name="color" value="#00A0D7"/>
    </inkml:brush>
  </inkml:definitions>
  <inkml:trace contextRef="#ctx0" brushRef="#br0">277 368 6094,'-1'-5'539,"0"0"-359,-1 0 90,0 1-90,0 1 0,-1 0 269,-4-1-269,1 2 900,-19 1-810,9 3 629,-29 13-629,25-3 539,-26 24-629,28-17 90,-19 26-270,24-24 90,-10 24-90,17-27 0,3 23 0,6-26 0,14 11 0,-6-21 0,22-4 0,-15-5-270,27-19 180,-23 8-90,12-13 91,-16 10-91,-1-1 90,0-2 0,-1 1-90,5-11 180,-7 6 0,12-39 90,-17 33 0,3-38-90,-12 38 180,-8-36-180,2 31 269,-12-35-179,8 46 270,-17-10-270,15 32 270,-19 22-270,19 1 360,-11 45-360,16-29 449,0 54-269,8-48-578,3 25 488,3-33 90,1-1-90,4-1-90,1-3 0,21 17-180,-11-19-720,32 21 270,-31-34-1618,35-2 1348,-32-16-2158,30-21 2068,-33 7 900,10-10 0,-19 11 0,-1-1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9.120"/>
    </inkml:context>
    <inkml:brush xml:id="br0">
      <inkml:brushProperty name="width" value="0.04286" units="cm"/>
      <inkml:brushProperty name="height" value="0.04286" units="cm"/>
      <inkml:brushProperty name="color" value="#00A0D7"/>
    </inkml:brush>
  </inkml:definitions>
  <inkml:trace contextRef="#ctx0" brushRef="#br0">19 12 6723,'-2'0'180,"1"0"-90,1 0 0,0-1 0,0 0-90,0 0 90,0 0-90,0 0 90,0 0 0,-1 1-90,0 0 0,0 0 0,0 0-1170,0 0 721,-1-1 449,0 1 0,-1 0 0,1 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0.484"/>
    </inkml:context>
    <inkml:brush xml:id="br0">
      <inkml:brushProperty name="width" value="0.04286" units="cm"/>
      <inkml:brushProperty name="height" value="0.04286" units="cm"/>
      <inkml:brushProperty name="color" value="#00A0D7"/>
    </inkml:brush>
  </inkml:definitions>
  <inkml:trace contextRef="#ctx0" brushRef="#br0">0 1798 5914,'3'0'180,"-1"0"-180,-1 0 89,1 0-89,-1 0 90,-1 0-90,1 0 180,1 0-90,-1 0 180,1 0-180,-1 0 270,1 0 0,-2 0-180,1 0-91,-1-1-89,1 1 90,0-2 0,-1 1-90,2 0 180,0-2-90,-1 2 0,1-2 0,-3 2 180,-1 1-180,1 0 360,-1-1-270,1 0 269,-1-1-179,1 1 1349,1 0-1439,1 1-90,-1 0-90,2 0 360,-2 0-270,0-1-90,0 1 90,1-2 0,1 1-90,-1-1 90,4-8 0,-3 5 0,3-8-90,-2 7 90,7-9-90,-4 6 89,13-16 1,-10 12 0,19-18-90,-14 16 180,22-21-180,-18 20 0,30-24 0,-28 23 90,28-20-90,-29 23 0,25-16 0,-25 16 90,28-15-90,-26 16 90,26-17 0,-26 17 0,27-18-90,-27 18 90,46-29-90,-42 26 0,27-16 0,-36 23 180,14-8-180,-9 6 90,26-16-90,-26 15 90,32-17-90,-30 16 90,32-17-90,-31 17 90,39-18-90,-38 17 90,36-16 0,-39 19-1,30-16 1,-29 15-90,32-18 90,-30 16-90,31-17 0,-31 17 90,30-16-90,-32 17 0,39-21 0,-36 19 0,39-21 0,-38 21 0,34-19 0,-33 19 90,30-17-90,-34 19 0,25-14 0,-30 17 0,20-14 0,-24 14 0,26-16 0,-22 15 0,27-17 0,-27 16 0,29-14 0,-27 15 0,27-14 0,-29 15 0,17-9 0,-24 12 0,12-7 0,-15 9 0,13-8 0,-13 7 0,17-10 0,-14 9 0,20-13 0,-17 11 0,19-12 0,-20 12 0,14-9 0,-17 11 0,12-9 0,-13 10 0,20-14 0,-17 13 0,17-11 0,-20 12 0,12-6 0,-13 7 90,14-8-90,-13 7 0,14-9 0,-14 10 90,7-7-90,-12 8 90,6-3-90,-7 4 270,8-5-180,-7 4 0,10-7-90,-8 5 90,7-5-90,-9 6-270,1 1-90,-5 3-1349,-6 4 720,2-1-3958,-17 7 3687,10-5 1260,-13 3 0,9-6 0,-1-1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2.651"/>
    </inkml:context>
    <inkml:brush xml:id="br0">
      <inkml:brushProperty name="width" value="0.04286" units="cm"/>
      <inkml:brushProperty name="height" value="0.04286" units="cm"/>
      <inkml:brushProperty name="color" value="#00A0D7"/>
    </inkml:brush>
  </inkml:definitions>
  <inkml:trace contextRef="#ctx0" brushRef="#br0">3 15 6633,'3'0'270,"-2"0"-90,0 0 0,-1 0-90,1 0 90,1 0-90,-1 0 179,-1 0 181,0-2-360,0 1 360,-3-3-360,1 2 360,0-1-181,1 2 451,0 0-360,0 1 629,0 0-359,1 3-540,0-2-90,0 1 0,-1 0 90,1-1 0,0 3-90,1 0 90,-1 8-90,1-4 90,1 16 0,-1-11 0,3 24-90,-2-17 179,2 33-179,-2-27 90,3 37 0,-2-35 90,4 35-90,-3-36 180,5 38-270,-4-41 270,9 39-270,-8-40 90,5 22 0,-7-26 0,5 24-90,-3-20 0,4 32 90,-4-31 0,3 31 0,-5-32 0,8 29-1,-8-29 1,13 35 0,-10-33 0,13 37 0,-11-37 90,13 35-90,-12-33 90,12 36-90,-12-36 90,11 33-90,-12-36 270,14 38-360,-14-38 180,13 31-91,-14-35 91,12 23-180,-11-24 270,13 22-180,-13-23 270,17 27-360,-16-27 0,11 17 0,-13-22 0,8 11 0,-9-12 90,13 16-90,-12-18 90,12 15 0,-14-16 0,9 11 0,-9-12 0,6 11-90,-6-12 90,5 10-90,-6-11 90,6 9-90,-6-9 89,10 9-89,-8-10 0,10 8 90,-9-8 0,9 7-90,-8-6 90,13 10 0,-11-7 90,14 13-180,-14-12 90,15 13-90,-16-14 0,15 10 0,-16-14 0,10 6 0,-12-7 0,9 2 0,-10-3 0,9 1 0,-9-2 0,12 1 0,-10-2 90,16 1-90,-12-2 0,17 0 0,-19 0 0,12 0 0,-17 0 0,9 0 0,-9 0 0,6-1 0,-6 0 0,9-1 90,-8 0-90,13-1 0,-11 3 0,12-2 0,-13 2 0,10-3 0,-11 2 90,10-1-90,-9 0 270,10 0-270,-9 2 90,10-3-90,-10 3 90,13-4-90,-14 3-450,6-1 180,-11 2-1259,-1 3 450,-3 0-2699,-4-2 2339,1-4-2609,-8-14 2879,6 3 1169,-5-12 0,7 6 0,1-2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4.650"/>
    </inkml:context>
    <inkml:brush xml:id="br0">
      <inkml:brushProperty name="width" value="0.04286" units="cm"/>
      <inkml:brushProperty name="height" value="0.04286" units="cm"/>
      <inkml:brushProperty name="color" value="#00A0D7"/>
    </inkml:brush>
  </inkml:definitions>
  <inkml:trace contextRef="#ctx0" brushRef="#br0">2842 27 6363,'0'2'180,"1"0"-90,-1 0-90,0 0 90,-1 1 0,1 0 0,-2-1 270,1 2-180,0-2 180,1 1-1,0-3-269,0 0 0,2 0-90,0 1 0,1-1 0,3 1 0,-1-1 0,4 1 0,-5 0 90,3 2 0,-5-2 0,4 0-90,-4-1 90,3 1-90,-1-1 180,11 1-90,-8 0 90,9-1-90,-10 0 359,6 0-269,-7 0 630,4 0-540,-6 0 449,1 0-539,-3 0 360,-2 0-540,0 0 0,0 0 0,0 1 90,0-1-90,-1 0 180,1 0-180,-1 0 180,1 0-180,0 0 180,-2-1-180,2 1 90,-4-2-1,-7 2 1,3-2-90,-6 2 180,2 0-180,2 0 270,-11-2-270,9 2 270,-16-3-270,15 2 450,-27-1-360,22 2 269,-34 0-179,30 0 270,-36 0-270,32 0 270,-35 0-270,36 0 90,-31 0-181,33-1 181,-27-1-180,29 0 90,-30 0 0,29 2 0,-42 0-180,38 1 0,-42 2 0,43-2 180,-34 1-90,34-2 360,-40-3-361,38 0 181,-29-1-180,32 2 450,-39 1-360,32 1 90,-46 3-180,49-2 269,-38 1-179,38-2 180,-32-2-270,36 1 270,-26-3-270,30 1 0,-27-3-90,27 3 90,-42-2-90,36 4 90,-41 2 0,42 0 179,-30 1-179,34-1 90,-23-3-90,27 1 0,-17-4 0,23 3-90,-14-4 0,17 5 0,-13-4-90,11 4 90,-26 1 0,19 2 0,-32 4 0,30-4 90,-24 3-90,27-4 90,-18 0-90,23-2 0,-12-1 0,15 1-90,-17 1 90,16 0-90,-21 4 90,18-1-90,-23 5 90,19-3 0,-23 4 90,24-5 0,-17 2-90,21-4 90,-13 3-180,16-4 90,-18 4 0,15-3-90,-21 5 90,18-3 0,-19 4 0,21-4 90,-15 1-90,18-5 90,-12 2-90,13-2 0,-7-2 0,11 2-90,-11-1 0,10 1-539,-12 0 179,10 0-1799,-12 1 1350,11 0-1800,-10 1 1530,14-2-2789,15-11 2609,6 1 1349,56-23 0,-27 15 0,33-10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7:59.568"/>
    </inkml:context>
    <inkml:brush xml:id="br0">
      <inkml:brushProperty name="width" value="0.04286" units="cm"/>
      <inkml:brushProperty name="height" value="0.04286" units="cm"/>
      <inkml:brushProperty name="color" value="#00A0D7"/>
    </inkml:brush>
  </inkml:definitions>
  <inkml:trace contextRef="#ctx0" brushRef="#br0">1 1583 6004,'0'-3'179,"0"-1"-89,0 2-90,1-2 90,0 1-90,0-1 0,1 1 90,-1-1-90,1 0 90,-1-1 270,2-1 360,-2 1-540,1 1 359,-2 1-359,0 3 270,0-2-270,0 1 539,-2-2-449,0 2 630,0 0-630,2 0 539,-1 0-719,1-1 90,0 0-90,0 0 0,0-2 0,0 3 90,1-7-90,0 6 0,1-8 0,-2 7-1,4-9-89,-1 5 180,4-13-180,-3 9 180,4-14-180,-4 14 180,2-14-90,-4 14 90,0-13-180,-2 14 270,1-19-270,0 17 90,2-22-90,0 19 90,5-20 0,-4 19 0,8-22 0,-7 22 89,8-19-179,-8 20 270,8-16-180,-7 18 0,6-17-90,-8 18 90,6-18 0,-6 18 0,3-18-90,-4 16 180,2-18-180,-3 16 90,7-24 0,-4 22-90,7-24 90,-5 26-90,4-20 90,-6 20 0,4-17-90,-6 20 90,1-15 0,-3 17 90,-1-15-180,0 15 0,3-16 0,-3 16 0,2-14 0,-2 14 0,0-12 0,0 12 0,0-12 0,0 12 0,-1-14 0,1 13 0,-3-17 0,2 17 0,1-16 0,0 17 89,3-15-89,-2 14 0,0-15 0,-1 14 0,0-12 0,0 15 0,0-8 0,-1 11 0,1-10 0,-1 10 0,0-8 0,0 9 0,0-6 0,1 8 0,0-7 0,0 7 0,0-5 0,0 6 0,0-3 0,0 4 0,-2-1 0,1 1 0,-1-1 0,1 1 0,-1-2 0,1 2 0,-2-5 0,2 4-89,1-4-91,0 3-270,-1-4 270,1 4-1169,-3-7 989,1 6-1619,-1-4 1080,1 5-2250,-6 1 2070,3 3 1079,-7 2 0,7 1 0,0-1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01.385"/>
    </inkml:context>
    <inkml:brush xml:id="br0">
      <inkml:brushProperty name="width" value="0.04286" units="cm"/>
      <inkml:brushProperty name="height" value="0.04286" units="cm"/>
      <inkml:brushProperty name="color" value="#00A0D7"/>
    </inkml:brush>
  </inkml:definitions>
  <inkml:trace contextRef="#ctx0" brushRef="#br0">1 65 5824,'3'-1'90,"0"0"-90,1-1 0,0 0 0,0 0 0,1-1 0,0 1-90,-1-1 90,0 0 0,4-3 0,-4 3 180,4-6-180,-6 7 269,1-2-269,-2 3 180,0-2-180,0 2 90,2-2-90,-1 2 90,2-2 0,-1 2 90,1 1-90,-1 0 360,-1 0-360,-1 0 1169,0 0-1079,-1-1 0,0 0 0,0-1 179,1 0-179,0 1 540,4 0-450,-1 1 539,6 1-629,-5 0 180,6 1-270,-7-1 360,13 0-360,-7-1 90,21-1-90,-14 0 269,61-2-359,-48 1 180,60 3-90,-67 1 90,29 4-90,-32-3 180,25 2-180,-25-4 180,30 2-270,-28-2 180,31 1-180,-30-2 89,30 0-89,-31 0 90,26 1-90,-28 0 180,26 2-90,-25-2 180,33 5-270,-31-4 90,29 4-90,-34-5 0,23 3 90,-25-2 0,20 3-90,-20-2 90,18 5 0,-19-4 0,20 6 0,-19-5 180,33 8-270,-28-8 180,34 8-180,-34-8 0,25 6 0,-25-6 89,23 7-89,-24-8 0,20 6 90,-23-6 0,21 3-90,-22-4 90,18 5 0,-20-5-90,8 2 0,-11-2 0,-1 0 0,-1-1 0,1 1 90,3 2-90,-3-2 0,16 5 0,-14-4 90,20 7-90,-20-6 0,17 6 0,-16-6 90,15 6-90,-16-7 90,12 6-90,-15-6 90,11 5-90,-12-4 90,14 5-90,-12-6 0,15 8 0,-15-6 0,15 6 0,-14-7 0,14 6 0,-15-7 90,12 6-90,-14-6 90,5 2 0,-6-3 0,-1-1 0,2 1 0,-1 0 179,6 2-89,-5-2-90,8 3-90,-10-4 90,5 2-90,-9-3-90,4 2 0,-5-2-899,1-1 449,-2 0-2698,-2 0 2069,0-2-4138,-21 0 4048,11-1 1259,-14-1 0,14 0 0,-1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1.733"/>
    </inkml:context>
    <inkml:brush xml:id="br0">
      <inkml:brushProperty name="width" value="0.04286" units="cm"/>
      <inkml:brushProperty name="height" value="0.04286" units="cm"/>
      <inkml:brushProperty name="color" value="#00A0D7"/>
    </inkml:brush>
  </inkml:definitions>
  <inkml:trace contextRef="#ctx0" brushRef="#br0">1 1939 6094,'0'-4'179,"0"1"-179,1 0 0,0 0 90,0 1-90,1 0 0,-1 0 0,1 0 0,2-1 180,2-3-180,-1 2 360,0-3-270,-4 6 270,1-2-270,-2 3 359,0-2-359,0 1 360,4-2-360,-3 2 90,5-5-90,-3 3 90,4-7-90,-3 6 90,4-7-90,-5 5 180,7-7-181,-5 6 361,8-13-360,-5 9 540,11-18-450,-9 15 359,19-29-449,-15 24 90,22-28-90,-21 29 90,21-23-180,-21 22 90,19-22-90,-20 24 90,19-22-90,-20 22 90,26-26-90,-23 26 90,24-25-90,-25 26 0,25-23 0,-21 21 90,26-28 0,-25 25-90,25-26 90,-26 27-90,22-23 90,-24 27-90,22-25 0,-24 26 0,19-20 0,-21 22 0,18-20 0,-16 17 0,23-23 0,-19 20 0,29-27 0,-24 24 0,29-28 0,-31 29 0,30-30 0,-34 32 90,20-23-90,-26 27 0,11-15 0,-14 18 0,11-15 0,-12 15 0,13-20 0,-10 18 0,15-24 0,-13 20 0,20-26 0,-19 28 0,14-19 0,-19 25 0,6-8 0,-8 10 0,5-6 0,-6 8 0,8-9 0,-7 9 0,9-11 0,-9 8 0,15-19 0,-13 15 0,14-19 0,-16 19 0,10-12 0,-11 14 0,6-9 0,-7 13 0,3-11 0,-5 11 0,2-11 0,-4 11 0,1-8-90,-2 11-630,-2-3 270,1 6-809,0 1 539,2 1-2698,1 4 3418,-2-3 0,0 0 0,0-3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13.636"/>
    </inkml:context>
    <inkml:brush xml:id="br0">
      <inkml:brushProperty name="width" value="0.04286" units="cm"/>
      <inkml:brushProperty name="height" value="0.04286" units="cm"/>
      <inkml:brushProperty name="color" value="#00A0D7"/>
    </inkml:brush>
  </inkml:definitions>
  <inkml:trace contextRef="#ctx0" brushRef="#br0">61 25 5914,'-8'-1'180,"0"0"-180,2-1 0,1 1 0,1-1 0,0 0 0,2 1 0,-1-1 0,2 0 0,-1 1 179,1-2-89,-1 3 270,-1-2 0,-1 2-360,0 0 270,1 0-180,2 0 989,1 0-989,0-1 0,0 0 0,0 0 720,0 0-631,1 4-89,-1-2 90,1 4 0,-1-1 90,0 1 360,0 7-450,1-3 269,5 12-269,-2-10 90,16 21-270,-10-17 180,18 28-180,-17-24 90,15 30 0,-14-27 0,14 28-90,-14-29 90,13 25-90,-13-26 90,12 22 0,-14-24 0,14 29-90,-15-26 90,12 28-1,-14-30 1,10 26-90,-9-26 90,10 23-90,-10-24 180,14 27-180,-12-25 90,14 29-90,-13-27 180,17 37-180,-17-33 90,13 37 0,-16-39-90,11 31 90,-10-32 0,13 26 0,-11-29 0,16 24-90,-14-25 0,20 25 0,-18-24 90,22 36-90,10 15 0,-13-20 90,8 12-90,-20-42 0,-8-7 0,19 18 0,-19-17 0,16 17 0,-18-18 0,11 12 0,-13-14 0,14 15 0,-13-14 0,17 16 0,-16-19 0,17 13 0,-15-13 0,18 16 0,-16-13 0,21 18 0,-19-16 0,25 20 0,-24-20 0,33 24 0,-31-24 0,27 21 0,-30-23 0,17 16 0,-20-17 0,16 14 0,-18-16 0,18 10 0,-18-12 0,18 10 0,-18-11 0,21 14 0,-20-12 0,21 12 0,-22-13 0,19 11 0,-18-11 0,15 9 0,-16-9 0,17 9 0,-16-10 0,18 10 0,-18-11 0,16 11 0,-19-11 0,9 9 0,-15-11 0,5 4 0,-6-4 0,4 2 0,-5-4 0,5 4 0,-5-4 0,3 3 0,-4-3 90,0 0-90,-2-2-90,0 0 90,0 1 0,0 1 0,0 0-90,1 3 0,0 0 0,3 7 90,-2-5-90,2 7 90,-4-8-90,1 5 90,-1-7 0,-2 4 0,1-5 0,0 0 90,1-2-180,0 0 90,0-1 0,-1 2 0,0-2 0,0 2-90,-2 0 90,1 0-90,-2 2 0,2-3-360,-1 2 181,2-2-991,0 1 631,1-2-2340,2 0 2070,-2 1 899,-4-2 0,-2 3 0,-5-2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28:24.602"/>
    </inkml:context>
    <inkml:brush xml:id="br0">
      <inkml:brushProperty name="width" value="0.04286" units="cm"/>
      <inkml:brushProperty name="height" value="0.04286" units="cm"/>
      <inkml:brushProperty name="color" value="#00A0D7"/>
    </inkml:brush>
  </inkml:definitions>
  <inkml:trace contextRef="#ctx0" brushRef="#br0">2511 1975 6183,'-1'0'180,"-1"0"-180,1 0 360,1 0-360,-2 0 0,2 0 180,-1 0-180,0 0 90,1 0 0,-1 0-90,0 0 270,0 0-270,-1 0 90,2 1 359,0-1-449,0-1 90,0 0 0,0-2-90,-1 2 90,1-1 0,-2 0-90,1 0 90,-3-2-90,2 3 90,-1-3-90,1 2 90,-2-1-90,2 1 90,-5-4 0,4 2 0,-6-7 0,6 5 90,-7-8 0,5 8 180,-8-11-271,6 9 451,-9-11-450,8 11 540,-12-18-450,11 14 179,-14-19-269,13 19 180,-14-18-270,12 17 180,-14-19-180,15 18 90,-17-21-90,16 20 90,-19-21 0,17 19 0,-26-29-90,22 27 90,-27-29 0,26 30 0,-23-22-90,23 22 90,-21-22-90,23 23 0,-18-21 90,22 22-90,-19-17 90,18 18-90,-20-17 90,19 18-90,-23-19 0,23 20 0,-19-18 0,22 20 0,-13-14 90,15 14-90,-10-13 0,11 13 0,-8-12 0,9 13 89,-14-17-89,12 16 0,-17-17 0,14 17 0,-19-15 0,15 15 0,-25-16 0,22 14 90,-27-20-90,27 18 90,-21-19-90,25 20 0,-19-19 0,23 20 0,-15-15 0,19 18 0,-8-10 0,9 12 0,-7-10 0,6 9 0,-11-9 0,10 9 0,-15-9 0,13 9 0,-12-10 0,13 10 0,-11-14 0,13 15 0,-9-12 0,11 14 0,-9-11 0,9 11 0,-6-6 0,8 8 0,-6-5 0,3 2 0,-14-11 0,12 10 0,-15-10 0,15 10 0,-13-7 0,11 8 0,-20-13 0,15 11 0,-25-13 0,22 12 0,-22-11 0,24 12 0,-21-13 0,24 14 0,-14-10 0,20 12 0,-9-2 0,10 5 0,-9-4 0,8 4 0,-11-8 0,11 6 0,-14-5 0,14 5 0,-11-5 0,12 6 0,-7-6 0,9 7 0,-7-5 0,7 5 0,-7-6 0,5 5 0,-7-4 0,8 4 0,-8-4 0,8 4 0,-10-4 0,9 4 0,-11-5 0,10 7 0,-7-3 0,8 3 0,-16-2 0,12 3 0,-17-4 0,17 4 0,-12-5 0,13 3-90,-10-2 90,13 3 0,-8 0 0,8 1 0,-7 1 0,7 0 0,-8 1 0,8-1 0,-8 2 90,10-2-90,-7 1 0,8 0 0,-9-1 0,8 0 0,-7 0 0,7 0-90,-3 0 0,5 0-1079,-1 0 629,4 0-2068,0 2 1529,0 0 1079,-11-1 0,2-4 0,-9-3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29.744"/>
    </inkml:context>
    <inkml:brush xml:id="br0">
      <inkml:brushProperty name="width" value="0.04286" units="cm"/>
      <inkml:brushProperty name="height" value="0.04286" units="cm"/>
    </inkml:brush>
  </inkml:definitions>
  <inkml:trace contextRef="#ctx0" brushRef="#br0">236 0 6004,'-7'8'179,"1"0"-89,0 0 0,1-1-90,0 0 90,1-1 0,0 0-90,1-1 180,-1 3-180,2-1 360,-2 14 90,2 13-270,0-3 89,-3 30-89,-1-22-90,-2 8 0,1-12 0,2-12-90,0-2 90,0-1-90,0-3 0,1-1 90,0-1-90,-1 3 0,2-6 0,-3 8 0,3-12 0,-3 10 0,3-10 0,-5 10 0,4-10 0,-5 17 0,5-14 0,-6 22 0,7-19 0,-1 17 0,3-18 0,-1 14-90,2-16-270,-3 12 90,-1-14-809,-9 10 539,5-12 540,-8 2 0,10-10 0,0-2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2.191"/>
    </inkml:context>
    <inkml:brush xml:id="br0">
      <inkml:brushProperty name="width" value="0.04286" units="cm"/>
      <inkml:brushProperty name="height" value="0.04286" units="cm"/>
    </inkml:brush>
  </inkml:definitions>
  <inkml:trace contextRef="#ctx0" brushRef="#br0">965 171 6723,'2'-2'1259,"0"0"-1079,-1 2 360,1 2 449,2 0 361,0-1-181,1-2-809,-3-2-180,2-5-90,-3-1 90,-1-2 89,-4-3-179,-6 0 0,-9-5-90,-12-1 0,-11-3 0,-12 3 0,6 6 0,-26 2 90,18 11-90,1-1 0,15 6 0,24 0 0,-1 1 0,0 0 90,-6 5-90,6-3 90,-18 10-90,18-8 90,-23 15-90,23-13 90,-22 17-90,21-16 90,-23 25-90,24-22 90,-21 25-90,24-24 90,-14 21-90,16-20 180,-13 24-180,14-22 180,-13 28-180,15-25 180,-13 28-90,13-27-1,-10 37 1,13-36 90,-6 35-180,9-38 180,-4 29-180,6-27 90,-2 29 0,2-30 0,3 28-90,0-31 90,6 24 0,-2-25-90,11 21 0,-8-22 0,19 20 0,-14-22 90,22 20-90,-18-20 0,33 20 0,-28-22 90,32 14-90,-33-18 0,28 7 0,-29-9 90,27 3-90,-27-8 0,25-1 0,-25-3 0,22-7 0,-25 4 0,27-14 0,-27 9 0,24-16 0,-27 14 0,15-16 0,-18 14 90,10-15-90,-15 16 0,6-14 0,-9 15 0,2-16 0,-4 14-90,2-20 90,-3 21 0,1-19 0,-2 20-90,-1-12 90,0 14 0,1-8 0,-1 12 0,1-4 0,0 7 0,0-3 0,0 5 0,0-3 0,0 3-90,0-1 90,0 5 0,0-2 0,0 2 0,0-1 0,0-1 0,-2 5 0,2-3 90,-2 11-90,1-5 270,-5 27-180,3-17 180,-5 33-181,4-28 181,-4 32-180,6-30 180,-3 33-180,5-34 90,5 23-180,0-30 0,16 12 0,-8-20-90,32 1-180,-24-10-719,28-9 539,-32 1-899,16-12 899,-22 9-1079,7-10 899,-14 12-1529,1-13 1350,-5 11-1530,-7-14 1620,3 13 719,-4-7 0,4 6 0,1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2.606"/>
    </inkml:context>
    <inkml:brush xml:id="br0">
      <inkml:brushProperty name="width" value="0.04286" units="cm"/>
      <inkml:brushProperty name="height" value="0.04286" units="cm"/>
    </inkml:brush>
  </inkml:definitions>
  <inkml:trace contextRef="#ctx0" brushRef="#br0">33 3 6183,'-6'-2'630,"1"2"-360,0-1 0,1 1 0,0 0-90,1 0 89,0 1 1,1-1 720,1 2 449,5 1-1079,1-1 629,9 4-719,-4-4-180,7 4 180,-4-2-180,2 0 0,3 0 90,1-1-1,13 1-89,-6-2 180,35-1-180,-27-2 90,49-3-180,-52 1-270,31 0 180,-46 3-1259,5 1 539,-15-1-2248,-8-1 1979,-3 1 1079,-6-2 0,6 1 0,1-1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3.707"/>
    </inkml:context>
    <inkml:brush xml:id="br0">
      <inkml:brushProperty name="width" value="0.04286" units="cm"/>
      <inkml:brushProperty name="height" value="0.04286" units="cm"/>
    </inkml:brush>
  </inkml:definitions>
  <inkml:trace contextRef="#ctx0" brushRef="#br0">5 1 6903,'-1'2'900,"0"0"-631,0-1-89,0-1 1259,0 0-1079,3 2 90,-1-2-90,1 2 90,-1 0 539,-1 0-809,1-1 270,1 2-360,1-1 359,13 4-269,-6-3 90,28 4-180,-17-4 180,36 1-270,-27-3 90,38 1 0,-39-2-90,32 0 0,-38-1-180,18-1 0,-27 0-899,13-3 539,-19 3-1529,6-3 1349,-13 2-1978,-9 1 1888,0 2 810,-8 1 0,6 0 0,0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4.042"/>
    </inkml:context>
    <inkml:brush xml:id="br0">
      <inkml:brushProperty name="width" value="0.04286" units="cm"/>
      <inkml:brushProperty name="height" value="0.04286" units="cm"/>
    </inkml:brush>
  </inkml:definitions>
  <inkml:trace contextRef="#ctx0" brushRef="#br0">15 28 6273,'-5'5'1080,"2"0"-810,0 0-1,0 0 1,2-1 90,1-1 0,2 1 0,1-2 539,6 1-449,-1-1 809,18 1-899,-10 0 360,28 3-630,-22-3 359,39 0-269,-10-3-180,0 0-90,2-2 0,-36 1-359,16-3 179,-20 3-180,4-2-180,-9 0 1,0-2-271,-2-1 1,-1-1-1170,-1-5 1079,-1 3 990,1-3 0,0 3 0,2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5.326"/>
    </inkml:context>
    <inkml:brush xml:id="br0">
      <inkml:brushProperty name="width" value="0.04286" units="cm"/>
      <inkml:brushProperty name="height" value="0.04286" units="cm"/>
    </inkml:brush>
  </inkml:definitions>
  <inkml:trace contextRef="#ctx0" brushRef="#br0">404 16 6543,'1'-2'540,"2"0"-360,-1 0-90,1 0 90,0 0 0,0 0-1,0 0-89,0 1 270,2 0 540,2 3-630,-1-1 809,3 2-719,-6-2 539,2 0-719,-3-1 270,1 0-360,-2 1 90,-1 4-180,0-2 180,-4 10-180,1-4 180,-13 22-180,5-12 179,-24 35-179,15-27 180,-33 45-90,27-38 0,-8 10 0,0 1-90,6-8 45,-2 4 0,1 0 45,11-14-90,-17 26 0,23-32 0,-10 18 90,15-23-90,-7 14 0,9-19 0,-4 10 0,6-13 0,-3 9 0,4-11 0,-3 6 0,4-8 90,-1 2-90,1-3 0,1 1 0,-1-2 90,1 0-90,0-1 0,1-1 0,0 1 90,1-1-90,0 0 90,2-1-90,-2 1 90,-1-1-90,0 1 90,0 2 0,0-1 0,3 3 0,-2-3 269,10 7-359,-6-5 90,6 4 0,-7-4 180,7 4-90,-3-2 180,18 12-180,-12-7 269,27 20-269,-19-13 450,32 27-630,-29-21 270,33 32 0,-34-31 809,37 41-719,-37-38 269,32 33-359,-38-40 90,19 18-270,-24-25 0,14 12-270,-21-19-180,5 4-269,-11-10-990,-4 0 989,0-1-3328,-5-3 2879,4 1-2519,-9-8 2429,9 6 1169,-6-10 0,7 6 0,0-4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6.422"/>
    </inkml:context>
    <inkml:brush xml:id="br0">
      <inkml:brushProperty name="width" value="0.04286" units="cm"/>
      <inkml:brushProperty name="height" value="0.04286" units="cm"/>
    </inkml:brush>
  </inkml:definitions>
  <inkml:trace contextRef="#ctx0" brushRef="#br0">7 93 6543,'-3'-2'1170,"1"1"-901,1 0 811,0 1-810,4 0 0,-1 0 89,3-1 91,-3 0-90,0 0 0,0 0 359,0-1 181,2 2-810,-2 0 359,1 4-359,-1-1 360,0 7-360,0-3 630,2 14-630,-2-10 449,4 19-359,-2-16 270,6 21-270,-4-18 449,9 29-359,-6-23 360,13 34-630,-11-29 450,14 37-180,-14-35 719,16 44-719,-18-45 539,13 37-629,-14-45 540,7 23-630,-10-28 270,6 14-360,-8-20 90,4 6-1,-5-11 91,0 2-90,-1-4 90,-1 1-180,1-2 90,1 3-90,0-3 90,2 3-90,-2-4 180,1 0-90,-2-1 360,-1 0-270,0-1 179,1-1-269,0-1 180,4-8-180,-1 4-90,8-21 0,-4 11-180,14-33 90,-10 23-449,20-43 269,-16 36-450,23-46 540,-21 44-269,27-44 359,-25 46-180,32-46 270,-32 51-90,25-32 90,-30 43 0,17-18 90,-19 22-90,15-15 90,-16 18 180,13-12-181,-15 14 361,8-7-360,-12 11 90,3-4-360,-6 7-1619,0-1 810,-3 5-1800,-3 3 1710,1-1-2069,-2 2 2068,4-5 1080,-2 8 0,2-6 0,-1 7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6.878"/>
    </inkml:context>
    <inkml:brush xml:id="br0">
      <inkml:brushProperty name="width" value="0.04286" units="cm"/>
      <inkml:brushProperty name="height" value="0.04286" units="cm"/>
    </inkml:brush>
  </inkml:definitions>
  <inkml:trace contextRef="#ctx0" brushRef="#br0">105 0 6633,'2'5'1529,"-1"1"-1079,1 1 0,0 1 90,0 0-91,-1 2 541,-1 7 539,-5 19-1259,0-8 269,-11 29-449,7-33 180,-15 30-270,13-31-360,-12 20-89,15-28-2790,-4 0 2160,10-16 1079,9-22 0,2 4 0,7-13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7.713"/>
    </inkml:context>
    <inkml:brush xml:id="br0">
      <inkml:brushProperty name="width" value="0.04286" units="cm"/>
      <inkml:brushProperty name="height" value="0.04286" units="cm"/>
    </inkml:brush>
  </inkml:definitions>
  <inkml:trace contextRef="#ctx0" brushRef="#br0">0 0 6723,'3'1'990,"0"1"-721,-1-1-89,1 0 90,0 1 0,1 0 90,0 1 0,1 0 809,7 4-719,-4-3 809,12 19-539,-12 18-541,2-4 451,-12 41-450,-1-43 630,-7 51-631,4-47 451,-8 49-450,8-51-90,-8 43-180,10-53-720,-2 21 451,6-38-1260,1 0 809,0-12-2068,1-19 1798,-1 6 1080,-1-25 0,1 21 0,1-11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8.443"/>
    </inkml:context>
    <inkml:brush xml:id="br0">
      <inkml:brushProperty name="width" value="0.04286" units="cm"/>
      <inkml:brushProperty name="height" value="0.04286" units="cm"/>
    </inkml:brush>
  </inkml:definitions>
  <inkml:trace contextRef="#ctx0" brushRef="#br0">72 0 6453,'-3'2'1170,"0"-1"-901,0 2-89,1-1 90,-1 2 0,1-1 0,1 1 0,-1 1 989,6 3-899,0-2 719,7 5-449,-2-3-540,-1 0 90,2 1-180,-7-6 90,3 6-90,-5-5 0,-9 13 0,2-9 0,-18 15 0,12-14 0,-12 9 0,15-13-90,-5 4 90,10-6 0,-3 1 0,6-3 180,1 0-180,2-2 0,0 1 90,1-1 0,-1 0-1,0 0 181,7 0-180,-2 0 180,16 1-180,-9 0 90,24 1-180,-19 0 90,31 2 0,-25-1 0,44 4 0,-40-3 0,38 5 0,-43-6-90,25 2 90,-30-4-180,20-1 0,-24 0-360,12-3 180,-18 2-1169,5-2 899,-11 2-1708,-3-5 1348,-4 5-1708,-15 0 2608,9 3 0,-8 3 0,9-1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8.961"/>
    </inkml:context>
    <inkml:brush xml:id="br0">
      <inkml:brushProperty name="width" value="0.04286" units="cm"/>
      <inkml:brushProperty name="height" value="0.04286" units="cm"/>
    </inkml:brush>
  </inkml:definitions>
  <inkml:trace contextRef="#ctx0" brushRef="#br0">0 1 7173,'4'1'989,"0"1"-719,-1-1 90,0 0 90,2 1-1,1 0 451,6 0 629,9 2-1259,-4-1 270,12 3-450,-17-3 359,18 5-359,-15-4 360,28 6-270,-20-5 360,40 6-361,-30-6 451,59 6-540,-54-7 90,41 4-180,-55-6-270,16 2 180,-28-2-719,9 1 449,-15-2-1799,13-3 1529,-12-1-899,9-4 720,-11 4-2160,-8 2 2969,0 3 0,-9 4 0,3-1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30.497"/>
    </inkml:context>
    <inkml:brush xml:id="br0">
      <inkml:brushProperty name="width" value="0.04286" units="cm"/>
      <inkml:brushProperty name="height" value="0.04286" units="cm"/>
    </inkml:brush>
  </inkml:definitions>
  <inkml:trace contextRef="#ctx0" brushRef="#br0">1 1 5824,'5'1'0,"0"0"-1,2 1 1,1-2 0,1 1 0,1-1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1:59.379"/>
    </inkml:context>
    <inkml:brush xml:id="br0">
      <inkml:brushProperty name="width" value="0.04286" units="cm"/>
      <inkml:brushProperty name="height" value="0.04286" units="cm"/>
    </inkml:brush>
  </inkml:definitions>
  <inkml:trace contextRef="#ctx0" brushRef="#br0">0 0 6633,'6'3'1439,"2"0"-989,0 0 0,1 0 0,3 1 89,0 1-89,3 0 90,1 0 899,31 5-1169,-19-4 359,46 7-449,-42-9 810,56 4-810,-49-5 269,42 0-269,-47-4-90,40-5-180,-42 4-449,28-4 179,-45 5-1529,4 0 989,-15-1-2338,-5-3 2069,-2 1 1169,-4-8 0,5 3 0,0-4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00.166"/>
    </inkml:context>
    <inkml:brush xml:id="br0">
      <inkml:brushProperty name="width" value="0.04286" units="cm"/>
      <inkml:brushProperty name="height" value="0.04286" units="cm"/>
    </inkml:brush>
  </inkml:definitions>
  <inkml:trace contextRef="#ctx0" brushRef="#br0">11 1 6004,'-3'1'0,"0"0"0,0 1-90,2-2 0,0 1 90,1-1 0,0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01.015"/>
    </inkml:context>
    <inkml:brush xml:id="br0">
      <inkml:brushProperty name="width" value="0.04286" units="cm"/>
      <inkml:brushProperty name="height" value="0.04286" units="cm"/>
    </inkml:brush>
  </inkml:definitions>
  <inkml:trace contextRef="#ctx0" brushRef="#br0">19 19 6004,'-7'-5'2428,"3"2"-2248,-2-1-90,4 5 360,4-1-360,-1 1 449,2-1-179,-1 0-90,1-1 90,0 0 90,0 0 719,4-2-989,-3 2 180,3 0-270,-6 1 179,1 3-179,0-1 450,10 12-450,-5-7 270,12 14-180,-9-9 719,23 30-629,-17-18 630,24 44-541,-25-36 271,21 44-540,-20-41 540,22 39-541,-22-43 91,10 14-90,-15-25 0,0-1 90,0-2-90,-1-1 90,2 3-90,-4-5 180,6 8-270,-9-14 0,5 6 90,-8-10-90,1-1 0,-2-2 90,0 1-90,-1-2 0,0 1 0,1-1 0,-1 0-90,2 0 90,-2 2 0,1-2 0,0 2 0,0-2 0,-1 1 0,0 0 0,0-1 0,0 2 0,0-1 0,-1 1 0,1-2-90,-2 3 180,1-3-90,0 3 0,1-2 0,-4 7 0,2-4 0,-7 10 0,2-4 360,-22 29-270,13-15 629,-33 43-449,28-37 539,-26 42-539,27-40 540,-24 41-630,25-42 449,-26 43-539,29-48 90,-18 24-270,26-38-449,-6 6 269,11-13-900,-2 2 721,4-7-1260,-1 0 1079,2 0-989,-1-1 719,0 0-1438,0 0 1438,1 0-1798,7-12 1708,-3 5-1978,4-15 2069,-4 13 899,1-5 0,-2 7 0,0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4.205"/>
    </inkml:context>
    <inkml:brush xml:id="br0">
      <inkml:brushProperty name="width" value="0.04286" units="cm"/>
      <inkml:brushProperty name="height" value="0.04286" units="cm"/>
      <inkml:brushProperty name="color" value="#00A0D7"/>
    </inkml:brush>
  </inkml:definitions>
  <inkml:trace contextRef="#ctx0" brushRef="#br0">11 217 6633,'-2'-2'630,"0"0"-450,0 0 0,1 1 0,-1 0 89,1-1-89,0 2 90,1-1 360,2 1 989,-2 1-1169,2 0 539,-2 2-809,0-2 90,0 1 0,0-2-270,1 0 90,0 0-90,1 0 0,0 0 90,8 2-1,-2 0 1,18 4-90,-11-1 180,25 8-180,-20-6 180,28 10-180,-27-8 180,34 13-180,-34-14 90,24 8 0,-31-12 0,10 1 0,-17-4 180,4-2-270,-10 0 180,1-4-180,-4 0 90,-4-10-90,2 6 90,-13-20-90,8 15 0,-17-21 0,13 20 0,-18-18 0,16 19 0,-17-16 0,18 17 0,-10-12 0,15 16 0,-5-8 0,9 12 0,-4-5 0,5 8 0,0-1 0,2 3-270,2 0 180,0 1 0,1 0-90,-1 1 0,0-1-270,-1 1 90,0-1-2158,-5-3 1708,4-2-1888,0-8 1888,3 6 810,3-6 0,1 6 0,0-1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6.155"/>
    </inkml:context>
    <inkml:brush xml:id="br0">
      <inkml:brushProperty name="width" value="0.04286" units="cm"/>
      <inkml:brushProperty name="height" value="0.04286" units="cm"/>
      <inkml:brushProperty name="color" value="#00A0D7"/>
    </inkml:brush>
  </inkml:definitions>
  <inkml:trace contextRef="#ctx0" brushRef="#br0">5 1177 6813,'4'-1'450,"-1"-1"-270,1 0 0,0-2 0,1 1-1,1-1-89,0 0 360,7-6-270,-5 4 450,14-15-450,-14 11 359,9-16-359,-13 15 90,3-14-180,-5 13 90,-2-12-90,-1 14 270,-5-5-181,2 11 181,-15 1-360,9 5 90,-17 10-90,16-4 90,-9 15 0,13-11-90,-2 6 0,7-8 90,1 1-90,1 0 0,2 0 90,5 6-90,2-4 90,15 13-90,-8-12 90,30 14-90,-26-19 0,30 5 0,-31-13 0,21-8 0,-23 0 0,15-17 0,-20 10 0,7-22 0,-12 20 0,0-22 0,-6 22-90,-8-24 90,2 24 0,-12-21 0,9 23 0,-13-14 0,11 16 0,-13-13 0,14 16 0,-11-12 0,12 14 0,-6-10 0,8 11 0,-9-8 0,9 9 0,-7-5 0,8 8 0,-2-3 0,5 4 0,-1 0 0,3 1 0,6 6 0,-1-2 0,9 8 0,-6-6 0,9 6 0,-9-7 0,14 10 0,-12-8 90,20 12-90,-16-10 90,22 12-90,-19-11 0,19 12 0,-22-14 90,13 7-90,-18-11 90,4 2-90,-9-5 0,-3-4 0,-3 0 0,-11-12 0,3 6 0,-30-19 0,19 15-90,-34-18 90,34 20 0,-18-10 0,27 15 0,-7-3-90,16 6 90,1 1 0,5 1 0,10 1 0,-6-1 0,16-4 0,-13 1 0,18-13 0,-16 7 0,12-17 0,-16 14 0,6-16 0,-10 16 0,4-17 0,-7 18-90,-2-13 90,-2 15 0,-10-11 0,6 13 90,-14-7-90,11 10 0,-10-5 0,11 6-90,-6-3 90,9 4 0,-2-1 0,6 2 0,0-2 0,1 4 0,1-2 0,1 1 0,7 6 0,-1 0 0,26 17 0,-15-10 0,55 32 0,-47-29 0,29 16-90,-40-25-90,8 0 0,-10-2-629,11 0 449,-17-4-720,0-3 721,-7 0-901,-14-9 991,4 6-271,-14-9 360,12 9-360,-14-9 450,13 8 0,-17-7 90,19 10 180,-13 0-90,15 5 450,-11 5-360,14-2 270,-4 2-271,8-5 271,2 1-360,2-4 90,6-1-90,-2-1 90,14-7-90,-9 3 180,22-19-180,-19 13 90,18-21-180,-21 20 269,9-18-179,-13 18 0,4-19 0,-8 19 90,-1-16-90,-4 19 270,-5-11-270,2 15 270,-13-4-270,8 9 89,-11 4-179,12 3 90,-8 14-90,11-6 0,-4 18 0,8-16 0,6 16 90,2-19 0,16 13-90,-8-16 90,24 7-90,-19-11 0,26-1 0,-25-6 0,25-8 0,-26 2 0,23-20 0,-28 15-90,12-23 90,-21 24 90,2-19-90,-7 19 0,-6-17 0,1 17-90,-13-18 90,8 18 0,-22-22 0,17 20 90,-21-20-90,24 23 90,-10-10-90,16 17 90,-1-1-90,6 5 180,3 1-180,3 1 90,12 2 0,-5-1 0,19 3-90,-14-4 180,30-2-180,-26-1 0,26-6 0,-31 2 0,19-8 0,-21 5-360,14-12 90,-18 11-1259,9-13 899,-13 15-1798,-2-7 1708,-5 11 720,-7 2 0,3 4 0,-1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6.436"/>
    </inkml:context>
    <inkml:brush xml:id="br0">
      <inkml:brushProperty name="width" value="0.04286" units="cm"/>
      <inkml:brushProperty name="height" value="0.04286" units="cm"/>
      <inkml:brushProperty name="color" value="#00A0D7"/>
    </inkml:brush>
  </inkml:definitions>
  <inkml:trace contextRef="#ctx0" brushRef="#br0">116 365 6453,'-1'5'990,"0"-1"-810,0-2 0,0-2-1,1-2 1,-2-1 0,1-3 0,-1-1 630,-1-18 629,-1-26-1079,-1 8 359,-4-31-629,4 48 0,-10-25-270,7 33-629,-12-15 359,11 22-1709,-8-8 1530,11 14-991,1 4 1620,7 5 0,3 4 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7.756"/>
    </inkml:context>
    <inkml:brush xml:id="br0">
      <inkml:brushProperty name="width" value="0.04286" units="cm"/>
      <inkml:brushProperty name="height" value="0.04286" units="cm"/>
      <inkml:brushProperty name="color" value="#00A0D7"/>
    </inkml:brush>
  </inkml:definitions>
  <inkml:trace contextRef="#ctx0" brushRef="#br0">251 698 6004,'-1'-4'359,"-1"-1"-269,0 0 0,-1 0 0,1-1 90,0 0 90,-1-4 450,-3-8-541,1 6 181,-8-9-270,8 15 180,-14-7-180,9 9 90,-17-2-90,12 5 270,-24 11-270,22-3 269,-20 16-269,25-14 90,-7 11-180,12-12 0,2 8 0,6-10 0,12 8 0,-3-9 0,27 2 90,-17-7 0,35-5-90,-30 0 180,32-7-180,-30 6 90,29-5 0,-33 7 0,21-1-90,-28 4 270,11 5-180,-18 0 179,4 14-179,-12-9 0,-5 20-90,-1-16 90,-13 15-90,8-18 90,-11 5-90,13-12 0,-7-4 0,10-4 0,2-13 0,4 6 0,5-25 0,-2 19 0,5-27-90,-5 25 90,3-27 0,-4 26-90,-3-36 90,-1 33 0,-9-35 0,3 37 0,-12-23 0,7 28 0,-19-17 0,15 21-90,-19-11 90,20 16 0,-14-6 0,17 9 0,-10 1 0,14 5 0,-5 10 90,11-3-90,6 18 0,4-12 0,16 19 0,-9-18 90,28 18-90,-21-21 0,31 11 0,-30-17 0,34-1 0,-36-7 0,25-10 0,-31 4 0,9-16 0,-16 10 0,1-20 0,-8 16 0,-7-22-90,1 23 90,-15-22 0,8 23 0,-35-25 0,-27-6 0,20 12 0,-14-6 0,44 26 0,12 8 90,-8-4-90,17 10 0,5 6 0,5 0 90,21 13 0,-11-8 0,29 18 0,-24-14 0,31 17-90,-28-17 0,30 12 0,-30-17 0,27 2 0,-31-10-90,23-7-90,-28-1-899,15-15 629,-20 9-1259,9-17 1169,-14 16-1169,0-14 1164,-8 16 545,-1-4 0,1 9 0,1-1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8.005"/>
    </inkml:context>
    <inkml:brush xml:id="br0">
      <inkml:brushProperty name="width" value="0.04286" units="cm"/>
      <inkml:brushProperty name="height" value="0.04286" units="cm"/>
      <inkml:brushProperty name="color" value="#00A0D7"/>
    </inkml:brush>
  </inkml:definitions>
  <inkml:trace contextRef="#ctx0" brushRef="#br0">9 308 6543,'-3'2'900,"1"0"-630,0-1-91,1-1 1,0-1 0,2-2 0,0-1 0,2-2 360,5-6-270,-1-1 809,12-26-719,-7 14 449,15-40-809,-14 35-449,10-29-1,-14 39-1529,4-9 1079,-9 23 900,3 9 0,-6 4 0,2 8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8.937"/>
    </inkml:context>
    <inkml:brush xml:id="br0">
      <inkml:brushProperty name="width" value="0.04286" units="cm"/>
      <inkml:brushProperty name="height" value="0.04286" units="cm"/>
      <inkml:brushProperty name="color" value="#00A0D7"/>
    </inkml:brush>
  </inkml:definitions>
  <inkml:trace contextRef="#ctx0" brushRef="#br0">172 285 6543,'2'-2'270,"-1"0"-180,0 0 0,0-2 0,0 0 0,1-1 0,-1-2 90,1-2-90,-1-1 359,1-23-89,-5-8-270,0 0 90,-12-8-90,5 32 90,-14-14-180,11 20 90,-16-3-90,16 12 90,-14 7-90,16 2 90,-8 18 0,12-11 90,-2 25-90,6-21 269,5 27-179,1-25 540,13 31-450,-7-31 269,22 21-359,-15-30 90,25 3-180,-20-14-90,25-11 0,-24 0-630,20-24 271,-26 16-991,14-27 811,-20 25-1260,6-23 1439,-14 29-629,-3-11 989,-4 20 0,-3-1 0,2 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29.556"/>
    </inkml:context>
    <inkml:brush xml:id="br0">
      <inkml:brushProperty name="width" value="0.04286" units="cm"/>
      <inkml:brushProperty name="height" value="0.04286" units="cm"/>
      <inkml:brushProperty name="color" value="#00A0D7"/>
    </inkml:brush>
  </inkml:definitions>
  <inkml:trace contextRef="#ctx0" brushRef="#br0">254 327 6094,'0'-4'539,"-1"0"-449,-1 0 90,1 0-90,-1-1 90,1 0-90,-1 0 90,1-1 90,-3-1 89,-5-3-269,3 3 90,-11 2-180,9 5 90,-12 8 0,11-1 90,-13 21-180,15-13 180,-6 24-180,11-23 180,7 18-90,0-20 90,14 13-180,-9-18 90,8 5-90,-7-9 90,-1-1-90,1-2 0,0-2 0,4-2 0,-4-1 0,9-10 0,-10 5 0,7-21 0,-13 13 0,-1-35 0,-6 27 0,-10-35 0,5 37 0,-21-29 0,13 29 0,-32-29 0,22 29 0,-31-23 0,33 28 0,-19-12 0,30 21 0,-8-2 0,16 10 0,4 9 90,5-2 89,13 18-89,-5-13 810,54 39-810,-37-31 0,33 22 0,-42-29 90,7 2-180,-6-4-270,26 6 90,-26-13-989,27-4 629,-32-8-1349,14-18 1169,-19 10 720,6-17 0,-9 16 0,2-5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31.494"/>
    </inkml:context>
    <inkml:brush xml:id="br0">
      <inkml:brushProperty name="width" value="0.04286" units="cm"/>
      <inkml:brushProperty name="height" value="0.04286" units="cm"/>
    </inkml:brush>
  </inkml:definitions>
  <inkml:trace contextRef="#ctx0" brushRef="#br0">94 102 5914,'2'-9'269,"0"1"-269,2 4 0,-1 0 0,2-2 0,-3 2 0,0-1 90,1-2-90,-1 2 180,1-7-180,-2 6 180,0-4-180,-1 8 180,-1 0-90,1 1 0,-3 1 0,1 0 0,-2 0 0,3 0 90,-3-2-180,2 1 180,-4-1-180,3 1 0,-8-1 0,6 2 0,-7-2 0,7 2 0,-4-1 90,5 0-90,-2-2 0,3 2 0,0 0 0,-1 1 0,-1 1 0,-1 0 0,1 0 0,-3 1 0,5-1 0,-2 1 0,4-2 0,-1 1 0,2-1 0,2 0 0,0-1 0,1 1-90,0-1 90,5 1 0,-4 0 0,5 0-90,-7 0 180,3 0-90,-4 0 0,2 0 90,-3 0 0,0 0-90,2 0 89,-2 0 451,1 0-540,0 0 90,0 0-90,0-1 0,5 2 0,-1 0 0,3 1 0,1 1 0,-2-1 90,9 5-90,-6-2 90,9 10-90,-11-6 90,9 11 0,-10-10 0,11 12-90,-10-13 90,12 9-90,-11-11 90,16 9-90,-15-10 0,13 7 0,-15-8 0,9 8 0,-10-6 0,13 10 0,-12-9 90,10 6-90,-11-9 180,14 3-180,-10-5 180,17 0-180,-17-3 89,13-4 1,-14 0-90,14-6 0,-13 3 90,15-11-90,-14 8 0,19-16 90,-16 12-90,23-23 90,-24 22-90,16-17 0,-23 23 0,4-4 90,-9 11-90,1 0-90,-2 2-270,-2-1 1,0 0-1170,-5 2 809,3 1 720,-8 5 0,4-3 0,-3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0.456"/>
    </inkml:context>
    <inkml:brush xml:id="br0">
      <inkml:brushProperty name="width" value="0.04286" units="cm"/>
      <inkml:brushProperty name="height" value="0.04286" units="cm"/>
      <inkml:brushProperty name="color" value="#00A0D7"/>
    </inkml:brush>
  </inkml:definitions>
  <inkml:trace contextRef="#ctx0" brushRef="#br0">171 388 6363,'-7'-4'540,"0"1"-450,2 1-90,0 0 90,-1 1 0,-5 0 0,2 0 180,-18 0-180,13 2 179,-20 2-179,22 0 180,-8 9-180,13-4 90,0 20-180,7-14 180,8 22-180,-1-20 90,17 22-90,-12-25 0,19 13 0,-18-20 0,13-4 0,-16-7 0,6-7 0,-9 0 0,0-2 0,-1-2 0,0-2 0,-2-11 0,-2 7 0,-1-22 0,-1 23 90,-1-19-90,1 27 180,-1-10-180,1 17 90,1-2-90,0 7 0,7 2 0,-2 0 0,15 3 0,-9-2 0,25 1 0,-17-2 0,42 0 0,-34 0 0,43 8 0,-43-3 0,32 17 0,-36-10 0,22 22 0,-30-19 90,13 22-90,-20-23 180,4 16-90,-12-19 179,-8 12-179,-2-17 90,-19 5-180,11-11 0,-28-9-90,23-1-180,-37-31 181,36 18-91,-23-39 90,33 36 0,-8-32 0,15 31 90,-4-29 0,7 31-90,-2-27 90,3 31 0,-5-22 0,4 26 90,-11-20-90,7 24 0,-12-13 0,10 18 0,-12-4 0,11 8 0,-14 2 0,13 3 0,-10 9 0,15-3 180,2 13-90,9-11 449,27 16-359,-14-16 270,37 14-360,-31-17 90,32 4-180,-33-9-450,24-6 180,-29 0-989,17-13 719,-24 8-1169,7-12 1080,-15 12 629,1-4 0,-4 9 0,1 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1.873"/>
    </inkml:context>
    <inkml:brush xml:id="br0">
      <inkml:brushProperty name="width" value="0.04286" units="cm"/>
      <inkml:brushProperty name="height" value="0.04286" units="cm"/>
      <inkml:brushProperty name="color" value="#00A0D7"/>
    </inkml:brush>
  </inkml:definitions>
  <inkml:trace contextRef="#ctx0" brushRef="#br0">181 561 6004,'0'-3'359,"0"0"-179,0 1-90,-1-2 0,1 1 90,-1-1 0,-1-2 270,-3-7-360,1 3 269,-5-9-269,4 12 360,-8-9-360,7 10 450,-14-3-360,11 7 269,-16 6-359,14 2 90,-10 10-90,12-5 90,-9 26-180,10-17 0,-4 30 0,11-30 0,2 19 0,2-23 0,9 13 0,-5-20 90,22 8-90,-14-14 0,21 1 0,-17-6 90,33-2-90,-25 1 0,34 2 90,-39 1 0,23 8 0,-27-2 0,15 11-90,-22-10 90,6 7-90,-13-9-90,-5 4 90,-4-4 0,-13 5 0,8-5-90,-21 8 0,18-9-90,-18 5 90,20-7-180,-8-3 270,13-2-180,-1-14 180,6 6-90,4-21 90,0 15 0,7-25 0,-3 22 0,10-38 0,-10 34 0,8-36-90,-11 38 90,0-26-90,-4 29 90,-3-24 0,-1 25 0,-7-18 0,3 21 0,-17-20 0,14 23 0,-14-11 0,17 18 90,-7 5-90,10 4 0,-1 17 0,5-7 90,7 30-90,-1-25 0,10 21 0,-7-27 0,13 8 0,-9-13 90,17 4-90,-16-9 0,16-1 0,-17-4-90,17-10 90,-11-35 0,-1 19 0,-7-24-90,-13 37 90,-3-11 0,1 7 0,-14-26 0,8 21 90,-30-42-90,23 39 180,-28-31-90,31 40 450,-12-10-360,19 20 270,-6 4-271,11 7 91,2 13-180,3-6 0,8 16 0,-2-13 0,16 18 0,-10-16 0,29 28-90,-23-25 0,30 24 90,-32-28-90,23 11-90,-23-18 90,18-2-90,-21-8-540,13-14 271,-18 6-991,7-23 811,-12 16-1440,0-27 1529,-5 28 450,-5-15 0,2 23 0,-3-3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2:32.177"/>
    </inkml:context>
    <inkml:brush xml:id="br0">
      <inkml:brushProperty name="width" value="0.04286" units="cm"/>
      <inkml:brushProperty name="height" value="0.04286" units="cm"/>
      <inkml:brushProperty name="color" value="#00A0D7"/>
    </inkml:brush>
  </inkml:definitions>
  <inkml:trace contextRef="#ctx0" brushRef="#br0">9 241 6453,'-3'5'1080,"-1"-1"-810,3-1-1,0-2-89,2-1 90,0-1-90,2-2 90,1-1 270,2-5-181,0 0 1081,13-28-541,1-11-899,1 1-90,-1-3-180,-14 34-2158,4-7 1528,-7 16-1804,2 8 2704,-3 5 0,-1 10 0,2-6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8.307"/>
    </inkml:context>
    <inkml:brush xml:id="br0">
      <inkml:brushProperty name="width" value="0.04286" units="cm"/>
      <inkml:brushProperty name="height" value="0.04286" units="cm"/>
    </inkml:brush>
  </inkml:definitions>
  <inkml:trace contextRef="#ctx0" brushRef="#br0">498 45 6094,'-3'-1'449,"1"0"-359,-1-1 0,0 0 90,0 1-90,0-2 0,1 1 90,1 0-90,1 0 0,0 0 359,0-2-269,0 3 180,0-4-180,0 4 270,1-4 0,-4 3-360,2-1 269,-6 1-179,2 1 270,-5 0-270,4 0 449,-9 2-449,9 0 270,-11 3-360,10-2-90,-8 2 0,9-2 90,-10 2 0,-16 11-90,12-7 90,-12 7 0,17-6-90,7-4 90,-12 6 0,13-7-90,-9 5 0,9-4 0,-10 6 90,8-6-90,-11 8 0,11-6 0,-11 9 0,11-10 0,-8 10 0,11-10 90,-11 12-90,11-11 0,-10 11 90,11-11-90,-7 10 0,6-9 90,-2 10-90,4-10 0,-5 13 0,5-12 0,-4 11 0,6-13 0,-1 9 0,3-8 0,1 10 90,1-11-90,4 12 89,-3-11-89,4 13 90,-3-11-90,6 10 90,-5-12 0,8 6-90,-6-9 90,14 5-90,-10-7 180,19 3-180,-16-4 90,18 2-90,-18-3 0,19 1 0,-20-1 0,14-1 0,-17-1-180,10-1 90,-12 1-359,10-3 89,-11 3-1439,9-7 1079,-11 4-1888,6-12 1708,-7 8 900,5-7 0,-5 7 0,3-2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1.289"/>
    </inkml:context>
    <inkml:brush xml:id="br0">
      <inkml:brushProperty name="width" value="0.04286" units="cm"/>
      <inkml:brushProperty name="height" value="0.04286" units="cm"/>
    </inkml:brush>
  </inkml:definitions>
  <inkml:trace contextRef="#ctx0" brushRef="#br0">45 0 6094,'-3'0'449,"0"0"-269,0 1 0,1 0 0,1 0 0,-1 0 0,1 1 0,0-1 269,0 1 361,4-1-540,-2 0 539,4 0-539,-3 0 540,2 5-630,-2-2 359,2 9-449,-1-6 360,6 20-360,-5-15 180,7 27-270,-8-22 180,0 28-90,-4-25 0,-1 24-90,0-27 0,-1 15 0,1-21-180,0 4 0,0-11-2249,-9-4 1530,4-4-2070,-15-15 2969,13 7 0,-5-10 0,10 6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1.540"/>
    </inkml:context>
    <inkml:brush xml:id="br0">
      <inkml:brushProperty name="width" value="0.04286" units="cm"/>
      <inkml:brushProperty name="height" value="0.04286" units="cm"/>
    </inkml:brush>
  </inkml:definitions>
  <inkml:trace contextRef="#ctx0" brushRef="#br0">42 28 6723,'0'-4'1169,"0"0"-989,0 0-90,-1 0 90,1 0-90,-2 1-90,0 1 0,1 0-360,-3 2 91,1 1-1440,-9 6 1709,7-3 0,-4 4 0,7-5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2.172"/>
    </inkml:context>
    <inkml:brush xml:id="br0">
      <inkml:brushProperty name="width" value="0.04286" units="cm"/>
      <inkml:brushProperty name="height" value="0.04286" units="cm"/>
    </inkml:brush>
  </inkml:definitions>
  <inkml:trace contextRef="#ctx0" brushRef="#br0">371 129 6183,'1'-5'810,"1"0"-540,-1-1-90,1 0 0,-1-1 0,1 0-91,0 0 91,0 1 0,-1-1-90,2 0 270,-2-6-270,-1 5 270,-2-9-180,-1 11 539,-11-7-89,-3 9-450,0-1 90,-9 6-180,15 1 89,-17 5-89,15-1 90,-18 13-90,17-7 180,-22 24-270,22-19 180,-15 29-90,20-27 0,-7 35 0,11-26 180,-4 64-270,7-48 180,1 53-180,2-54 180,2 45-91,-1-42-44,1 8 0,-1-1-45,0-13 0,1 43 0,-3-58-90,-3 22 90,1-30-269,-3 8 89,2-18-810,-5-4 451,4-7-1440,-9-20 1259,6 7-1349,-14-27 2069,10 24 0,-9-12 0,10 15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02.407"/>
    </inkml:context>
    <inkml:brush xml:id="br0">
      <inkml:brushProperty name="width" value="0.04286" units="cm"/>
      <inkml:brushProperty name="height" value="0.04286" units="cm"/>
    </inkml:brush>
  </inkml:definitions>
  <inkml:trace contextRef="#ctx0" brushRef="#br0">4 42 6903,'-2'-4'1169,"0"-1"-899,2 1 0,2-1 0,1 0 0,2 0 359,6 0 541,24 4-900,-9-1 89,37 6-269,-36-2-90,33 0-180,-36-1-1259,24-1 810,-34-1-1530,7 1 1439,-18-1 720,0-3 0,-2 1 0,0-3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2.541"/>
    </inkml:context>
    <inkml:brush xml:id="br0">
      <inkml:brushProperty name="width" value="0.04286" units="cm"/>
      <inkml:brushProperty name="height" value="0.04286" units="cm"/>
    </inkml:brush>
  </inkml:definitions>
  <inkml:trace contextRef="#ctx0" brushRef="#br0">31 40 6094,'-3'0'449,"1"0"-359,1 0 0,-1 0 0,0-1 0,1 0-90,0-1 90,0 2 90,1-1-90,0 1 0,-1 1 0,0-1 270,-2 4-271,1-3 181,-3 3-180,4-3 90,-2 0-180,2-1 180,0 0-180,3 0 0,-1 0 90,2 0 0,0-1-90,-1 0 180,3 1-90,-3 0 90,3-1-180,-3 0 449,7-1-359,-4 1 270,10-2-270,-6 2 450,14-1-450,-9 1 360,15 2-271,-18-1 91,16 2-180,-17-1 90,14 1-180,-14-2 90,14-2-90,-11 1 90,18-6-90,-16 3 90,15-4-90,-19 4 90,10-3 0,-15 5 90,5-1-180,-9 3 0,1 0-180,-2-1 0,-3 2-180,0 0-90,-3 1-179,2-1-1980,-10 1 1620,3-1 989,-15 1 0,12-2 0,-5-2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4.359"/>
    </inkml:context>
    <inkml:brush xml:id="br0">
      <inkml:brushProperty name="width" value="0.04286" units="cm"/>
      <inkml:brushProperty name="height" value="0.04286" units="cm"/>
    </inkml:brush>
  </inkml:definitions>
  <inkml:trace contextRef="#ctx0" brushRef="#br0">10 166 6094,'-3'0'269,"1"0"-179,1 0 0,0-1 0,0 0 0,0 0 0,1 0 540,0 1-450,0-1 539,5-4-539,-1 1 450,9-11-450,-6 8 539,7-12-539,-9 11 540,6-9-450,-8 10 269,2-3-449,-3 6 180,0-1-180,0 3 90,1-1-90,-1 2 0,1 2-90,-1 0 90,5 3 0,-3-1 0,13 12 0,-9-6 269,27 57-269,-22-37 45,8 20 0,0 0-45,-8-17 180,19 45-180,-18-49 90,13 31-90,-16-35 0,8 23 0,-12-29-90,5 19 90,-8-25-90,3 8 0,-5-15 0,0 2 0,-1-4 0,1 2 0,-2-4 0,1 0 0,-1-1 90,1 2-90,-1-2 0,1 2 0,-1-1 0,4 3 0,-3-2 0,3 2 0,-3-2 90,-1 0-90,1-1 89,-1 0 1,1-3 90,1-1-90,0-1 0,3-8-90,-2 4 0,5-18 0,-4 11 0,7-26 0,-5 21 0,11-32 0,-8 28 0,13-30 0,-10 31 0,12-22 0,-14 28 0,15-23 0,-15 25 90,16-20-90,-16 22 0,16-20 0,-13 18 0,14-19 0,-14 20 180,9-11-180,-15 17 360,5-3-270,-9 8 90,1-2-180,-2 3 90,1-1-90,-1 1 90,1-1-90,-1 2 90,2-3-90,-3 2 0,0 0 0,-1 1-180,0 0 90,0 1-180,0-1 90,1 0-450,4-5 450,-1 2-179,11-9 179,-6 6 0,7-7 180,-10 9-90,1-1-180,-7 4 90,-5 6-90,0-1-1439,-8 8 900,5-7-2429,-7 10 2068,10-7 1170,-1 5 0,6-9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41.477"/>
    </inkml:context>
    <inkml:brush xml:id="br0">
      <inkml:brushProperty name="width" value="0.04286" units="cm"/>
      <inkml:brushProperty name="height" value="0.04286" units="cm"/>
    </inkml:brush>
  </inkml:definitions>
  <inkml:trace contextRef="#ctx0" brushRef="#br0">2803 106 5824,'2'-2'0,"-1"0"0,1 0 90,-2 0-90,1 2 180,-1-1-91,0 0-89,0 1 90,0-2-90,0 0 0,0 0 180,1-6-180,0 4 270,0-7-270,-1 8 450,0-3-360,0 4 180,0-1-270,0 1 270,0 0-270,0 0 269,-1-4-179,0 3 180,-3-6-180,2 6 270,-7-5-270,3 5 90,-11-2-90,8 3 0,-12-1-90,10 2 180,-11-1-180,10 1 269,-24 1-179,18-1 0,-16 2 0,17 0 0,-1 0 90,-1 1-90,0 0 270,-11 3-180,6-1 359,-28 5-359,26-5 0,-27 3-90,32-5 0,-25 0-90,29-1 0,-19-2 0,24 1 0,-17 0 0,16 2 0,-24 6 0,19-2 90,-28 12-90,24-9 90,-31 13-90,29-13 90,-36 12-90,37-14 0,-27 9 0,35-11 90,-14 4-90,18-6 0,-11 5 0,13-5 0,-12 6 0,12-5 0,-14 8 0,14-6 0,-17 9 0,17-11 0,-13 7 0,15-7 0,-10 3 0,10-4 0,-10 7 0,9-6 0,-9 8 0,8-6 0,-11 10 0,10-7 0,-18 15 0,17-14 0,-13 12 0,17-15 0,-7 6 0,9-8 0,-6 5 0,7-6 0,-8 7 0,6-5 0,-12 11 0,8-7 0,-17 14 0,14-13 0,-21 18 0,20-17 0,-15 13 0,20-17 0,-8 7 0,12-9 0,-6 5 0,8-7 0,-4 5 0,3-4 0,-9 12 0,5-7 0,-9 12 0,8-11 0,-14 19 0,9-12 0,-5 8 0,10-13 0,4-6 0,1 0 0,0-1 0,2-1 0,0 1 0,0-1 0,0 3-90,0-1 90,-3 15 0,3-11 0,-6 19 0,4-17 90,-9 18-90,6-17 0,-10 16 0,10-17 0,-9 13 0,10-15 0,-4 6 0,6-9 0,1-1 0,0 1 0,-1-1 0,-1 9 0,1-6 0,-4 15 0,4-14 0,-3 13 0,5-14 0,-4 24 0,4-21 0,-1 14 0,1-19 0,1 4 0,-1-3 0,-2 15 0,1-11 0,-5 19 0,4-19 0,-6 15 0,5-17 0,-6 15 0,5-14 0,-4 13 0,6-15 0,-5 11 0,6-12 0,-8 12 0,4-6 0,-10 13 0,6-10 0,-4 2 0,6-9 0,0-1 0,0 0 0,1-1 0,-3 4 0,3-3 0,-11 11 0,10-11 0,-14 16 0,14-15 0,-18 19 0,16-17 0,-17 14 0,18-17 0,-10 7 0,11-10 0,-7 5 0,8-7 0,-8 6 0,9-6 0,-10 6 0,10-7 0,-13 5 0,11-7 0,-12 2 0,11-3 0,-12-3 0,11 1 0,-13-3 0,13 2 0,-11-1 90,12 0-90,-9-2 0,12 2 0,-6-3 0,9 4 0,-5-3 0,6 3 0,-2-5 0,2 4 0,-3-7 0,3 4 0,-4-5 0,5 6 0,-3-3 0,4 6 0,-1-1 0,2 3 0,0-1 0,0 3 0,0-1 0,0 1-90,0-2 90,0 0 0,0 1 0,1 0 0,-1 1 0,0-1 0,0 1 0,0 0 0,0 0 0,0 4 0,0-3 0,-1 5 0,0-4 0,0 6 0,1-6 0,0 4 0,0-6 0,0 1 0,0-2 0,-1 0 0,0 0 0,-1 0 0,1 0 0,-3 4 0,2-2 0,-2 3 0,1-3 0,-1 2 0,2-2 0,-2 0 0,2-2 0,1 1 0,0-2 0,0 0 0,0 0-90,0 1 90,1 0 0,0 0 0,0 0 0,0 1 0,-1-1 0,-4 3 0,2 0 0,-9 5 0,7-4 0,-7 7 0,8-8 0,-3 4 0,5-5 0,-3-1 0,3-1 0,-2-1 0,3 0 0,-5 3 0,4-2 0,-6 3 0,4-2 0,-4 2 0,5-3 0,-4 2 0,5-2 0,-3 0 0,3-1 0,-1 1 0,2-1 0,-1 1 0,1-1 0,-1 0 0,1 1 0,-2 0 0,1 0 0,-4 3 0,4-3 0,-3 2 0,3-3 0,-1 2 0,1-1 0,-1 2 0,0 0 0,-8 3 0,6-2 0,-8 5 0,8-5 0,-3 2 0,6-4 0,-1 1 0,2-3 0,0 2 0,1-2 0,0 2 0,0-1 0,2 3 0,-2-2 0,2 3 0,-1-2 0,0 2 0,0-4 0,1 1 0,-1-1 0,3 1 0,-2 0 0,2 6 0,-1-3 0,6 8 0,-4-7 0,9 7 0,-8-9 0,11 5 0,-8-6 0,14 4 0,-12-3 0,13 4 0,-14-3 0,14 9 0,-15-7 0,10 6 0,-15-9 0,4 1 0,-5-3 0,0 0 0,0 0 0,0 0 0,2 1 0,-2-1 0,4 1 0,-3-2 0,7 4 0,-7-3 0,9 2 0,-7-1 0,11 6 0,-11-5 0,7 4 0,-10-5 0,4 2 0,-2-1 0,7 6 0,-6-4 90,9 7-90,-8-6 0,13 10 0,-13-10 0,11 9 0,-13-10 0,5 7 0,-6-7 0,3 4 0,-4-7 0,2 3 0,-2-4 0,3 3 0,-3-4 0,2 5 0,-3-4 0,3 3 0,-4-4 0,1 2 0,-2-3 0,1 1 0,0-1 0,0 0 0,0 0 0,1 0 0,-1 0 0,4 2 0,-2-1 0,5 6 0,-4-3 0,4 8 0,-4-4 90,6 9-90,-4-9 0,9 12 0,-6-11 0,12 11 0,-11-11 90,20 11-90,-19-13 0,15 6 0,-19-10 0,4 1 0,-8-3 0,1 0 0,-3-1 0,1 0 0,-2 0 0,2-1 0,-1 0-90,7-4 180,-3 2-90,11-8 0,-7 6 0,13-12 0,-11 8 0,16-14 0,-14 13 0,16-14 0,-16 15 0,12-11 0,-16 13 0,14-11 0,-14 10 0,13-10 0,-13 10 0,12-7 0,-13 9 0,8-5 0,-11 8-90,4-3 90,-6 5 0,1-2 0,-2 2 90,7-5-90,-4 2 0,14-10 0,-10 6 0,14-13 0,-13 11 0,13-12 0,-12 13 0,14-13 0,-13 11 0,18-14 0,-15 12 0,22-20 0,-22 21 0,17-17 0,-22 21 0,7-8 0,-11 11 0,2-4 0,-5 7 0,-1-1 0,-1 2 0,-1 1 0,0-1 0,0 0 0,0-1 0,1 1 0,1-3 0,3-8 0,-2 2 0,8-16 0,-5 14 0,6-14 0,-8 16 0,8-10 0,-8 12 0,7-12 0,-6 11 0,9-17 0,-6 13 0,10-20 0,-11 18 0,11-17 0,-11 19 0,7-12 0,-10 16 0,9-15 0,-8 13 0,8-21 0,-6 18 0,8-23 0,-8 20 0,9-19 0,-9 23 0,5-12 0,-8 16 0,3-6 0,-3 10 0,6-10 0,-5 7 0,9-11 0,-7 11 0,9-11 0,-8 10 0,6-8 0,-9 11 0,3-4 0,-5 8 0,-1-1 0,-1 2 0,1-1 0,-1 1 0,5-3 0,-2 2 0,10-5 0,-6 3 0,11-6 0,-10 6 0,8-2 0,-11 5 0,5-3 0,-8 3 0,3 0 0,-5 0 0,3 1 0,-3 0 0,5-2 0,-2 1 0,4-3 0,-3 3 0,3-2 0,-6 2 0,2 0-90,-3 1 90,-1 0 0,1 0 0,-1 1 0,2-1 0,-1-1 0,1 0 0,2 0 0,-2 0 0,3 0 0,-4 0 0,1 2 0,-2 0 0,-3 4 0,0-2 0,-4 8 0,3-5 0,-4 10 0,4-9 0,-7 20 0,7-13 0,-9 28 0,7-21 90,-8 33-90,8-25-90,-11 40 90,9-35 0,-10 46 0,12-44 0,-9 47 0,10-47 0,-5 55 0,6-55 0,-2 48 0,4-54 0,-4 35 0,3-39 0,-6 32 90,5-33-90,-5 28 0,5-31 0,-2 26 0,4-27 0,-1 39 0,2-33 0,-1 43 0,0-42 0,-2 40 0,1-38 0,-4 42 0,4-40 0,-7 44 0,6-42 0,-5 57 0,7-54 0,-3 50 0,4-55 0,-3 38 0,2-41 0,-2 31 0,3-37 90,-1 22-90,2-29 0,0 16 0,0-20 0,0 14 0,1-14 0,0 20 0,0-15 0,-4 30 0,2-27 0,-4 31 0,3-33 0,-2 22 0,3-24 0,-1 22 0,1-22 0,-1 20 0,2-22-90,-1 14 90,2-19 0,-1 6 0,1-12 0,-1 1 0,0-4 90,0 1-90,0 0 0,0 0 0,0 0 0,1-1 0,-1 1 0,3 0 0,1 1 0,7 0 0,-2 0 0,18 5 0,-10-3 0,27 6 0,-22-5 0,35 8 90,-29-7-90,58 8 0,-47-9 0,11 1 0,1-1 0,-9-2 0,52 4 0,-54-4 90,46 3-90,-49-3 0,42 3 0,-45-3 0,44 3 0,-43-4 0,59 3 0,-55-2 0,58 1 0,-59-3 0,48 0 0,-47-2 0,50-1 0,-50 1 0,43-1 0,-50 2 0,33 1 0,-40 0 0,32 3 0,-35-2 0,29 4 0,-32-3 0,23 2 0,-22-3 90,19 2-90,-24-2 0,16 1 0,-20-1 0,11 1 0,-14-2 0,12 2 0,-12-2 0,11 3 0,-13-3 0,9 2 0,-8-2 90,10 1-90,-8-1 0,9 0 0,-10-1-90,6 0 90,-8 0 90,11 2-90,-9-1 0,16 3 0,-14-2-90,15 2 90,-14-2 90,14 2-90,-14-4 0,11 1 0,-15-2 0,9-2 0,-11-1 0,13-13 0,-11 7 0,13-18 0,-13 15 0,11-18 0,-10 15 0,10-25 0,-10 20 0,9-31 0,-10 26 0,10-40 0,-10 35 0,11-54 0,-11 49 0,9-50 0,-11 54 0,4-40 0,-7 39 0,1-44 0,-3 41 0,-1-53-90,-1 47 90,0-52 0,1 53 0,3-48 0,0 52 0,11-55 0,-6 57 0,12-49 90,-11 54-180,8-41 90,-10 41 0,7-42 0,-8 39 0,8-41 0,-7 41 0,8-50 0,-8 51 0,6-36 0,-8 48 0,2-18 0,-4 23 0,1-20 0,-2 18 0,2-26 0,-1 22 0,5-29 0,-4 27 0,5-28 0,-6 32-90,-1-18 90,-3 25 0,-4-18 0,2 16 0,-5-22 0,5 20 0,-5-21 0,5 22 0,-6-16 0,6 20-90,-9-16 90,8 17 0,-6-18-90,8 15 90,0-21 0,3 16-90,3-18 90,-2 22 0,1-10 0,-2 17 0,-1-5 0,1 7 0,-7-10 0,2 9 0,-5-10 0,6 10 0,-2-4 0,5 7 0,-2 0 0,2 2 0,-1 1 0,1 1 0,0 1 0,0-2 0,0 3 0,1-2 0,-2 3 0,3-2 0,2 7-90,0-4 180,6 15-90,-5-10 0,8 16 0,-7-15 0,8 15 0,-6-13 0,9 18 0,-7-16 0,12 23 0,-10-20 0,17 27 0,-15-25 90,25 37-90,-23-34 0,22 35 90,-24-37-90,15 27 0,-16-27 90,14 22-90,-15-24 0,13 20 0,-14-21 90,12 20-90,-13-21 0,15 27 0,-14-26 0,11 25 0,-13-27 90,9 18-90,-10-20 0,11 13 0,-11-16 0,11 10 0,-11-12 0,10 7 0,-10-8 0,10 10 0,-11-11 90,9 9-90,-10-11 0,6 4-90,-7-7 90,9 3 0,-6-4 0,12 1 0,-9-2 0,12 0 90,-12 0-90,13 0 0,-14-1 0,9 0 0,-11 0 0,10-3 0,-9 2 0,15-4 0,-13 3 0,16-3 0,-16 4 0,13 0 0,-15 1 0,11 0 0,-12 1 0,9-2 0,-10 1 0,13-2 0,-10 1 0,19-4 0,-13 3 0,23-9 0,-20 6 0,21-9 0,-23 10 0,17-7 0,-23 9 0,11-3 0,-15 4 0,7-2 0,-6 3 0,10-5 0,-9 3 0,13-5 0,-12 4 0,11-4 89,-12 4-89,15-4 0,-13 5 0,19-7 0,-15 5 0,22-12 0,-16 7 0,25-17 0,-24 15 0,17-12 0,-24 16 0,7-5 0,-15 10 0,3 2 0,-6 0 0,0 1 0,-2-2 0,-2-2 0,1 3 0,-1 0 0,0 1 90,1 0-90,1-1 0,-1 0 0,2-1 0,-2 1 0,0-1 0,-2-4 0,1 0 0,-2-13 0,2 8 0,-3-17 0,2 15 0,-1-20 0,1 17 0,-4-24 0,4 21-90,-5-34 90,5 31-89,-1-26 89,3 33 0,-1-9 0,1 18 0,-2-3-90,2 8 90,-2 2 0,1 0 0,0 3 0,1-2 0,0 1 0,0-2 0,0 1 0,0-1 0,-2 3 0,-1-2 90,-3 5-90,2-4-90,-5 4 90,6-4 0,-7 0 0,5-4 0,-9-1 0,6-1 0,-15-3 0,10 3-90,-23-4 90,19 4 0,-26 0 0,24 3-90,-22 1 90,24 1 0,-14 1 0,21-1 0,-7 0 0,12-2 0,-3 0 0,6 0 0,-5 0 0,4 0 0,-7 2 0,5-1 0,-6 1 0,7-2 90,-5 0-90,5-1 0,-6-1-90,5 0 90,-7 1 0,5 0 0,-12 4 0,8-1 0,-19 10 0,15-5 0,-16 9 0,18-10 0,-8 4 0,15-7 0,-5 2 0,8-5 0,-2 2 0,3-2 0,-3 0 0,2 0 0,-4-2 0,3 2 0,-4-4 0,4 2 0,-6-5 0,5 2 0,-11-13 0,9 9 0,-9-15 0,11 14 0,-8-12 0,7 12 0,-6-12 0,7 13 0,-7-15 0,6 13 0,-6-16 0,6 14 0,-7-16 0,8 16 0,-9-22 0,9 20 0,-6-18 0,7 21 0,-4-15 0,4 16-90,-4-15 90,5 16 0,-2-16 0,3 15 90,0-15-90,1 15 0,1-14 0,-1 15 0,-1-11 0,0 12 0,-1-9 0,1 9 0,-2-14 0,2 13 0,-3-17 0,3 16 0,-2-17 0,2 16 0,-2-17 0,2 17 0,-2-13 0,2 16 0,-5-14 0,4 14 0,-6-14 0,5 14 0,-5-13 0,6 12 0,-6-12 0,5 13 0,-7-15 0,5 13 0,-6-15 0,6 15 0,-6-16 0,7 15-90,-4-11 90,5 15 0,-5-7 0,4 10 0,-6-6 0,6 5 0,-6-7 0,7 6 0,-6-9 0,5 9 0,-6-12 0,7 11 0,-6-9 0,6 11 0,-6-9 0,4 9 0,-6-8 0,7 7 0,-7-7 0,6 8 0,-5-9 0,6 8 0,-7-8 0,7 9 0,-9-7 0,9 8 0,-9-7 0,7 7 0,-11-10 0,10 7 90,-13-12-90,11 11-90,-14-13 90,14 12 0,-21-20 0,20 19 90,-12-10-90,17 15 0,-6-4 0,4 3 0,-9-7 0,9 7 0,-9-7 0,9 7 0,-11-7 0,10 7 0,-12-7 0,11 8 0,-15-8 0,14 9-90,-13-6 90,14 8 90,-9-5-90,11 4 0,-11-6 0,10 5 0,-13-7 0,12 7-90,-22-8 90,17 8 0,-26-2 0,22 5 0,-33 2 0,26 1 0,-41 1 0,36-1 0,-41-1 0,40-1 0,-34-2 0,41 2-990,-23 1 361,34 3-1890,-12 21 1440,20-2 1079,-8 35 0,3-20 0,-5 14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6.024"/>
    </inkml:context>
    <inkml:brush xml:id="br0">
      <inkml:brushProperty name="width" value="0.04286" units="cm"/>
      <inkml:brushProperty name="height" value="0.04286" units="cm"/>
    </inkml:brush>
  </inkml:definitions>
  <inkml:trace contextRef="#ctx0" brushRef="#br0">232 88 6363,'1'-3'450,"0"2"-360,0-1 90,1 1-90,-1 0 90,1-1-90,-1 1 90,0-1-90,0 1 89,-1 0 271,0-2-270,0 0 360,-2-3 359,-1 0-719,-1 0 540,-1 0-540,3 3 179,-5 0-269,3 1 0,-3 0 0,3 1 0,-1 2-90,-1 0 90,0 0-90,-1 0 90,-3 3 0,1-2 0,-10 7-90,8-4 90,-16 12-90,14-8 90,-21 24-90,20-18 90,-11 21-90,18-20 90,-3 24-90,8-21 90,4 23-90,2-28 0,13 10 0,-7-18 0,19-1 0,-14-7 0,20-9 0,-18 3 0,20-16 0,-21 11 0,22-27 0,-25 23 0,13-24 0,-20 27 0,2-19-90,-7 25 90,-1 3 0,1 12 0,3 18 0,0-12-90,10 17 90,-6-18-180,15 14 90,-12-17-270,17 5 180,-15-12-359,13-3 359,-15-2-180,9-6 270,-13 4 0,4-6 90,-9 7 90,2-7-90,-3 7 360,0-2-270,0 5 449,2 6-359,-1-1 270,6 9-360,-5-7 0,3 4 0,-4-6 0,1 0-90,-1-3 90,1-6-90,-1 1 0,3-14-90,-4 7-180,-1-18 180,-2 14-180,-4-23 180,2 21 0,-4-14 90,5 21 0,-3-3 0,6 10 0,7 11 0,-1-3 0,17 16 0,-10-12 0,22 10 0,-18-12 90,26 4-90,-24-9 0,26-6 90,-25-1-90,22-11 0,-24 6 0,21-18 0,-26 15 0,9-14 0,-21 17 0,-8-6 0,-1 11 0,-20 6 0,13 6 270,-22 20-180,21-11 270,-12 27-360,20-23 270,9 29-180,5-30-90,26 19 0,-13-28-630,35 4 180,-28-13-1798,32-8 1258,-37 0 1,10-4-1,-18 5 990,-1 0 0,1-1 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6.875"/>
    </inkml:context>
    <inkml:brush xml:id="br0">
      <inkml:brushProperty name="width" value="0.04286" units="cm"/>
      <inkml:brushProperty name="height" value="0.04286" units="cm"/>
    </inkml:brush>
  </inkml:definitions>
  <inkml:trace contextRef="#ctx0" brushRef="#br0">255 18 6273,'-2'-4'810,"-1"0"-630,-2 0 0,-1 2 90,-1 0-180,-3 1 269,-6 1 181,-22 13-360,10-4 450,-27 22-451,36-15 721,-19 23-630,27-21 359,-5 23-449,15-23 270,16 21-360,-4-26 0,29 9-90,-19-19 0,32-4 0,-28-2 0,32-11 0,-33 5 0,25-12 0,-31 11 0,14-9 0,-22 11-90,4-3 90,-10 9-90,3 5 90,-4 1 0,9 14 0,-6-8 90,17 17 0,-12-15 0,21 15 0,-17-17 0,23 8 0,-19-13-90,35-7 0,-30-3 0,36-22 0,-36 12 0,21-26 0,-30 21-180,4-24 180,-20 25-180,-17-21 90,2 24-90,-30-9 90,21 20-180,-40 13 90,39 2-539,-24 21 359,38-17-809,-2 20 809,13-19-989,10 17 899,-2-19 450,13 13 0,-9-16 0,7 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7.406"/>
    </inkml:context>
    <inkml:brush xml:id="br0">
      <inkml:brushProperty name="width" value="0.04286" units="cm"/>
      <inkml:brushProperty name="height" value="0.04286" units="cm"/>
    </inkml:brush>
  </inkml:definitions>
  <inkml:trace contextRef="#ctx0" brushRef="#br0">0 44 6094,'4'1'359,"-1"1"-179,0 0-90,0 1 90,0-1 0,1 2 0,1 0 90,-1 1-90,0 1 89,0 1 541,5 10-540,-4-4 899,5 18-719,-7-16 809,1 18-719,-4-16-540,1 1 180,2-11-90,-1-7-90,4-10 0,-2 1 0,2-7 0,0 4 0,-1-1 0,2-2 0,0-1 0,8-16 0,-5 12 0,11-15 0,-10 21 0,16-8 0,-14 14 0,20 0 0,-21 10 0,15 15 90,-17-5 0,9 25-90,-13-17-90,4 28 0,-7-26-810,6 24 361,-4-28-1530,11 8 1259,-6-20-1618,18-7 2428,-13-4 0,9-5 0,-10 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7.756"/>
    </inkml:context>
    <inkml:brush xml:id="br0">
      <inkml:brushProperty name="width" value="0.04286" units="cm"/>
      <inkml:brushProperty name="height" value="0.04286" units="cm"/>
    </inkml:brush>
  </inkml:definitions>
  <inkml:trace contextRef="#ctx0" brushRef="#br0">10 150 6363,'-4'8'1170,"1"3"-990,1-3 89,1 3-89,2-5 0,1-1 180,1 0-180,0-2 540,5-1-541,-5-4 361,4-6-450,-5 1 180,5-15-180,-1 9 90,9-24-90,-6 18 0,13-23 0,-10 26 89,12-14-89,-15 22 270,13 4-270,-13 7 180,9 18-270,-12-8 90,6 24-180,-7-17 90,4 10-180,-5-13-90,2-1-90,-1-1-89,0-1-541,3 2 361,-2-6-2609,15 4 3238,-10-12 0,10-1 0,-9-7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140"/>
    </inkml:context>
    <inkml:brush xml:id="br0">
      <inkml:brushProperty name="width" value="0.04286" units="cm"/>
      <inkml:brushProperty name="height" value="0.04286" units="cm"/>
    </inkml:brush>
  </inkml:definitions>
  <inkml:trace contextRef="#ctx0" brushRef="#br0">45 94 6273,'7'4'1080,"1"0"-900,-2-2 0,1-1-1,2 0-89,1-1 0,0 0 90,10-4-180,-7 1 90,18-9 0,-18 5 90,16-15-90,-19 12 90,3-13-90,-13 15 0,-12-5 0,2 10-90,-25 4 0,16 3 90,-13 4-90,14 0 180,0 2-90,1 0 89,2 1 181,-3 7-90,6-4-90,-1 5 90,7-6-90,2 1 0,2 0 0,2 0-1,2 0 1,6 6-180,-1-6-270,17 13 91,-10-15-901,26 7 541,-20-14-991,33-4 901,-29-4 629,30-11 0,-33 5 0,10-6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508"/>
    </inkml:context>
    <inkml:brush xml:id="br0">
      <inkml:brushProperty name="width" value="0.04286" units="cm"/>
      <inkml:brushProperty name="height" value="0.04286" units="cm"/>
    </inkml:brush>
  </inkml:definitions>
  <inkml:trace contextRef="#ctx0" brushRef="#br0">191 34 6183,'2'-5'810,"0"1"-540,-1-1-90,0 0 0,-2 1-90,0 1 89,-2-1-89,0 2 0,-2 1 90,-15 6-90,7 0 90,-26 12-90,22-8 360,-25 19-360,28-15 270,-14 19-270,23-19 89,-1 18-89,7-16-90,2 8 0,2-11 0,1-1 90,1-2-90,2-1-90,7 0 0,-2-3-449,29-2 269,-20-4-540,35-8 451,-35 1-631,23-13 720,-28 10 270,16-20 0,-21 16 0,5-10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8.776"/>
    </inkml:context>
    <inkml:brush xml:id="br0">
      <inkml:brushProperty name="width" value="0.04286" units="cm"/>
      <inkml:brushProperty name="height" value="0.04286" units="cm"/>
    </inkml:brush>
  </inkml:definitions>
  <inkml:trace contextRef="#ctx0" brushRef="#br0">46 2 6183,'-4'-1'2249,"0"1"-2069,1 2 0,0 1 0,0 1 0,0 0 0,1 2 809,0 19-719,-1-8 539,-1 33-629,1-27 180,-3 34-270,5-32-90,-2 28 0,2-32-450,3 19 91,1-26-811,17 2 721,-6-14-1620,35-14 1619,-27 2 450,30-18 0,-33 15 0,9-8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9.075"/>
    </inkml:context>
    <inkml:brush xml:id="br0">
      <inkml:brushProperty name="width" value="0.04286" units="cm"/>
      <inkml:brushProperty name="height" value="0.04286" units="cm"/>
    </inkml:brush>
  </inkml:definitions>
  <inkml:trace contextRef="#ctx0" brushRef="#br0">1 48 6273,'3'0'1260,"2"-1"-990,1 0 89,1 0-89,2-1 90,1 0-90,2-1 0,2 0 179,23-4-1348,9-1 449,-2 0-1349,4 1 1170,-34 5 629,3 0 0,-8 2 0,-1 1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19.457"/>
    </inkml:context>
    <inkml:brush xml:id="br0">
      <inkml:brushProperty name="width" value="0.04286" units="cm"/>
      <inkml:brushProperty name="height" value="0.04286" units="cm"/>
    </inkml:brush>
  </inkml:definitions>
  <inkml:trace contextRef="#ctx0" brushRef="#br0">1 92 6633,'1'7'1080,"2"-1"-901,0 0 181,5 0-180,-1-1-90,5-1 0,-1-2-90,1-2 90,15-5-90,-9 1 90,22-11-90,-24 7 180,13-14-90,-19 12 90,4-11-180,-12 12 90,-3-4-90,-5 7 0,-1 0 90,-2 1-90,-2 2 90,-15 2 89,8 2 451,-24 11-360,24-2 629,-15 18-629,21-14 180,-7 21-360,14-19 0,4 21-90,6-21-540,23 22 180,-13-24-989,35 14 810,-28-22-91,17 2 90,-18-6 0,1-1 91,-1-2-91,0-1-449,8-5 989,-7 1 0,6-3 0,-7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0.057"/>
    </inkml:context>
    <inkml:brush xml:id="br0">
      <inkml:brushProperty name="width" value="0.04286" units="cm"/>
      <inkml:brushProperty name="height" value="0.04286" units="cm"/>
    </inkml:brush>
  </inkml:definitions>
  <inkml:trace contextRef="#ctx0" brushRef="#br0">217 446 6183,'-4'-7'810,"1"1"-720,0 2 90,-2 0 0,-1 0 0,-6-1 0,2 2 269,-21 2-269,14 2 180,-24 7-270,26-1 360,-15 13-360,19-9 629,-7 16-539,13-14 540,0 19-450,5-18 179,7 17-359,-2-20 90,19 12-180,-11-17 0,24-1 0,-19-8 0,33-18 90,-30 9-90,19-12 90,-24 10-90,1-1 90,0-1 0,6-10-90,-5 6 90,16-42-90,-20 30 0,8-57 0,-18 50 0,-4-50 0,-3 52 0,-10-32 0,6 47 180,-14-6-180,11 25 180,-19 21-180,15-1 270,-15 55-181,20-36 271,-4 63-270,13-57 270,8 51-270,-1-54 0,18 39 0,-10-49-180,24 23 0,-19-34-180,26 7 90,-24-21-719,22-5 359,-27-5-2338,15-17 2068,-23 14-1708,6-15 2518,-11 18 0,2-3 0,0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47.475"/>
    </inkml:context>
    <inkml:brush xml:id="br0">
      <inkml:brushProperty name="width" value="0.04286" units="cm"/>
      <inkml:brushProperty name="height" value="0.04286" units="cm"/>
    </inkml:brush>
  </inkml:definitions>
  <inkml:trace contextRef="#ctx0" brushRef="#br0">805 925 5914,'-2'-2'90,"-1"1"-90,2 1 90,-1 0-90,1 0 0,-1 0 0,1 0 89,-1 0-89,0 0 0,1 0 90,0-3-90,0 2 90,0-4-90,0 2 90,-3-1-90,1 3 0,-5 1 0,4 1 90,-5 1-90,7-1 90,-1-1 0,2-1 0,0-1-90,1 1 180,-1-1-180,0 1 90,0 1 0,0 0-90,0 0 90,-1 0 0,1 0-90,-1 0 90,0 0-90,0 0 180,-1 1-180,1-1 180,-1 1-180,2-1 89,1 0 1,-1 0 0,-1 0-90,0 1 90,-5 1-90,2 1 0,-10 6 0,8-5 90,-8 4-90,11-6 180,-6 0-180,6-2 90,-9 0-90,7 1 90,-9 1-90,7 1 90,-9 2-90,10-2 90,-7 2-90,8-3 90,-2 0-90,6-1 90,-1-1 0,1 0-90,-1 0 0,0 0 90,-7 3-90,5-1 0,-13 4 0,10-3 0,-10 4 0,12-4 180,-6 1-90,7-3 90,-8-2-91,8 0 91,-8-3-180,8 3 270,-9-3-180,7 2 0,-12-1 0,11 1 90,-11-2-180,12 2 270,-10-4-270,9 3 180,-11-6-180,11 6 90,-9-6-90,10 7 0,-4-3 0,6 4 90,-8 1-90,6 1 0,-11-1 0,10-2 90,-7-4-90,9 3 89,-4-4 1,8 4 0,-5-4-90,4 3 0,-4-6 0,3 6 0,-6-6 0,5 6 0,-9-8 0,8 6 90,-10-10-90,10 9 0,-8-10 0,9 9 0,-8-8 0,8 8 0,-6-7 0,8 9 0,-7-9 0,6 10 0,-6-9 0,6 9 0,-2-8 0,3 8 0,-1-10 0,2 8 0,-2-12 0,2 10 0,-1-9 0,2 12-90,0-7 90,0 9 90,1-5-90,0 7 0,1-7 0,0 4 0,0-8 0,0 6 0,1-4 0,-1 6 0,2-4 0,-1 4 0,1-8 0,-2 7 0,1-5 0,-1 7 0,-1-3 0,0 5 0,2-1 0,-2 3 0,1-1 0,-1 1 0,2 0 0,-1-1 0,6-1 0,-4 0 0,5 0 0,-4 2 0,5-1 0,-4 1 0,10 4 0,-8-2 0,10 9 0,-9-5 0,9 9 0,-10-8 0,9 10 0,-9-10 0,8 11 0,-10-10 0,7 9 0,-7-11 0,1 9 0,-4-11 0,2 5 0,-3-7 0,2 2 0,-2-2 0,2 2 0,-2-2 0,6 6 0,-4-4 0,4 7 0,-4-7 90,2 10-90,-2-8 0,6 10 0,-5-10 0,7 9 0,-6-9 0,2 5 0,-5-7 90,3 1 0,-4-4 0,2 0 0,-2-1 0,0 0-90,-2-1 0,0 0 0,0-2 0,-3-3 0,1 2 0,-5-9 0,4 6 0,-4-7 0,3 7 0,-5-7 0,4 7 0,-7-10 0,8 10 0,-7-11 0,9 12 0,-5-10 0,5 10 0,-3-6 0,5 9 0,-4-3 0,3 4 0,-3-2 0,3 2 0,-3-5 0,3 3 0,-4-8-90,3 6 90,-3-9 0,4 7 0,-5-11 0,4 9 0,-7-10 0,6 11 0,-8-10 0,6 10 0,-7-12 0,9 12 0,-4-8 0,6 12 0,0-6-90,0 7 180,2-3-90,-1 4 0,1-2-90,0 3 90,0-3 0,0 3 0,0-3 0,0 2 0,0-1 0,0 2 0,-2-3 0,0 3 0,-3-6 0,4 4 0,-4-10 0,4 7 0,-2-9 0,2 9 0,-2-8 0,2 9 0,-2-5 0,2 8 0,1-4 0,1 3 0,3-5 0,0 5 0,4-8 0,-3 8 0,4-6 0,-5 6 0,4-5 0,-5 6 0,1-2 0,-3 4-90,3 1 90,-1 1 0,6 2 0,-3-2 0,11 4 0,-9-3 0,10 5 0,-10-4 0,7 5 0,-8-4 0,12 15 0,-11-8 0,13 18 0,-13-18 0,10 16 0,-11-16 0,6 11 0,-8-13 0,4 9 0,-6-10 0,6 11 0,-5-11 0,3 11 0,-4-14 0,2 6 0,-3-7 0,1 3 0,-1-5 90,0 2-90,-2-3 0,0-1 0,0-2 90,-1-1-90,0-1 0,-3-9 0,0 6 0,-6-16 0,3 11 0,-12-23 0,11 20 0,-11-21 0,13 23 0,-6-10 0,8 15 0,-3-7 0,5 10 0,-1-4 0,2 6 0,0-2 0,1 4 0,0-5 0,0 2 0,0-6 0,0 5 0,2-5 0,-1 5 0,0-4 0,0 5 0,1-3 0,-1 3 0,2-4 0,-2 4 0,4-9 0,-2 6 0,3-9 0,-3 10 0,2-4 0,-3 6 0,5-1 0,-4 3 0,6 0 0,-5 2-90,5 0 90,-5 0 0,6 4 0,-6-1 0,7 8 0,-7-4 0,8 12 0,-7-9 0,9 12 0,-7-11 0,10 11 0,-9-12 0,11 12 0,-10-12 0,11 16 0,-13-15 0,10 16 0,-12-18 0,5 10 0,-7-13 0,2 5 0,-3-8 0,0 2 90,-2-4-90,0 0 0,0-1 0,1-1 0,0 1 90,0-4-90,-1 2 0,0-7 0,0 3 0,-2-10 0,1 7 0,-4-13 0,2 11 0,-3-15 0,5 14 0,1-19 0,1 19 0,3-15 0,-2 19-90,2-7 90,-3 11 0,3-7 0,-2 7 0,3-8 0,-2 6 0,7-11 0,-6 9 0,9-10 0,-8 12 0,7-6 0,-7 9 0,7-5 0,-7 5 0,5-3 0,-6 3 0,3-1 0,-5 4 0,1 0 0,-1 1-90,2 7 90,-1-3 0,5 11 0,-3-7 90,6 15-90,-5-12 0,7 18 0,-7-17 0,7 17 0,-7-17-90,4 17 180,-7-18-90,4 17 0,-5-19 0,1 8 0,-3-13 0,0 4 0,0-6 0,0 3-90,0-4 90,0 0 0,0-1 0,0 0 0,0-1 0,0 1 0,0 1 0,2-1 0,-1 1 0,0 0 0,0-1 90,-1-1-90,0 1 0,0 1 0,0 0 0,0 4 0,-1-3 0,-1 6 0,1-5 0,-1 8 0,2-8 0,0 3 0,0-6 0,0-1 0,1-1 0,-1-1 0,0 0 0,0 1 0,1-1 0,0-1 0,1-1 0,4-7 0,-3 4 0,7-6 0,-5 7 0,6-4 0,-7 6 0,3-2 0,-5 3 0,2-1 0,-3 3 0,1-1 0,-2 2 0,3-1 0,-2 0 0,3-2 0,-2 1 0,2 0 0,-2 2 0,2 0 0,-3 0 0,1 0 0,-1 0 0,2-2 0,1 1 0,5-3 0,-4 3 0,8-3 0,-7 2 0,4 0 0,-5 1 0,1 0 0,-3 1 0,0 0 0,-2 1 0,3 1 0,-2 0 0,6 5 0,-5-3 0,8 7 0,-6-5 0,5 8 0,-6-6 0,2 9 0,-4-9 0,1 9 0,-2-9 0,0 5 0,-1-8 0,0 8 0,0-7 0,1 13 0,-1-10 0,1 10 0,0-13 0,2 6 0,-2-7 0,1 7 0,-1-6 0,-1 8 0,1-8 0,1 4 0,0-6 0,3 3 0,-3-4 0,3 2 0,-3-2 0,2 1 0,-2-2 0,1 2 0,-1-2 0,0 1 0,-1-2 0,0 1 0,-1-1 0,0 1 0,1 1 0,3 3 0,-3-2 90,4 9-90,-4-7 0,4 7 0,-3-8 0,3 6 0,-3-6 0,3 6 0,-3-6 90,7 7-90,-5-6 0,6 9 0,-6-8 0,4 6 0,-4-8 0,2 5 0,-3-6 0,1 3 0,-2-5 0,2 3 0,-2-3 0,2 8 0,-2-5 0,2 11 0,-2-9-540,0 16 270,-2-11-1439,-1 19 990,-1-16-1980,-3 19 2699,1-21 0,-4 6 0,2-15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0.991"/>
    </inkml:context>
    <inkml:brush xml:id="br0">
      <inkml:brushProperty name="width" value="0.04286" units="cm"/>
      <inkml:brushProperty name="height" value="0.04286" units="cm"/>
    </inkml:brush>
  </inkml:definitions>
  <inkml:trace contextRef="#ctx0" brushRef="#br0">149 1 6183,'-2'3'1080,"1"1"-720,0-1 89,0 0 1,1 1 90,-1 0 89,0 1-89,-2 2 0,-1 1 0,-1 1 1438,-10 23-448,-7 13-1171,1-3 91,-7 12-630,20-37-989,-8 13 269,12-22-2518,-4-1 2249,5-9 1169,0-11 0,2 5 0,1-5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3.108"/>
    </inkml:context>
    <inkml:brush xml:id="br0">
      <inkml:brushProperty name="width" value="0.04286" units="cm"/>
      <inkml:brushProperty name="height" value="0.04286" units="cm"/>
    </inkml:brush>
  </inkml:definitions>
  <inkml:trace contextRef="#ctx0" brushRef="#br0">24 33 6273,'-2'0'630,"0"-2"-450,1 2-90,0-2 90,1 1 0,0 0-90,0-1 90,1 2 449,1-2-449,0 2 360,2 0-270,-3 0 629,1 0 270,-2 0-989,0-1 0,1-1 90,1-2-180,-1 1 90,4-2-180,-3 3 90,3-2 0,-3 3 90,2 2-180,-3 0 180,-1 10-180,-1-4 90,-3 20 0,0-11-1,-8 37-89,6-27 90,-7 44-90,8-41 90,-1 39-90,5-39 0,7 32 0,0-37 0,19 19-90,-10-29-179,26 5 179,-20-17-1350,32-10 901,-32 0-1170,25-22 1169,-32 15-989,11-24 1169,-16 22 360,2-23 0,-9 25 0,-1-10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4.374"/>
    </inkml:context>
    <inkml:brush xml:id="br0">
      <inkml:brushProperty name="width" value="0.04286" units="cm"/>
      <inkml:brushProperty name="height" value="0.04286" units="cm"/>
    </inkml:brush>
  </inkml:definitions>
  <inkml:trace contextRef="#ctx0" brushRef="#br0">27 412 6273,'-8'3'630,"0"1"-450,2-2 0,3 0 0,1-2 0,3 1 0,2-2-91,2 0 91,3-2-90,2-1 180,16-6-180,-9 3 90,38-16-90,-10 0-90,1-1 0,8-12 0,-33 20 0,25-24 90,-27 20-90,11-10 0,-17 14 0,-2 0 0,-2 1 0,-1 1 90,0-6-90,-5 5 180,-1-13-90,-4 15 90,-2-12-180,1 17 90,0-5 0,3 11-90,6 6 0,-2 3 89,10 24 91,-7-10 270,10 39-180,-10-28 450,10 46-541,-9-42 271,11 41-360,-11-45 90,13 35-180,-13-44 0,6 19 0,-10-32 0,2 3 0,-4-12 0,6-6 0,-3-2 0,9-18 0,-7 10 0,16-27 0,-11 21 0,27-37 0,-23 34 0,24-26 0,-27 37 0,13-7 0,-17 18 0,5 10 0,-9 2 0,4 25 0,-3-16 0,10 26 0,-6-27 90,27 24-90,-19-27 0,45 12 0,-38-22 0,21-1 0,-29-7 0,16-12 0,-11 3-90,30-24 90,-29 16-90,25-29 90,-29 27-270,11-35 270,-24 36-180,-7-21 180,-7 31 0,-21-2 0,13 14 180,-23 16-90,23-2 90,-12 28-90,22-21 0,4 30-90,7-30 90,23 24-90,-12-31 0,31 9 0,-26-21-90,29-9 90,-28-2-270,25-16 180,-29 11-270,18-17 270,-24 17-89,8-12 179,-14 15 89,2-5-89,-7 12 270,-1 6-180,-2 3 180,0 15-180,2-9 0,4 14 0,-1-15-90,7 9 90,-6-14 0,6 4-90,-6-7 90,8-8-180,24-42 0,-14 20 90,17-29 0,-28 36-90,8-15 90,-6 15 0,7-14 0,-12 23 90,3 3-90,-8 9 0,0 22 90,-3-5 0,2 36-90,1-27 90,11 32 0,-5-34 0,20 20-90,-13-30-90,32 3 90,-22-18-990,42-14 451,-35 0-2969,41-27 2518,-48 25 990,17-15 0,-37 26 0,0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5.624"/>
    </inkml:context>
    <inkml:brush xml:id="br0">
      <inkml:brushProperty name="width" value="0.04286" units="cm"/>
      <inkml:brushProperty name="height" value="0.04286" units="cm"/>
    </inkml:brush>
  </inkml:definitions>
  <inkml:trace contextRef="#ctx0" brushRef="#br0">244 85 6363,'0'-6'720,"1"1"-540,1 0 0,0-1 90,2 0-91,0 0 1,0-1 0,1 1 630,4-6 719,-3 2-1079,1 0 539,-6 5-359,-6 6-540,-8 8-90,2-1 90,-21 26 0,17-17 0,-26 37 0,21-28 89,-27 46-179,25-35 90,-1 8 0,2 2 0,5-4 0,-4 53 0,18-55-90,17 43 0,0-51-90,32 29 90,-22-40-629,38 19 269,-39-29-1169,26 8 899,-37-17-1439,13-4 1350,-17-2-1080,4-13 1799,-8 7 0,0-9 0,-1 6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6.858"/>
    </inkml:context>
    <inkml:brush xml:id="br0">
      <inkml:brushProperty name="width" value="0.04286" units="cm"/>
      <inkml:brushProperty name="height" value="0.04286" units="cm"/>
    </inkml:brush>
  </inkml:definitions>
  <inkml:trace contextRef="#ctx0" brushRef="#br0">152 1 6723,'3'0'720,"0"1"-450,0-1-91,0 2 91,-1 1-90,1 2 90,-2 1 989,-1 16-899,-3-8 809,-11 23-899,3-22 270,-21 20-450,16-20-90,-25 18-180,26-23-1079,-13 6 629,24-16-89,-1-3-91,8-4-89,2-2-1,4-1 180,2-1 720,4-2 0,4-2 0,1-1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28.492"/>
    </inkml:context>
    <inkml:brush xml:id="br0">
      <inkml:brushProperty name="width" value="0.04286" units="cm"/>
      <inkml:brushProperty name="height" value="0.04286" units="cm"/>
    </inkml:brush>
  </inkml:definitions>
  <inkml:trace contextRef="#ctx0" brushRef="#br0">0 4 6903,'0'-2'989,"0"1"-449,0 0-270,2 2-90,-1 0 180,3 2-90,-1-1 89,0 2 1,1 0 90,1 2 809,11 11-719,10 11-450,-2-1 180,17 23-180,-24-25 179,20 45-89,-21-34 270,15 57-360,-20-48 225,-4 18 0,-3 2-315,-7-10 45,-9 10 0,-4-1-45,-5-19-450,-31 39 180,29-56-1169,-22 11 629,30-34 1,-6-4-181,16-12-89,3-3 0,2-3 89,3-1 91,4-2 899,3 0 0,5 0 0,0-1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7.459"/>
    </inkml:context>
    <inkml:brush xml:id="br0">
      <inkml:brushProperty name="width" value="0.04286" units="cm"/>
      <inkml:brushProperty name="height" value="0.04286" units="cm"/>
    </inkml:brush>
  </inkml:definitions>
  <inkml:trace contextRef="#ctx0" brushRef="#br0">1 65 6453,'3'1'270,"-1"0"-180,0-1 0,-1 0 0,1 0 0,1-1 0,0 0 0,0 0 180,2-1-180,-2 0 179,5-1-89,-5 0-90,2 0 0,-1 0-90,-1 1 90,13-5-90,-7 3 90,16-7 0,-14 7 90,11-6-180,-13 8 270,10-3-180,-10 4 180,12-1-180,-10 3 179,17 2-179,-15 0 90,22 9-90,-23-5 90,13 11-90,-19-11 270,3 14-180,-7-12 270,-2 17-361,-3-13 181,-11 19-180,5-15 0,-27 27-90,19-25 0,-30 22 0,29-28 0,-23 9 0,24-15-270,-21 1 90,21-9-719,-17-7 539,21-1-989,-7-17 989,15 12-899,1-18 899,6 19 360,6-9 0,-2 16 0,2-2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7.992"/>
    </inkml:context>
    <inkml:brush xml:id="br0">
      <inkml:brushProperty name="width" value="0.04286" units="cm"/>
      <inkml:brushProperty name="height" value="0.04286" units="cm"/>
    </inkml:brush>
  </inkml:definitions>
  <inkml:trace contextRef="#ctx0" brushRef="#br0">154 66 6004,'8'-4'539,"-1"-1"-359,1 0 0,0 0 0,-1 0 0,-1-1 180,3 0 179,-2-2-449,-1 3 180,-2-1-270,-4 4 180,0-2-90,-1 3 0,-5-2 0,2 3 90,-10 0-180,7 2 539,-21 8-359,15-2 450,-23 16-450,21-10 899,-32 40-989,32-32 90,-16 24-90,26-33 0,3 2 0,2-3 90,13 9-180,-4-12 0,20 8 0,-15-14-270,18 3 0,-18-6-1079,15-4 719,-17 0-1618,14-11 1438,-16 7 810,9-8 0,-10 11 0,2-2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8.392"/>
    </inkml:context>
    <inkml:brush xml:id="br0">
      <inkml:brushProperty name="width" value="0.04286" units="cm"/>
      <inkml:brushProperty name="height" value="0.04286" units="cm"/>
    </inkml:brush>
  </inkml:definitions>
  <inkml:trace contextRef="#ctx0" brushRef="#br0">121 0 6273,'-4'9'1170,"0"0"-900,-1 1-1,1 0 1,-1 2-90,-1 1 0,0-1 0,0 1 0,-3 5-90,2-5-270,-7 12-989,1-14 629,0 2 540,-3-11 0,12-4 0,-1-2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39.108"/>
    </inkml:context>
    <inkml:brush xml:id="br0">
      <inkml:brushProperty name="width" value="0.04286" units="cm"/>
      <inkml:brushProperty name="height" value="0.04286" units="cm"/>
    </inkml:brush>
  </inkml:definitions>
  <inkml:trace contextRef="#ctx0" brushRef="#br0">35 14 6723,'-1'-2'540,"0"0"-360,1 1-90,0-1 0,0 1 0,1-1 0,-1 1 179,1-1-179,-4 4 360,0 6-270,-1 1 719,-3 13-539,3-8 630,-4 25-631,5-19 181,1 28-450,4-28 0,10 24 0,-2-28-90,25 14 0,-18-22 0,29-1 90,-28-11-180,23-13 90,-24 5 0,16-20 0,-22 15 0,4-9 0,-10 11 0,-1 1 0,-1-1 0,-1 1 0,-2-7 0,0 6 0,-5-13 0,3 18 0,-4-2 0,6 15 0,6 14 0,1-4 0,22 28 0,-10-18 0,34 40 0,-28-31 180,30 45-180,-35-42 270,13 41-180,-26-46 180,-23 36-270,-2-44 90,-51 18-180,32-31-90,-53-3 0,52-10-900,-37-16 541,49 6-1530,-10-22 1169,29 20 900,13-13 0,6 19 0,10-2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51.377"/>
    </inkml:context>
    <inkml:brush xml:id="br0">
      <inkml:brushProperty name="width" value="0.04286" units="cm"/>
      <inkml:brushProperty name="height" value="0.04286" units="cm"/>
    </inkml:brush>
  </inkml:definitions>
  <inkml:trace contextRef="#ctx0" brushRef="#br0">11 796 6004,'-3'1'269,"1"0"-269,-1 0 0,2 0 0,0-1 900,0 0-810,3 1-90,0 0 90,0 1 0,0 0-90,-1-1 90,2 0 0,0 0 0,1 0 89,7-3 1,0-5-180,1 2 90,1-8-90,-7 8 0,6-5 0,-7 6 90,8-4-90,-8 5 0,9-6 0,-8 4 180,13-10-180,-11 7 90,9-10 0,-11 11-90,4-5 90,-7 8-90,2-4 90,-3 4-90,2-2 0,-3 2 0,4-5 0,-4 4 0,6-12 0,-4 8 0,6-15 0,-5 13 0,4-15 0,-4 15 0,4-13 0,-5 14 0,4-7 0,-5 11 90,0-5-90,-2 7 0,3-8 0,-2 7 0,3-12 0,-2 8 0,2-9 0,-2 9 90,2-7-90,-2 10 0,2-7 0,-3 7 0,3-10 0,-2 8 0,2-12 0,-2 11 0,4-14 0,-3 12 0,6-12 0,-6 15 0,3-8 0,-5 11 0,2-3 0,-2 7 0,4-5 0,-1 3 0,6-4 0,-5 4 0,8-2 0,-7 3 90,4 3-90,-5 2 180,5 12-90,-6-6 0,4 10-90,-7-11 90,3 8-90,-2-8 0,3 11 0,-3-12 0,4 11 0,-3-12 0,2 8 0,-4-8 0,4 4 0,-4-6 0,1 3 0,-2-4 0,0 0 0,0-1 0,0 0 0,0-2 0,0 0 0,0-1 0,1 0 0,-1-1 0,0 1 0,0-1 0,1-4 0,-1 2 0,2-11 0,-1 6 0,4-14 0,-3 12 0,6-15 0,-3 15 0,8-18 0,-7 17 0,11-15 0,-10 17 0,12-12 0,-11 13 0,10-8 0,-9 10 0,12-11 0,-11 10 0,16-12 0,-15 14 0,15-11 0,-15 10 0,15-8 0,-16 9 0,9-5 0,-12 8 0,4-2 0,-8 4 0,3-1 0,-3 3 0,3 1 0,-1-1 0,5 4 0,-4-2-90,6 7 90,-7-4 0,4 11 0,-6-7 0,3 15 0,-4-13 0,3 14 0,-3-17 90,1 14-90,-2-13 0,-1 14 0,-1-13 0,-7 19 0,4-17 0,-10 18-90,7-19 90,-12 18 0,12-18 0,-10 12 0,13-17 0,-5 5 0,7-9-90,-3 2 90,4-4 0,0 1-90,1-2 90,2-2 0,-1 1 0,2-2 0,-1 1 0,7-7 0,-3 4 0,11-9 0,-9 8 0,8-5 0,-7 6 0,13-6 0,-11 6 0,16-8 0,-16 8 0,15-4 0,-15 6 0,13-2 0,-14 5 0,11-1 0,-13 2 0,9 4 0,-10-3 90,7 8-90,-10-5 90,5 8 0,-6-5-90,3 9 90,-5-8-1,0 13-89,-2-12 0,-3 18 0,0-15 90,-6 16-90,4-17-90,-8 15 90,7-16 0,-11 14 0,10-15 0,-8 8-89,5-8 89,-2 2 0,4-5 0,2-2 0,5-4-90,0-2 90,3-1-90,2-1 90,-1 2 0,4-2 0,-4 2 0,6-3 0,-4 3 0,6-3 0,-4 3 0,9-1 0,-7 3 0,15 1 0,-12 0 0,17 4 0,-17-4 0,13 6 0,-14-4 0,10 7 90,-12-5-90,8 7 90,-10-7-1,5 7 1,-8-8 270,2 4-270,-4-5 270,-2 7-270,-1-5 90,-8 10-180,4-9 90,-14 12-90,10-11 0,-18 13-90,16-13 90,-19 10-90,17-11-90,-20 9 180,19-10-180,-17 5 180,20-8 0,-12 3-90,17-4 0,-7 1 90,10-1-90,-3-1 90,6 0 0,-1-1-90,2 0 90,2 1 0,-1 0 0,2 1 0,-1-1 0,0 0 0,5 6 0,-3-4 90,10 7-90,-8-5 90,13 6 0,-12-5 180,14 14-180,-12-11 270,10 16-270,-13-15 269,7 16-269,-8-13 90,4 19-180,-7-18 0,3 18 90,-3-18 0,1 18-90,-2-19 90,0 13-90,-1-17 90,1 7-90,-1-9 0,-2 9 0,0-8 0,-8 16 0,3-14 90,-14 16-90,10-16 0,-17 11 0,14-13 0,-22 6 0,18-9-90,-27-2 90,22-5 0,-29-7 0,28 3 0,-33-12 0,35 10 0,-27-11 0,33 13 0,-22-9 0,21 8 0,-23-6 0,23 7 90,-21-5-90,23 6 0,-15-4 0,20 5 0,-14-3 0,17 4 0,-11-3 0,12 3 0,-5-1 0,8 2 0,-4-1 0,6 2 0,-3 1 0,2 0-90,-1 2 90,0 0-180,-5 8 180,4-5-360,-7 8 180,6-8-899,-9 9 539,6-7-1438,-11 13 1168,11-10 810,-4 12 0,8-13 0,1 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7.592"/>
    </inkml:context>
    <inkml:brush xml:id="br0">
      <inkml:brushProperty name="width" value="0.04286" units="cm"/>
      <inkml:brushProperty name="height" value="0.04286" units="cm"/>
    </inkml:brush>
  </inkml:definitions>
  <inkml:trace contextRef="#ctx0" brushRef="#br0">1 52 6453,'1'-2'450,"0"0"-360,0 1 0,0 1 0,1 0 0,-1 0 0,0 0 90,1-1 179,-1 2-269,1 0 270,-4 1-180,1-1 270,-3 1-270,3-1 270,-1 1 89,2-2-539,2-2 90,0 0 0,3-2 0,-2 2 360,7-4-270,-3 2 359,13-6-359,-10 5 90,22-6-180,-18 7-90,25-1 90,-23 6-90,25 5 0,-23-1 90,24 9-90,-24-6 90,17 11-90,-23-10 180,6 18-90,-16-15 0,-8 18-90,-3-19 0,-19 14 0,11-14 0,-27 10 0,21-13-90,-30 7 90,29-10-270,-26-1 180,31-4-720,-14-3 361,23 1-1620,2-10 1529,10 6-449,11-9 449,-2 9 540,15-4 0,-10 5 0,8-3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8.175"/>
    </inkml:context>
    <inkml:brush xml:id="br0">
      <inkml:brushProperty name="width" value="0.04286" units="cm"/>
      <inkml:brushProperty name="height" value="0.04286" units="cm"/>
    </inkml:brush>
  </inkml:definitions>
  <inkml:trace contextRef="#ctx0" brushRef="#br0">284 16 6543,'-1'-2'540,"1"0"-450,1 0 0,0 1 0,1 0-90,0-1 90,-2 1 0,0 0 0,-2-1 269,0 1-179,0 1 180,-1 1-180,1 0 360,-8 4-360,4-2 89,-11 3-179,7-2 360,-19 6-360,15-6 180,-18 8-180,21-7 360,-12 8-270,13-7 269,-16 14-269,15-10 180,-20 26-270,19-19 90,-12 27-90,18-27 0,0 17 0,7-21 0,9 13-90,-2-17 90,16 7-90,-11-11 0,19 1 0,-17-5-270,20-6 0,-19 1-1169,20-9 809,-20 6-2158,18-5 2068,-23 9 720,6 2 0,-13 5 0,0 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49.343"/>
    </inkml:context>
    <inkml:brush xml:id="br0">
      <inkml:brushProperty name="width" value="0.04286" units="cm"/>
      <inkml:brushProperty name="height" value="0.04286" units="cm"/>
    </inkml:brush>
  </inkml:definitions>
  <inkml:trace contextRef="#ctx0" brushRef="#br0">144 8 6273,'-4'-3'720,"0"1"-540,1 1-90,1 0 0,0 1 0,1 0 0,-1 1-90,1 1 0,-1 0 90,1 1 90,-1 5-91,2-2 361,-2 15 270,2 6-450,0-1 809,-2 18-719,0-26 539,-3 26-719,3-25 180,7 22-270,1-25 0,15 15-90,-7-22 0,21 3 0,-18-13 0,30-16 90,-27 5-90,26-22 0,-29 18 0,18-23 0,-22 21-90,13-21 90,-18 22 0,6-13 0,-10 19-90,1-4 90,-4 12 0,-2 8 0,1 4 0,-1 22 0,3-12 0,5 33 0,-1-26 90,13 39-90,-9-33 0,13 40 90,-13-39 180,3 46-180,-12-48 269,-24 18 1,-8-1-270,0-20 0,-29 9 0,-4-4-90,18-23-135,-9-3 0,0-4-45,18-7-809,-33-21 539,47 9-1529,-7-30 1260,25 24-1440,13-25 1529,2 29 630,16-10 0,-10 17 0,6-3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0.990"/>
    </inkml:context>
    <inkml:brush xml:id="br0">
      <inkml:brushProperty name="width" value="0.04286" units="cm"/>
      <inkml:brushProperty name="height" value="0.04286" units="cm"/>
    </inkml:brush>
  </inkml:definitions>
  <inkml:trace contextRef="#ctx0" brushRef="#br0">9 12 6363,'-3'2'810,"1"-1"-540,1 0-90,0-1 89,1 1 1,-1 0 0,1 1-90,1-1 180,-1 0 719,9 1-719,-3-2 809,14 0-809,-9 0 360,24-2-450,1 5-180,0-3 0,19 2-90,-31-3 0,32-3-90,-31 2-540,24-4 270,-32 5-1439,12-5 990,-20 4-2519,-3-1 3328,-7 2 0,-5 3 0,3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1.276"/>
    </inkml:context>
    <inkml:brush xml:id="br0">
      <inkml:brushProperty name="width" value="0.04286" units="cm"/>
      <inkml:brushProperty name="height" value="0.04286" units="cm"/>
    </inkml:brush>
  </inkml:definitions>
  <inkml:trace contextRef="#ctx0" brushRef="#br0">1 40 6543,'5'3'1260,"2"-1"-991,2 0 91,3-1 0,3 0 90,4-1 269,14-2 631,36-9-1081,-20 4-269,35-9-180,-60 11-899,17 0 539,-29 3-2248,1 3 2068,-10 1 720,-3 3 0,-1 1 0,1-1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1.891"/>
    </inkml:context>
    <inkml:brush xml:id="br0">
      <inkml:brushProperty name="width" value="0.04286" units="cm"/>
      <inkml:brushProperty name="height" value="0.04286" units="cm"/>
    </inkml:brush>
  </inkml:definitions>
  <inkml:trace contextRef="#ctx0" brushRef="#br0">1 149 6903,'1'2'1079,"0"1"-809,3 0-90,1-1 0,4 0-90,1 0 0,2-1 270,25-4-270,-14 0 180,34-8-91,-34 3 451,30-16-450,-35 12 450,19-17-450,-28 18 89,3-13-179,-11 15 0,-6-9-90,-1 13-90,-18-1 90,10 6 0,-25 9 0,21-1 180,-32 27 0,31-17 90,-19 35-90,29-30 90,3 33-90,9-32 89,18 30-179,-7-32 90,31 23-90,-21-30-90,42 11-90,-34-20-539,39-2 89,-41-8-1979,29-16 1530,-36 7 989,20-22 0,-28 20 0,8-9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3.124"/>
    </inkml:context>
    <inkml:brush xml:id="br0">
      <inkml:brushProperty name="width" value="0.04286" units="cm"/>
      <inkml:brushProperty name="height" value="0.04286" units="cm"/>
    </inkml:brush>
  </inkml:definitions>
  <inkml:trace contextRef="#ctx0" brushRef="#br0">376 39 6273,'-1'-2'270,"1"0"-180,0 1 0,0-1-90,0 1 90,0 0 0,0-1 180,0 1 360,1-3-451,0 2 361,0-1-360,0 1 450,2 1-360,-1 0 719,0-1-719,-3 2 629,-6-5-809,1 3 90,-8-1-180,8 2 0,-9 1 0,8 1 90,-12 3-90,10-1 0,-17 8 0,11-4 0,-30 17 0,27-12 90,-29 21-90,30-19 0,-19 22 0,21-18 0,-15 23 0,18-22 90,-10 24-90,16-24 90,-5 25 0,10-26 180,8 24-180,1-25 180,33 26-270,-18-27 44,29 3 1,3-3-134,-18-10-451,18-1 0,-4-5 90,-28-5-1708,24-17 1348,-34 12-1798,6-9 2608,-13 11 0,0 0 0,-2 3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3.759"/>
    </inkml:context>
    <inkml:brush xml:id="br0">
      <inkml:brushProperty name="width" value="0.04286" units="cm"/>
      <inkml:brushProperty name="height" value="0.04286" units="cm"/>
    </inkml:brush>
  </inkml:definitions>
  <inkml:trace contextRef="#ctx0" brushRef="#br0">53 28 6633,'-4'0'900,"0"1"-630,1 0-181,0 1 91,-1 0 0,0 0-90,0 2 0,-1-1 270,-1 2 719,1 1-719,1-2 809,0 0-809,3-4 360,0-1-540,1 1 0,0-2-180,0 0 0,1-2 0,0 3 0,0-2 0,0 2 90,-1 0 0,1 1-90,1 0 90,1-1-1,9-3 1,-4 2 90,20-4-90,-12 4 180,27 0-90,-21 2 270,43 3-270,-38-1 0,34 3-180,-41-3-90,12 2 0,-22-3-630,5 1 450,-13-1-1619,-1-2 1080,-3-2-2250,-7-5 1980,5 2 1079,-3-8 0,6 7 0,1-4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4.457"/>
    </inkml:context>
    <inkml:brush xml:id="br0">
      <inkml:brushProperty name="width" value="0.04286" units="cm"/>
      <inkml:brushProperty name="height" value="0.04286" units="cm"/>
    </inkml:brush>
  </inkml:definitions>
  <inkml:trace contextRef="#ctx0" brushRef="#br0">77 91 6183,'3'-7'990,"1"-1"-720,0 0 0,0-1-1,1-1 1,0 1 270,1-3 719,1-2-899,-2 4 719,-1 6-809,-5 8 450,-3 22-540,2-7 359,-7 45-269,4-26 225,-3 15 0,-1 2-135,-1 1 359,-5 23 1,-1 1-360,4-14-226,-1 7 1,2-2-135,6-26-629,1 32 179,4-52-1079,2 9 719,-1-28-2068,4-15 1799,-3-4-2160,2-31 3239,-2 20 0,1-14 0,2 14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4.842"/>
    </inkml:context>
    <inkml:brush xml:id="br0">
      <inkml:brushProperty name="width" value="0.04286" units="cm"/>
      <inkml:brushProperty name="height" value="0.04286" units="cm"/>
    </inkml:brush>
  </inkml:definitions>
  <inkml:trace contextRef="#ctx0" brushRef="#br0">20 9 6993,'-7'-2'1529,"2"1"-1079,2 0 0,1-1-1,0 2 1,2-1 0,0 0-90,1 1-1,3 0 631,22 0-450,21 2-361,-1-1 271,36 4-360,-45-3 270,53 2-360,-50-2 90,21 2-180,-22 0 90,-13-1-180,5 1 90,-15-2-90,-2 1-90,-3-1-89,-3 0-1440,-2 0 989,-5-1-1978,-13 1 1888,1-1 900,-13 2 0,11 1 0,-4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56.344"/>
    </inkml:context>
    <inkml:brush xml:id="br0">
      <inkml:brushProperty name="width" value="0.04286" units="cm"/>
      <inkml:brushProperty name="height" value="0.04286" units="cm"/>
    </inkml:brush>
  </inkml:definitions>
  <inkml:trace contextRef="#ctx0" brushRef="#br0">117 112 5914,'6'-7'180,"0"0"-180,0 0 0,0 0 89,0 0-89,-1 1 0,1 0 90,-2 1 0,5-4 90,3-2-180,-2 1 0,3-1 0,-9 8 90,3-2-90,-4 4 270,2-1-180,-4 1 270,4-1-270,-3 0 270,3 0-271,-3 2 1,2 0-90,-1 1 0,4 1 0,-2 1 90,6 2-90,-5-2 90,6 9-90,-8-3 270,5 23-270,-6-12 270,3 54-270,-2-37 135,1 13 0,1 0-45,1-7 90,3 11 0,0 1-90,0-3 134,3 12 1,-1 0-45,-2-4-1606,2 11 0,-1 1 1606,-3-5-621,-1 13 1,0 2 530,-4-6 44,0 16 1,-2 0-45,-1-8-30,-1-15 0,-1 11 0,1-11 30,-2 19-60,1-24 0,-1 10 0,1-11 60,-1 9-944,-1 8 0,1 0 854,-2-11-556,0 11 0,-2 0 646,1-8 190,-3 11 1,-1 1-191,1-7-60,1-13 0,-1 11 0,1-9-30,0 19 0,2-20 0,-1 9 0,1-11 0,1 10 0,0 6 0,0-2 0,2-12 45,-2 4 0,0 0-45,0-12 45,0 6 0,-1-1-45,0-9 216,0 5 0,0 0-216,1-8 0,-3 13 0,0 2 0,1-13 45,-1 14 0,-1 0-45,1-15 0,-2 10 0,1-1 90,0-7-90,-1 5 0,1-1 0,1-9 44,-2 19 1,0-1-45,3-21 0,-6 43 1605,10-67-1605,-2 7 2400,1-7-2400,-8 26 0,7-27 1828,-6 20-1828,8-30 1167,-3 8-1167,5-13 0,-2 6 0,1-7 0,-1 5 0,1-5 0,-2 6 0,1-7 0,0 6 0,2-6 0,0 1 0,1-3 0,-2 1 0,2-2 0,-1 0 0,1 0 0,0 1 0,-2 0 0,1 1 0,-1 0 0,-3 2 0,1-1 0,-3 4 0,4-4 0,-2 1 0,4-3 0,-1 0-90,2-1 90,0 0 0,-1 0 0,0 0 0,0 0 0,0 0 0,1 1 0,2-2 0,0 2 0,1-2 0,2 1 0,0-1 0,10-1 0,-1 0 0,29-4 0,-14 1 0,49-11 0,-37 6 0,9-3 0,0 0 0,-3-1 0,6-1 0,0 0 0,-9 2 0,6 0 0,-1 1 0,-14 4 90,33-4-90,-50 10 0,14 1 0,-22 1 0,9 2 0,-13-1 90,7 2-90,-9-2 0,6 3 0,-6-3 0,9 1 0,-7-1 0,11 0 0,-10-1 0,10-1 0,-10 0 0,8-2 0,-8 1 0,3-2 0,-7 3 0,3-3 0,-4 2 0,3-6 0,-2 3 0,5-15 0,-4 9 0,3-17 0,-5 14 0,3-24 0,-2 18 0,1-32 0,-1 25 0,5-43 0,-4 35 0,4-15 0,0-2 0,-1 8 0,2-11 0,1 0 0,-3 14 0,8-50 0,-9 53 0,8-47 0,-8 47 0,8-44 0,-8 46-90,8-40 90,-8 45 0,6-48 0,-7 47 0,4-47 0,-5 49-90,6-39 90,-5 41 0,6-33 0,-6 36-90,7-29 90,-7 30 0,9-33-89,-7 30 89,10-50 0,-10 44 0,8-49 0,-11 52 0,7-33 0,-8 38 0,3-27 0,-4 32 0,0-22 0,-1 25 0,-1-21 0,0 21 0,2-31 0,-1 27 0,4-28 0,-2 30 0,3-17 0,-3 21 0,3-15 0,-4 17 0,5-17 0,-4 16 0,5-20 0,-3 18-90,5-27 90,-5 24 0,5-23 0,-6 28 0,2-13 0,-3 17 0,-1-8 0,-1 11 0,0-7 0,-1 9 0,0-5 0,0 7-90,3-4 90,-1 4-90,5-4 90,-3 4 0,6-5 0,-5 4 0,9-7 0,-7 5-90,10-9 90,-9 8 0,11-10 0,-11 11 0,11-8-90,-12 11 90,7-4 0,-11 6 0,5 2 0,-5 0 0,5 4 0,-4-2 0,7 6 0,-4-3 0,8 9 0,-6-6-90,11 22 90,-11-14 0,9 34 0,-11-27 0,5 41 0,-6-33 0,8 43 0,-7-40 0,9 47 0,-9-45 0,11 48 90,-10-49-90,13 60 0,-12-58 0,11 54 90,-13-58-90,8 41 0,-9-42 90,8 42-90,-8-42 0,9 47 90,-7-44-90,9 49 0,-10-48 90,9 47-90,-10-48 0,8 53 0,-9-55 0,8 41 0,-8-51 0,9 27 0,-7-29 90,9 29-90,-8-27 0,9 36 0,-11-31 89,9 39-89,-9-39 0,8 39 0,-8-41 90,8 35-90,-10-39 0,6 33 0,-7-31 0,6 36 0,-6-34 0,4 35 0,-5-34 0,6 43 0,-4-41 0,9 39 0,-7-44 0,15 49 0,-12-46 0,8 26 0,-11-35 0,4 16 0,-3-13 0,6 26 0,-8-29 0,7 20 0,-8-27 0,5 9 0,-6-16 0,3 2 0,-5-5 0,4 0 0,-4-2 0,4 0 0,-2 0 0,7-2 0,-4 0 0,15-5 0,-10 3 0,19-6 0,-15 7 0,23-8 0,-20 7 90,30-7-90,-25 5 0,35-6 0,-28 6 0,41-8 0,-36 7 0,56-15 0,-54 12 0,46-14 0,-55 15 0,26-11 90,-33 11-90,21-12 0,-26 11 0,17-15 0,-21 14 0,12-13 0,-16 14 0,12-17 0,-13 16 90,11-20-90,-11 16 0,10-25 0,-10 18 0,8-34 0,-10 28 0,2-43 0,-5 37 0,-3-47 0,0 45 0,-4-62 0,2 59 0,-4-53 0,3 59 0,-10-38 0,7 40 0,-15-44 0,11 40 0,-15-53 0,14 45 0,-2-7 0,1-2 0,2 5 0,0-14 0,0 0 0,3 12 0,-1-7 0,1 1 0,2 17 0,-6-41 0,6 47 0,-7-43 0,7 41 0,-11-55-90,7 45 90,-3-12 0,0-2 0,1 3-45,-1-10 0,-1 0 45,3 8 0,-1-5 0,0 1 0,2 10 0,0-3 0,-1 0 0,3 11 0,-3-14 0,1 0 0,4 10 0,-1-11 0,1-1 0,4 11 0,-1-8 0,1-1 0,0 5 0,-1-5 0,0-1 0,-1 10 0,-1-4 0,-1 1 0,0 9 0,-9-45 0,8 52 0,-11-49 0,11 52 0,-8-41 0,9 47 0,-5-36 0,6 32 0,-1-41 0,3 37-90,2-40 90,0 43 0,1-31 0,1 39 0,-1-29 0,1 32 0,-1-24 0,0 27 0,2-26 0,-1 21 0,2-35 0,-2 29 0,1-41 0,0 39 0,1-37 0,-2 40 0,-2-32 0,0 38 0,-3-20 0,2 29-90,-4-8 90,4 13-539,-4-2 89,3 7-1439,-2 4 1080,0 3-1890,-11 23 1890,6-9 809,-8 15 0,6-14 0,1-1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5.225"/>
    </inkml:context>
    <inkml:brush xml:id="br0">
      <inkml:brushProperty name="width" value="0.04286" units="cm"/>
      <inkml:brushProperty name="height" value="0.04286" units="cm"/>
    </inkml:brush>
  </inkml:definitions>
  <inkml:trace contextRef="#ctx0" brushRef="#br0">1 0 6453,'1'3'1619,"3"-2"-1079,3 1-90,3-1 90,2 0-91,1 0 541,12-1 359,28 2-1259,-14 0 270,44 4-270,-50-3 0,38 5-90,-42-5 0,29 3 0,-36-4-90,11 0 90,-20-1-180,0 0 90,-3-2-270,0 1 90,-1-1-719,2 0 449,-4 0-1349,5-7 1259,-8 4-1169,0-1 1799,-5 5 0,-2 2 0,1-1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3:55.642"/>
    </inkml:context>
    <inkml:brush xml:id="br0">
      <inkml:brushProperty name="width" value="0.04286" units="cm"/>
      <inkml:brushProperty name="height" value="0.04286" units="cm"/>
    </inkml:brush>
  </inkml:definitions>
  <inkml:trace contextRef="#ctx0" brushRef="#br0">18 0 6543,'-6'7'1889,"0"-1"-1259,3 0-90,1 0-1,1-1 1,1 0 0,2-1-91,2 0 271,8 2 359,34 0-809,-12-2 630,56 2-631,-50-5 631,50 3-720,-53-2 270,35 4-270,-45-2-720,22 4 270,-33-4-2698,12 1 1888,-22-6-2518,0-2 2429,-9 1 1169,-4 1 0,3 2 0,0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07.191"/>
    </inkml:context>
    <inkml:brush xml:id="br0">
      <inkml:brushProperty name="width" value="0.04286" units="cm"/>
      <inkml:brushProperty name="height" value="0.04286" units="cm"/>
      <inkml:brushProperty name="color" value="#00A0D7"/>
    </inkml:brush>
  </inkml:definitions>
  <inkml:trace contextRef="#ctx0" brushRef="#br0">0 99 6183,'3'-1'360,"-1"0"-180,-1-1-90,1 0 0,-1 2 0,1 0 90,0 1 0,-1 0 270,3-2-361,-3 0 181,2-5-90,-2 3 180,-1-1-270,0 3 450,0-1-360,0 2 629,0-2-449,0 1 449,2 0-629,-2 1 180,3-2-270,-2 1 0,4-2 0,-3 2 90,2-1-90,-3 3 90,1 5-90,-2-1 0,-2 12 0,1-6-90,-3 17 0,1-14 90,-1 25-90,1-20 0,0 28 0,3-26 89,16 41-89,-7-42 0,13 21 0,-10-35 90,11-1-90,-6-4 0,22-10 0,-21-1 0,21-24 0,-23 14-90,17-35 90,-21 28 0,8-45 0,-15 43 0,-2-36 90,-6 45-90,-8-18 0,6 27 0,-10-4 0,8 13-90,-8 12 90,9-1 0,-4 25 0,8-15 90,1 39-90,2-33 0,5 40 0,-1-41 0,5 28 0,-4-31-90,9 19 90,-7-26 0,14 7 0,-11-16-89,23-6-1,-18-5 0,22-19 0,-24 9-90,14-25 180,-18 22-180,7-22 180,-14 26-90,1-13 90,-4 19 0,-2-4 90,0 10-90,-3 3 0,4 3 0,-3 16 0,3-8 0,0 22 0,2-18 0,2 20 90,-1-20-90,2 16 0,-2-20 0,2 8 0,-2-13 90,2 1-90,-3-5 0,2-5 0,-3 0 0,0-15 0,1 6 0,5-27 0,-1 18 0,13-31 0,-7 29-90,16-22 90,-14 28 90,17-9-90,-19 19 0,13 6 0,-17 6 0,5 23 0,-8-11 0,2 32 0,-5-24 90,6 29-90,-4-31 0,8 19 0,-5-26-90,16 9 90,-11-19-540,21-3 270,-19-7-989,20-11 809,-19 5-539,18-12 809,-18 12-90,15-11 270,-18 12-90,12-9 90,-15 10 0,13-14 0,-12 12 90,9-15-90,-12 16 90,7-12 0,-8 14 270,2-10-180,-5 12 539,-1-5-539,-3 8 360,-5 1-450,1 3 90,-10 9-90,8-4 0,-10 22-1,13-15 91,-3 25 0,8-22 90,7 20-180,-2-20 90,13 15-180,-8-21 90,22 5-90,-15-13 90,27-9-90,-22-3 0,27-21 0,-28 13 0,17-25 0,-27 23 0,-7-28 0,-10 28 0,-24-22 0,12 28-90,-28-5 90,26 16-270,-20 10 90,25 1-899,-8 18 629,18-13-989,7 19 1079,6-18-1079,27 18 1169,-17-22-810,33 10 1080,-30-18 0,13 1 0,-16-5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09.127"/>
    </inkml:context>
    <inkml:brush xml:id="br0">
      <inkml:brushProperty name="width" value="0.04286" units="cm"/>
      <inkml:brushProperty name="height" value="0.04286" units="cm"/>
      <inkml:brushProperty name="color" value="#00A0D7"/>
    </inkml:brush>
  </inkml:definitions>
  <inkml:trace contextRef="#ctx0" brushRef="#br0">23 335 6363,'-13'42'1799,"3"-6"-1709,10-23 0,1-1 0,0 0 90,2 4-90,-1-4 180,4 8-90,-2-12 180,6 3-270,-6-10 89,6-7-179,-6 0 90,2-17-90,-3 10 0,0-27 0,-2 20 0,-1-30 0,-1 28 0,-2-19 0,2 27 0,1-6 0,1 17 0,8 7 0,-4 2 0,12 14 0,-10-11 0,14 14 0,-11-15 0,16 9-90,-13-12 90,20 3 0,-16-7 0,23-4 0,-20 0 0,31-12 0,-30 7 0,25-15 0,-32 14 0,7-5 0,-14 8 0,-1 3 0,-1 0 0,-1-2 90,-2-2-90,-1 1 0,-7-1 0,1 4 0,-21 8 0,12 0 0,-23 18 0,23-8 0,-15 25 0,19-21 0,-6 28 0,12-27 0,4 22 0,5-26 0,12 14 0,-6-21 0,26 1 0,-20-12 0,28-12 0,-28 2 0,20-25 0,-21 18 0,16-31 0,-19 25 0,15-36 0,-18 32 0,6-37 0,-13 37 180,-8-34-90,0 38 450,-12-18-450,8 30 360,-13 5-360,13 13-1,-14 30-89,16-13 0,-6 40 0,11-34 0,5 35 0,1-36 0,13 35 0,-6-37 0,20 26 0,-15-32 0,24 14 0,-20-24-89,28-1 89,-25-11 0,37-18 0,-35 7 0,33-33 0,-41 27 89,12-22-89,-22 25 0,-4-15 0,-4 16 0,-10-13 0,3 20 0,-22 7 0,16 8 90,-23 27-90,24-13 90,-11 35-90,17-29 90,2 32 0,8-35-90,15 20-90,-5-28 90,26 6-90,-19-17-269,43-10-361,-3-19 720,-10 8 0,-5-6 90,-37 24-90,-4 0 90,2 6-90,-4-2 90,0 7 0,0-5 90,0 6-90,0-8 269,0 2 1,-2-5-270,-1-8-90,0-1 90,3-19-90,-1 11-90,2-31 90,-2 22-90,0-35 90,-2 34-90,1-18 90,0 30 0,3 2 0,0 13 0,6 13 0,-4-4 0,14 24 0,-10-19 0,16 22 0,-13-27 0,18 9 0,-14-17 0,24-7 0,-20-4 0,22-19 0,-24 13 0,14-23 0,-20 22 90,5-22-90,-14 24 90,-2-12-90,-3 20 0,-9 1 0,4 8 0,-15 19 90,10-8-90,-14 29 0,16-23 0,-6 29 0,14-28-90,10 27 0,1-31-270,25 16 181,-13-26-721,37-1 630,-28-9-539,46-14 629,-41 5 0,42-20 90,-46 16 90,28-22 0,-38 21 180,10-23-90,-24 24 90,-7-15-90,-7 22 0,-17-2-90,11 11 0,-24 13 0,19-1 0,-20 24 0,25-18 90,-11 24-1,20-24 91,7 21-90,4-27 90,24 9-180,-15-19 90,30-8 0,-24-3 90,36-19-90,-30 10 270,30-26-270,-36 21 269,14-30-269,-25 27-90,-6-44 0,-10 39 0,-21-47 0,9 49 0,-16-23 0,16 32-90,-14-1 90,17 16 90,-8 30-90,17-5 0,8 48 0,4-36 0,21 49 0,-11-46-90,30 40-89,-25-46-811,28 24 450,-30-36-1618,9 11 1348,-24-21 810,-6 1 0,-9-6 0,-4-2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6.527"/>
    </inkml:context>
    <inkml:brush xml:id="br0">
      <inkml:brushProperty name="width" value="0.04286" units="cm"/>
      <inkml:brushProperty name="height" value="0.04286" units="cm"/>
      <inkml:brushProperty name="color" value="#00A0D7"/>
    </inkml:brush>
  </inkml:definitions>
  <inkml:trace contextRef="#ctx0" brushRef="#br0">8 44 6273,'-3'1'270,"0"-1"-180,2 0 90,0 0-90,3 1 0,-1 0 0,2 0 0,-1 0 0,-1 0 180,1-1 359,1 1-449,-1 0 450,-1-2-450,-1 2 719,1-1-629,-1 0 630,3-2-721,-2-1 271,3-2-360,-3 3 90,1 0-90,-2 1 90,1 0-180,-1 0 180,3-2-180,-2 1 90,4-3 0,-4 2-90,2 0 90,-3 2 0,0 0-90,0 3 0,0-1 0,0 2 0,2 2 0,-1-1 0,3 14 90,-2-7-90,2 28 0,-2-19 90,4 38-1,-3-29-89,5 40 90,-3-39-90,5 33 0,-6-39 90,5 23-90,-6-30 0,3 12 0,-5-21 90,0 5-90,-1-11 0,0-3 0,-1-2 90,-3-9-90,1 4 0,-5-12 0,4 11 0,-4-15 0,6 12 0,-5-20 0,5 17-90,-3-23 90,4 23 0,-2-25 0,2 24 0,2-29 0,1 28 0,4-19 0,-2 24 0,9-15 0,-6 14 0,19-19 0,-14 19 0,17-20 0,-18 23-90,10-9 90,-14 15 0,10 2 0,-10 3 0,11 10 0,-9-3 0,11 15 0,-11-11 0,14 18 0,-15-17 90,3 17-90,-11-18 0,-9 13 0,2-15 0,-19 10 0,11-13-90,-21 3 0,20-9-449,-19-9 89,21 0-1619,-5-26 1529,17 18-809,12-23 1079,1 27-539,17-7 629,-15 16-540,16-1 451,-17 5 269,10 0 0,-11 0 0,3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292"/>
    </inkml:context>
    <inkml:brush xml:id="br0">
      <inkml:brushProperty name="width" value="0.04286" units="cm"/>
      <inkml:brushProperty name="height" value="0.04286" units="cm"/>
      <inkml:brushProperty name="color" value="#00A0D7"/>
    </inkml:brush>
  </inkml:definitions>
  <inkml:trace contextRef="#ctx0" brushRef="#br0">250 32 6183,'3'-3'810,"-1"1"-540,-1-1-90,-1 0 90,0 1-91,-1-1 1,-1 0-90,0 1 90,-1-1-90,-2 1 90,-9-2-90,-8 4-90,1-2 0,-13 9 90,20-2 0,-21 11-90,19-7 90,-18 15 0,21-13 0,-9 16 0,15-15 0,-2 8 90,8-9-90,0 2 89,2 1 1,0 0 360,2 8-360,0-4 719,10 22-809,-5-22 180,14 16-180,-11-27-90,17-1 90,-12-9-90,19-14 0,-19 5 0,15-22 0,-19 18 0,12-22 0,-17 21 0,6-21 90,-11 24 0,1-13-90,-4 20 90,-1-1-90,1 7 90,-1 4-90,2 2 0,4 13 0,-1-6 0,10 22 0,-5-16 0,16 30 90,-13-28-90,18 23 0,-19-29 0,15 6 0,-15-15 0,15-5 0,-14-5 0,14-17 0,-14 8 0,11-26-90,-15 21 90,7-27 0,-10 30 0,2-14 0,-5 25 0,1 4 0,-1 6 0,4 13 0,-2-7-90,6 15 0,-3-14-899,11 10 539,-9-16-1979,24-8 1889,-19-5-1169,18-20 1709,-22 12 0,2-10 0,-7 9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412"/>
    </inkml:context>
    <inkml:brush xml:id="br0">
      <inkml:brushProperty name="width" value="0.04286" units="cm"/>
      <inkml:brushProperty name="height" value="0.04286" units="cm"/>
      <inkml:brushProperty name="color" value="#00A0D7"/>
    </inkml:brush>
  </inkml:definitions>
  <inkml:trace contextRef="#ctx0" brushRef="#br0">70 45 6543,'-33'-29'810,"14"18"-1080,3 6-90,14 18-90,4-5 91,0 2 359,1 0 0,2 0 0,2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7.710"/>
    </inkml:context>
    <inkml:brush xml:id="br0">
      <inkml:brushProperty name="width" value="0.04286" units="cm"/>
      <inkml:brushProperty name="height" value="0.04286" units="cm"/>
      <inkml:brushProperty name="color" value="#00A0D7"/>
    </inkml:brush>
  </inkml:definitions>
  <inkml:trace contextRef="#ctx0" brushRef="#br0">0 351 6363,'12'17'1440,"-2"-4"-1171,-6-9 91,-1-1 0,0-2 0,-1-1 90,-1 0 989,1-4-1080,-3 1 541,-3-11-720,0 5 90,-4-25-270,6 17 0,5-26 0,3 27 0,14-16 0,-8 22 90,17-3-90,-16 11 180,16 2-180,-16 1 90,18-1-90,-16-1-540,26-16-2069,-8-21-269,4-7 2878,-11-3 0,-17 20 0,-5 12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077"/>
    </inkml:context>
    <inkml:brush xml:id="br0">
      <inkml:brushProperty name="width" value="0.04286" units="cm"/>
      <inkml:brushProperty name="height" value="0.04286" units="cm"/>
      <inkml:brushProperty name="color" value="#00A0D7"/>
    </inkml:brush>
  </inkml:definitions>
  <inkml:trace contextRef="#ctx0" brushRef="#br0">5 7 6273,'-1'3'990,"-1"-1"-810,1-1 539,1 0-539,0-3 0,0 1 90,0-2-90,0 1 90,1 0 0,-1 0 449,1 1 720,1 4-1169,0-1 360,2 13-450,-2-5 90,0 22-270,-1-14 179,-2 32-179,0-27-269,-3 36-91,3-38-1439,0 18 989,2-32-2068,-1-10 2068,1-6 810,-2-11 0,2 3 0,0-2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195"/>
    </inkml:context>
    <inkml:brush xml:id="br0">
      <inkml:brushProperty name="width" value="0.04286" units="cm"/>
      <inkml:brushProperty name="height" value="0.04286" units="cm"/>
      <inkml:brushProperty name="color" value="#00A0D7"/>
    </inkml:brush>
  </inkml:definitions>
  <inkml:trace contextRef="#ctx0" brushRef="#br0">85 43 6993,'-40'-21'2249,"27"13"-2609,-18-6-180,34 15-179,1 1-1,1-1 720,7-1 0,-1 0 0,6-3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4:58.346"/>
    </inkml:context>
    <inkml:brush xml:id="br0">
      <inkml:brushProperty name="width" value="0.04286" units="cm"/>
      <inkml:brushProperty name="height" value="0.04286" units="cm"/>
    </inkml:brush>
  </inkml:definitions>
  <inkml:trace contextRef="#ctx0" brushRef="#br0">1303 93 6094,'-4'2'359,"0"0"-359,3-1 0,0 0 0,0 1 0,1 0 0,0-1 180,0 2-180,0-2 360,-3-3-270,0 1 270,-6-6-270,3 3 269,-11-3-269,8 4 90,-17 1-90,13 3 90,-22 5-180,18-1 180,-28 7-90,23-5 90,-37 8-90,31-7 180,-39 4-180,37-7 269,-48 4-269,47-5 90,-41 7-90,46-6 180,-31 10-180,31-6 0,-12 4 0,18-5 90,0 0-90,0 0 90,1-1 90,-7 3-181,6-3 271,-17 6-360,19-7 90,-25 11 0,26-10-90,-23 13 0,24-10 0,-21 16 90,19-12 0,-20 16-90,22-17 0,-15 15 0,20-16 90,-14 17-90,15-15 0,-16 33 0,16-25 0,-14 36 0,15-35 90,-6 25-90,10-30 0,1 20 0,6-24 0,6 20 0,-2-20 0,11 14 0,-8-17 90,22 12-90,-16-15 0,27 8 0,-23-12 90,25 4-90,-25-6 0,24 3 0,-25-2 0,21 3 0,-22-4 0,23 2 0,-21-3 90,40 1-90,-33-2 90,45-2-90,-42 1 0,37-1 0,-37 0 90,33 0-90,-35 0 0,34-1 90,-33 1-90,39-3 0,-35 2 90,53-10-90,-50 7 0,49-11 0,-52 11 0,35-8 0,-38 8 0,36-8 0,-36 7 90,37-9-90,-37 9 0,46-16 0,-45 13 0,40-14 0,-46 14 0,30-11 0,-31 11 0,30-12 0,-30 12 90,33-14-90,-32 12 0,31-16 0,-32 15 0,25-15 0,-30 17 0,28-19 0,-29 17 0,24-18 0,-26 18 0,17-17 0,-18 16 0,11-21 0,-17 18 0,4-27 0,-10 21 0,-5-36 0,-1 29 0,-10-41 0,7 41 0,-15-36 0,12 44 0,-18-13-90,15 29-180,-24 9 180,19 6-1080,-28 21 631,27-15-1440,-11 9 1259,23-20 720,16-22 0,3 3 0,13-16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39.709"/>
    </inkml:context>
    <inkml:brush xml:id="br0">
      <inkml:brushProperty name="width" value="0.04286" units="cm"/>
      <inkml:brushProperty name="height" value="0.04286" units="cm"/>
      <inkml:brushProperty name="color" value="#00A0D7"/>
    </inkml:brush>
  </inkml:definitions>
  <inkml:trace contextRef="#ctx0" brushRef="#br0">151 110 6543,'8'-12'1170,"0"0"-901,-3 0 91,-1 0 0,-3 0 0,0 0 0,-2 1 89,0 1-89,-2 2 0,0 2 719,-11 4-719,-9 18-270,2-2 0,-12 43-90,22-25 90,-6 61-90,14-46 0,4 11 0,2 0 0,2-4 0,5 12 0,3 3-180,9 20 90,-9-35 0,1-2-180,5 12 90,-11-40-719,-8-22 629,-1-6-449,-4-14 449,2 4-270,-11-25 450,5 15 180,-28-48 90,20 40 899,-23-36-629,28 48 809,-3-12-899,12 24 180,10 0-450,1 9 0,21 9 0,-13-4-90,31 7-90,-24-10-810,37-2 450,-37-4-1438,28-11 1168,-38 5-1709,6-9 2429,-16 11 0,-3-3 0,-1 6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1.262"/>
    </inkml:context>
    <inkml:brush xml:id="br0">
      <inkml:brushProperty name="width" value="0.04286" units="cm"/>
      <inkml:brushProperty name="height" value="0.04286" units="cm"/>
      <inkml:brushProperty name="color" value="#00A0D7"/>
    </inkml:brush>
  </inkml:definitions>
  <inkml:trace contextRef="#ctx0" brushRef="#br0">86 97 6633,'0'-3'360,"0"0"-180,0 1-90,0-1 90,1 0-90,1 0 90,-1 0-90,1 0 269,0-7 181,-1 1-450,0 0 360,-1 0-180,0 6 1169,-2 0-1079,0 1 359,-4 2-629,3 0 90,-5 0-90,4 2-90,-7 9 90,4-3-90,-8 23 0,7-14 180,-8 31-180,10-25 90,-2 32 0,8-31 0,14 28-90,-4-34 0,54 7 0,-37-26 0,67-32 0,-67 14 0,35-35 0,-46 34 0,6-27 0,-18 27 0,-6-25 0,-3 28 0,-9-12 0,7 22 0,-3-2 0,5 10 0,2 1 0,-1 2 0,2 3-90,2 5 90,0-1-270,7 16 90,-2-12-1349,20 21 1079,-12-23-1259,27 10 1259,-23-19-809,23-3 899,-23-4-269,17-9 539,-22 6 180,10-7 89,-16 8 361,2-2-360,-6 5 450,2 2-360,-2 1 359,6 11-449,-4-4 270,8 16-270,-7-12 539,5 11-449,-5-13 630,1 6-541,-3-11 181,2-3-450,-2-6 90,12-26-180,-5 10-90,16-38 90,-13 31 0,16-30 0,-17 34-90,12-11 90,-15 25 0,7 9 0,-11 7 0,6 21 0,-6-10-899,8 32 539,-8-28-1259,13 24 989,-10-31-1169,14 11 1169,-11-18 630,5 1 0,-5-9 0,0-2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1.909"/>
    </inkml:context>
    <inkml:brush xml:id="br0">
      <inkml:brushProperty name="width" value="0.04286" units="cm"/>
      <inkml:brushProperty name="height" value="0.04286" units="cm"/>
      <inkml:brushProperty name="color" value="#00A0D7"/>
    </inkml:brush>
  </inkml:definitions>
  <inkml:trace contextRef="#ctx0" brushRef="#br0">193 288 6543,'-27'-9'990,"5"2"-990,14 7 0,-1 2 0,-1 1 90,0 2-90,0 2 269,-12 13-179,8-7 270,-15 24-270,18-20 180,-6 23-180,14-23 90,4 20-180,3-23 0,14 14 0,-8-18 90,21 2-90,-16-12 180,33-21-180,-26 7 180,30-35-180,-34 25 269,21-35-269,-26 30 270,9-40-270,-17 37 0,-1-18 90,-6 21-90,-1-1 0,-2 2 90,-1 1 90,-3-3-90,3 11 360,-11-1-360,9 17-90,-11 17 90,13 2-90,-2 34 0,7-23 0,5 41 0,0-36 0,13 39 0,-7-40 0,17 32 0,-14-38-90,16 21 0,-16-30-270,13 7 180,-14-19-450,16-9 451,-14-4-361,22-33 450,-22 21 180,15-33 0,-20 34 450,7-14-271,-11 25 811,2 1-810,-5 12 539,2 19-719,-3-7 90,6 28-180,-3-22-989,13 34 539,-8-35-1529,18 18 1169,-16-31-1438,16-7 2248,-16-8 0,7-10 0,-9 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2.041"/>
    </inkml:context>
    <inkml:brush xml:id="br0">
      <inkml:brushProperty name="width" value="0.04286" units="cm"/>
      <inkml:brushProperty name="height" value="0.04286" units="cm"/>
      <inkml:brushProperty name="color" value="#00A0D7"/>
    </inkml:brush>
  </inkml:definitions>
  <inkml:trace contextRef="#ctx0" brushRef="#br0">35 2 6993,'-20'-1'720,"6"0"-1080,15 8-90,1-1 0,2 0-179,1 0 629,0 0 0,2 0 0,0-1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2.595"/>
    </inkml:context>
    <inkml:brush xml:id="br0">
      <inkml:brushProperty name="width" value="0.04286" units="cm"/>
      <inkml:brushProperty name="height" value="0.04286" units="cm"/>
      <inkml:brushProperty name="color" value="#00A0D7"/>
    </inkml:brush>
  </inkml:definitions>
  <inkml:trace contextRef="#ctx0" brushRef="#br0">1 199 6633,'0'16'990,"1"0"-721,1-1-89,-1-2 0,1 0 90,2 2-180,0-3 360,1 3-270,-2-10 539,1-3-449,-3-5 540,3-22-720,-2 9-90,1-35-90,-3 25-270,0-58 270,0 52 0,0-29 360,4 42 90,3 20-270,2-5 89,11 27-179,-9-11 90,9 7-90,1-4 0,-3-5 90,26 9-90,-19-10-269,33 5 179,-32-12-360,34-4 270,-35-3 0,27-10 180,-32 6 90,12-13 0,-22 12 360,-2-9-270,-9 13 269,-10-3-359,2 7 0,-18 4 0,13 3 90,-30 20-90,26-10 90,-21 29-90,28-24 0,-3 12 0,10-15-90,3 0 90,1 0-90,4 0 0,6 6 0,1-6-810,32 16 360,-19-21-1438,45 3 1168,-41-17-1619,33-12 1710,-38 4 629,11-7 0,-19 8 0,-1-1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195"/>
    </inkml:context>
    <inkml:brush xml:id="br0">
      <inkml:brushProperty name="width" value="0.04286" units="cm"/>
      <inkml:brushProperty name="height" value="0.04286" units="cm"/>
      <inkml:brushProperty name="color" value="#00A0D7"/>
    </inkml:brush>
  </inkml:definitions>
  <inkml:trace contextRef="#ctx0" brushRef="#br0">214 124 6633,'-4'-1'990,"0"1"-810,-2 0 89,-2 0-89,0 1-90,-2 1 90,-1 1-90,-1 3 180,-21 13 0,-4 11-180,1-1 0,4 12-90,25-26 0,1 14 0,8-17 90,12 11-90,-3-15-90,21 8 0,-14-11 90,11 1-180,-12-4 90,0-2-90,1-1 0,0-1 0,0-2-270,7-5 271,-7 0-181,16-13 270,-18 8 0,17-22 90,-21 17 0,10-30 90,-15 24 0,4-35 0,-9 34 359,-1-24-269,-2 34 360,-3-8-360,1 20 450,-7 7-451,5 4 631,-7 25-540,8-16 270,0 31-361,6-27 181,8 29-360,-3-28 90,5 13-90,-3-17 90,-1 1-180,1-1 90,0-1-180,4 4 0,-4-6-629,10 7 449,-8-13-1439,30-11 1439,-18-6-1169,41-25 989,-36 14 540,17-12 0,-23 14 0,1-1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510"/>
    </inkml:context>
    <inkml:brush xml:id="br0">
      <inkml:brushProperty name="width" value="0.04286" units="cm"/>
      <inkml:brushProperty name="height" value="0.04286" units="cm"/>
      <inkml:brushProperty name="color" value="#00A0D7"/>
    </inkml:brush>
  </inkml:definitions>
  <inkml:trace contextRef="#ctx0" brushRef="#br0">11 72 7443,'-5'0'2518,"1"0"-1348,3 0-721,6-1-89,1 0-90,6-2-90,2-1 90,11-3-180,-4 0-90,6-1 0,-7 3-90,-2 0-90,-1 0 0,-1 2-630,4-2 271,-7 2-1800,11-3 1440,-17 4 899,8-3 0,-14 5 0,2-1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3.909"/>
    </inkml:context>
    <inkml:brush xml:id="br0">
      <inkml:brushProperty name="width" value="0.04286" units="cm"/>
      <inkml:brushProperty name="height" value="0.04286" units="cm"/>
      <inkml:brushProperty name="color" value="#00A0D7"/>
    </inkml:brush>
  </inkml:definitions>
  <inkml:trace contextRef="#ctx0" brushRef="#br0">1 142 6543,'3'3'1260,"0"-1"-991,4 1-89,0 0-90,2-1 90,2 0-90,2-1 0,1 0 180,17 1-180,-12-2 360,27-5-271,-26 1 271,22-13-360,-25 8 90,18-22-180,-22 6 0,1-2 0,-21 1 0,-2 18 270,-24-1-90,15 11 0,-14 4 90,14 4-1,0 4-89,1 0 90,1 3 90,-3 8-270,6-6 180,1 28-270,10-25 0,15 25 0,-1-31 0,11 6-90,-5-13 90,2 0-180,1-1-90,0-2-540,12-2 271,-8-2-1440,32-9 1349,-26 0-1708,53-21 2338,-49 14 0,25-10 0,-35 13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34:44.478"/>
    </inkml:context>
    <inkml:brush xml:id="br0">
      <inkml:brushProperty name="width" value="0.04286" units="cm"/>
      <inkml:brushProperty name="height" value="0.04286" units="cm"/>
      <inkml:brushProperty name="color" value="#00A0D7"/>
    </inkml:brush>
  </inkml:definitions>
  <inkml:trace contextRef="#ctx0" brushRef="#br0">277 368 6094,'-1'-5'539,"0"0"-359,-1 0 90,0 1-90,0 1 0,-1 0 269,-4-1-269,1 2 900,-19 1-810,9 3 629,-29 13-629,25-3 539,-26 24-629,28-17 90,-19 26-270,24-24 90,-10 24-90,17-27 0,3 23 0,6-26 0,14 11 0,-6-21 0,22-4 0,-15-5-270,27-19 180,-23 8-90,12-13 91,-16 10-91,-1-1 90,0-2 0,-1 1-90,5-11 180,-7 6 0,12-39 90,-17 33 0,3-38-90,-12 38 180,-8-36-180,2 31 269,-12-35-179,8 46 270,-17-10-270,15 32 270,-19 22-270,19 1 360,-11 45-360,16-29 449,0 54-269,8-48-578,3 25 488,3-33 90,1-1-90,4-1-90,1-3 0,21 17-180,-11-19-720,32 21 270,-31-34-1618,35-2 1348,-32-16-2158,30-21 2068,-33 7 900,10-10 0,-19 11 0,-1-1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08.992"/>
    </inkml:context>
    <inkml:brush xml:id="br0">
      <inkml:brushProperty name="width" value="0.04286" units="cm"/>
      <inkml:brushProperty name="height" value="0.04286" units="cm"/>
      <inkml:brushProperty name="color" value="#E71224"/>
    </inkml:brush>
  </inkml:definitions>
  <inkml:trace contextRef="#ctx0" brushRef="#br0">169 47 5914,'2'-2'180,"-1"0"809,0-3-539,0 2-360,1-3 90,-2 2-91,1 0 1,-1 1 90,1-1-90,-1 2 360,0-2-360,0 2 180,0-2-180,0 4 90,-1-1-180,0 2 90,-7 9-90,2-1 0,-20 44 0,12-23 90,-6 15 0,0 3 89,3-6 46,-2 17 0,2 1-45,4-10-90,3 4 0,4-2-90,8-19 90,9 18-90,2-35 90,32-2-90,-20-13 90,36-17-180,-25-15 0,-3 5-90,-11-10 90,-21 27 0,-4-3 90,-2 13-90,-4 21 90,6-7 0,5 30 0,6-25 0,16 21 0,-9-24 90,29 9 0,-22-20 0,35-10 0,-31-6-90,36-31 90,-36 15 0,25-46-90,-34 36 0,5-49-90,-20 47-450,-12-45 270,0 50-809,-18-31 629,15 42-1439,-9-2 1350,16 23 539,1 7 0,9 4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3.974"/>
    </inkml:context>
    <inkml:brush xml:id="br0">
      <inkml:brushProperty name="width" value="0.04286" units="cm"/>
      <inkml:brushProperty name="height" value="0.04286" units="cm"/>
    </inkml:brush>
  </inkml:definitions>
  <inkml:trace contextRef="#ctx0" brushRef="#br0">151 377 5914,'-7'3'180,"2"0"-91,-1-1-89,2-1 90,0 0-90,0-2 90,1 0-90,0 0 90,0-1 0,-1 1 180,-3-2 90,-3 2-180,0-2 90,-3 3-90,8-2 89,-6-1-179,6 2 90,-5-3-90,5 2 90,-7-2-90,7 2 360,-2-2-270,4 1 449,-1-2-359,3 3 450,1-3-540,2 2 449,11-6-449,-6 4 0,13-13-90,-11 9 0,9-12 0,-10 12 0,8-9 0,-10 12 0,10-8-90,-8 9 90,15-8-90,-11 7 0,28-11 0,-21 10 0,33-13 0,-30 12 0,13-6 0,-15 8 0,-1-1 0,0 1 0,-1 1 0,7-3 0,-7 2 90,18-2-90,-19 5 0,23-3 0,-23 3 0,33-5 0,-28 4 0,32-7 0,-33 8 0,25-3 0,-25 6 0,29-2 0,-27 2 0,33-4 0,-30 1 0,32-7 0,-33 6 0,33-8 0,-38 9 0,21-3 0,-30 6 90,7 2-90,-12-1 0,5 3 0,-8-3 0,6 2 90,-6-2-90,8 0 0,-5-1 0,9 0 0,-10 0-90,5 1 0,-8 1-540,-3 4 270,0-1-1619,-7 5 1080,2-6-1890,-14 1 2789,9-6 0,-8-2 0,9-2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03.128"/>
    </inkml:context>
    <inkml:brush xml:id="br0">
      <inkml:brushProperty name="width" value="0.04286" units="cm"/>
      <inkml:brushProperty name="height" value="0.04286" units="cm"/>
    </inkml:brush>
  </inkml:definitions>
  <inkml:trace contextRef="#ctx0" brushRef="#br0">49 656 5914,'2'1'90,"1"0"0,0-2-90,0-1 0,0 0 0,2 0 89,0-1-89,1 0 0,1 1 0,6-2 0,-4 3 90,8-1-90,-10 2 180,6-1-90,-3-2 0,0 1 0,3-5-90,-8 4 270,4-2-180,-6 4 360,1 1-270,-3 2 359,-1 5-449,-1-2 90,-1 5-90,1-7 0,0 2 0,0-2 90,-2 4-180,1-2 270,-4 13-180,2-7 180,-11 21-91,6-16 181,-15 25-180,13-21 180,-13 24-180,13-26 180,-11 25-270,12-24 89,-10 25-179,12-25 180,-6 26-90,9-28 0,0 16-90,5-24 90,2 11-90,1-13 90,4 10-90,-3-10 90,7 6-90,-6-7 90,12 6-90,-8-7 90,22 7-90,-16-7 90,28 5-90,-23-6 90,32-1-90,-26-2 90,43-6 0,-36 0-90,46-10 0,-44 6 90,43-14-90,-45 12 90,47-20-90,-49 18 0,37-17 0,-46 20 90,23-10-90,-28 12 0,23-7 0,-23 8 90,26-9-90,-23 8 0,27-12 0,-27 11 0,29-13 0,-31 13 0,20-10 0,-26 12-90,16-8 90,-16 9 0,19-12 0,-17 10 0,21-14 0,-20 12 0,18-12 0,-19 13 90,16-12-90,-20 14 0,12-9 0,-15 12 0,8-6 0,-8 6 0,14-9 0,-10 7 0,19-14 0,-15 9 0,22-17 0,-22 15 0,21-18 0,-23 20 0,12-14 0,-18 18 0,8-10 0,-9 9 0,5-10 0,-7 10 0,5-13 0,-6 10 0,2-19 0,-3 15 0,1-27 0,-1 24 0,1-26 0,0 28 0,4-19 0,-3 21 0,4-15 0,-6 17 0,3-11-90,-4 13 90,1-14 0,-2 13 90,-3-18-90,2 18 0,-6-14 0,4 17 0,-8-8 0,6 10 0,-8-5 0,6 6-90,-9-7 90,8 6 0,-13-7 0,11 8 0,-25-3 0,18 7 0,-29 5 0,25 0 0,-30 12 0,27-7 0,-32 15 0,31-13-90,-30 17 90,31-14-360,-29 27 180,31-18-1979,-30 50 1440,34-41-2070,-11 41 1980,26-51 809,2 7 0,5-24 0,1-4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09.339"/>
    </inkml:context>
    <inkml:brush xml:id="br0">
      <inkml:brushProperty name="width" value="0.04286" units="cm"/>
      <inkml:brushProperty name="height" value="0.04286" units="cm"/>
      <inkml:brushProperty name="color" value="#E71224"/>
    </inkml:brush>
  </inkml:definitions>
  <inkml:trace contextRef="#ctx0" brushRef="#br0">38 174 6363,'8'6'1979,"3"-3"-1889,4-9 0,2-3-90,1-3 0,2-1 0,17-16 90,-13 11-180,16-22 90,-28 25 0,-6-12 0,-12 20 0,-26 1 0,12 10 0,-36 20 0,29-8 180,-30 40-180,39-31 90,-10 29 0,27-32 90,13 18-180,0-22 90,30 15-90,-17-24-450,47-6 180,-40-8-1169,39-17 899,-48 9-89,11-6 629,-20 8 0,-1-1 0,0-1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09.941"/>
    </inkml:context>
    <inkml:brush xml:id="br0">
      <inkml:brushProperty name="width" value="0.04286" units="cm"/>
      <inkml:brushProperty name="height" value="0.04286" units="cm"/>
      <inkml:brushProperty name="color" value="#E71224"/>
    </inkml:brush>
  </inkml:definitions>
  <inkml:trace contextRef="#ctx0" brushRef="#br0">4 172 6094,'-2'17'719,"1"1"-539,1-2 0,0 1 0,0-1 0,1-1 0,1-3-90,0 0 359,2 3-359,-2-8 90,2-1-90,-2-9-90,3-19 90,-2 7-90,5-33 0,-4 23 0,7-38-90,-6 36 90,7-33 0,-7 40 0,2-12-90,-4 27 90,0 3 0,0 7 0,1 3 90,0 2-90,1 3 90,3 8-90,-2-3 180,12 21-180,-8-19 90,18 29-90,-16-32 0,15 14 0,-16-24 0,13-5 0,-12-7 90,15-18-90,-16 9 0,11-26 0,-14 21 0,3-22 0,-8 25 0,-1-12 0,-2 20 0,0 2 0,1 15 0,1 9-90,2 0-180,8 17 90,-2-18-539,22 22 449,-14-24-720,30 11 630,-25-18 360,22 0 0,-23-10 0,7-3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0.775"/>
    </inkml:context>
    <inkml:brush xml:id="br0">
      <inkml:brushProperty name="width" value="0.04286" units="cm"/>
      <inkml:brushProperty name="height" value="0.04286" units="cm"/>
      <inkml:brushProperty name="color" value="#E71224"/>
    </inkml:brush>
  </inkml:definitions>
  <inkml:trace contextRef="#ctx0" brushRef="#br0">223 56 6004,'-40'-31'539,"4"7"-449,20 28-90,0 2 0,0 2 90,-1 2-90,0 0 180,-5 7-90,7-4 270,-6 16-270,15-13 270,6 23-271,6-21 91,25 25-180,-13-28 90,29 13 0,-27-23-90,19-4 0,-21-5 90,22-18-90,-23 9 90,17-23-90,-26 20 0,5-20 90,-11 22-180,-4-13 90,-1 18 0,-7 1 0,4 9 0,-2 3 0,4 2 0,0 2 0,2 2 0,-1 1 0,3 8 0,1 2 90,6 11-90,0-10 90,14 8-90,-9-19 90,22 1-90,-17-12 0,25-11 0,-23 1 0,19-19 0,-23 14 0,8-27 0,-18 25 0,-4-23 0,-5 26 0,-7-11 0,6 17 0,-3-2 0,5 10 0,0 10 0,3-1 0,4 19 0,0-13 90,19 27-90,-10-25 90,19 15-90,-15-24-90,31-4 90,-25-7-90,31-17 0,-36 6-90,11-32 90,-24 25 90,-2-20-90,-8 27 180,-9-6-90,7 13 90,-6 12-90,13 5 180,17 34-90,1-17 90,42 47-180,-27-36 45,7 6 0,0 1 45,-6-6 90,0 4 0,-4 0 0,-11-9 359,-4 37-359,-23-45 360,-43 21-450,15-34 0,-60-1-270,50-16-630,-5-16 1,2-6 179,16-2-1349,-21-54 1350,48 47 629,4-17 0,13 26 0,5 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2.109"/>
    </inkml:context>
    <inkml:brush xml:id="br0">
      <inkml:brushProperty name="width" value="0.04286" units="cm"/>
      <inkml:brushProperty name="height" value="0.04286" units="cm"/>
      <inkml:brushProperty name="color" value="#E71224"/>
    </inkml:brush>
  </inkml:definitions>
  <inkml:trace contextRef="#ctx0" brushRef="#br0">1 157 6363,'5'3'630,"2"0"-540,1 1 0,3 0 90,0 0-90,3-1 0,0 0-90,2-1 180,9-1-1,21-6-89,-12 0 0,29-16-90,-41 9 0,21-19 0,-28 16 0,5-8 0,-14 11 0,-3 0 0,-2 1 0,-2 1 0,-4 0 0,-9 1 0,0 3 90,-29 4-90,16 5 180,-39 19-90,36-7 90,-29 26-180,39-21 90,-7 28-90,23-26-90,19 29 0,-1-32-180,37 15 180,-24-26-449,43-4 269,-38-7-270,42-11 360,-44 5-90,29-14 180,-37 11 90,18-16 0,-26 14 270,13-24-180,-19 23 180,6-20-180,-12 23 0,-2-13-90,-2 16 90,-10-9 0,5 12-90,-16-2 0,11 7 90,-19 7-90,16-1 270,-22 21-180,24-13 89,-11 27-89,20-23 90,5 22-90,3-23 0,14 14-90,-8-20 90,20 1-90,-15-11 90,26-15-90,-22 3 0,22-23 0,-25 17 90,11-20-90,-19 23 90,3-8 0,-9 16 0,0 11-90,-2 4 90,2 33 0,0-15 90,3 51-90,-3-38 90,3 58-90,-4-54 269,5 46-269,-3-55 90,3 26-90,-3-42 0,5 7-90,-4-22-90,9-14 0,-6-4-180,10-34 180,-10 20-269,11-47 269,-11 38 0,10-46 90,-11 47 0,7-37-90,-9 45 90,7-28 0,-8 40-90,4-12 90,-5 24-90,1 9 90,-1 4 0,2 19 90,-2-11 0,5 24-90,-4-22 90,10 18-90,-6-23 90,15 6-90,-10-15 90,29-15-90,-21 1-90,25-25 0,-29 18 0,11-26 0,-19 24 0,1-22 90,-9 25 0,-2-11 0,0 19 0,-3 3 0,2 8 0,1 15 0,2-5 0,5 19 0,0-17 0,11 18 0,-6-21 0,17 8 0,-8-17 0,9-3-90,-7-7-90,0-9 180,-9 5-180,-2-6 90,-8 11-270,-1-1 180,-1 7-539,-1 13 359,1-3 360,0 16 0,2-16 0,1 6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2.283"/>
    </inkml:context>
    <inkml:brush xml:id="br0">
      <inkml:brushProperty name="width" value="0.04286" units="cm"/>
      <inkml:brushProperty name="height" value="0.04286" units="cm"/>
      <inkml:brushProperty name="color" value="#E71224"/>
    </inkml:brush>
  </inkml:definitions>
  <inkml:trace contextRef="#ctx0" brushRef="#br0">26 1 6094,'-14'5'59,"9"-2"1,-1 9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3.990"/>
    </inkml:context>
    <inkml:brush xml:id="br0">
      <inkml:brushProperty name="width" value="0.04286" units="cm"/>
      <inkml:brushProperty name="height" value="0.04286" units="cm"/>
      <inkml:brushProperty name="color" value="#E71224"/>
    </inkml:brush>
  </inkml:definitions>
  <inkml:trace contextRef="#ctx0" brushRef="#br0">1 228 6453,'4'18'1529,"1"0"-1169,6-3-180,-1-2 0,5 4 90,3 2-180,-4-4 270,12 10-180,-10-10 89,3 4-89,-7-7 90,-1 0 0,-1-2-90,0-1 90,-2-1-90,0-2-1,-2 0 1,-1-3 0,-2 0-90,1-1 0,-1-2 0,0 1 0,0-2 0,0-1-90,0-1 90,0-2-90,0-2 0,0-1 90,-1-2-90,0 0 0,0-2 0,0-1 0,-1-1 0,1-1 0,-1-1-720,2-26-899,-2 19 630,3-13 539,-3 30 90,1 8-629,6 7 719,-2-2 90,4 4-90,-2-4 90,2 0 90,1-1-89,2 0 89,1-1 0,1 0 90,1 0-90,1-2 90,-1 0 0,0 0 0,-2 0 0,0-1 0,-1 0 90,-2-1 0,0-1 0,-2 0-90,-1-1 179,-1-1-89,-2 0 0,0-1 0,0-1 90,-1-1-90,1-1 90,0-1 0,-1 0-90,1-2 90,-1 1 90,-1-5-180,-1 4 269,-4-8-269,-1 10 90,-10-4-90,6 8 0,-16 5-90,11 3 90,-17 15-90,16-7 180,-17 30-90,21-23 180,-8 31-180,16-33 90,5 19-180,3-24 179,20 4-179,-11-15 90,19-8-90,-18-3 0,16-18 0,-18 11 0,12-26 0,-22 24 0,-2-17 0,-7 25 0,-5-4 0,4 12-90,-3 9 90,6 1 0,2 18 0,4-12-89,14 27 89,-8-23 0,28 19 0,-18-26 89,14 5-89,-13-11 0,0-3 0,0-1 0,0-3 90,9-4-90,-8-1 0,18-15 0,-22 7 0,17-28 90,-23 20-90,10-34-90,-16 29-89,0-55 89,-9 48-90,-12-44 90,6 55 90,-14-15 0,12 31-90,-13 9 180,15 8-90,-6 31 0,12-16 90,4 40 0,3-33 90,18 48-91,-10-47 1,21 39 0,-18-48 90,22 19-90,-19-28 180,27 4-270,-23-17 90,32-16-90,-28 2 90,35-28-90,-35 19 180,23-28-90,-32 28 360,8-21-271,-20 28 181,-7-6-360,-4 17 90,-25 19-90,15-3-90,-22 28 90,26-20-270,-3 25 180,14-25-269,13 19 179,-1-26-360,27 5 360,-17-15-360,31-8 361,-29-1-361,26-15 450,-33 11 0,13-10 90,-23 13 90,2-2-90,-6 6 180,0 1-180,-1 2 450,-1 6-271,-1-1 541,0 8-540,0-8 270,-1 5-360,2-8 269,4-2-269,-1-3 0,11-11-90,-4 4 0,17-18-90,-14 14 90,14-17-90,-16 19 0,7-8 90,-13 15 0,3 5 0,-6 5 0,4 16 0,-2-9 0,9 18 0,-4-17 0,14 14 0,-11-18 0,19 5 0,-15-12 0,28-14 0,-25 2 0,20-20 0,-23 14 0,15-25 0,-16 18 0,17-42 0,-23 37 0,6-32 0,-13 41 90,-4-14-90,-2 25 90,-6 5-90,5 9 0,-4 22 0,7-12 0,5 28 0,1-22 0,13 35-180,-9-33-359,15 25 269,-13-35-719,17 3 629,-13-16-720,20-12 721,-19 1-631,9-17 720,-18 16-449,-4-17 719,-8 17 0,-7-7 0,3 9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4.775"/>
    </inkml:context>
    <inkml:brush xml:id="br0">
      <inkml:brushProperty name="width" value="0.04286" units="cm"/>
      <inkml:brushProperty name="height" value="0.04286" units="cm"/>
      <inkml:brushProperty name="color" value="#E71224"/>
    </inkml:brush>
  </inkml:definitions>
  <inkml:trace contextRef="#ctx0" brushRef="#br0">59 303 6004,'-31'2'1978,"3"2"-1798,34-2-90,-5 1 0,20-2-90,-9-2 0,4-1 90,-3-1-90,0-1 0,16-8 0,-10 3 180,25-17-180,-24 11 180,21-21-90,-25 19 180,14-21-180,-21 23 90,4-19-180,-10 19 90,-5-22 0,-1 23-90,-5-13 89,6 19-89,-7 6 90,5 7 0,-4 15 90,4-4 360,-3 31-270,4-18 539,2 55-629,3-47 0,8 50-180,-3-58 90,10 23-90,-7-31 0,4 2 0,-2-11 90,10 1-90,-7-7 0,13-3 0,-14-6 0,14-15 0,-13 5 0,16-30 0,-21 24-90,7-25 90,-14 30 0,2-8 0,-3 16 0,3 5 0,-2 4 90,6 18-90,-4-7 90,11 23-90,-7-20 0,20 23 0,-14-24 90,35 12-90,-29-21 0,33-4 0,-35-8 0,17-15 0,-24 9 0,5-19 0,-12 17 0,2-13 0,-5 17 0,7-2-90,3 14 90,15 14 0,-7-1 0,8 12 90,-10-7-90,2 3 0,-1 2 90,1 3 90,7 16-90,-6-10 270,12 48-271,-22-46 91,-4 35-90,-18-49 90,-38 14-180,14-21 0,-20-2 0,-4-4-90,8-4-180,-10-7 1,3-4-91,20-6-1439,-22-31 1079,47 16-2068,12-36 1978,16 33 758,15-14 1,0 21 0,4 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6.524"/>
    </inkml:context>
    <inkml:brush xml:id="br0">
      <inkml:brushProperty name="width" value="0.04286" units="cm"/>
      <inkml:brushProperty name="height" value="0.04286" units="cm"/>
      <inkml:brushProperty name="color" value="#E71224"/>
    </inkml:brush>
  </inkml:definitions>
  <inkml:trace contextRef="#ctx0" brushRef="#br0">1 37 6004,'0'-5'359,"0"0"-269,0-1 0,0 2 0,0-1 90,0 2-90,0-1 0,0 2 180,1 0 270,1 3-361,-1 1 361,5 12-360,-4-4 360,3 22-270,-4-14 269,1 26-449,-1-23 270,2 21-270,-1-25 90,3 15-180,-3-23 0,3 5 90,-3-14-90,9-10 0,-5 1 0,13-19 0,-11 14 90,9-21-90,-12 22-90,3-8 90,-7 15 0,1 2 0,0 2-90,0 4 90,0 1-90,4 15 90,-3-6 0,9 18 0,-1-14 90,7 6-90,-4-11 90,11-5-90,-10-6 90,20-8-90,-20 2 180,17-17-180,-21 12 90,8-19-90,-14 18 0,-3-19 0,-4 18-360,-10-16 90,4 18-630,-14-8 451,11 13-721,-7 1 721,12 7-721,8 14 990,4-7-269,20 16 449,-11-16 0,10 4 0,-11-8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6.926"/>
    </inkml:context>
    <inkml:brush xml:id="br0">
      <inkml:brushProperty name="width" value="0.04286" units="cm"/>
      <inkml:brushProperty name="height" value="0.04286" units="cm"/>
      <inkml:brushProperty name="color" value="#E71224"/>
    </inkml:brush>
  </inkml:definitions>
  <inkml:trace contextRef="#ctx0" brushRef="#br0">0 134 5914,'8'18'2608,"0"-3"-2518,-3 7-90,2-9 180,-1-6-180,0-1 90,1-1 0,-2-2 90,1-1 90,6-5-180,-5 1 0,9-13-1,-10 5-89,3-19 0,-8 13 0,-3-23-89,-2 21 89,-5-22 0,6 25 0,-2-11 0,5 20 0,9 1 0,-1 7 0,18 11 0,-12-6 0,20 8 0,-17-10 0,18 4 0,-21-7 0,13 0 0,-18-2 0,4 0 0,-10 2 0,-4 14 0,-2-5-90,-4 26-90,5-19 0,0 9-90,4-14 0,0-2-90,2-2-89,0 0-541,4 1 360,-1-4 630,2-1 0,-2-6 0,0-2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7.324"/>
    </inkml:context>
    <inkml:brush xml:id="br0">
      <inkml:brushProperty name="width" value="0.04286" units="cm"/>
      <inkml:brushProperty name="height" value="0.04286" units="cm"/>
      <inkml:brushProperty name="color" value="#E71224"/>
    </inkml:brush>
  </inkml:definitions>
  <inkml:trace contextRef="#ctx0" brushRef="#br0">19 46 6273,'-11'-8'270,"3"2"-270,10 7-90,2 2 0,2 0-90,6 2 180,-1-1-179,17 0 179,-13-2 90,18-4-90,-20 0 359,11-8-269,-15 4 540,7-9-450,-11 9 270,4-5-271,-6 9 91,-1 4-90,-1 3 90,2 16-180,0-7 360,4 25-360,-3-19 359,4 34-269,-5-28 90,3 35-180,-3-34-90,11 36 0,-5-41-360,19 18 180,-15-33-539,22-8 359,-20-7 0,10-9 0,-15 4 1,-2 0-91,-3 1 0,-2-1-449,-5-3 899,-3 4 0,-3-4 0,0 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09.629"/>
    </inkml:context>
    <inkml:brush xml:id="br0">
      <inkml:brushProperty name="width" value="0.04286" units="cm"/>
      <inkml:brushProperty name="height" value="0.04286" units="cm"/>
      <inkml:brushProperty name="color" value="#E71224"/>
    </inkml:brush>
  </inkml:definitions>
  <inkml:trace contextRef="#ctx0" brushRef="#br0">389 116 5824,'-3'-5'180,"0"0"-180,1 0 90,1 1-90,-1-1 89,1 1-89,-1 0 90,0 1 90,-4-4 0,-4 2-90,2-1 90,-4 0-90,9 3 90,-7-6-90,5 5 90,-7-6-180,6 5 180,-6-3-90,6 4 89,-11-3-179,9 4 90,-11 0-90,11 3 90,-9 1-90,10 0 0,-10 4 0,9-3 90,-8 6-90,8-4 0,-9 8 90,9-7 0,-14 11-90,13-10 90,-14 11-90,15-10 0,-4 3 0,5-5 0,2 1 0,0-1 0,1 0 0,1 0 90,0 0-90,0-1 0,0 1 0,-1 3 0,0-3 0,1 3 0,0-3 0,2 0 0,-1 1 0,1 0 90,-2 8-90,1-5 0,0 9 0,1-9 0,1 6 90,1-7-90,3 7 0,-1-9 0,6 7 0,-5-8 0,6 6 0,-4-6 0,9 5 0,-7-6 90,12 4-90,-11-4 90,13 3-90,-13-5 90,15 3-90,-13-4 0,15-2 0,-15-1 90,14-4-90,-14 2 0,12-6 0,-15 5 90,12-6-90,-14 6 90,6-3-90,-8 5 90,3-7-90,-3 4 90,3-7-90,-5 7 0,2-9 0,-3 8 0,1-5 0,-2 1 0,0-3 0,0 1 0,0-8 0,0 12 0,-1-13 0,0 15 0,-4-8 90,3 10-90,-6-6 0,5 6 90,-7-5-90,5 6 0,-5-4 0,5 5 0,-6-5 0,6 5 0,-10-6 0,9 5 0,-11-6 0,11 5-180,-11 0 90,8 5-720,-23 9 540,14-3-1169,-30 19 899,27-14 540,-12 8 0,14-10 0,0-1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7.676"/>
    </inkml:context>
    <inkml:brush xml:id="br0">
      <inkml:brushProperty name="width" value="0.04286" units="cm"/>
      <inkml:brushProperty name="height" value="0.04286" units="cm"/>
      <inkml:brushProperty name="color" value="#E71224"/>
    </inkml:brush>
  </inkml:definitions>
  <inkml:trace contextRef="#ctx0" brushRef="#br0">0 94 6273,'13'5'900,"1"-1"-810,-1-3 0,3-1-90,0 0 90,3 0-90,0 0 90,18-1-90,-13 0 90,29-3-90,-30 1 90,23-8-90,-27 5 179,15-11-89,-22 10 90,2-12-90,-12 12 90,-16-11-180,3 13 90,-22 0 0,18 8 270,-17 16-180,19-7 270,-6 17 89,15-3 271,11 19-630,2-12 179,31 18-359,-16-31-90,17 8 1,-15-17-181,1-3 0,0-4-180,1-2-1529,17-13 1170,-19 3 809,20-19 0,-32 13 0,4-9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7.641"/>
    </inkml:context>
    <inkml:brush xml:id="br0">
      <inkml:brushProperty name="width" value="0.04286" units="cm"/>
      <inkml:brushProperty name="height" value="0.04286" units="cm"/>
      <inkml:brushProperty name="color" value="#E71224"/>
    </inkml:brush>
  </inkml:definitions>
  <inkml:trace contextRef="#ctx0" brushRef="#br0">540 48 5914,'5'-6'359,"1"1"-269,-1-1 0,0 0 0,-1 1 0,0 1 90,-2 1-90,1 0 540,-1 0-450,-1 1 539,-3-1-629,2 3 270,-4-2-270,3 2 180,-5 1-270,2 2 90,-10 5-90,3 0 180,-34 36-90,19-17 89,-12 17 1,-2 3 0,3 0 90,-10 16 0,-1 4-90,4 0 89,-5 16 1,2 2-90,10-6 0,4 11 0,5 0-180,15-13 0,10 1 0,8 0-360,22-2-360,2-21 1,4-3-180,10-2-1890,21 0 2789,-43-39 0,3 3 0,-21-14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9.208"/>
    </inkml:context>
    <inkml:brush xml:id="br0">
      <inkml:brushProperty name="width" value="0.04286" units="cm"/>
      <inkml:brushProperty name="height" value="0.04286" units="cm"/>
      <inkml:brushProperty name="color" value="#E71224"/>
    </inkml:brush>
  </inkml:definitions>
  <inkml:trace contextRef="#ctx0" brushRef="#br0">1 45 6094,'2'-2'359,"0"1"-269,0-1 90,-1 0-90,1-1 0,0 0 90,-1 0-90,1 0 360,1-6-270,-1 4 359,2-4 181,-5 7-540,0 2 449,-3 1-359,3 1 360,-1 4-450,3-1 449,5 13-539,-1-6 270,11 21-270,-7-15 270,17 38-360,-16-30 180,17 37-180,-17-40 90,6 12-90,-7-18 90,-1-3-90,-1-1 0,-1-1 90,0-1-90,-1-4 180,3 1-91,-3-7 91,9-12-90,-7 1 0,19-35-90,-15 22 90,18-43-90,-18 38-90,12-35 90,-14 38-90,5-21 0,-10 31-539,1-8 269,-3 18-1349,3 0 1079,-2 7-2248,6 15 2248,-4-7 630,4 13 0,-4-13 0,2 1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19.974"/>
    </inkml:context>
    <inkml:brush xml:id="br0">
      <inkml:brushProperty name="width" value="0.04286" units="cm"/>
      <inkml:brushProperty name="height" value="0.04286" units="cm"/>
      <inkml:brushProperty name="color" value="#E71224"/>
    </inkml:brush>
  </inkml:definitions>
  <inkml:trace contextRef="#ctx0" brushRef="#br0">468 68 6094,'1'-4'539,"1"1"-359,-1-1 0,1 0 0,-1 0 0,1 0 90,-1 0-90,1 1 359,0-1 721,-3-2-901,0 1 541,-12-4-630,4 6 179,-17-4-359,13 5 90,-22 1-180,17 3 180,-42 19-180,31-9 90,-46 29 0,45-21 0,-35 32-90,38-27 90,-22 30-90,34-33 90,-1 26 0,16-29 0,25 25 0,-7-29-90,41 12 0,-30-22-360,45-3 180,-42-6-1169,34-8 809,-43 4-1259,17-14 1169,-28 12-989,1-13 1619,-12 14 0,-3-5 0,-1 7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0.241"/>
    </inkml:context>
    <inkml:brush xml:id="br0">
      <inkml:brushProperty name="width" value="0.04286" units="cm"/>
      <inkml:brushProperty name="height" value="0.04286" units="cm"/>
      <inkml:brushProperty name="color" value="#E71224"/>
    </inkml:brush>
  </inkml:definitions>
  <inkml:trace contextRef="#ctx0" brushRef="#br0">60 2 6094,'-15'1'899,"2"0"-629,2-1 0,3 0-90,2 0-1,2 0 91,2 0-180,3 1 90,2 0 180,15 4-180,-3-3 90,32 6-180,-22-6 0,46 3-810,-18-8 450,2 1-1349,-10-6 1079,-36 4 540,3-2 0,-9 4 0,0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1.108"/>
    </inkml:context>
    <inkml:brush xml:id="br0">
      <inkml:brushProperty name="width" value="0.04286" units="cm"/>
      <inkml:brushProperty name="height" value="0.04286" units="cm"/>
      <inkml:brushProperty name="color" value="#E71224"/>
    </inkml:brush>
  </inkml:definitions>
  <inkml:trace contextRef="#ctx0" brushRef="#br0">510 85 6363,'-2'-7'630,"1"0"-450,-1 1 0,1-1 0,-2 0 0,1 1-90,-1-1 89,0 1 181,-6-5-270,4 5 270,-18-6 270,-7 11-450,2 0 539,-21 20-449,26-4 450,-33 33-451,28-20-89,-5 10 0,1 2 0,2 0-90,-2 9 0,1 0-90,5-4 90,3 11 0,2 0-90,11-13 90,6 49-90,12-63 90,23 25-90,-13-35 90,40 8-90,-32-22 0,31-4 0,-34-7 0,23-14 90,-22 7-180,29-26 90,-33 22 0,17-26 0,-28 28 0,5-14 0,-10 20 90,-1-4-90,-4 11 0,-3 7 0,1 1 0,-2 16 0,4-9 0,7 23 0,0-21 0,15 18 0,-8-22-90,21 10 90,-17-15-450,19 4 180,-20-7-1079,16-6 809,-18-1-1079,15-16 1169,-17 8-1349,16-29 1350,-17 22 449,6-15 0,-11 18 0,0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1.407"/>
    </inkml:context>
    <inkml:brush xml:id="br0">
      <inkml:brushProperty name="width" value="0.04286" units="cm"/>
      <inkml:brushProperty name="height" value="0.04286" units="cm"/>
      <inkml:brushProperty name="color" value="#E71224"/>
    </inkml:brush>
  </inkml:definitions>
  <inkml:trace contextRef="#ctx0" brushRef="#br0">35 18 6813,'-20'3'2789,"5"-1"-2430,18 0 1,3 0-90,4 1 719,22 1-719,-8-2 90,43-2-270,-33-2-90,43-4 0,-45 2-540,29-3 91,-40 4-1171,11-5 991,-24 5-2160,-10 0 2789,-4 4 0,-8 1 0,7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2.041"/>
    </inkml:context>
    <inkml:brush xml:id="br0">
      <inkml:brushProperty name="width" value="0.04286" units="cm"/>
      <inkml:brushProperty name="height" value="0.04286" units="cm"/>
      <inkml:brushProperty name="color" value="#E71224"/>
    </inkml:brush>
  </inkml:definitions>
  <inkml:trace contextRef="#ctx0" brushRef="#br0">0 30 6183,'2'-4'540,"0"0"-360,1 0 0,1 0 0,0 1-90,1 0 90,0 0-90,-1 1 179,3 0 271,3 7-450,-2-1 90,3 13-180,-7-8-180,5 12 0,-6-13-1079,4 10 719,-3-11 540,2 6 0,-2-8 0,2 1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8.724"/>
    </inkml:context>
    <inkml:brush xml:id="br0">
      <inkml:brushProperty name="width" value="0.04286" units="cm"/>
      <inkml:brushProperty name="height" value="0.04286" units="cm"/>
      <inkml:brushProperty name="color" value="#E71224"/>
    </inkml:brush>
  </inkml:definitions>
  <inkml:trace contextRef="#ctx0" brushRef="#br0">14 7 10591,'-2'-1'1259,"0"1"-989,2 0-180,-1 0-90,0 0 0,0 0-180,-1 0-90,1 0-629,-1 1-2159,1-2 2248,1 2 810,0-4 0,1 2 0,1-2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29.358"/>
    </inkml:context>
    <inkml:brush xml:id="br0">
      <inkml:brushProperty name="width" value="0.04286" units="cm"/>
      <inkml:brushProperty name="height" value="0.04286" units="cm"/>
      <inkml:brushProperty name="color" value="#E71224"/>
    </inkml:brush>
  </inkml:definitions>
  <inkml:trace contextRef="#ctx0" brushRef="#br0">1 0 6453,'10'11'1170,"3"1"-811,2 2 1,4 3 90,3 3 0,2 5-1,3 3 361,14 22-1832,-7 2 1,0 4 1201,14 22-1179,-11 4 0,-6-1 1089,-14-15-450,-10 8 1,-4 1 449,-10-11-450,-11 13 1,-4-2-181,1-20-937,-7 2 0,0-4 487,6-24 1419,-17 17 0,21-32 1,-3 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1.161"/>
    </inkml:context>
    <inkml:brush xml:id="br0">
      <inkml:brushProperty name="width" value="0.04286" units="cm"/>
      <inkml:brushProperty name="height" value="0.04286" units="cm"/>
      <inkml:brushProperty name="color" value="#E71224"/>
    </inkml:brush>
  </inkml:definitions>
  <inkml:trace contextRef="#ctx0" brushRef="#br0">378 54 6004,'-3'-2'269,"0"0"-179,1 0 0,-1 1-90,2 0 180,-1-1-180,0 0 180,-3-3-90,2 1 90,-4-3-90,4 4 180,-5-5-180,3 5 269,-7-3-269,5 3 180,-9 1-180,9 1 90,-12 3-180,8 1 90,-16 6 0,13-4-90,-15 11 0,16-8 90,-18 14-90,18-11 180,-19 19-180,20-19 180,-13 16-90,17-17 0,-7 13-90,10-12 180,-6 16-90,7-15-1,-5 15-89,6-16 180,-3 19-180,5-18 0,1 14 0,2-18 0,8 6 0,-3-8 90,12 5-90,-9-6 90,17 4-90,-15-5 90,18 3-90,-17-4 180,18-1-180,-16-2 180,20-6-180,-18 2 90,19-9-90,-21 7 0,22-14 90,-23 11 0,18-13-90,-22 13 0,6-4 90,-9 5-90,0-1 0,0 0 90,-1 0 0,1-5-90,-2 4 180,0-10-90,-3 10-1,-4-11 1,-1 13-90,-11-12 0,7 13-269,-11-8 89,11 10-810,-8-2 630,11 5-1259,-4-1 990,5 4 629,-6 10 0,4-3 0,-6 8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30.192"/>
    </inkml:context>
    <inkml:brush xml:id="br0">
      <inkml:brushProperty name="width" value="0.04286" units="cm"/>
      <inkml:brushProperty name="height" value="0.04286" units="cm"/>
      <inkml:brushProperty name="color" value="#E71224"/>
    </inkml:brush>
  </inkml:definitions>
  <inkml:trace contextRef="#ctx0" brushRef="#br0">24 13 5914,'1'-3'90,"1"0"0,-1 1-90,-1 0 89,0 1 1,0 0 0,0 1 0,-1 0 0,-1 1 360,-3 4-360,2-2 540,-5 9-451,5-6 91,-2 11-180,5-9 90,3 8-90,1-9 0,9 5-90,-4-8 90,13 0-90,-11-4 0,13-6 0,-14 2 90,6-9-90,-12 8 90,0-7 0,-6 8 0,-13-1-90,8 4 0,-12 3 0,12 1-180,-5 2 0,8-3-989,1 2 629,5-1 540,5 3 0,-2-2 0,2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3:56.978"/>
    </inkml:context>
    <inkml:brush xml:id="br0">
      <inkml:brushProperty name="width" value="0.04286" units="cm"/>
      <inkml:brushProperty name="height" value="0.04286" units="cm"/>
    </inkml:brush>
  </inkml:definitions>
  <inkml:trace contextRef="#ctx0" brushRef="#br0">706 219 5914,'-3'-4'359,"1"0"-269,-1 0 0,2 0 0,0 1 0,0 0 90,1-1-90,0 2 180,2-3-180,0 3 180,5-7-180,-3 4 449,5-11 1,-5 4-450,1-1 270,-3-2-270,-1 9 629,-4-9-449,3 8 630,-3-8-631,2 8 271,-4-7-450,0 8 90,-15-8-90,9 8-90,-20-5 90,17 7-90,-27-2 0,22 5 0,-21 0 90,23 3-90,-21 5 0,18-2 180,-34 13-180,32-10 90,-27 11-90,32-12 0,-19 10 0,22-9 0,-16 11 90,19-11-90,-12 13 0,14-11 90,-14 18-90,11-14 90,-16 23-90,15-19 90,-23 33-90,22-30 0,-16 29 0,22-33 0,-7 18 0,11-23 89,-4 13-89,6-15 0,-1 12 0,2-11 90,1 15-90,0-14 90,4 22-90,0-19 0,5 16 0,-3-18 90,9 13-90,-6-13 0,19 21 90,-16-21-90,23 17 90,-20-20-90,24 8 0,-20-11 90,29 3-90,-24-6 0,32-2 0,-29-3 0,43-6 0,-40 3 0,34-8 0,-42 7 0,21-8 0,-24 7 0,21-10 0,-22 7 90,22-14-90,-23 12 0,20-14 0,-22 13 0,21-20 0,-23 19 0,17-20 0,-21 20 0,11-16 0,-13 16 0,5-15 0,-8 16 0,2-15 0,-5 14 0,-1-18 0,0 16 0,-1-22 0,-1 19 90,-8-27-90,3 26 0,-14-23 0,11 26 0,-13-14 0,12 17-270,-8-10 90,12 16-1439,-6-6 810,7 10-3419,-25-4 3239,16 4 989,-20-3 0,17 1 0,-3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3:58.960"/>
    </inkml:context>
    <inkml:brush xml:id="br0">
      <inkml:brushProperty name="width" value="0.04286" units="cm"/>
      <inkml:brushProperty name="height" value="0.04286" units="cm"/>
    </inkml:brush>
  </inkml:definitions>
  <inkml:trace contextRef="#ctx0" brushRef="#br0">821 131 6094,'-3'-2'269,"1"0"-179,1 0 0,0 1 0,0-1 90,1 1-90,0-1 720,0-1-541,0 1 451,0-2-450,-1 2 629,-2-2-539,1 2 630,-4-5-811,3 2 541,-7-8-630,6 7 90,-7-8-180,5 9 180,-9-6-180,7 6 180,-12-5-180,9 5 90,-13-3 0,13 5 0,-18-4-90,16 5 0,-18 1 0,18 3 90,-21 5-90,18-2 89,-24 7-89,22-6 90,-23 6 0,24-7 0,-18 4-90,22-6 0,-16 6 0,19-6 0,-16 9 0,16-7 0,-16 10 90,14-7-90,-19 12 0,17-10 0,-19 12 0,20-13 0,-14 10 90,17-11-90,-11 9 0,13-9 0,-10 10 0,11-9 0,-10 12 0,9-10 0,-7 15 0,8-14 0,-5 14 90,8-15-90,-5 13 0,7-14 0,-4 17 0,4-17 90,1 14-90,2-16 0,2 10 0,-1-10 90,5 12-90,-3-10 90,7 12-90,-6-12 90,8 12-90,-7-13 90,12 14-90,-10-14 90,15 14-90,-14-14 0,15 12 0,-13-11 90,15 9-90,-15-12 90,16 4-90,-15-8 180,20 4-180,-17-5 90,29 5-90,-25-4 90,29 6-90,-30-6 0,25 4 89,-25-5-89,25 0 0,-25-2 0,25-3 90,-25 1-90,25-4 0,-25 3 0,30-7 0,-29 6 90,27-9-90,-29 8 0,20-9 0,-21 7 0,16-6 0,-19 8 90,11-5-90,-15 6 0,15-7 0,-12 5 90,19-11-90,-18 9 0,17-12 0,-20 12 90,13-11-90,-15 9 90,10-15-90,-11 12 90,7-19-90,-7 16 0,10-28 0,-10 25 0,6-26 0,-10 29 0,-2-17 0,-4 18 90,-8-17-90,3 16-90,-14-21 90,10 20-630,-22-17 361,17 22-2160,-30-12 1530,27 16-2250,-27-5 2070,29 11 1079,-16 1 0,18 1 0,-3-2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00.827"/>
    </inkml:context>
    <inkml:brush xml:id="br0">
      <inkml:brushProperty name="width" value="0.04286" units="cm"/>
      <inkml:brushProperty name="height" value="0.04286" units="cm"/>
    </inkml:brush>
  </inkml:definitions>
  <inkml:trace contextRef="#ctx0" brushRef="#br0">498 64 6183,'-3'0'540,"0"0"-360,1 0-90,0 0 90,0 0 0,0 0 0,1-1 0,1 1 89,0-1 91,1-1-270,-1 2 360,2-1-270,-1 1 1439,-1 0-1259,-1-1 179,-1 0-269,-1-1 180,-3-1-360,3 1 90,-7-4-90,4 3 0,-9-5 0,6 6 0,-18-3 0,12 4 89,-33 3-89,25 1 90,-34 8-90,35-5 180,-26 11-270,28-8 90,-11 5-90,16-5 90,0 1-90,2 0 90,0 0 0,-4 9 0,4-5 90,-8 19-180,11-15 270,-7 32-270,13-28 90,1 23-90,5-27 89,5 21-89,-2-20 0,12 27 90,-8-28 0,19 22-90,-15-27 180,18 17-180,-15-19 180,21 13-180,-18-15 180,25 8-180,-24-11 180,27 6-180,-26-9 90,32 1-90,-32-5 0,29-5 0,-32 1 90,25-7-90,-25 5 0,26-9 0,-24 7 0,24-11 0,-24 10 0,19-11 0,-24 12 0,17-16 0,-22 15 90,13-16-90,-17 16 0,4-11 90,-7 11 0,2-14-90,-3 12 0,1-21 0,-2 16 0,-2-24 0,-1 22 0,-4-33 0,3 31 0,-10-27 0,6 31-180,-20-17 90,10 21-540,-35-14 270,23 18-1079,-40-9 630,39 12-2429,-29-6 2068,37 8 1170,-16-3 0,25 6 0,-4-1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02.445"/>
    </inkml:context>
    <inkml:brush xml:id="br0">
      <inkml:brushProperty name="width" value="0.04286" units="cm"/>
      <inkml:brushProperty name="height" value="0.04286" units="cm"/>
    </inkml:brush>
  </inkml:definitions>
  <inkml:trace contextRef="#ctx0" brushRef="#br0">791 130 6903,'3'-3'450,"-1"0"-270,1 1 0,0-1-1,0 0 1,-1 1-90,1-1 720,1-3-540,-1 2 809,2-4-629,-4 6 539,-1-5-809,-1 4 270,-3-6-180,-6-1-180,2 0-90,-4 0 90,0 1 0,4 5-90,-12-6 90,10 6-90,-16-3 0,13 4 90,-23-1-90,19 4 0,-30 5 0,22-1 0,-35 11 89,31-8-89,-39 15 90,42-13-90,-28 13 0,36-14 90,-17 12-90,20-11 0,-19 15 90,19-12-90,-21 20 0,20-16 90,-28 29 0,25-26 0,-22 27-90,27-27 90,-11 22 0,18-23 0,-4 24-90,8-23 0,0 27 90,2-25-90,2 29 0,-1-28 270,1 33-270,-1-33 180,0 31-90,1-35 0,4 23-90,-2-24 90,8 19-90,-5-21 89,11 18 1,-8-19 90,12 14-180,-10-17 270,27 16-270,-20-16 180,31 14-180,-28-16 180,31 9-180,-26-11 90,39 5 0,-34-9-90,39 1 0,-39-4 90,33-4-90,-38 1 90,29-9-90,-35 6 90,22-11-90,-27 10 0,22-13 0,-21 11 90,18-15-90,-20 12 0,16-17 0,-17 15 0,16-21 0,-16 19 0,15-30 0,-17 26 0,11-32 0,-15 32 0,4-26 90,-8 25-90,-1-27 0,-4 26 0,-8-31 0,4 29 0,-17-35 0,11 31-90,-25-46 0,20 43-540,-21-42 270,24 49-1079,-11-20 720,16 31-2520,-9-7 2070,10 17 1169,-25 3 0,11 2 0,-18 3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04.275"/>
    </inkml:context>
    <inkml:brush xml:id="br0">
      <inkml:brushProperty name="width" value="0.04286" units="cm"/>
      <inkml:brushProperty name="height" value="0.04286" units="cm"/>
    </inkml:brush>
  </inkml:definitions>
  <inkml:trace contextRef="#ctx0" brushRef="#br0">665 95 6453,'-2'-1'630,"1"0"-450,1 0 0,0-1 0,0 0 0,0-1-1,0 1-89,0 0 1080,-1-5-900,0 5 89,0-4 991,-6 2-991,3 1 181,-11-6-450,7 5 90,-11-7-90,10 6 90,-14-5-180,12 6 180,-22-4-90,18 6 0,-24-3 0,22 4-1,-23 3-89,20 0 0,-10 3 0,13-1 90,1 1-90,-1 1 0,-1 1 90,-8 7-90,5-2 90,-26 20-90,22-13 180,-34 34-90,36-30-90,-19 25 90,29-30-90,-8 20 0,12-19 90,-3 32-90,10-31 0,3 32 90,3-31 0,9 25-90,-5-25 90,14 22 0,-11-25 90,18 18-180,-15-22 180,22 14-180,-19-19 180,27 8-180,-22-12 179,41 3-179,-35-8 180,42-6-180,-42 1 0,38-15 0,-37 9 0,38-18 0,-39 15 0,31-18 0,-36 17 90,26-25-90,-32 23 0,16-27 0,-26 27 0,0-23 0,-7 21 0,-10-26 0,3 24 0,-14-30-90,11 28-269,-13-28 179,14 28-1170,-10-29 721,13 33-1890,-5-22 1440,8 29-1979,-10-5 3058,2 14 0,-9 1 0,3 4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05.810"/>
    </inkml:context>
    <inkml:brush xml:id="br0">
      <inkml:brushProperty name="width" value="0.04286" units="cm"/>
      <inkml:brushProperty name="height" value="0.04286" units="cm"/>
    </inkml:brush>
  </inkml:definitions>
  <inkml:trace contextRef="#ctx0" brushRef="#br0">544 67 6183,'-3'0'720,"0"0"-540,0 0 0,1 1 0,0-1 0,2 1 179,-1-1-179,1-2 270,1 1-270,-1-1 450,2-1-361,-2 2 721,2-2-630,-3 3 629,-3-4-899,0 1 90,-8-5-90,5 4 0,-9-5 0,8 4 0,-13-3-90,11 4 0,-7-1 90,7 3-90,-2 0 0,1 0 0,-1 2 90,-11-1-90,8 2 90,-20 1-90,19 1 90,-20 8-90,19-4 0,-20 12 0,20-9 90,-20 18-90,20-14 0,-8 9 0,13-10 89,0 0-89,0 0 0,0 1 90,-3 5-90,5-4 0,-10 24 0,12-20 90,-3 26-90,9-27 0,2 20 90,1-22-90,5 19 90,-1-20 0,12 19-90,-7-19 90,24 22 0,-17-22-90,27 19 90,-25-23 0,26 11-90,-25-14 180,29 6-90,-27-9 90,31 1-90,-28-6 0,34-6-90,-31 1 180,45-14-180,-44 10 179,39-16-179,-44 14 180,25-17-90,-29 15 90,19-17-180,-24 16 180,9-12-180,-17 16 180,3-16-180,-8 14 0,-2-23 0,-3 17 90,-22-49-90,13 38 0,-20-35 0,19 43 90,-10-12-90,11 19-180,-17-6-90,12 16-809,-33 5 449,21 5-1799,-44 15 1440,38-10-3239,-50 12 4228,53-18 0,-21 2 0,36-10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09.276"/>
    </inkml:context>
    <inkml:brush xml:id="br0">
      <inkml:brushProperty name="width" value="0.04286" units="cm"/>
      <inkml:brushProperty name="height" value="0.04286" units="cm"/>
    </inkml:brush>
  </inkml:definitions>
  <inkml:trace contextRef="#ctx0" brushRef="#br0">633 274 6004,'4'-1'179,"-1"0"-179,2 0 0,0 0 90,-1-1-90,0 1 180,1-1 90,3-4-180,-4 3 270,4-5-270,-6 5 450,1-2-451,-2 2 361,-1-3-360,0 2 180,0-7-180,-1 6 180,-4-13-180,3 10 270,-8-12-181,6 13 451,-8-12-360,6 12 450,-9-12-541,6 10 271,-15-10-360,11 11 180,-19-9-270,18 11 180,-26-11-180,22 11 180,-22-8-180,24 9 90,-17-2-90,19 5 90,-18 0-90,17 2 0,-19 3 0,20 1 90,-26 9-90,22-6 0,-21 11 0,25-10 90,-15 9-90,18-8 0,-14 12 0,13-11 0,-11 14 0,14-13 90,-10 14-90,13-14 0,-10 22 0,11-20 0,-5 23 0,7-22 89,-1 19-89,3-18 0,-1 19 0,2-19 0,2 18 0,0-19 90,2 15-90,-2-16 0,7 16 0,-3-18 0,10 16 0,-9-17 90,13 12-90,-10-13 0,13 12 0,-11-13 90,14 11-90,-15-11 0,15 9 0,-15-10 0,21 8 0,-17-10 90,20 6-90,-22-9 0,15 2 0,-16-3 0,16-2 90,-14 0-90,21-2 0,-18 2 0,24-4 0,-20 2 0,36-11 0,-32 7 0,32-13 90,-36 13-90,20-7 0,-25 8 0,15-5 0,-19 7 0,11-5 0,-13 5 0,11-7 0,-11 4 0,17-14 0,-14 11 90,15-17-90,-17 17 90,8-13-90,-13 15 90,5-11-90,-8 11 90,0-13-90,-4 12 180,-4-14-180,1 14 90,-16-22-90,9 18 0,-21-22 0,18 20-180,-19-18 90,20 20-720,-12-13 181,18 17-1980,-7-4 1620,9 12-2159,-21 10 3148,6 0 0,-16 7 0,10-7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18.745"/>
    </inkml:context>
    <inkml:brush xml:id="br0">
      <inkml:brushProperty name="width" value="0.04286" units="cm"/>
      <inkml:brushProperty name="height" value="0.04286" units="cm"/>
    </inkml:brush>
  </inkml:definitions>
  <inkml:trace contextRef="#ctx0" brushRef="#br0">807 172 6094,'-5'-1'449,"-1"-2"-269,2 1-90,-1-1 90,1 0-90,1 1 180,-1-2 269,0-3-449,2 2 90,0-2-90,3 5 270,1-2-270,0 3 540,1-1-271,-2 1 631,-2-2-630,-1 1 359,-6-4-629,3 1 180,-11-12-180,9 8 90,-13-19-180,12 19 0,-6-10 90,6 14 0,-5-2 0,3 3 0,-11-4-90,11 6 90,-25 1 0,17 3-90,-30 3 90,27-2 0,-25 3-90,27-3 89,-20 2-89,24-3 0,-16 4 0,19-3 0,-15 4 0,15-2 90,-24 13 0,20-8 0,-27 18-90,25-15 180,-21 17-180,22-17 180,-17 15-180,22-17 90,-12 13-90,16-14 0,-7 14 0,10-12 0,-6 17 0,8-18 180,-3 20-180,3-19 180,-3 19-90,3-16 0,-3 19 0,4-20-90,-1 19 90,2-19 0,2 15-90,1-17 90,5 11-90,-3-15 89,8 12-89,-6-13 90,9 12-90,-9-11 90,10 8-90,-9-9 90,12 9-90,-9-8 0,16 8 0,-14-8 0,22 10 0,-19-12 0,21 9 0,-22-11 0,17 3 0,-19-4 0,14 1 0,-14-2 90,15 2-90,-14-2 0,16-1 90,-17 0-90,21-3 0,-19 0 0,21-5 0,-20 3 0,17-4 0,-19 4 0,14-4 0,-17 5 0,16-6 0,-16 5 0,16-6 0,-14 5 0,18-8 0,-18 7 0,15-8 0,-18 8 0,11-8 0,-12 8 0,10-8 0,-11 7 0,10-9 0,-10 9 0,10-10 0,-9 9 0,7-10 0,-9 11 90,3-6-90,-6 10 0,0-4 0,-2 3 0,3-8 0,-3 6 0,3-13-90,-2 9 90,2-15 0,-2 13 90,3-21-90,-4 19 0,1-16 0,-4 19-90,-4-13 90,1 13-180,-9-16 90,6 15-539,-18-15 359,12 14-1259,-19-16 629,19 15-3417,-5-20 3237,17 20 1080,3-10 0,5 13 0,0 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24.776"/>
    </inkml:context>
    <inkml:brush xml:id="br0">
      <inkml:brushProperty name="width" value="0.04286" units="cm"/>
      <inkml:brushProperty name="height" value="0.04286" units="cm"/>
      <inkml:brushProperty name="color" value="#00A0D7"/>
    </inkml:brush>
  </inkml:definitions>
  <inkml:trace contextRef="#ctx0" brushRef="#br0">56 16 6004,'-1'-2'179,"0"0"-89,0 0 0,-1 1-90,1 0 90,0-1-90,0 2 90,1-1 630,0 0-630,1 1 0,-1-2 0,1 2 449,-1-1-359,-2 2-90,0 0 0,0 1 0,0-1 0,0-1 0,1 1 0,-1-1-90,1 1 90,0-1 0,0 0 180,1 1-180,-1 0 90,1 0-90,-1 0 719,0 3-539,0-2 449,-2 6-449,1-2 90,-4 14-270,3-10 0,-6 21 0,6-15 0,-1 27 0,4-21 0,4 32-90,-2-28 180,7 38-180,-5-34 90,10 53 0,-8-47 0,9 49-90,-8-52 90,6 43-90,-6-42 89,4 45-89,-6-45 90,4 43-90,-6-43 90,5 52-90,-5-51 180,5 48-180,-5-51 180,5 37-180,-5-39 180,4 38-90,-6-38 0,2 36-90,-2-37 0,2 35 0,-1-36 180,7 45-180,-3-43 90,9 43 0,-9-44 0,8 38 0,-9-38 0,4 41 0,-6-40-1,2 40-89,-4-39 180,3 39-180,-2-40 180,6 49-180,-3-47 90,7 43-90,-7-49 90,6 31-90,-5-33 90,6 30 0,-7-30 90,4 28-180,-5-30 90,5 25-90,-5-28 90,7 27-90,-7-29 90,7 25-90,-7-27 90,6 18 0,-6-19 0,4 19-90,-5-18 270,4 21-270,-4-20 89,3 21-89,-2-21 0,3 23 0,-3-24 0,3 15 0,-5-21-449,0 6 89,-2-11-1169,-7-1 809,1-6-2068,-11-22 1708,7 7-2068,-11-31 3148,13 26 0,-4-10 0,10 17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2.345"/>
    </inkml:context>
    <inkml:brush xml:id="br0">
      <inkml:brushProperty name="width" value="0.04286" units="cm"/>
      <inkml:brushProperty name="height" value="0.04286" units="cm"/>
      <inkml:brushProperty name="color" value="#E71224"/>
    </inkml:brush>
  </inkml:definitions>
  <inkml:trace contextRef="#ctx0" brushRef="#br0">211 10 6004,'-7'-3'269,"0"1"-269,0 0 90,0 1-90,1 0 0,-1 1 90,0 0-90,1 0 90,-3 0 270,-5 0-270,5 0 180,-4 0-180,9 0 0,-3 1-90,2 1 90,-12 11 0,8-5 90,-16 18-180,14-13 179,-9 14-89,13-16 0,0 15 0,8-14 0,10 17-90,-3-17 180,25 16-180,-17-20 90,27 4 0,-25-13 0,24-11-90,-24 2 90,24-23 0,-25 16 0,16-24-90,-22 24 180,6-21-180,-13 23 90,-11-14-180,-2 20-360,-29 4 180,16 12-809,-35 23 539,31-10 540,-28 26 0,35-26 0,-8 9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26.678"/>
    </inkml:context>
    <inkml:brush xml:id="br0">
      <inkml:brushProperty name="width" value="0.04286" units="cm"/>
      <inkml:brushProperty name="height" value="0.04286" units="cm"/>
      <inkml:brushProperty name="color" value="#00A0D7"/>
    </inkml:brush>
  </inkml:definitions>
  <inkml:trace contextRef="#ctx0" brushRef="#br0">1 654 6273,'3'-1'450,"0"-1"-360,0 2 90,0 0 0,1 0-90,1 0 90,-1 0 0,0 0 89,-1 0 271,1 2-360,-2-1 180,-1 2-180,-1-2 449,4 1-359,-2-1 540,8-1-540,-5 0 539,13 1-719,-10 0 180,14 1-180,-13-1 90,17-1-90,-12-1 0,22-2-90,-18 2 0,10-2 90,-12 2-90,0 0 0,1 0 0,-1 1 0,18 2 0,-12-1 90,33 2-90,-29-2 0,35 0 0,-33-1 90,37-3-90,-37 1 0,34-3 90,-37 2-90,31-1 0,-34 3 89,40-2-89,-39 2 0,24 1 90,-31 0-90,3 0 0,-4 0 0,0-1 0,2 0 0,2 0 0,8-2 0,-6 0 90,24-3-90,-22 2 0,29-5 0,-31 5 0,28-4 0,-28 4 0,38-4 0,-33 4 0,41-6 0,-39 7 0,39-8 0,-36 6 0,38-8 0,-39 6 0,37-6 0,-39 7 0,33-2 0,-35 5 0,32-6 0,-32 4 90,43-13-90,-39 9 0,42-10 0,-45 13 0,34-7 0,-36 8 0,32-6 0,-32 6 90,35-7-90,-32 7 90,49-11-90,-45 8 0,45-8 0,-49 9 0,34-5 0,-35 6 0,30-5 0,-33 7 0,26-5 0,-29 6 0,21-3-90,-25 3 90,27-6 0,-26 4 90,26-7-90,-25 6 0,27-10 0,-23 9 0,30-9 0,-30 9 0,28-5 0,-30 8 0,28-7 0,-26 7 0,28-7 0,-27 6 0,32-8 0,-34 8 0,28-6 0,-33 8 0,24-5 0,-22 5 90,28-5-90,-24 4 0,28-4 0,-30 5 0,26-3 0,-31 3 0,16 0 0,-22 1 90,10 0-90,-13 0 0,11 1 0,-10 0 90,14-1-90,-9 1 90,20-6-90,-16 3 90,30-6 0,-29 6 0,20-5 0,-26 6 0,11-3 0,-14 4 0,8-2-90,-10 2 90,9-3-90,-8 2-90,12-4-90,-12 5-630,10-3 271,-12 5-1710,7 1 1259,-10 0-2068,-2 5 2159,-4-4 899,-5 5 0,1-1 0,-2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38.145"/>
    </inkml:context>
    <inkml:brush xml:id="br0">
      <inkml:brushProperty name="width" value="0.04286" units="cm"/>
      <inkml:brushProperty name="height" value="0.04286" units="cm"/>
      <inkml:brushProperty name="color" value="#00A0D7"/>
    </inkml:brush>
  </inkml:definitions>
  <inkml:trace contextRef="#ctx0" brushRef="#br0">44 73 5824,'-2'0'270,"-1"-1"-270,1-1 89,0 0 1,0-1 0,0-1 0,-3-3 360,-2-5-270,1 3 180,-1-5-270,4 10 90,1-2-180,1 4 179,1 0-89,0 1 90,1-1-180,-1 1 450,1 1-450,-1 2 180,1-1-90,1 2 270,0 3-90,0-2 629,1 7-629,-2-5 449,2 5-539,-1-7 180,4 6-270,-2-4 90,13 17-90,-7-11 0,15 25 0,-14-19 0,11 19 0,-12-18 90,15 33-180,-13-28 180,20 35-90,-20-37-1,20 28-89,-18-28 180,23 31-90,-20-30 0,26 31 0,-25-31 90,23 31-180,-25-30 90,20 31 0,-21-31 90,28 36-90,-25-36 90,30 34-90,-29-37 0,23 26 0,-23-27 89,23 24-179,-23-25 180,24 28-90,-24-26 90,34 35-180,-31-32 180,32 34-90,-33-35 90,27 30-180,-27-30 180,29 29-180,-27-29 90,27 27 0,-27-29 0,27 23-90,-29-25 90,33 28-90,-32-27 90,26 28 0,-31-29 0,19 25-90,-21-24 89,17 23-89,-18-25 90,17 20-90,-18-22 90,16 17-90,-16-19 0,18 20 0,-19-19 90,16 19-90,-17-21 0,10 16 0,-11-16 90,13 16-90,-13-16 0,17 18 0,-15-17 90,17 19-90,-16-19 0,19 20 0,-20-21 0,15 15 0,-17-19 0,11 11 90,-12-12-90,10 9 0,-12-9 0,12 10 0,-10-10 0,13 11 0,-12-11 0,19 14 0,-17-13 0,19 12 0,-19-13 0,14 11 0,-14-11 0,16 13 0,-17-13 0,7 6 0,-12-10 0,2 1 90,-3-1-90,9 6 90,-9-6 0,11 8-90,-9-7 90,11 9-90,-8-7 0,12 7 0,-13-8 0,13 6 0,-13-7 0,10 5 0,-10-6 0,8 4 0,-10-4 0,6 4 0,-8-5 0,3 3 0,-5-5 0,1 1 0,-3-1-360,-3-1-180,0 1-1888,-12 1 1348,5-3-3867,-26-8 3688,20 3 1259,-19-14 0,20 7 0,-2-7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40.594"/>
    </inkml:context>
    <inkml:brush xml:id="br0">
      <inkml:brushProperty name="width" value="0.04286" units="cm"/>
      <inkml:brushProperty name="height" value="0.04286" units="cm"/>
      <inkml:brushProperty name="color" value="#00A0D7"/>
    </inkml:brush>
  </inkml:definitions>
  <inkml:trace contextRef="#ctx0" brushRef="#br0">34 708 6183,'-8'2'540,"0"0"-360,2-2 0,1 1-90,2-1 90,1 0-90,1 0 90,0-1 269,3-1-359,-1 1 450,3-4 0,1 2-360,-1 0 539,2 1-449,-4 2 630,7-2-721,-2 1 451,18-5-540,-11 2 0,19-5 0,-15 3 0,38-9-90,-28 7 180,45-12-180,-42 12 0,18-5 0,-18 6 0,2-1 0,1 1 0,0-1 90,14-1-90,-12 1 0,37-7 0,-36 6 0,40-9 0,-44 11 0,46-13 0,-47 11 0,41-12 0,-46 13 90,30-10-90,-33 10 0,28-7 0,-31 9 0,29-7 0,-28 7 0,31-7 0,-27 6 0,37-12 0,-33 10 0,55-16 0,-48 14 0,53-14 0,-57 17 0,41-8 0,-44 10 0,35-8 0,-38 8 0,32-7 0,-34 8 0,38-10 90,-38 9-90,34-11 0,-37 10 0,26-6 0,-28 8 0,27-6 0,-27 6 0,28-6 0,-26 6 0,30-6 0,-28 5 0,34-7 0,-33 6 0,36-9 0,-37 10 0,25-7 0,-33 9 0,16-3 0,-19 5 0,16-2 0,-15 2 0,19-4 0,-17 3 0,19-3 0,-22 4 0,13 0 0,-19 2 90,8 0-90,-10 0 0,10-1 0,-9 1 0,9-1 0,-9 1 0,5 0 0,-7 0 0,1 0 0,-4 0-2339,0 0 1349,-4 2 1,0-1-90,-5 3 89,-2 1 990,-5 0 0,-3 0 0,-3-1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42.845"/>
    </inkml:context>
    <inkml:brush xml:id="br0">
      <inkml:brushProperty name="width" value="0.04286" units="cm"/>
      <inkml:brushProperty name="height" value="0.04286" units="cm"/>
      <inkml:brushProperty name="color" value="#00A0D7"/>
    </inkml:brush>
  </inkml:definitions>
  <inkml:trace contextRef="#ctx0" brushRef="#br0">2 41 6633,'-1'-4'720,"1"0"-450,0 1-90,0-1 89,0 3-89,0-1 0,0 1 0,0 0 0,0 0 90,1-1 899,5-2 180,3 0-1079,0-1 270,0 2-450,-6 2 180,2 1-270,-3 0 180,5 2-90,-2 1 89,14 3-89,-8-1 90,23 8-90,-16-4 90,43 20-90,-32-14 90,46 26-90,-44-24 90,43 26-90,-41-24 90,44 27-90,-44-25 90,43 28-91,-42-27 1,10 7 0,0 0 0,-7-5 0,7 4 0,0 0-90,-10-7 180,40 27-180,-42-27 180,39 26-90,-41-27 0,40 26 0,-39-27 90,41 24-90,-39-25 0,13 4 0,1 1 0,-6-5-45,11 5 0,0 0 44,-10-4 1,7 4 0,-1 1 0,-5-2 0,6 6 0,-1 1 0,-5-2 0,6 4 0,0 1-90,-5-4 45,5 3 0,1-1-45,-6-6 45,5 2 0,-1-1-45,-7-5 0,8 4 0,0-2 0,-11-5 0,42 21 0,-53-24 0,29 14 0,-31-15 0,34 18 0,-32-17 0,36 21 0,-34-18 0,48 26 0,-46-25 0,41 25 0,-48-27 0,27 18 0,-31-20 0,19 14 0,-24-16 0,17 13 0,-19-15 0,19 14 0,-16-14 0,27 17 0,-24-15 0,29 18 0,-27-17 0,27 22 0,-25-18 0,28 25 0,-28-24 0,25 21 0,-28-24 0,22 16 0,-24-19 0,24 17 0,-27-18 0,20 14 0,-21-15 0,13 11 0,-15-12 0,11 9 0,-14-11 0,8 9 0,-10-10 0,6 7 0,-9-8 0,7 5 0,-7-6 0,4 3 0,-5-5 0,1 3 0,0-1 90,2 3 0,-3-4 0,5 5-90,-5-5 180,6 7-180,-5-6 0,5 8 0,-5-8 0,4 5 0,-5-5 90,1 3-90,-2-4 90,2 3-90,-1-4 90,2 4-90,-3-1 89,3 3-89,-3-4 90,2 3-90,-2-4 90,0 2-90,-1-4 0,0 0 90,0-1-90,-1 0 0,0 1 0,0 1 0,0 0 0,3 3 0,-2-3 0,6 8 0,-3-5 0,5 6 0,-5-5 0,7 7 0,-6-6-90,9 9-90,-8-8-629,6 11 89,-8-11-2068,2 9 1799,-4-11-3599,-1-2 3419,-3-5 1169,-4-10 0,0 1 0,-2-5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29.076"/>
    </inkml:context>
    <inkml:brush xml:id="br0">
      <inkml:brushProperty name="width" value="0.04286" units="cm"/>
      <inkml:brushProperty name="height" value="0.04286" units="cm"/>
      <inkml:brushProperty name="color" value="#00A0D7"/>
    </inkml:brush>
  </inkml:definitions>
  <inkml:trace contextRef="#ctx0" brushRef="#br0">46 6 6094,'-3'0'89,"1"0"-89,1 0 0,-1 0 0,1 0 0,-1-1-89,0 1-1,-1-2 0,-2 1 90,1 0 90,-2 0 0,5 1 89,-4 0-179,3 0 180,-2 0-180,3 0 180,-1 0 90,2 0-270,0 2 90,0 0 0,0 1 0,0 2 0,0-1 90,0 5-180,0-4 270,0 6-270,1-6 269,-1 5-269,1-5 270,1 11-180,-2-9 0,2 15 0,-2-11 90,0 16-90,1-13 90,1 17-90,0-17 90,2 14-90,-2-16 539,3 19-359,-3-18 270,1 18-360,-3-20 180,-2 12-360,0-15 0,-1 5-90,1-8-90,0-1-90,0 0 0,0 0-809,1-3 449,0-1-1709,-3-3 2339,3-1 0,-2-2 0,4-1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30.761"/>
    </inkml:context>
    <inkml:brush xml:id="br0">
      <inkml:brushProperty name="width" value="0.04286" units="cm"/>
      <inkml:brushProperty name="height" value="0.04286" units="cm"/>
      <inkml:brushProperty name="color" value="#00A0D7"/>
    </inkml:brush>
  </inkml:definitions>
  <inkml:trace contextRef="#ctx0" brushRef="#br0">24 358 6183,'-3'2'360,"1"0"-270,0-1 90,1 1-90,-1-1 90,0 0 0,0 1-90,0-1 629,-1 0-269,1 2-270,0-2 180,2 2-180,0-2 719,1 3-539,-1-3 450,1 3-541,0-4 271,6 2-450,-2-2 360,29 5-360,-18-3 0,19 2-90,-21-3 90,6 1-90,-3 0 180,33 3-91,-23-3 1,46-2-90,-40-1 0,49-7 0,-43 3 90,51-7-90,-49 7 180,49-9-180,-52 7 270,48-6-270,-51 8 270,52-5-180,-53 8 90,49-3-180,-50 4 0,46-1 0,-41 2 90,49-3-90,-48 1 0,43-7 0,-48 5 0,34-7 90,-42 6 0,40-8-90,-41 8 180,39-8-180,-39 8 89,35-5-89,-32 6 0,34-3 0,-35 4 0,31-6 0,-33 5 0,26-7 0,-30 6 0,23-5 90,-26 5-90,28-7 0,-26 7 0,24-6 0,-27 7 0,21-5 0,-22 4 0,17-4 0,-19 5 0,13-2 0,-16 5 0,16-4 0,-15 3 0,14-1 0,-16 1 0,15-3 90,-13 2-90,18-6 0,-16 4 0,18-5 0,-18 7 0,16-5 0,-17 5 270,23-3-180,-19 4 180,27-1-180,-26 2-90,23-2 0,-24 2 90,18-1-90,-21 1 0,10 1 90,-14 0 0,9 0-90,-12-1 270,16-1-180,-13 0 90,17-3-180,-16 3 89,20-5-89,-17 3 90,19-4-90,-18 5 0,18-2 0,-18 4 0,16-1 0,-19 2 90,14 0-90,-17 0 270,11 1-180,-12-1 180,10 1-270,-9-1 90,13 1-90,-11-1 0,13-1 0,-14 1 0,8 0 0,-11 0 0,3 0 0,-8 0-360,0 0 90,-2 0-809,-2 2 629,0 0-1349,-6 2 990,3-3-2250,-11 4 1980,5-2 1079,-19 10 0,14-4 0,-10 5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32.393"/>
    </inkml:context>
    <inkml:brush xml:id="br0">
      <inkml:brushProperty name="width" value="0.04286" units="cm"/>
      <inkml:brushProperty name="height" value="0.04286" units="cm"/>
      <inkml:brushProperty name="color" value="#00A0D7"/>
    </inkml:brush>
  </inkml:definitions>
  <inkml:trace contextRef="#ctx0" brushRef="#br0">1 42 6273,'0'-3'270,"0"1"-270,0-1 90,0 0-90,0 0 90,1-1-90,1 0 0,-1 0 0,1 0 180,1-2 0,0 3 270,-1 0-270,-1 4 359,-2 1-359,0-1 270,0 3-360,1-3 360,0 0-450,1-2 0,0 0 90,1 0 89,-2 1 901,0 0-810,0 1 0,0 1-1,0 1 1,0 1 0,0 6-180,0-2 180,-1 24-270,2-13 90,1 33-90,0-28 90,2 41 0,-2-33 0,3 46-90,-3-42 180,5 50-180,-4-48 90,9 48-90,-5-50 179,12 57-179,-11-54 90,9 55-90,-12-56 180,3 50-180,-5-48 180,1 49-90,-2-52 0,2 43 0,-1-46 0,3 40 0,-2-42 90,4 48-180,-5-46 270,6 57-270,-6-57 90,7 37-90,-4-43 90,2 32-90,-3-29 89,4 39-89,-5-40 180,3 37-90,-4-37 90,1 52-180,-3-47 90,-1 57 0,-1-56 0,-1 45-90,2-47 0,2 39 0,-1-44 0,4 31 0,-4-35 0,3 31 0,-3-31 0,-1 48 0,-1-42 90,-2 45-90,1-47 0,1 30 0,0-36 0,1 26 0,0-29 0,0 25 0,0-25 0,0 23-90,0-25 90,0 25 0,1-25 0,-1 21 0,1-25 90,0 17-90,-1-17 0,1 14 0,-1-16 0,1 10 0,-1-14 0,0 5 0,0-9 0,1 6 0,0-5 0,3 10 0,-3-8 0,1 8 0,-2-8 0,1 12 0,0-10 0,2 11 0,-2-14-90,1 5 90,-1-7-180,-1 1 90,0-4-629,-2 0 269,1-2-1979,-3-14 1350,0 2-3419,-3-47 4498,5 30 0,-2-26 0,7 32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34.961"/>
    </inkml:context>
    <inkml:brush xml:id="br0">
      <inkml:brushProperty name="width" value="0.04286" units="cm"/>
      <inkml:brushProperty name="height" value="0.04286" units="cm"/>
      <inkml:brushProperty name="color" value="#00A0D7"/>
    </inkml:brush>
  </inkml:definitions>
  <inkml:trace contextRef="#ctx0" brushRef="#br0">2661 0 6004,'3'1'179,"-1"0"-89,-1 0-90,1 0 90,-1 1 0,1-1 0,0 0-90,-2 1 270,2 0 180,-1 1-270,0-1 269,-2 3-269,0-4 270,-3 3-360,2-2 450,-4 1-360,3-1 899,-5 2-719,5-2 180,-1 2-361,3-3 451,-6 2-540,1-1 90,-12 4-180,8-4 90,-15 7 0,15-5 0,-16 6 0,15-5-90,-11 3 90,6-2 0,-11 2-90,8-1 90,-24 7 0,23-8-1,-32 9-89,30-8 90,-28 8 0,28-9 0,-29 10-90,29-9 90,-35 11 0,34-11 0,-31 12-90,34-11 0,-28 10 90,26-10-90,-27 9 90,27-11 0,-26 8-90,28-8 0,-25 4 0,25-7 90,-29 9-90,28-8 0,-29 11 90,32-8 0,-25 10-90,24-9 90,-23 10-90,23-10 90,-21 8 0,23-10-90,-18 6 90,19-7-90,-27 8 90,25-7-90,-31 10 0,28-8 0,-27 11 0,27-10 0,-26 12 90,28-12-1,-25 8-89,25-9 90,-22 5 0,25-7 0,-26 8-90,26-9 0,-25 9 0,25-9 0,-25 9 0,21-7 0,-29 7 0,27-7 90,-27 8-90,28-9 90,-22 7-90,26-8 90,-22 7-90,24-8 0,-18 6 0,20-7 0,-14 5 0,14-4 0,-16 6 0,17-6 90,-13 6-90,15-7 0,-10 6 0,12-7 90,-8 4-90,10-5 180,-9 3-180,8-3 0,-9 3 0,9-2 0,-11 3 0,11-2 90,-8 2-90,8-2 0,-5 0 0,6-1 0,-9 1 90,9-1-90,-12 1 0,10-2-90,-12 3 90,11-2 0,-9 1 0,11-1 90,-9 1-90,9-1 0,-7 1 0,7-1 0,-12 1 0,11-1 0,-12 0 0,14-1 90,-6 0-90,9-1 0,-1 0 0,3 0-270,-1 0 90,2 0-540,-2 0 361,1 1-2070,-2 8 1530,1-3-2340,0 13 2160,5-10 1079,8 4 0,1-10 0,7-1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47.245"/>
    </inkml:context>
    <inkml:brush xml:id="br0">
      <inkml:brushProperty name="width" value="0.04286" units="cm"/>
      <inkml:brushProperty name="height" value="0.04286" units="cm"/>
      <inkml:brushProperty name="color" value="#00A0D7"/>
    </inkml:brush>
  </inkml:definitions>
  <inkml:trace contextRef="#ctx0" brushRef="#br0">13 14 6004,'0'-2'269,"1"0"-179,-1 2 1799,0-1-1799,-1 0 90,1 1-90,0-2 90,0 1 0,0 0 0,0-1 1439,1 1-1259,-2 3-1,0 0 91,-3 7-270,2-3 180,-2 12-180,3-7 90,4 29-180,2-20 89,18 38-89,-8-32 90,34 40-90,-23-36 45,9 7 0,2-1-45,-2-3 45,9 5 0,0 0 45,-3-4 45,13 12 0,0 1-46,-10-7 46,7 7 0,-1-1-135,-14-11 180,3 3 0,0-1-90,-6-5 180,39 36-271,-42-40 181,37 36-180,-39-37 180,34 37-180,-35-36 0,7 8 0,0 1-90,-6-6 0,38 41 90,-41-45 450,30 34-361,-31-35 451,32 33-540,-31-34 360,33 30-360,-32-32 90,32 26-90,-33-28 0,36 29-90,-37-31 90,34 26-1,-37-28 361,28 23-270,-27-21 270,29 27-270,-29-25 90,28 32-180,-27-29-1,26 34 1,-27-33 0,35 40 0,-34-40 0,32 32-90,-36-38 0,24 21 0,-25-24 0,23 18 90,-23-19 0,22 19-90,-23-19 0,20 18 0,-21-18 0,27 24 0,-25-23 0,24 23 0,-26-25 0,17 17 0,-20-18 0,15 12 0,-17-14 0,15 11 0,-15-12 90,14 11-90,-14-12 90,21 13-90,-18-13 0,22 13 0,-22-14-90,18 9 90,-20-10 0,17 10 0,-18-9 90,16 10-90,-16-9 0,14 10 0,-15-11 0,16 13 0,-15-13 0,13 10 0,-15-11 0,12 7 0,-12-9 0,14 10 0,-11-9 0,13 8 90,-14-8-90,15 9 0,-14-8 360,25 14-270,-20-11 180,28 17-180,-26-16 89,22 13-179,-25-15 90,15 8-90,-20-11 0,7 3 0,-12-6 0,2 1 0,-5-2-1259,2 0 540,-3 0-2700,-1-1 2610,-2 0-2789,-7 0 2429,4-2-2699,-13-4 2609,7 1 1259,-11-4 0,9 5 0,-2-1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51.495"/>
    </inkml:context>
    <inkml:brush xml:id="br0">
      <inkml:brushProperty name="width" value="0.04286" units="cm"/>
      <inkml:brushProperty name="height" value="0.04286" units="cm"/>
      <inkml:brushProperty name="color" value="#00A0D7"/>
    </inkml:brush>
  </inkml:definitions>
  <inkml:trace contextRef="#ctx0" brushRef="#br0">7 0 6094,'0'2'269,"0"0"-269,0 0 90,0-1-90,0 0 90,-1 1 0,0-1-90,1 0 270,-2 2 0,1 1-180,0 0 180,2-1-180,-1-2 179,2-1-179,-1 0 90,-1 1-90,0-1 180,0 2-180,0-1 90,0 1 90,-1-2-180,4-1 0,-1 1-90,2-1 90,0 2 180,2 0-181,0 1 631,11 5-540,-7-3 180,11 8-270,-11-6 359,11 5-359,-9-6 180,20 4-180,-17-7 0,21 1-90,-21-4 90,17-1-90,-18 1 90,17 0-90,-18 1 0,8 0 0,-11 1 90,1-1-90,-1 0 0,0 0 90,8 0 0,-6 0-90,14-3 90,-15 0-90,15-4 0,-15 4 90,15-4-180,-15 4 90,12 0-90,-13 2-540,7 2 180,-13-1-1888,-1 1 1348,-8 0 990,-15 2 0,6-1 0,-10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3.228"/>
    </inkml:context>
    <inkml:brush xml:id="br0">
      <inkml:brushProperty name="width" value="0.04286" units="cm"/>
      <inkml:brushProperty name="height" value="0.04286" units="cm"/>
      <inkml:brushProperty name="color" value="#E71224"/>
    </inkml:brush>
  </inkml:definitions>
  <inkml:trace contextRef="#ctx0" brushRef="#br0">130 100 5824,'8'-16'809,"-1"-1"-359,-7 10-270,0 1-90,0-1 270,-3 4-270,2 2 179,-5-3-269,3 3 90,-7 4-90,3 0 90,-11 12-90,8-5 0,-11 19 90,11-14 0,-7 21 0,11-19 90,7 27-90,3-26 0,13 18 0,-6-23 450,26 11-361,-16-16 631,37-1-540,-31-12-90,15-7 90,-18-1-180,0-4 89,0-3-89,0-3 0,5-12 0,-8 7-90,5-27 0,-21 28-809,-33-24 359,2 36-1079,-65 0 899,46 19-315,-7 5 1,1 1 306,11 2 638,-17 8 0,37-11 0,3 1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57.929"/>
    </inkml:context>
    <inkml:brush xml:id="br0">
      <inkml:brushProperty name="width" value="0.04286" units="cm"/>
      <inkml:brushProperty name="height" value="0.04286" units="cm"/>
      <inkml:brushProperty name="color" value="#E71224"/>
    </inkml:brush>
  </inkml:definitions>
  <inkml:trace contextRef="#ctx0" brushRef="#br0">1 1 6993,'3'0'810,"0"-1"-721,-3 2 361,1 0 90,1 0 180,0 0 179,0-2 0,-1 3-359,-1 4-90,3 9-360,4 4 180,6 11-180,5 5 90,5 11-180,9 12 179,17 10-179,-17-23 180,40 19 0,0-17-90,-9-4-432,6-1 432,-43-27-90,0 0 0,0-1 90,12 5-90,-10-6 90,29 12-90,-29-14 0,28 10 0,-35-13 90,21 6-90,-28-10 0,14 5 0,-21-7 252,8 2-252,-12-3-360,4 2 180,-6-2-1978,-1 0 1348,-3-4-1259,-7-2 1080,-1-1 989,-9-7 0,5 3 0,-4-5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4:58.796"/>
    </inkml:context>
    <inkml:brush xml:id="br0">
      <inkml:brushProperty name="width" value="0.04286" units="cm"/>
      <inkml:brushProperty name="height" value="0.04286" units="cm"/>
      <inkml:brushProperty name="color" value="#E71224"/>
    </inkml:brush>
  </inkml:definitions>
  <inkml:trace contextRef="#ctx0" brushRef="#br0">75 173 6094,'-2'-1'359,"-1"0"-179,2 1-90,0 0 0,0 1 0,1 0 0,0 1 0,0 0 180,-2 9-180,1-5 359,-3 15-269,2-11 270,-4 18-360,3-13 450,-6 21 179,1-8-449,0 0 360,-2 5-450,7-20 269,-3 11-359,4-16 180,0 5-180,2-9 180,-1-1-180,1-4 90,4-10-180,-1 2 0,9-18 0,-5 12 0,9-23 0,-10 20 0,8-25 0,-10 24 0,5-29 0,-7 25 0,5-39 0,-5 38 0,4-32 0,-5 41 0,2-11 90,-3 18-90,1-2 0,-1 7 0,3 1 0,-2 3 0,6 4 90,-2-1 0,14 9-90,-7-6 180,28 16-90,-21-13 0,33 15 0,-30-16-90,28 10 0,-29-12-90,22 8 0,-27-9-1260,19 4 631,-21-9-3239,14-2 3059,-20-3 899,3-1 0,-12 3 0,-2 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26.630"/>
    </inkml:context>
    <inkml:brush xml:id="br0">
      <inkml:brushProperty name="width" value="0.04286" units="cm"/>
      <inkml:brushProperty name="height" value="0.04286" units="cm"/>
      <inkml:brushProperty name="color" value="#E71224"/>
    </inkml:brush>
  </inkml:definitions>
  <inkml:trace contextRef="#ctx0" brushRef="#br0">267 343 6723,'1'2'360,"0"-1"-180,-1-1 989,0 0-1079,1-1 0,-1 0 90,1-1-90,0 1 0,0-1 0,1 0 90,0-3-90,-1 1 0,0-1 0,-1 3-90,0-1 90,0 0-1,0 0 181,-1-2-180,-1 2 270,-5-8-270,3 6 540,-13-11-540,9 9 179,-9-7-179,9 9 90,-12-4-180,10 5 0,-14 1 0,14 4 0,-14 8 0,11-4 0,-15 12 0,14-8 0,-12 15 0,15-13 0,-9 18 0,13-14 0,-1 25 0,8-22 0,6 23 0,0-26 0,10 14 0,-7-18 90,14 7-90,-11-13 90,14-1-90,-13-6 90,17-11-90,-16 3 90,24-27-90,-23 19 0,18-27 0,-23 28 0,7-22 0,-10 21 0,0-26 0,-5 23-90,-3-30 90,-1 28 0,-5-31 0,4 31 0,-4-28 0,5 34 0,-3-14 0,3 25 0,-2-3 0,3 8 0,-3 3 0,2 2 0,-4 11 0,3-5 0,-2 17 0,4-13 0,2 30 0,0-22 90,2 35-90,-3-31 90,1 34-90,1-33 90,6 30-90,-1-35 90,14 21-90,-8-28 90,21 11-90,-7-13 0,0-1 0,-4-4 0,1-6 0,-11-1 0,19-3 0,-20-1 0,15-8 0,-15 5 0,11-10 0,-14 10 0,7-9 0,-10 8-90,9-13 0,-8 11 0,9-15 90,-10 14 0,8-10 0,-9 12 0,4-5 0,-7 7 0,-2-4 0,-2 5 0,-2-5 0,1 6 0,-3-5 0,3 7 0,-4-1 0,3 4 0,-9 4 0,6-1 0,-14 8 0,10-5 0,-11 10 0,14-9 0,-6 12 0,11-11 90,2 22-90,4-18 90,8 24-90,-4-23 90,10 17-90,-7-20 90,16 12-180,-10-16-180,28 1 0,-19-8-989,34-8 719,-32 2-1349,38-21 1529,-41 14-539,23-21 719,-34 22-450,12-13 451,-17 15 179,8-6 0,-8 8 0,2-2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28.145"/>
    </inkml:context>
    <inkml:brush xml:id="br0">
      <inkml:brushProperty name="width" value="0.04286" units="cm"/>
      <inkml:brushProperty name="height" value="0.04286" units="cm"/>
      <inkml:brushProperty name="color" value="#E71224"/>
    </inkml:brush>
  </inkml:definitions>
  <inkml:trace contextRef="#ctx0" brushRef="#br0">199 171 6094,'6'-6'989,"1"-2"-899,-4 5 0,0-2 90,0 2-90,-2-1 180,1-1-181,-2 1 271,-2-2-270,0 2 180,-10-3-180,5 4 0,-18-2-90,13 4 0,-20 1 0,17 0 90,-17 6-90,19-2 0,-14 10 0,16-4 90,-9 16-90,14-11 0,-1 20 0,6-19 0,6 17 90,-1-20-90,10 11 0,-6-17 90,18 1 0,-15-9-90,17-9 0,-18 3 90,8-15-90,-11 11 0,7-13 0,-10 14 0,3-5 0,-5 10 0,0 1 0,-1 1 0,1 1 0,3 2 0,0 2 90,13 15-90,-8-6 180,16 28-91,-16-19 271,8 33-180,-12-27 360,4 34-360,-8-34 359,1 28-449,-3-33 270,-2 21-270,-1-28 0,-12 13 0,5-19-90,-16 6 0,13-11 0,-16-3-90,16-5 0,-12-16 90,15 6-360,-4-29 180,11 20-449,5-34 449,2 33-270,17-34 360,-10 39 0,18-22 90,-19 30-90,14-6 90,-15 13 0,12 0 0,-12 5 90,11 5-90,-11-1 180,11 11-90,-13-7 180,9 10-90,-11-12 270,2 6-271,-4-8 271,0 3-360,-2-5 90,-1-2-90,0-3-90,-1-11 0,2 3 0,3-19-90,-2 14 90,1-29-90,-2 26 90,0-21 0,-1 28 0,2-10 0,0 15-90,5-6 90,-3 9 0,8-3 0,-7 5-90,8-1 90,-8 2 90,7 2-90,-7 1 0,7 7 0,-5-3 90,13 12-90,-8-10 90,24 13-90,-18-13 0,25 5 0,-27-12 90,20-4-90,-20-1 0,18-12 0,-19 7 0,18-19 0,-20 15 0,14-19 0,-18 18 0,3-16 0,-10 18 0,-12-15 0,2 19-90,-21-3 90,14 13 0,-21 12 0,20-3 0,-16 20 0,20-15 0,-4 24 0,13-21 90,11 29-90,0-29 90,18 22-90,-14-28 0,19 11 0,-15-16 90,20 4-90,-19-10 0,23-3 0,-23-2 0,25-11 0,-23 5-90,27-23 90,-28 17-90,17-22 90,-25 23 0,4-14 0,-11 18 0,-4-13 0,-2 15 0,-12-5 0,6 10 0,-20 4 0,16 2 0,-20 13 0,22-6 90,-7 18 0,14-13 0,6 18-90,3-19 180,23 19-180,-12-21 90,22 8-90,-19-15 0,30-2-90,-24-4-450,29-6 180,-35 2-1169,15-12 900,-22 8-1081,7-12 1261,-13 11-990,1-10 1439,-4 12 0,-1-5 0,2 6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29.314"/>
    </inkml:context>
    <inkml:brush xml:id="br0">
      <inkml:brushProperty name="width" value="0.04286" units="cm"/>
      <inkml:brushProperty name="height" value="0.04286" units="cm"/>
      <inkml:brushProperty name="color" value="#E71224"/>
    </inkml:brush>
  </inkml:definitions>
  <inkml:trace contextRef="#ctx0" brushRef="#br0">61 27 6094,'-6'1'449,"1"0"-359,0-1 90,0 0 0,1 0 0,0 0 0,0 0-90,1-1 270,0-1 449,-2 1-629,2-1 540,-3 0-361,4 2 631,-1-2-630,2 2 629,-1 0-899,5 0-90,0 0 0,3 0 90,9-1-90,-4 0 0,23-1 0,-17 0 0,23-1 0,-24 2 0,15-1-90,-20 2-360,7-2 90,-12 1-1618,7-1 1348,-9 1-1259,2 0 1259,-8 2 630,-2 2 0,-3 0 0,1-1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29.574"/>
    </inkml:context>
    <inkml:brush xml:id="br0">
      <inkml:brushProperty name="width" value="0.04286" units="cm"/>
      <inkml:brushProperty name="height" value="0.04286" units="cm"/>
      <inkml:brushProperty name="color" value="#E71224"/>
    </inkml:brush>
  </inkml:definitions>
  <inkml:trace contextRef="#ctx0" brushRef="#br0">20 0 6004,'-9'6'809,"2"-1"-629,5-3 0,1 0 0,1 1 0,1 0 0,1 0-1,1 0 361,5 1-270,0-1 630,18 2-541,-10-2 721,27 2-810,-22-2 179,29 0-359,-28-2-629,25-2 179,-31 0-1169,14-1 899,-24 0-899,2 1 809,-8 1 1,-2 0 719,1 1 0,-1 0 0,2-1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39.447"/>
    </inkml:context>
    <inkml:brush xml:id="br0">
      <inkml:brushProperty name="width" value="0.04286" units="cm"/>
      <inkml:brushProperty name="height" value="0.04286" units="cm"/>
      <inkml:brushProperty name="color" value="#E71224"/>
    </inkml:brush>
  </inkml:definitions>
  <inkml:trace contextRef="#ctx0" brushRef="#br0">216 462 6273,'-2'-3'270,"1"1"-270,2-1 90,0 0-90,1 1 90,0-1 0,1 0 0,0-1 90,0 0 540,4-5-541,-3 3 451,3-5-450,-5 7 540,3-4-630,-4 6 269,1-3-269,-2 3 180,-1-4-90,0 3 180,-2-7-180,2 4 269,-5-7-359,3 6 270,-5-9-360,5 9 180,-7-8-180,7 9 90,-7-3-90,5 8 0,-10 5 0,7 1 0,-17 14 0,11-7 0,-20 19 0,18-14 0,-20 22 0,21-21 0,-12 29 90,20-29-90,3 25 90,8-29-90,18 15 90,-8-18-90,23 7 0,-19-13 90,24-1-90,-23-5 90,20-8-90,-23 3 0,21-23 0,-23 14 0,18-30 0,-21 24 0,12-34 0,-14 29 0,5-38-90,-9 34 0,-1-43 90,-3 40 0,-1-36-90,0 42 90,0-28 0,0 37 0,-1-14 0,1 25 0,0 0 0,0 7 0,-2 15 0,0-2 0,-6 35 90,3-20-90,-7 49 90,7-40 0,-1 48 0,6-49 0,15 47-90,-6-53 0,24 31 0,-17-43 0,24 16 0,-21-22-450,21 9 180,-23-15-1349,17-1 989,-21-7-2518,11-14 2429,-18 7 719,3-7 0,-8 7 0,1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0.012"/>
    </inkml:context>
    <inkml:brush xml:id="br0">
      <inkml:brushProperty name="width" value="0.04286" units="cm"/>
      <inkml:brushProperty name="height" value="0.04286" units="cm"/>
      <inkml:brushProperty name="color" value="#E71224"/>
    </inkml:brush>
  </inkml:definitions>
  <inkml:trace contextRef="#ctx0" brushRef="#br0">98 27 6183,'0'-2'360,"0"-1"-270,1 0 0,0 1 0,0 0 0,1-1 90,-1 1-90,1 0 270,2-1 269,1 0-539,-1 2 360,-1 3-270,-3 1 270,-5 11-360,2-5 539,-12 20-449,6-12 540,-14 31-450,12-22 359,-15 55-539,16-45 180,-6 57-180,13-58 0,3 42 0,4-46-90,3 16 0,-1-26 0,1-1 0,1-1 0,1-1-90,5 2 0,-3-5-810,15 6 451,-11-14-1800,25-7 1619,-22-6-1259,22-18 1889,-26 9 0,8-10 0,-11 9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0.695"/>
    </inkml:context>
    <inkml:brush xml:id="br0">
      <inkml:brushProperty name="width" value="0.04286" units="cm"/>
      <inkml:brushProperty name="height" value="0.04286" units="cm"/>
      <inkml:brushProperty name="color" value="#E71224"/>
    </inkml:brush>
  </inkml:definitions>
  <inkml:trace contextRef="#ctx0" brushRef="#br0">2 33 6273,'0'-5'540,"-1"0"-360,2 0 0,0 0 0,2 1-90,0 1 90,2-1 359,14 2-359,-7 2 270,24 9-270,-20-1 539,19 16-449,-20-11 1080,15 30-1171,-21-26 1,6 17 0,-15-23 180,-6 15-270,1-12 0,-16 20-90,9-23 0,-19 12 0,17-15 0,-8 3-90,13-7 0,1 0-90,1-2 0,1 0-539,0-3 269,3 0-899,4-7 989,1 2-720,15-12 901,-7 10-271,21-13 270,-18 12-180,22-10 270,-18 10-90,23-12 180,-21 12 0,20-12 0,-24 13 180,13-9-180,-19 10 450,8-10-360,-11 9 360,2-9-270,-5 11 269,-2-6-359,-1 9 180,-9 0-180,3 5 180,-15 8-90,10-3 449,-15 14-359,14-10 900,-16 30-901,19-22 91,-8 30-270,16-30 90,7 18-180,1-23 0,21 10-90,-10-17-719,32-2 359,-26-8-1259,30-9 1079,-33 4-1798,17-18 2428,-27 13 0,3-10 0,-11 12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0.999"/>
    </inkml:context>
    <inkml:brush xml:id="br0">
      <inkml:brushProperty name="width" value="0.04286" units="cm"/>
      <inkml:brushProperty name="height" value="0.04286" units="cm"/>
      <inkml:brushProperty name="color" value="#E71224"/>
    </inkml:brush>
  </inkml:definitions>
  <inkml:trace contextRef="#ctx0" brushRef="#br0">1 1 6723,'0'4'810,"0"1"-540,3-1-91,3 3 1,1 0 90,3 3-90,1 2 90,3 2 539,18 22 541,9 29-1080,-6-11 44,-15-5 1,-5-2-225,-8-10 180,-7 45-180,-7-48-90,-19 37-90,11-44-720,-22 24 271,23-35-2160,-12 2 1890,21-18 809,11-20 0,6 6 0,10-12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4.211"/>
    </inkml:context>
    <inkml:brush xml:id="br0">
      <inkml:brushProperty name="width" value="0.04286" units="cm"/>
      <inkml:brushProperty name="height" value="0.04286" units="cm"/>
      <inkml:brushProperty name="color" value="#E71224"/>
    </inkml:brush>
  </inkml:definitions>
  <inkml:trace contextRef="#ctx0" brushRef="#br0">117 5 6004,'3'0'90,"0"0"-90,-1 0 0,1 0 0,0-1 89,0 1 1,2-1 270,-1 0-180,-1 1 270,-1-2-270,-2 2 180,-3 0-360,0 2 179,-9 6-179,5-3 90,-13 12-90,11-8 270,-14 16-270,13-11 270,-11 19-270,12-17 90,-8 29 0,11-25-90,-1 31 0,7-31 90,7 21 0,0-26 270,19 17-180,-11-21 89,19 7-89,-16-14 450,22-4-360,-18-3 449,35-16-629,-34 8 180,25-26-270,-34 19 90,8-29-90,-19 23 90,-9-29-90,-4 30-450,-32-20 180,15 29-989,-42-3 630,37 17-1980,-39 20 1979,48-7 630,-14 15 0,30-16 0,2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1.381"/>
    </inkml:context>
    <inkml:brush xml:id="br0">
      <inkml:brushProperty name="width" value="0.04286" units="cm"/>
      <inkml:brushProperty name="height" value="0.04286" units="cm"/>
      <inkml:brushProperty name="color" value="#E71224"/>
    </inkml:brush>
  </inkml:definitions>
  <inkml:trace contextRef="#ctx0" brushRef="#br0">8 9 6633,'-2'-3'990,"0"1"-721,0 1-89,1 0 0,1 0 0,0 0 0,1 1 0,1 1 0,2 0 719,11 4-539,-5-1 540,20 7-631,-16-7 181,18 5-450,-16-6 0,21 0-90,-19-3-899,19-3 449,-21 0-2068,12 0 1888,-22 3 720,2 4 0,-11 0 0,-2 2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1.613"/>
    </inkml:context>
    <inkml:brush xml:id="br0">
      <inkml:brushProperty name="width" value="0.04286" units="cm"/>
      <inkml:brushProperty name="height" value="0.04286" units="cm"/>
      <inkml:brushProperty name="color" value="#E71224"/>
    </inkml:brush>
  </inkml:definitions>
  <inkml:trace contextRef="#ctx0" brushRef="#br0">6 0 6273,'-3'4'810,"1"0"-540,2 0 0,2 0-1,1 1 91,3-1-90,1 0 0,1 1 719,17 5-719,-11-5 90,25 9-360,-23-10-180,22 4 0,-22-6-719,20-4 449,-22-2-1439,12-5 1259,-18 3 630,2-1 0,-6 3 0,1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5.497"/>
    </inkml:context>
    <inkml:brush xml:id="br0">
      <inkml:brushProperty name="width" value="0.04286" units="cm"/>
      <inkml:brushProperty name="height" value="0.04286" units="cm"/>
      <inkml:brushProperty name="color" value="#E71224"/>
    </inkml:brush>
  </inkml:definitions>
  <inkml:trace contextRef="#ctx0" brushRef="#br0">17 29 5824,'3'-1'180,"0"-1"-90,0 1-1,1 0 1,0-1-90,0 1 90,0 0 0,-1 0 270,1 0 270,0 0-450,-1 0 359,-1-1-359,-2 1 180,0-1-270,0 1 180,0-2-180,0 2 270,1-2-181,0 2 631,0 0 89,0 1-539,-1 0-270,0 0 0,1 1 0,-1 1 0,0 1 0,0 1 90,-4 17-180,1-8 90,-6 19-90,4-15 90,-7 22-90,6-19 0,-7 25 90,9-30-90,-2 13 0,6-22 0,0 3 0,0-6 0,2 0 0,-1-2 0,6 0 0,-3-1 90,15 0-90,-8 0 0,19 2 90,-16-1-90,22 4 90,-20-1 0,21 10-90,-21-6 90,16 14-90,-20-11 89,10 16-89,-14-17 180,5 16-180,-9-16 90,-7 12 0,-4-13-90,-24 10 0,11-11 0,-33 8 0,28-11-180,-30 0 90,32-6-1079,-15-8 539,28 2-2698,9-24 2429,8 15 899,19-18 0,-10 20 0,8-3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5.880"/>
    </inkml:context>
    <inkml:brush xml:id="br0">
      <inkml:brushProperty name="width" value="0.04286" units="cm"/>
      <inkml:brushProperty name="height" value="0.04286" units="cm"/>
      <inkml:brushProperty name="color" value="#E71224"/>
    </inkml:brush>
  </inkml:definitions>
  <inkml:trace contextRef="#ctx0" brushRef="#br0">19 59 6183,'-3'-4'720,"1"1"-540,0-1 90,0 1-90,1-1 90,-1 0-91,1 0 1,-1 1 90,0 2-180,2 0 450,-1 1-360,3 0 90,1 1 89,3 0 1,2 0 0,1 1 809,18 1-989,-11 0 90,30-1-270,-26-2 90,30-8-90,-26 3-630,25-9 181,-31 9-1890,9-3 1349,-24 8 990,-17 6 0,-3-1 0,-13 6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7.047"/>
    </inkml:context>
    <inkml:brush xml:id="br0">
      <inkml:brushProperty name="width" value="0.04286" units="cm"/>
      <inkml:brushProperty name="height" value="0.04286" units="cm"/>
      <inkml:brushProperty name="color" value="#E71224"/>
    </inkml:brush>
  </inkml:definitions>
  <inkml:trace contextRef="#ctx0" brushRef="#br0">13 22 6453,'-1'-2'540,"0"0"-360,1 1 0,0 0 0,0-1-90,0 1 90,1 0 179,1-2 361,1-1-540,0 1 539,0 1-449,-2 3 450,-2 1-540,1-1 359,-1 3-449,1-2 450,3 11-450,0-4 180,6 27-180,-5-14 180,-1 39-180,-5-30 90,-9 45-180,4-42 89,-7 39-178,9-45-541,0 26 90,7-36-2068,9 8 1528,-4-22 1080,7-11 0,-11-3 0,2-10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8.781"/>
    </inkml:context>
    <inkml:brush xml:id="br0">
      <inkml:brushProperty name="width" value="0.04286" units="cm"/>
      <inkml:brushProperty name="height" value="0.04286" units="cm"/>
      <inkml:brushProperty name="color" value="#E71224"/>
    </inkml:brush>
  </inkml:definitions>
  <inkml:trace contextRef="#ctx0" brushRef="#br0">69 65 6273,'-8'4'810,"-1"-1"-720,2-1 90,1 0 0,0-1 0,0-1-1,2 0-89,0-1 270,1-1 270,-2-3-450,3 2 629,-3-3-539,3 5 720,0 1-721,3 1 451,4 3-630,-2-3 270,10 0-270,-5-2 180,19 0-180,-11 0 89,30-1-89,-23 1 0,34-3-90,-32 2 0,27-1 0,-31 0-90,18-2 0,-25 2-1439,18-4 720,-22 3-2250,3-6 1980,-17 5 1079,-13-3 0,1 5 0,-7 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49.597"/>
    </inkml:context>
    <inkml:brush xml:id="br0">
      <inkml:brushProperty name="width" value="0.04286" units="cm"/>
      <inkml:brushProperty name="height" value="0.04286" units="cm"/>
      <inkml:brushProperty name="color" value="#E71224"/>
    </inkml:brush>
  </inkml:definitions>
  <inkml:trace contextRef="#ctx0" brushRef="#br0">204 48 6453,'0'-4'540,"2"1"-360,0 0 0,2 0 90,0-1-90,0 0-1,1 0 91,0 1 90,3-2 630,2-1-631,-3 2 631,0-1-720,-7 5 449,-1 3-539,0-1 180,-8 11-360,5-4 270,-12 22-180,9-12 90,-12 30-180,8-24 179,-20 33-179,16-31-89,-22 29-1,20-33-990,-19 21 451,21-29-3149,-12 7 2788,20-18 990,-1-3 0,9-5 0,2-1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50.712"/>
    </inkml:context>
    <inkml:brush xml:id="br0">
      <inkml:brushProperty name="width" value="0.04286" units="cm"/>
      <inkml:brushProperty name="height" value="0.04286" units="cm"/>
      <inkml:brushProperty name="color" value="#E71224"/>
    </inkml:brush>
  </inkml:definitions>
  <inkml:trace contextRef="#ctx0" brushRef="#br0">0 5 7623,'3'-1'539,"-1"0"-359,-1 0 0,1 1-90,0-1 90,0 1 0,1 0 0,0 0 0,-2 1 90,2-1-1,-2 2 1081,3 8-991,-1-3 541,8 28-810,-5-17 180,11 38-180,-9-30 90,10 36-180,-10-35 89,9 33-89,-10-37-89,6 23 89,-8-30-540,2 11 90,-5-19-1979,0 5 1620,-3-11-1710,-5 2 2519,2-4 0,-4-1 0,4-1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5:51.785"/>
    </inkml:context>
    <inkml:brush xml:id="br0">
      <inkml:brushProperty name="width" value="0.04286" units="cm"/>
      <inkml:brushProperty name="height" value="0.04286" units="cm"/>
      <inkml:brushProperty name="color" value="#E71224"/>
    </inkml:brush>
  </inkml:definitions>
  <inkml:trace contextRef="#ctx0" brushRef="#br0">9 35 6273,'-1'3'720,"-1"-1"-540,1 0 90,0-1-90,0 0 89,0 0 451,0-1-540,4 0 0,0 0 450,8-2-361,-4 2 721,11 0-720,-9 0 449,14 5-539,-11-3 270,17 5-360,-15-5 180,24 1-180,-19-3 0,41-3-90,-33-1 90,45-7-180,-44 5 90,35-7-90,-38 8-90,20-4 90,-30 6-720,7-1 450,-16 3-1528,-1-2 1078,-8 4-1799,-16 3 2609,5 0 0,-14 3 0,11-4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7.481"/>
    </inkml:context>
    <inkml:brush xml:id="br0">
      <inkml:brushProperty name="width" value="0.04286" units="cm"/>
      <inkml:brushProperty name="height" value="0.04286" units="cm"/>
      <inkml:brushProperty name="color" value="#008C3A"/>
    </inkml:brush>
  </inkml:definitions>
  <inkml:trace contextRef="#ctx0" brushRef="#br0">16 156 6183,'3'1'180,"0"-1"-90,0 0 90,3-2 270,-2 1 270,1-1 89,-2-1-89,-1 2-91,2 1 1,3 8 90,0 11-1,-2 12-449,-7 14-90,-5 5-180,-1-11 180,3-13 0,1-30-180,3-5 0,-8-39 0,-1 1 0,0-1 0,1 1 0,7 32 0,3-17 0,1 16 0,8-18 0,-4 21 0,9-11 0,-8 16 0,7-5 0,-10 9 0,3 0 0,-4 5 0,4 5 0,-3-1 0,9 16 0,-7-11 0,12 16 0,-11-15 0,9 12 0,-10-14 0,3 16 0,-7-13 90,-3 21-90,0-18 0,-2 13 0,4-17 0,6 13 0,-3-13-90,10 10 90,-9-15-90,7 5 90,-7-6-270,4 0 0,-7-3-989,4-4 629,-3-1-1439,8-12 1260,-5 5 809,9-18 0,-9 16 0,4-9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5.443"/>
    </inkml:context>
    <inkml:brush xml:id="br0">
      <inkml:brushProperty name="width" value="0.04286" units="cm"/>
      <inkml:brushProperty name="height" value="0.04286" units="cm"/>
      <inkml:brushProperty name="color" value="#E71224"/>
    </inkml:brush>
  </inkml:definitions>
  <inkml:trace contextRef="#ctx0" brushRef="#br0">22 242 5914,'-2'-3'269,"1"0"-269,-1 0 90,1 1 0,-1 0 0,1 1 0,-1-1-90,1 1 90,-1 0 0,1-1-90,1 1 90,0 0-90,0-1 90,0 0 90,2-2-90,0 2 0,3-5 0,-2 4 90,6-6-180,-4 5 90,4-4-90,-5 2 90,1 0-90,1-1 90,0-1-90,3-5 0,-3 4 89,5-13 1,-7 13 90,2-7-90,-5 12 90,-1-1-90,-1 4 0,-2-1-90,2 2 90,-2-1-90,1 2 0,-4 3 0,2 0 0,-8 12 0,6-6 90,-13 21-90,10-17 0,-8 22 0,11-22 0,-3 19 0,7-18 0,3 17 0,2-18 0,10 10 0,-5-15 90,20 3-90,-15-11 90,21-4 0,-20-3 0,22-15-90,-19 9 90,23-25-90,-22 19 0,21-25 0,-24 24 0,14-23 0,-19 25 0,4-22 0,-12 23-90,-22-20 90,6 26-90,-18-9 90,14 18 0,-22 6-90,14 0-90,-39 21 90,41-13-630,-16 21 451,35-21-1171,15 16 1440,4-17 0,14 5 0,-6-10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7.931"/>
    </inkml:context>
    <inkml:brush xml:id="br0">
      <inkml:brushProperty name="width" value="0.04286" units="cm"/>
      <inkml:brushProperty name="height" value="0.04286" units="cm"/>
      <inkml:brushProperty name="color" value="#008C3A"/>
    </inkml:brush>
  </inkml:definitions>
  <inkml:trace contextRef="#ctx0" brushRef="#br0">0 83 6363,'2'2'450,"1"0"-360,2 0 90,1 0 0,2 0 0,1-1 0,2 0-90,1-1 179,8-2-179,-4 1 90,22-7-180,-18 2 90,27-13 90,-22 3-90,1 0 90,-13 2-90,-14 10 0,-10-2 0,1 5-90,-8-1 0,4 3 0,-1 1 0,-2 1 0,-1 1 180,-10 7 0,7-2 719,-22 24-629,25-15 450,-12 32-541,26-28 271,5 28-360,5-29 0,20 22 0,-9-26-90,32 13 0,-24-19 0,37 3-90,-34-12-1079,39-12 719,-42 2-719,23-17 629,-34 12-1439,10-22 1619,-15 19 360,5-23 0,-11 25 0,1-9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8.132"/>
    </inkml:context>
    <inkml:brush xml:id="br0">
      <inkml:brushProperty name="width" value="0.04286" units="cm"/>
      <inkml:brushProperty name="height" value="0.04286" units="cm"/>
      <inkml:brushProperty name="color" value="#008C3A"/>
    </inkml:brush>
  </inkml:definitions>
  <inkml:trace contextRef="#ctx0" brushRef="#br0">0 30 5914,'9'-18'2248,"0"7"-2158,-9 15 90,3 4 0,0 0-90,1 2 90,3 7-90,-1-4 90,9 20-180,-8-16-90,15 28-90,-14-29-810,12 15 451,-14-24 539,6-6 0,-7-7 0,2-6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8.267"/>
    </inkml:context>
    <inkml:brush xml:id="br0">
      <inkml:brushProperty name="width" value="0.04286" units="cm"/>
      <inkml:brushProperty name="height" value="0.04286" units="cm"/>
      <inkml:brushProperty name="color" value="#008C3A"/>
    </inkml:brush>
  </inkml:definitions>
  <inkml:trace contextRef="#ctx0" brushRef="#br0">5 7 6723,'-3'-4'810,"2"2"-900,6 6-90,3 2-90,2 2 270,12 8 0,-5-6 0,9 8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9.215"/>
    </inkml:context>
    <inkml:brush xml:id="br0">
      <inkml:brushProperty name="width" value="0.04286" units="cm"/>
      <inkml:brushProperty name="height" value="0.04286" units="cm"/>
      <inkml:brushProperty name="color" value="#008C3A"/>
    </inkml:brush>
  </inkml:definitions>
  <inkml:trace contextRef="#ctx0" brushRef="#br0">250 268 6363,'-5'-6'540,"0"-1"-360,0 2-90,-2-1 0,-1 1 90,0 1 90,-14 2-91,1 5 1,-6 1 270,-17 21-360,23-10 90,-22 29-90,30-23 90,-4 29-180,14-27 90,8 26-90,2-30 0,19 14 90,-11-24-90,26-1 0,-22-9 90,24-15 0,-26 6 179,14-20-89,-21 16 720,6-18-630,-12 21 89,2-6-179,-4 14-90,0 0 0,0 3-90,-1 2 0,1 3 90,0 2-90,1 4 0,5 11 0,0-3 0,12 36 0,-8-22 180,13 56-180,-15-45 180,-4 14 0,-2 2-90,-4-14 45,-5 6 0,-3-1-45,-2-20 90,-20 26-180,13-38 0,-23 6 0,21-22-90,-21-15-90,24-4-900,-15-41 541,21 21-451,3-17 1,1-2 359,6-2-270,5-21 1,3-1 719,3 15 45,5-9 0,2 2 135,-1 21 0,4-2 0,1 0 0,-3 10 90,25-45 0,-27 54 180,16-29-180,-21 42 540,5-12-450,-14 25 269,-5 10-269,-2 5 90,-6 26-180,7-15 180,2 34-270,3-28 180,10 39-90,-5-36 180,11 36-90,-10-39 449,10 31-449,-11-38 450,5 13-540,-8-25 359,5-7-449,-3-5 90,13-22-90,-7 9-90,9-13 90,-8 13 0,0 0 0,0 1 0,0 1 0,3-3 0,-5 8 90,15-2 0,-14 11 0,16 12 0,-18 2-90,11 24 90,-13-16-90,10 27 0,-10-26-180,13 21 90,-11-25-809,10 12 449,-11-19-989,10 1 899,-10-10-809,12-10 899,-13 2 450,7-13 0,-10 6 0,2-6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09.748"/>
    </inkml:context>
    <inkml:brush xml:id="br0">
      <inkml:brushProperty name="width" value="0.04286" units="cm"/>
      <inkml:brushProperty name="height" value="0.04286" units="cm"/>
      <inkml:brushProperty name="color" value="#008C3A"/>
    </inkml:brush>
  </inkml:definitions>
  <inkml:trace contextRef="#ctx0" brushRef="#br0">26 137 6094,'0'-12'269,"0"0"-179,0-1 0,1-1 0,-1 1 0,0 0 0,0 0 0,0 2 90,0-3 270,0 1-360,-1 5 269,-4 9-179,1 6 180,-5 22-180,5-11 180,0 35-180,6-26 269,3 38-269,-1-35 540,4 45-540,-4-47 270,2 32-271,-4-44 91,2 10-180,-2-19 0,2 0 0,-1-9-90,1-3 90,1-4-90,1-2 0,7-10 0,-2 4 0,16-18 0,-12 18 0,23-13 0,-21 23 0,25 4 0,-25 8 90,21 19-90,-23-8 180,13 25-90,-19-19 90,-2 32-90,-11-28 0,-20 31 0,6-32-90,-46 27-90,34-35-270,-37 5 0,46-23-1079,-13-25 809,27 6-1349,13-38 1350,4 30 629,24-30 0,-17 37 0,11-9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10.313"/>
    </inkml:context>
    <inkml:brush xml:id="br0">
      <inkml:brushProperty name="width" value="0.04286" units="cm"/>
      <inkml:brushProperty name="height" value="0.04286" units="cm"/>
      <inkml:brushProperty name="color" value="#008C3A"/>
    </inkml:brush>
  </inkml:definitions>
  <inkml:trace contextRef="#ctx0" brushRef="#br0">119 48 5914,'4'-1'180,"0"1"-91,-1 0 91,-1-1-90,1 1 90,-2-1-90,1 0 900,1-3-900,-1 1 269,0-3-269,-2 2 270,-4-5-270,1 5 0,-2-4 0,2 6 0,0 0 0,-1 0 90,0 2 90,-7 5-180,3 0 539,-16 16-449,10-6 809,-19 39-809,21-29 180,-5 40-270,18-41 90,15 23-90,-3-30-90,29 11 0,-19-21 90,48-8-90,-40-5 0,31-13 0,-41 7 0,17-19 0,-22 14 0,8-30 0,-20 28 0,-16-27 0,-2 31-180,-32-12 90,20 21-450,-35 3 271,36 7-721,-24 13 540,34-7-1259,9 14 1260,14-15-1170,31 4 1619,-15-11 0,15-1 0,-17-1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11.916"/>
    </inkml:context>
    <inkml:brush xml:id="br0">
      <inkml:brushProperty name="width" value="0.04286" units="cm"/>
      <inkml:brushProperty name="height" value="0.04286" units="cm"/>
      <inkml:brushProperty name="color" value="#008C3A"/>
    </inkml:brush>
  </inkml:definitions>
  <inkml:trace contextRef="#ctx0" brushRef="#br0">2 277 6183,'-1'-5'810,"1"-2"-720,0 2 90,0 0-90,0 2 0,0 2 90,0 0 89,3 5-89,-2-1 270,4 14-360,-3-7 450,4 22-360,-3-16 629,12 35-719,-8-29 270,14 29-360,-11-35 180,16 13-180,-13-21 90,19-1-90,-16-9 90,24-20-90,-24 9 0,17-28 0,-24 23 90,5-24 0,-12 25-90,0-7 90,-2 15 0,-2 2-1,0 1-89,2 2 90,-2 3-90,1 2 0,-2 12 0,2-3-179,4 29 89,1-21-360,14 27 270,-8-30-360,21 13 450,-16-19-180,22 4 270,-21-11-89,13-1 89,-19-2 89,5-2-89,-11 1 90,2 0 0,-5 0 0,2-2-90,-2 2 90,2-7 0,0 3 0,7-13-90,-5 8 90,5-16-90,-6 14 0,0-17 0,-3 18-90,0-15 90,-1 18-90,0-7 0,0 12-539,0 3 539,1 3-90,1 1 90,1 0-90,3-2 180,-2 0-90,9 0 90,-7-1 0,9 0 0,-8 1 0,5-2 0,-6-1 0,9-3 0,-9 1 0,14-10 0,-12 7 0,12-12 0,-13 11 90,7-11-90,-10 10 0,5-10 0,-6 10 90,3-8-90,-4 10 0,2-10 0,-2 10 0,4-17 0,-4 14 0,5-18 0,-4 16 0,3-12 0,-3 15 0,1-9 0,-3 11 90,0-4-90,-1 8 180,0-2-180,0 4 360,-4 7-271,2 0 271,-7 17-270,6-9 360,-4 29-270,4-20 270,-2 38-360,2-32 269,-1 36-269,2-39 180,1 24-270,2-34 180,6 8-180,-1-21 0,17-10 90,-9-5-90,20-25 0,-19 17 0,15-26 0,-19 27-90,8-18 90,-12 25 90,1-5-90,-5 15 90,1 18-90,-2-4 0,5 29 0,-4-21 0,11 27 0,-7-26 0,14 21-90,-9-25 90,19 10 0,-14-19-90,30-2 0,-24-7-270,43-20 270,-39 8-90,33-24 90,-42 20 90,11-14 0,-20 16 90,4-14 0,-9 17 0,0-13-90,-4 19 90,-2-3-90,1 6 0,-3 1 0,2 2 0,-3 7 0,3-3 180,-4 13-90,4-7 180,-1 26-180,3-19 0,5 29 0,0-28 0,11 17-90,-6-22 0,18 6 90,-13-16-90,20-8 0,-20-2 0,12-18 0,-17 11 90,2-29-90,-10 22 0,-10-32 0,1 31-90,-19-28 0,12 31-270,-23-12 180,21 24-719,-18 7 539,23 8-899,-3 18 809,12-10-1079,17 30 1079,-5-27-629,27 25 808,-18-28 271,12 7 0,-11-12 0,2-1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12.298"/>
    </inkml:context>
    <inkml:brush xml:id="br0">
      <inkml:brushProperty name="width" value="0.04286" units="cm"/>
      <inkml:brushProperty name="height" value="0.04286" units="cm"/>
      <inkml:brushProperty name="color" value="#008C3A"/>
    </inkml:brush>
  </inkml:definitions>
  <inkml:trace contextRef="#ctx0" brushRef="#br0">134 133 6183,'14'-40'1440,"-3"6"-1350,-10 26 89,-1 0-89,-1 0 0,0 1 90,0 1 0,-3-2 0,1 3 180,-9-2-180,4 6 629,-23 9-629,17-1 630,-23 22-630,23-13 359,-9 25-449,16-21 270,4 25-270,6-24 90,15 21-180,-6-26 90,28 11-90,-19-20 180,39-7-180,-36-6 90,27-19-90,-38 10 90,5-21-90,-16 19 0,-3-10 0,-4 12-180,-8-5 0,2 5-180,-4-4 0,3 8-89,1 2-1260,-5 0 1079,6 6-1889,-4 10 1890,12 1 629,1 8 0,7-6 0,2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12.796"/>
    </inkml:context>
    <inkml:brush xml:id="br0">
      <inkml:brushProperty name="width" value="0.04286" units="cm"/>
      <inkml:brushProperty name="height" value="0.04286" units="cm"/>
      <inkml:brushProperty name="color" value="#008C3A"/>
    </inkml:brush>
  </inkml:definitions>
  <inkml:trace contextRef="#ctx0" brushRef="#br0">200 430 6363,'1'-8'990,"-1"2"-810,-2-2 0,-1 3-1,-1-1 271,-18-7-360,9 7-90,-13-5 90,14 10 0,-7 4-90,5 0 360,-18 15-270,18-7 270,-12 20-180,19-16 629,0 20-539,8-19 449,9 20-539,0-21 180,21 10-270,-14-19 90,29-4-180,-23-7 180,37-27-180,-36 12 90,30-38-90,-36 31 90,16-40-90,-23 34-90,5-19 90,-12 22 0,-1-1 0,-3-1 0,-3-1 0,-5-13 0,1 13 0,-14-19 0,9 32 180,-21 9-180,21 19 180,-11 37-180,20-16 180,7 50-90,3-40-1,22 52-89,-11-52-179,31 41-1,-25-49-1529,27 24 809,-33-37-3058,7 11 3958,-21-23 0,-4 2 0,-4-8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19.714"/>
    </inkml:context>
    <inkml:brush xml:id="br0">
      <inkml:brushProperty name="width" value="0.04286" units="cm"/>
      <inkml:brushProperty name="height" value="0.04286" units="cm"/>
      <inkml:brushProperty name="color" value="#008C3A"/>
    </inkml:brush>
  </inkml:definitions>
  <inkml:trace contextRef="#ctx0" brushRef="#br0">430 39 7443,'-1'-3'360,"1"2"-181,0 0 3060,0 0-3060,1 2 91,-1-1-180,2 1 90,-2-1-90,1-1 0,1 1 0,-2-1 180,2 1-270,-1 0 270,1 0-270,-2-1 270,1 0-180,-3 1-1,1 0-89,-1-1 180,-2 0-180,0-1 90,-4 0-90,3 0 180,-9-1-180,5 1 90,-24-1-90,16 1 0,-32 1 0,28 1 0,-27-2 0,29 1 0,-21-3 0,25 3 0,-12-1 0,18 2 0,-7-1 0,12 1 0,-3 0 0,5 0 0,-2 0 0,3 0 0,-2 0 0,2 0 0,-4 0 0,3 0 0,-1 0 0,3 0 0,0 0 0,-1 1 90,0-1-90,0 2 90,-2 1-90,2-1 90,-4 1-90,3-2 0,-1 0 0,2-1 0,3 1 0,-2-1 90,2 1-90,-2-1 0,0 1 90,0 2-90,0-2 180,0 7-90,0-4 90,1 18-90,0-9 359,3 35-359,-2-20 450,1 49-450,-2-37 225,-1 14 0,0 1-225,1-10 89,-1 8 1,0-3-90,1-15 270,-1 32-360,-1-42 180,0 18-180,0-30 0,1 8 0,0-15 0,0 2 0,0-6 0,0 1 0,0-3-450,-2 0 180,1 0-719,-5 1 449,2-1-1169,-7-1 900,5-2-2160,-5-9 1800,6 5 1169,-5-13 0,7 10 0,-1-6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7.195"/>
    </inkml:context>
    <inkml:brush xml:id="br0">
      <inkml:brushProperty name="width" value="0.04286" units="cm"/>
      <inkml:brushProperty name="height" value="0.04286" units="cm"/>
      <inkml:brushProperty name="color" value="#E71224"/>
    </inkml:brush>
  </inkml:definitions>
  <inkml:trace contextRef="#ctx0" brushRef="#br0">265 2 6094,'-6'0'359,"0"-1"-179,1 1-90,-1 0 0,1 0 0,0 0 0,0 0 0,0 1 90,-2 1 360,-10 3-451,5-2 271,-18 6-270,17-5 90,-20 9-180,18-5 90,-18 12 0,20-10-90,-12 13 0,17-13 90,-5 14-90,10-14 0,7 14 0,1-15 90,17 8 0,-9-12 0,24-1-90,-17-5 180,35-19-90,-32 7 0,21-18 0,-30 17 0,3-15-90,-13 14 0,-15-20-90,1 22-450,-26-11 180,20 19-719,-19 4 629,21 4 450,-9 16 0,17-9 0,1 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20.479"/>
    </inkml:context>
    <inkml:brush xml:id="br0">
      <inkml:brushProperty name="width" value="0.04286" units="cm"/>
      <inkml:brushProperty name="height" value="0.04286" units="cm"/>
      <inkml:brushProperty name="color" value="#008C3A"/>
    </inkml:brush>
  </inkml:definitions>
  <inkml:trace contextRef="#ctx0" brushRef="#br0">4 91 6004,'0'-3'539,"0"2"-449,0-1 0,1 1 0,0 0 0,0-1 0,0 1 180,5-4-180,-3 2 180,10-7-180,-6 6 269,13-7-269,-9 6 360,12-5-270,-13 7 719,14-3-629,-15 4 630,10-2-720,-13 2 449,5-2-539,-6 3 180,3-3-180,-5 2 180,3 0-270,-5 1 450,1 0-450,-5 4 90,1-1-90,-5 3 90,-12 7 0,5-2-1,-23 20 1,19-14 90,-19 32-90,23-24 180,-12 44-180,18-34 360,-1 61-360,10-55 0,14 49-90,-5-59-180,18 28-90,-15-37-630,17 14 361,-17-25-1800,14-2 1440,-17-10-1980,2-9 2879,-11 3 0,-2-6 0,-1 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20.947"/>
    </inkml:context>
    <inkml:brush xml:id="br0">
      <inkml:brushProperty name="width" value="0.04286" units="cm"/>
      <inkml:brushProperty name="height" value="0.04286" units="cm"/>
      <inkml:brushProperty name="color" value="#008C3A"/>
    </inkml:brush>
  </inkml:definitions>
  <inkml:trace contextRef="#ctx0" brushRef="#br0">0 12 6543,'2'-3'630,"0"1"-450,1 0 0,3 0 0,0 0-1,4 2 181,6 0-180,-1 2 900,28 11-721,-22-5 631,29 17-630,-33-14 359,12 16-539,-20-15 180,5 18-270,-12-17 90,-7 20-90,-3-18 0,-33 21 0,19-22-180,-34 12 90,35-20-450,-18-1 180,27-6-1079,-5-6 809,16 1-1169,11-11 1169,0 8-989,28-12 1259,-20 13-89,21-5 359,-23 8 0,6-1 0,-7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21.231"/>
    </inkml:context>
    <inkml:brush xml:id="br0">
      <inkml:brushProperty name="width" value="0.04286" units="cm"/>
      <inkml:brushProperty name="height" value="0.04286" units="cm"/>
      <inkml:brushProperty name="color" value="#008C3A"/>
    </inkml:brush>
  </inkml:definitions>
  <inkml:trace contextRef="#ctx0" brushRef="#br0">94 79 5914,'11'-32'1889,"-3"6"-1710,-8 21 91,0 1-90,0 0 0,-1 1 0,0 1 0,-1 0 180,-4 2-180,0 0 539,-12 9-359,7-2 629,-17 16-719,16-9 270,-10 30-540,16-24 180,8 29-90,6-32-90,24 16 0,-12-22-450,30 5 90,-26-13-1259,28-4 900,-31-4-1710,18-13 1619,-25 7 810,4-5 0,-11 6 0,0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21.532"/>
    </inkml:context>
    <inkml:brush xml:id="br0">
      <inkml:brushProperty name="width" value="0.04286" units="cm"/>
      <inkml:brushProperty name="height" value="0.04286" units="cm"/>
      <inkml:brushProperty name="color" value="#008C3A"/>
    </inkml:brush>
  </inkml:definitions>
  <inkml:trace contextRef="#ctx0" brushRef="#br0">0 1 6993,'7'7'1439,"1"2"-989,2 2 90,3 3-1,0 4 1,2 3-90,2 3-1,2 3 271,8 15 90,20 32-720,-14-20-1,-9-3 1,-4-3 0,-12-11-90,-10 43-90,-10-48-539,-32 31 89,19-42-2068,-34 9 1618,35-24 990,-12-8 0,28-6 0,0-5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6:32.749"/>
    </inkml:context>
    <inkml:brush xml:id="br0">
      <inkml:brushProperty name="width" value="0.04286" units="cm"/>
      <inkml:brushProperty name="height" value="0.04286" units="cm"/>
      <inkml:brushProperty name="color" value="#008C3A"/>
    </inkml:brush>
  </inkml:definitions>
  <inkml:trace contextRef="#ctx0" brushRef="#br0">5278 481 6273,'0'-6'450,"1"0"-360,0 0 0,2 0 0,1-1 0,-1 0 90,2 1-90,-1 0 90,0 1 449,-1-2-449,-1 2 450,-2-3-450,-1 5 629,-4-5-539,2 5 630,-8-9-720,5 7 89,-12-13-179,9 11 0,-18-12 0,11 11 0,-27-7-90,21 9 180,-31-6-180,29 7 270,-29-6-180,31 6 90,-31-7-180,29 7 0,-41-7 0,32 8 0,-48-4 0,44 5 0,-53-3 0,49 4 0,-53 0 0,52 2 45,-12-1 0,0 2-45,10-1 0,-8 0 0,0 0 0,14 1 0,-21 0 0,28 1 0,1 0 90,0 0-90,0 0 0,-10 2 0,10-1 0,-31 2 0,30-2 0,-36 3 0,38-3 0,-50 6 0,44-4 0,-58 11 0,54-8 0,-10 3 0,-1-1 0,5 0 0,-6 2 0,-1-1 0,8-3 0,-48 9 0,55-12 90,-35 4-90,43-6 0,-48 6 0,42-4 0,-57 13 0,51-9 45,-9 3 0,-1 2-45,3-1 0,-5 2 0,1-1 0,7-1 0,-48 12 0,56-15 0,-42 9 0,47-10 0,-51 14 0,50-13 0,-50 15 0,50-15 0,-44 15 0,41-15 90,-47 17-90,45-16 89,-48 15-89,49-15 90,-43 15-90,47-15 0,-46 24 0,48-20 0,-37 23 90,45-23-90,-23 16 0,27-18 90,-20 15-90,23-15 0,-19 12 0,21-15 0,-18 14 0,18-13 90,-22 15-90,20-14 0,-30 19 0,27-17 0,-29 22 0,29-21 0,-21 22 0,23-22 0,-22 21 0,22-21 90,-21 18-90,23-19 0,-23 16 0,24-17 0,-19 18 90,20-19-90,-17 18 0,17-17 0,-17 19 0,16-18 0,-18 21 0,18-18 0,-21 23 0,18-21 90,-29 33-90,26-29 90,-25 33-90,30-35 90,-13 22-90,18-25 0,-8 20 0,13-21 0,-6 23 90,7-22-90,-5 25 90,5-24 0,-9 24-90,6-24 90,-14 32-90,11-30 90,-14 33-90,14-33 0,-11 28 0,13-28 90,-5 28-90,9-27 0,-2 30 0,4-28 90,-2 41-90,2-37 90,-2 43-90,2-42 179,-2 42-179,2-39 180,-2 42-90,1-41 0,-1 41-90,1-41 90,-1 43-90,2-43 90,-2 65-90,3-61 90,-1 46-90,2-57 0,1 27 0,0-26 90,5 31-90,-3-33 90,6 36-90,-4-33 90,7 43-90,-6-39 0,9 55 0,-9-53 90,8 49-90,-8-54 90,5 26-90,-5-30 90,13 42-90,-10-33 0,16 53 0,-15-50 180,12 47-180,-14-46 90,10 49-90,-10-49 90,9 46 0,-10-49 0,9 40-90,-10-44 0,12 50 0,-10-46 0,11 53 0,-11-52 0,9 44 0,-9-45 89,11 43-89,-9-45 90,14 39 0,-11-41-90,21 39 90,-17-38-45,10 11 0,0 0-45,-4-5 0,7 10 0,-1 0 0,-8-8 0,3 10 0,-2 1 90,-4-2-45,1 10 0,-1 1-45,-2-4-1651,3 10 0,1 0 1741,0-6-613,7 8 0,1-1 523,0-8 0,11 14 0,2-1 90,-6-14-90,6 8 0,-1-1 0,-11-19-356,2 5 1,-1-1 355,-6-6 0,2 3 0,-1 1 0,-5-6 0,2 4 0,0 1 0,-3-7-229,3 6 0,0-1 229,-3-7 0,9 12 0,1 1 0,-4-11 0,6 9 0,0 0 0,-7-13 0,4 6 0,1-1 0,-4-4 0,6 6 0,-1 0 0,-2-5 0,3 5 0,1 1 0,-4-5 0,4 7 0,-1 0 0,-4-5 0,8 17 0,0 1 90,-6-10-90,5 14 0,1-1 0,-7-14 45,5 8 0,1-1-45,-1-6 0,7 6 0,2-1 0,-4-6 45,8 6 0,0 0-45,-5-7 17,6 7 0,-1-1 73,-5-6-90,10 15 0,-1 2 0,-10-12 45,8 12 0,-2-1-45,-12-15 0,3 7 0,0-1 0,-5-6 0,5 5 0,0-1 0,-4-7 45,6 4 0,0-2-45,-4-7 20,5 3 1,0-1-21,-5-6 45,10 8 0,1-1 45,-9-8-90,8 5 0,0-1 0,-10-12 45,6 1 0,2 0-45,-4-6 90,9 1 0,0 0-90,-2-4 45,8 1 0,0 0-45,-6-4 0,7 2 0,1 0 0,-7-3 0,8 3 0,0-1 0,-5-1 135,19 5 0,1 0-135,-11-5 90,16 4 0,0 0-1,-15-5-653,9 2 0,1 0 744,-6-2-90,9 2 0,1 0-90,-8-2-11,9 1 0,0 1 101,-11-2-45,21 4 0,0-1-45,-17-3 44,15 1 1,-1 0 45,-23-6-45,8 0 0,0 1-45,-10-3 90,9 1 0,0-1-90,-8-1-355,8 0 1,0 0 354,-9 0 365,5 0 1,-1-1-276,-11 0-90,13 0 0,0 0 0,-13-3 611,10 0 1,0-2-522,-15-2 90,7-2 0,0-2-90,-5 1 134,5-2 1,1-1-135,-6 1-45,8-2 0,0 1 45,-4 2-90,10 0 0,1 1 0,-4 3 0,23-3 0,2 0 0,-12 1 45,18-3 0,1 0-45,-20 1 90,11-2 0,1 1-90,-9-1-243,9-2 1,1 1 242,-11-1 45,11-1 0,0-1-45,-11 1-97,11 0 1,0 0 96,-11 1 45,24-3 0,0 0 45,-16 2-90,16-2 0,-2-1 0,-23 3 0,9-1 0,0-1 0,-12 1 0,9-3 0,-1 1 0,-11-1-395,8-2 1,-1-1 484,-11 2 220,7-4 0,-1-1-310,-12 3 437,12-7 1,-1 1-438,-16 4 0,9-5 0,-2 1 0,-16 5 309,6-2 0,-1 0-309,-7 2 270,48-20-90,-52 21 2363,45-20-2273,-46 20 269,48-23-449,-45 21-45,14-6 0,0 1-45,-8 3 0,10-3 0,0 0 0,-12 5 0,6-2 0,1 0 0,-6 2 0,4-1 0,0 1 0,-8 2 90,46-15-90,-50 19 933,42-13-933,-44 16 90,42-9-90,-42 11 45,15-4 0,0-1-45,-7 2 89,12-5 1,-2-2 0,-11 3 0,51-21 180,-53 19 540,47-20-630,-51 21 269,41-19-359,-43 20 90,58-25-90,-52 23-45,11-5 0,0 0-45,-11 6 90,48-24-90,-47 22 45,5-3 0,1-1-45,-4 2-45,7-3 0,-1 0 45,-6 2-315,4-2 0,-1 0 405,-7 4-90,41-26 0,-46 25 0,50-34 0,-48 32 0,46-35 0,-50 35 0,39-29 0,-40 28 0,11-8 0,-1 0 0,-7 5 0,6-6 0,-1 0 0,-11 8 0,33-33 0,-35 33 0,28-37 0,-32 32 0,23-43 0,-26 37 572,4-11 0,2-5-572,7-25 0,1-3 887,-9 17-887,-14 30 0,-2 8 0,2-25 0,-5 24 0,-1-35 0,-3 33 0,-4-38 0,2 36 0,-3-53 0,3 47 0,-2-51 0,3 54 0,-1-39 0,1 41 0,-3-41 0,0 44 0,-7-38 0,4 42 0,-11-32 0,9 30 0,-10-31 0,12 31 0,-7-30 0,8 31 0,-5-30 0,6 31 0,-6-36 0,7 36 695,-6-30-695,5 35 0,-8-25 0,7 24 0,-11-27 0,10 24 0,-12-30 0,10 28 0,-12-32 0,13 32 0,-15-40 0,15 38 0,-15-38 0,13 39 0,-18-35 0,14 33 0,-23-46 0,22 42 0,-17-43 0,23 46 0,-10-35 0,13 37 0,-9-33 0,9 35 0,-11-34 0,8 32 0,-17-37 0,13 34 0,-22-40 0,20 37 0,-26-50 0,24 48 0,-23-46 0,25 51 0,-17-32 0,19 35 0,-15-30 0,17 32 0,-12-27 0,14 29 479,-17-29-479,16 31 0,-17-26 0,17 30 0,-13-21 0,13 21 0,-18-27 0,16 26 0,-18-26 0,18 27 0,-18-22 0,16 22 0,-23-23 0,19 22 0,-26-26 0,25 22 0,-29-28 0,28 26 0,-36-40 0,33 36 0,-34-38 0,34 41 0,-33-31 0,29 31 0,-41-33 0,36 31 0,-44-32 0,42 32 0,-43-35 0,45 33 0,-11-9 0,1-2 0,7 7 0,-8-8 0,0 0 0,9 9 0,-6-5 0,-2 1 0,4 4 0,-15-9 0,-2 0 0,8 7 0,-10-6 0,1 1 0,13 9 0,-4-4 0,1 0 0,7 3 0,-3-3 0,1-1 0,6 4 0,-3-2 0,0-1 0,5 4 0,-42-33 0,42 35 0,-12-7 0,-1 0 0,8 6 0,-8-5 0,1-1 0,11 9 0,-41-34 0,44 32 0,-39-35 0,39 33 0,-40-34 0,38 36 0,-43-33 0,41 35 0,-12-8 0,-2 1 0,10 6 0,-9-7 0,1 1 0,12 7 0,-44-34 0,45 32 0,-12-10 0,0-1 0,7 6 0,-9-7 0,0 0 0,9 9 0,-6-3 0,0-1 0,3 5 0,-5-4 0,-1 0 0,5 5 0,-6-4 0,-1 1 0,6 4 0,-5-2 0,0-1 0,8 5 0,-8-6 0,1-1 0,11 8 0,-42-33 0,53 37 0,-28-23 0,34 24 0,-25-20 0,26 23 0,-23-18 0,24 20 0,-24-16 0,24 19 0,-31-16 0,30 17 0,-28-12 0,31 13 0,-22-9 0,22 11 0,-33-14 0,27 12 0,-42-12 630,35 13-1170,-48-13 450,41 11-90,-48-15 90,47 14-180,-47-16 270,46 15-90,-45-18 1,47 17 89,-41-16 0,44 17 0,-38-14 0,45 17-90,-30-11 0,36 13-360,-26-8 270,24 9-360,-36-12 270,28 10-449,-44-15 449,40 12 90,-55-18 180,53 17 0,-43-16 0,54 18 0,-22-13 0,30 14 0,-12-9 0,18 12 0,-14-9 0,13 9-90,-27-8 0,18 8 90,-48-10 0,39 10 0,-43-11 0,48 10 0,-27-9 90,32 8-90,-21-10 0,24 10-90,-18-9 90,20 11 0,-22-8 0,19 8 0,-26-6 0,23 6 90,-29-7-90,32 7-90,-22-7 90,29 8 0,-12-5 0,14 6 0,-12-3 0,12 5-90,-18-2 90,15 3 0,-22-4 0,21 4 90,-16-6-90,18 5-90,-18-7 90,13 5 0,-29-4 0,24 6 0,-35-3 0,30 4 0,-32-3 0,33 3 0,-34-7 90,36 3-90,-30-7 0,24 4 0,-16-2 0,13 3-180,-23-1 180,24 4 0,-42-4 0,41 4 0,-40-6 0,43 5 90,-42-11-90,45 8 0,-32-12 90,39 11-90,-25-12 0,22 10-90,-44-13 0,26 14-2371,-19-1 1,-5 2 1471,-5 2-900,-17 0 0,-1-1 360,9 0-1709,-11-7 0,2-2 1798,24 2 1440,6-5 0,3 0 0,21 0 0,-7-7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25.836"/>
    </inkml:context>
    <inkml:brush xml:id="br0">
      <inkml:brushProperty name="width" value="0.04286" units="cm"/>
      <inkml:brushProperty name="height" value="0.04286" units="cm"/>
      <inkml:brushProperty name="color" value="#008C3A"/>
    </inkml:brush>
  </inkml:definitions>
  <inkml:trace contextRef="#ctx0" brushRef="#br0">13 313 6004,'-4'-1'269,"0"-1"-269,2 1 90,1 0 0,0-1-90,1 1 90,0 0 0,1 0 0,-1 0 0,2 0 270,3-4-270,-2 2 539,5-5-449,-5 3 360,4-5-270,-5 5 809,-2-12-449,-2 2-450,-1-3 270,-1-4-360,3 11 89,1-13-89,1 13 0,2-10-90,-2 14 180,0-5-90,-1 11 90,-2 9-90,-1 10 90,-4 30-180,1-10 90,-1 52-90,5-43 45,2 10 0,3 0-45,2-4 45,5 6 0,3-2-45,1-10 0,26 43 0,-20-58 90,34 23-90,-31-42 90,30-1-90,-34-17 0,9-9 90,-14-1-90,-1-3 0,0-4 0,-1-1 0,4-16 0,-6 8 0,7-41 0,-11 33 0,2-56 0,-9 52 0,-1-16 0,-2 0 0,0 11 0,0-7 0,-1 2 0,2 17 0,-2-33 0,3 44-90,-1-16 90,2 29 0,1-1 0,0 13 0,2 21 0,0-2 90,5 59-90,-3-38 0,4 15 0,1 0 0,0-10 45,6 6 0,1-1-45,1-6 0,5 3 0,1-2 0,0-9 0,31 32 0,-30-45 0,28 12 0,-31-26-90,25-9 0,-30-7-450,12-24 180,-21 13-1259,1-34 989,-5 27-1079,2-33 1260,-2 34-631,5-25 900,-4 30-179,4-18 269,-4 23 90,3-9 0,-4 13 0,2-2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26.785"/>
    </inkml:context>
    <inkml:brush xml:id="br0">
      <inkml:brushProperty name="width" value="0.04286" units="cm"/>
      <inkml:brushProperty name="height" value="0.04286" units="cm"/>
      <inkml:brushProperty name="color" value="#008C3A"/>
    </inkml:brush>
  </inkml:definitions>
  <inkml:trace contextRef="#ctx0" brushRef="#br0">179 103 5824,'2'-1'899,"2"-2"-809,-2-1 0,1-3 90,0 1-90,0-1 180,1-4-90,-1 3 449,5-10-359,-5 9 720,1-8-631,-5 11 631,-9 1-720,1 6 89,-30 19-359,19-5 90,-32 28-90,32-23 0,-17 22 0,24-25 0,-2 14 0,14-19 90,16 13-90,-1-15 180,34 15-180,-19-15 90,56 19 0,-48-17 0,50 18-90,-58-19 0,12 7 90,-24-9-90,-3 1 90,-3 1 0,-3 0 0,-4 8-90,-6-4 180,-20 24-180,4-17 0,-39 26 0,27-29 0,-37 15-90,41-24-450,-19 1 180,33-11-1619,18-26 1530,9 8-721,45-40 901,-26 32-271,49-30 450,-46 36-90,35-19 180,-45 25 90,19-12 0,-30 15 270,9-13-180,-18 12 359,1-22-449,-8 19 270,-4-21-180,1 24 360,-5-11-271,3 15 451,-6-4-450,6 9 180,-6 0-360,7 3 0,-2 5-90,4-1 89,2 10 1,2-5 90,5 23-90,-1-15 180,13 39-180,-9-30 0,18 38-90,-15-39 0,18 23 0,-16-30 0,20 9 0,-18-20 0,20-6 0,-20-8 0,20-20 0,-21 10 0,18-38 0,-24 30 0,7-38 0,-16 40 0,-3-24 0,0 30 90,-4-9-90,4 18 90,-1 2-90,2 8 0,2 10 0,2-3 0,15 22 0,-5-16 0,25 24-90,-20-23-270,30 19 90,-27-21-899,30 8 719,-28-19-1169,35-8 1169,-31-5-1079,31-21 990,-35 14 539,10-11 0,-18 12 0,0-1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28.169"/>
    </inkml:context>
    <inkml:brush xml:id="br0">
      <inkml:brushProperty name="width" value="0.04286" units="cm"/>
      <inkml:brushProperty name="height" value="0.04286" units="cm"/>
      <inkml:brushProperty name="color" value="#008C3A"/>
    </inkml:brush>
  </inkml:definitions>
  <inkml:trace contextRef="#ctx0" brushRef="#br0">226 477 6363,'-31'-13'1619,"5"3"-1529,17 9-90,-1-1 90,0 2 0,-5 0 0,3 2 90,-16 11-90,13-3 90,-17 22-180,20-15 180,-8 27-90,16-22 270,3 38-270,4-36 179,14 31-179,-7-39 90,18 11-180,-14-21 90,20-5-90,-18-5 0,22-19 90,-22 8 0,15-27-90,-20 21 540,3-30-360,-12 33 179,-8-18-269,0 27 0,-5-2-90,6 9 90,1 2-90,1 1 0,1 4 0,2 7 0,1-1 90,8 20-180,-2-12 90,19 23 0,-12-24 90,34 24-90,-27-28 0,40 10 0,-36-22 90,35-9-90,-33-2 0,29-24 0,-34 14 0,23-41 0,-31 33 0,8-33 0,-18 33 0,-9-44 0,-1 36 90,-24-51-90,14 54 0,-24-34 0,23 41 0,-15-16 0,21 29 0,-6-3 0,12 15 0,-1 16 0,6 1 0,8 57 0,-2-35 90,5 16 0,1 1 0,1-7-45,6 6 0,1 1 45,1-9-90,7 0 0,2-3 0,-1-13 0,39 18 0,-37-38 0,34-9 0,-39-12-90,31-41 90,-38 22 0,18-57 0,-28 45-45,-3-10 0,-3 0 45,-4 3-90,-5-8 0,-3-1 90,-3 8-45,-3-4 0,-2 1 45,1 11 0,-18-31 0,22 50 90,-10 0-90,16 25 0,1 34 0,7-8 0,13 53 0,-4-40 45,6 8 0,0 1-45,2-4 45,5 3 0,2 0-45,-1-10 45,6 1 0,1-4-45,-3-10 0,47 16 0,-45-35 0,38-11 0,-45-10 0,21-29 0,-29 18 0,8-36 0,-18 32 0,-7-34 0,-4 36 0,-15-22 0,10 31 0,-15-5 0,17 21 0,-6 15 0,12 0 0,8 29 0,1-22 0,21 31 0,-11-30 0,32 27 0,-24-31 0,38 16 90,-33-25-90,49-7 0,-47-7-90,29-18 90,-42 9 90,5-31-90,-18 22 0,-8-29 0,-6 35 0,-12-12 0,11 21 0,-2 8 0,10 7 90,21 38-90,-4-17 0,30 39 0,-16-31 0,12 20 0,3 4 90,0 3 0,7 20 0,-3 2 90,-17-16 89,-5 9 1,-6-1 0,-13-13 180,-13 2 0,-8-2-181,-10-16 46,-16-2 0,-4-5-225,-2-14-180,-10-7 0,-2-5-90,7-13-360,-2-14 1,2-6-1,13-10-944,8-23 0,9-4 494,17 5-494,13-10 0,9 2 675,9 19 654,22-18 0,-16 34 0,1 1 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2.552"/>
    </inkml:context>
    <inkml:brush xml:id="br0">
      <inkml:brushProperty name="width" value="0.04286" units="cm"/>
      <inkml:brushProperty name="height" value="0.04286" units="cm"/>
      <inkml:brushProperty name="color" value="#008C3A"/>
    </inkml:brush>
  </inkml:definitions>
  <inkml:trace contextRef="#ctx0" brushRef="#br0">354 53 6004,'3'-3'359,"0"1"-179,0 0-90,0 0 90,0 1-90,0-1 0,0 0 90,3-2 90,7-2-270,-3 1 270,9-2-180,-13 5 269,7-2-179,-8 2 360,2-1-270,-5 2 629,1-2-539,-3 2 719,-5 0-899,0 1 0,-9 0-90,7 0 90,-12 0-180,10 0 180,-17 0-90,13 0 0,-34 2 0,25 0-90,-28 2 0,29-2 90,-24 5-90,26-5 0,-18 4 0,27-5 0,-7 0 0,11 0 0,-9 1 0,8 1 0,-11 3 0,10-3 0,-6 3 0,10-3 0,-2-1 0,4-1 0,1-1 0,0 1 0,0-1 0,1 0 0,-2 1 0,1 0 0,-2 1 0,2-2 0,-1 2 90,2-2-90,-1 0 0,3 0 0,-1 0 0,0 1 0,1-1 0,-2 0 0,2 1 0,-1 1 0,3 6 0,-1-1 0,5 21 0,-4-13 90,5 31-90,-4-25 180,6 33-180,-6-27 179,6 40-179,-5-35 180,6 45-90,-7-43 0,10 44 0,-8-45 0,13 42-90,-12-49 0,9 28 0,-12-40 90,2 14-90,-5-17 90,-1 10-90,-1-13 90,-1 8-90,1-10 0,0 4 0,0-7 0,0 1-90,0-3-90,-2 0 0,2-1-989,-3-1 449,1-1-2068,-4-7 1709,2 3 1079,-7-16 0,6 9 0,-4-9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3.369"/>
    </inkml:context>
    <inkml:brush xml:id="br0">
      <inkml:brushProperty name="width" value="0.04286" units="cm"/>
      <inkml:brushProperty name="height" value="0.04286" units="cm"/>
      <inkml:brushProperty name="color" value="#008C3A"/>
    </inkml:brush>
  </inkml:definitions>
  <inkml:trace contextRef="#ctx0" brushRef="#br0">43 79 5914,'7'-4'90,"1"0"-90,0 0 0,1-1 90,0 0-90,-2 1 179,2-3 361,0 0-360,-3 2 360,1-1-450,-5 4 359,3-2-359,-2 2 180,5-5-180,-4 5 90,5-4-180,-6 4 360,4 0-180,-5 1 269,1 1-179,-3 1 450,-5 5-450,1-1 269,-10 12-359,5-7 0,-14 17-90,11-13 90,-15 26-180,14-19 270,-16 46-180,19-36 90,-9 50-90,16-47 0,5 47 0,3-44 0,17 46 0,-8-48-1,24 37-89,-18-45 0,35 31 0,-33-38-89,27 19 89,-35-27-540,9 7 180,-17-13-1259,0 3-630,-9-14 1350,1 0 89,-4-9 810,3-7 0,3 2 0,1-7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8.010"/>
    </inkml:context>
    <inkml:brush xml:id="br0">
      <inkml:brushProperty name="width" value="0.04286" units="cm"/>
      <inkml:brushProperty name="height" value="0.04286" units="cm"/>
      <inkml:brushProperty name="color" value="#E71224"/>
    </inkml:brush>
  </inkml:definitions>
  <inkml:trace contextRef="#ctx0" brushRef="#br0">209 43 5824,'3'-7'449,"-1"1"-359,-2 5 0,0-1 0,0 1 0,0-1 270,-2 0-180,2-1 180,-3-5-270,1 5 269,-2-3-269,2 6 180,-7-1-180,4 0 90,-14 4-180,9-1 180,-22 14-180,18-6 180,-19 19-180,22-15 90,-13 22-90,14-19 0,-8 25 0,11-22 0,-1 22 90,7-25 0,9 15 0,1-20 180,33 5-270,-17-15 0,10 1 0,-24-5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3.870"/>
    </inkml:context>
    <inkml:brush xml:id="br0">
      <inkml:brushProperty name="width" value="0.04286" units="cm"/>
      <inkml:brushProperty name="height" value="0.04286" units="cm"/>
      <inkml:brushProperty name="color" value="#008C3A"/>
    </inkml:brush>
  </inkml:definitions>
  <inkml:trace contextRef="#ctx0" brushRef="#br0">3 60 6993,'-2'-1'810,"1"1"-631,2-2 1,0 0-90,1-2 0,1 1 0,2-1 90,18-7-90,-9 5 180,31-10-90,-23 11 629,31 0-539,-28 6 720,26 12-721,-32-3 271,16 20-360,-23-14 90,6 23-270,-14-21 180,-9 32-180,-4-29 90,-23 29-90,15-31-180,-25 13 90,25-21-540,-18 6 360,24-13-989,-7-4 809,16-3-1259,13-16 1350,-1 10-721,26-16 810,-19 15 270,24-12 0,-23 12 0,9-5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4.236"/>
    </inkml:context>
    <inkml:brush xml:id="br0">
      <inkml:brushProperty name="width" value="0.04286" units="cm"/>
      <inkml:brushProperty name="height" value="0.04286" units="cm"/>
      <inkml:brushProperty name="color" value="#008C3A"/>
    </inkml:brush>
  </inkml:definitions>
  <inkml:trace contextRef="#ctx0" brushRef="#br0">178 89 5914,'8'-14'539,"-2"2"-359,-4 7 0,-2 0 0,0-1 0,-1 2-90,-1-2 270,0-1-180,1 2 269,-3-5-269,2 6 90,-5-4-270,3 6 270,-12 3-180,7 2 270,-17 12-180,14-6 539,-19 16-359,17-11 449,-17 23-539,21-18 180,-8 27-450,14-24 270,8 36-270,1-34 180,16 30-180,-10-36 0,8 8 0,-7-16 0,1-3 0,3-2 0,0-1-360,10-5 0,-6-3-1349,27-17 990,-21 6-1530,25-26 1529,-31 21 720,11-16 0,-21 20 0,3-3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4.770"/>
    </inkml:context>
    <inkml:brush xml:id="br0">
      <inkml:brushProperty name="width" value="0.04286" units="cm"/>
      <inkml:brushProperty name="height" value="0.04286" units="cm"/>
      <inkml:brushProperty name="color" value="#008C3A"/>
    </inkml:brush>
  </inkml:definitions>
  <inkml:trace contextRef="#ctx0" brushRef="#br0">1 23 6363,'2'-4'810,"1"0"-630,0 0 0,2 1 0,1 0-1,1 1 1,2 0 0,2 1 360,9 3 989,25 18-1169,-12-5 809,36 36-899,-40-23 270,35 47-360,-37-38-45,1 8 0,-3 2-135,-7-3 89,-4 7 1,-5 0-90,-7-5-45,-9 11 0,-4-2-44,0-14-901,-17 40 360,19-62-1528,-3 1 1438,9-20-1529,-1-13 2249,3 3 0,0-6 0,2 7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34.235"/>
    </inkml:context>
    <inkml:brush xml:id="br0">
      <inkml:brushProperty name="width" value="0.04286" units="cm"/>
      <inkml:brushProperty name="height" value="0.04286" units="cm"/>
      <inkml:brushProperty name="color" value="#008C3A"/>
    </inkml:brush>
  </inkml:definitions>
  <inkml:trace contextRef="#ctx0" brushRef="#br0">28 51 6273,'-3'0'450,"1"0"-360,1 0 90,1-1-90,0 0 90,0-1-90,0 0 0,-1-1 270,-2-3-271,2 3 181,-2-6-180,3 6 90,0-3-180,0 4 180,2-1-180,0 2 180,8-2-180,-1 2 90,5-2 0,-1 2-90,0 1 90,3 0 90,1 0-90,2 1 90,0 1-1,1 1 1,0 1 90,0 2-90,-1 1 90,1 3 0,-2 2 269,10 14-359,-12-8 180,10 25-270,-21-23 90,-9 22-90,-7-23 0,-33 21-90,17-23 0,-45 15 0,39-21-90,-36 5 0,44-13-1349,-18-6 899,33-1-1349,9-13 1260,10 9-1170,26-10 1799,-16 11 0,12-4 0,-14 6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34.752"/>
    </inkml:context>
    <inkml:brush xml:id="br0">
      <inkml:brushProperty name="width" value="0.04286" units="cm"/>
      <inkml:brushProperty name="height" value="0.04286" units="cm"/>
      <inkml:brushProperty name="color" value="#008C3A"/>
    </inkml:brush>
  </inkml:definitions>
  <inkml:trace contextRef="#ctx0" brushRef="#br0">149 65 6363,'0'-2'360,"0"0"-360,0 0 90,0 0 0,1 0-90,0 0 0,1-2 90,1 1 90,8-8 270,-2 1-270,1-1 89,-7 3-89,-2 7 180,-3-2-270,2 2 90,-4 0-90,3 1-90,-1 0 90,0 1-90,0-1 90,0 2-90,-2-1 90,-2 3 0,0 0 180,-12 10-181,8-5 721,-26 25-540,21-19 359,-21 25-449,24-23 180,-9 20-360,16-21 180,0 18-90,6-22 0,9 10 0,-1-15 0,18 3-90,-11-7 0,36 0 0,-29-3 0,35 0-90,-37 1-630,22 0 271,-28-1-91,7 1-180,-13-1-89,-2 0-91,-2 0 1,-3 1 899,0 2 0,-2-3 0,0 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35.952"/>
    </inkml:context>
    <inkml:brush xml:id="br0">
      <inkml:brushProperty name="width" value="0.04286" units="cm"/>
      <inkml:brushProperty name="height" value="0.04286" units="cm"/>
      <inkml:brushProperty name="color" value="#008C3A"/>
    </inkml:brush>
  </inkml:definitions>
  <inkml:trace contextRef="#ctx0" brushRef="#br0">251 43 6004,'2'-1'359,"0"1"-269,0 0 90,-1 0-90,1 0 0,-1 0 90,1-1-90,-1 0 270,3-1 269,0-2-539,-1 1 450,0-3-270,-3 3 449,-3-4-359,1 5 540,-2-4-630,2 5 359,-5-3-539,3 4 90,-10-2-180,8 3 0,-13 3 0,9 0 90,-15 9-90,13-6 0,-19 15 0,16-10 0,-19 18 0,20-16 90,-19 26-90,21-24 90,-10 24-90,17-26 90,1 20 0,6-19 0,10 18-90,-2-19 90,17 18 0,-12-18-90,25 15 0,-22-18 0,36 11 0,-30-17-90,31 1 0,-33-9-990,19-9 451,-25 4-1620,9-14 1350,-21 13 899,-7-9 0,-4 14 0,-6-2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36.351"/>
    </inkml:context>
    <inkml:brush xml:id="br0">
      <inkml:brushProperty name="width" value="0.04286" units="cm"/>
      <inkml:brushProperty name="height" value="0.04286" units="cm"/>
      <inkml:brushProperty name="color" value="#008C3A"/>
    </inkml:brush>
  </inkml:definitions>
  <inkml:trace contextRef="#ctx0" brushRef="#br0">15 100 6273,'-4'-2'810,"0"1"-540,2 0-90,0-1 90,1 1-91,0 0 1,1-1 0,0 1 270,-1-2 360,4-3-451,-1 2 631,15-3-720,-5 5 269,22-3-449,-15 1-90,25-4 0,-23 3-899,23-9 359,-27 7-2518,13-8 2248,-26 11 810,-4 0 0,-11 6 0,-6 2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6.954"/>
    </inkml:context>
    <inkml:brush xml:id="br0">
      <inkml:brushProperty name="width" value="0.04286" units="cm"/>
      <inkml:brushProperty name="height" value="0.04286" units="cm"/>
      <inkml:brushProperty name="color" value="#008C3A"/>
    </inkml:brush>
  </inkml:definitions>
  <inkml:trace contextRef="#ctx0" brushRef="#br0">294 51 6094,'0'-2'269,"0"0"-179,0 1 0,0 0 0,0-1 0,1 0 0,0 0 270,2-4-270,0 2 270,4-4-270,-5 4 179,3-4-179,-4 4 180,1 0-180,-3 3 90,0 3-90,0-2 0,0 0 0,1 0 0,-1 3 0,0 0 450,-2 10-271,0-2 631,-5 28-630,3-13 179,-7 23 1,-2 4-270,1 0-45,-8 21 0,-1 2-45,3-10 0,-4 8 0,1-1-90,3-11 45,1 0 0,0-2-45,7-15 0,-7 31-90,15-53-450,-1 11 90,4-25-2518,-2-9 1979,-1-6 989,-13-20 0,3 12 0,-10-9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49.869"/>
    </inkml:context>
    <inkml:brush xml:id="br0">
      <inkml:brushProperty name="width" value="0.04286" units="cm"/>
      <inkml:brushProperty name="height" value="0.04286" units="cm"/>
      <inkml:brushProperty name="color" value="#008C3A"/>
    </inkml:brush>
  </inkml:definitions>
  <inkml:trace contextRef="#ctx0" brushRef="#br0">206 15 6273,'0'-2'810,"1"0"-540,-1 0-90,2 0 90,0 0-91,-2 0 1,1 1 90,-1 0 0,0 1 1439,-1 7-1259,0-2 899,-12 22-1259,5-14 90,-18 22-180,14-20-540,-19 20 180,17-19-1349,-17 21 990,18-21-1710,-14 22 1710,17-22 719,-5 9 0,10-14 0,0-2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2.236"/>
    </inkml:context>
    <inkml:brush xml:id="br0">
      <inkml:brushProperty name="width" value="0.04286" units="cm"/>
      <inkml:brushProperty name="height" value="0.04286" units="cm"/>
      <inkml:brushProperty name="color" value="#008C3A"/>
    </inkml:brush>
  </inkml:definitions>
  <inkml:trace contextRef="#ctx0" brushRef="#br0">47 126 6363,'-5'-15'810,"1"0"-630,0 1 0,1 0 0,0 1-1,0 1 1,0 1-90,0 2 180,0 0-270,1 3 270,-2 0-270,2 4 270,-1 8-180,2 1 629,-2 36 361,3 30-720,0-6-46,2-8 1,1-3-225,2-9 0,2 5 0,1 0 0,0-10 0,12 44-90,-12-55 0,6 25 0,-9-38 90,2 10-90,-5-21 90,0 1-90,-2-9 90,-5-9-90,1 0 0,-10-21 0,8 14 0,-4-26 0,8 23 0,7-24-90,3 26 90,29-20 0,-15 26 0,41-7 0,-34 18 0,37 9 0,-38 1 90,39 34 0,-47-21-90,15 22 0,-33-24 90,-15 21-90,1-14 0,-48 42 0,30-44 0,-49 25-90,50-39-270,-30-2 180,38-13-989,-9-21 719,24 7-989,14-35 989,2 26-539,26-33 719,-16 36-270,31-23 360,-28 30 0,29-16 180,-31 20 0,17-8 0,-25 13 270,12-8-90,-17 9 90,8-10-90,-11 10 180,6-9-270,-7 10 269,1-6-269,-4 9 270,1 0-270,-2 4 90,2 5-90,-1-1 360,7 16-270,-5-10 449,11 27-359,-7-21 450,17 27-541,-10-25 91,22 23-270,-18-27 90,24 13 0,-24-20-90,25 1 90,-25-9-90,29-16 0,-28 5 90,21-23-90,-28 18 0,9-20 0,-16 21 0,-1-18 0,-5 21 0,-6-8 0,3 14 0,-2 0 0,4 6 0,3 15 0,2-6 0,10 22 0,-5-17 0,18 16 0,-12-17 0,21 8 0,-19-15 90,19 1-90,-19-9 0,19-12 0,-20 3 0,23-31 0,-25 22 0,13-35 0,-20 31 0,-1-36 0,-6 32 0,-6-34 0,2 37 0,-6-20 0,6 31 0,-2-4 0,5 17 0,1 12 0,3 0 0,12 37 90,-5-24-90,18 39 0,-14-38 0,19 29 90,-16-33-180,19 20 90,-18-27-90,18 11-90,-21-18-1079,17 0 809,-19-8-1169,14-15 1169,-17 3-989,8-23 989,-14 20 450,1-18 0,-4 17 0,0-5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8.079"/>
    </inkml:context>
    <inkml:brush xml:id="br0">
      <inkml:brushProperty name="width" value="0.04286" units="cm"/>
      <inkml:brushProperty name="height" value="0.04286" units="cm"/>
      <inkml:brushProperty name="color" value="#E71224"/>
    </inkml:brush>
  </inkml:definitions>
  <inkml:trace contextRef="#ctx0" brushRef="#br0">64 104 8522,'0'-23'-23,"-17"-2"1,1-6 0,-15 7-1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2.486"/>
    </inkml:context>
    <inkml:brush xml:id="br0">
      <inkml:brushProperty name="width" value="0.04286" units="cm"/>
      <inkml:brushProperty name="height" value="0.04286" units="cm"/>
      <inkml:brushProperty name="color" value="#008C3A"/>
    </inkml:brush>
  </inkml:definitions>
  <inkml:trace contextRef="#ctx0" brushRef="#br0">13 69 6543,'-5'0'900,"0"0"-630,3-1-91,1 0 1,3-1 360,13 0-360,-3 0 270,29-6-360,-19 4 0,31-7-180,-31 6-540,22-8 270,-28 7-1439,4-2 1170,-15 6 629,-3 2 0,-1-2 0,1 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3.569"/>
    </inkml:context>
    <inkml:brush xml:id="br0">
      <inkml:brushProperty name="width" value="0.04286" units="cm"/>
      <inkml:brushProperty name="height" value="0.04286" units="cm"/>
      <inkml:brushProperty name="color" value="#008C3A"/>
    </inkml:brush>
  </inkml:definitions>
  <inkml:trace contextRef="#ctx0" brushRef="#br0">1 51 6004,'0'-12'539,"0"2"-359,0 5-90,1-1 90,-1 2 0,1-1 0,0 1 539,-1 1-539,0 2 180,2 2-90,0 4 989,10 23-899,-6-10 539,12 34-719,-10-28-90,3 13 0,-4-17-90,-1 0 0,0-1-180,-1 0-359,2 4 89,-1-8-1619,3 3 1170,-6-15 899,-5-11 0,-4-4 0,-4-8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3.735"/>
    </inkml:context>
    <inkml:brush xml:id="br0">
      <inkml:brushProperty name="width" value="0.04286" units="cm"/>
      <inkml:brushProperty name="height" value="0.04286" units="cm"/>
      <inkml:brushProperty name="color" value="#008C3A"/>
    </inkml:brush>
  </inkml:definitions>
  <inkml:trace contextRef="#ctx0" brushRef="#br0">20 21 6633,'-6'-4'900,"1"0"-900,1 0-180,1 1 0,2 1-180,0 0-90,1 2-89,2 0 539,2 0 0,4-1 0,1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3.994"/>
    </inkml:context>
    <inkml:brush xml:id="br0">
      <inkml:brushProperty name="width" value="0.04286" units="cm"/>
      <inkml:brushProperty name="height" value="0.04286" units="cm"/>
      <inkml:brushProperty name="color" value="#008C3A"/>
    </inkml:brush>
  </inkml:definitions>
  <inkml:trace contextRef="#ctx0" brushRef="#br0">0 1 6543,'2'7'630,"-1"1"-540,1 2 90,1 2 0,0 2 0,2 1-91,1 3 631,16 34-540,-8-20 180,25 48 0,-7-18-360,9 4 0,-10-15 0,-8-27 0,-11-17-90,1-3 0,-1-3 0,0-3-90,0-4-540,11-17 360,-9 6-989,15-26 810,-21 24 539,4-10 0,-9 16 0,-2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4.218"/>
    </inkml:context>
    <inkml:brush xml:id="br0">
      <inkml:brushProperty name="width" value="0.04286" units="cm"/>
      <inkml:brushProperty name="height" value="0.04286" units="cm"/>
      <inkml:brushProperty name="color" value="#008C3A"/>
    </inkml:brush>
  </inkml:definitions>
  <inkml:trace contextRef="#ctx0" brushRef="#br0">28 70 6723,'-10'0'1169,"1"1"-899,3-1-90,3 0 0,3-1-90,4 1 90,4-2-90,3-1 0,15-3-90,33-6-180,-17 3-450,41-8 271,-54 12-1171,29-4 1530,-36 7 0,8-1 0,-16 2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5.736"/>
    </inkml:context>
    <inkml:brush xml:id="br0">
      <inkml:brushProperty name="width" value="0.04286" units="cm"/>
      <inkml:brushProperty name="height" value="0.04286" units="cm"/>
      <inkml:brushProperty name="color" value="#008C3A"/>
    </inkml:brush>
  </inkml:definitions>
  <inkml:trace contextRef="#ctx0" brushRef="#br0">5 33 5914,'0'-3'269,"0"2"-269,0 0 90,-1 0-90,1 0 0,0 0 0,0 1 270,0-1-90,-1 0-180,1 1 90,-1-1 0,1-1 0,0 1 0,0 0-90,-1 1 90,2-1-90,0 0 90,1-1 0,-2 1 90,4-2-90,-2 1 269,5-2-269,-4 3 450,3-1-450,-4 2 270,2 2-180,-3 2 1079,6 18-899,-2-8 449,7 29-629,-6-21 0,11 30-90,-9-28-270,12 25 0,-13-30-989,7 13 539,-10-24-1528,-3-4 1348,-4-10 810,-9-11 0,2 4 0,-3-5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5.918"/>
    </inkml:context>
    <inkml:brush xml:id="br0">
      <inkml:brushProperty name="width" value="0.04286" units="cm"/>
      <inkml:brushProperty name="height" value="0.04286" units="cm"/>
      <inkml:brushProperty name="color" value="#008C3A"/>
    </inkml:brush>
  </inkml:definitions>
  <inkml:trace contextRef="#ctx0" brushRef="#br0">54 19 6633,'-30'-10'1259,"7"3"-1708,27 6-1,1 1-90,3 0 1,1 2 539,1-2 0,1 1 0,1-1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6.286"/>
    </inkml:context>
    <inkml:brush xml:id="br0">
      <inkml:brushProperty name="width" value="0.04286" units="cm"/>
      <inkml:brushProperty name="height" value="0.04286" units="cm"/>
      <inkml:brushProperty name="color" value="#008C3A"/>
    </inkml:brush>
  </inkml:definitions>
  <inkml:trace contextRef="#ctx0" brushRef="#br0">42 17 6183,'0'-2'720,"0"-1"-540,0 0 90,-1 1-90,1 0 0,-2 0-1,0 0 1,0 1 0,-1 1 180,-5 5-270,2-1 360,-8 16 0,13 5-361,-2 1 271,16 9-180,-3-19 450,30 28-1,21 1-449,7 3-90,-7-12-90,-26-21 90,-21-11 90,0 4-90,-6-3-90,-2 4 90,-8-3 0,-5 1 0,-4 1 0,-17 6-90,3-4 0,-45 12-90,36-15-900,-32 1 451,50-12-1710,5-20 1260,17 8 989,30-27 0,-12 24 0,16-12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8:58.900"/>
    </inkml:context>
    <inkml:brush xml:id="br0">
      <inkml:brushProperty name="width" value="0.04286" units="cm"/>
      <inkml:brushProperty name="height" value="0.04286" units="cm"/>
      <inkml:brushProperty name="color" value="#008C3A"/>
    </inkml:brush>
  </inkml:definitions>
  <inkml:trace contextRef="#ctx0" brushRef="#br0">3 593 6273,'0'-4'630,"1"0"-450,-1 1 0,1 1 0,-1 1 0,0 1 89,-1 1-89,0 2 0,0 1 0,-1 2 540,2 16 449,9 16-809,-3-4 539,18 27-719,-12-35 270,24 33-450,-18-34 90,27 22 0,-24-31-90,24 6 0,-26-19 0,27-17 0,-29 2 0,18-31 0,-27 21 0,-1-33 0,-9 30-90,-8-29 90,3 34 0,-7-16 0,9 28 0,-1 0 0,6 12-270,10 24 90,-3-11-539,17 33 359,-11-30 0,8 13 0,-6-18 0,1-3-89,2-1 89,0-2-270,10-1 270,-6-4-539,22-2 629,-21-4 90,10-3 0,-17-3 90,1-1 0,-2-2 1,1-2-1,4-9 90,-5 3 90,19-33-1,-18 25 271,13-35-270,-21 39 540,3-22-450,-9 28 539,-6-12-539,-3 20 360,-16-3-360,8 11 629,-35 5-539,27 1 360,-29 13-450,34-9 90,-10 13-270,21-12 90,6 13-90,5-14 0,21 14 0,-10-13 89,28 12 1,-22-12 90,36 16-180,-34-15 180,29 13-180,-36-15 270,12 10-270,-23-9 270,-9 15-270,-6-12 90,-32 18-90,17-18 0,-35 10 0,34-17-810,-26-1 451,38-8-541,-3-10 450,23 2-989,25-24 989,-9 15-539,47-35 809,-40 34 0,41-28 180,-47 33 180,23-18 0,-29 21 450,10-12-451,-18 16 631,2-6-540,-9 11 449,-2-1-539,-2 5 810,-4 11-810,5-4 359,1 17-449,3-11 270,11 20-270,-6-16 90,19 22-180,-13-22 0,23 15 90,-20-20-90,38 0 90,-36-12-90,21-5 0,-30-3 0,4-13 0,-5 7 0,2-24 0,-10 20 0,-5-22 0,1 24-90,-6-15 90,5 22-90,1-3 0,4 11-450,11 14 360,-4-3-809,20 21 629,-13-16-719,26 16 719,-19-19-539,31 10 629,-27-15-450,34 0 540,-31-8-180,33-9 270,-38 1 180,29-24-90,-36 16 360,14-30-270,-24 28 360,5-24-360,-8 24 360,-1-19-271,-3 25 181,-3-11-270,0 17 180,-9 1-270,5 8 180,-19 20-90,15-9 90,-14 31-90,18-23 90,-2 26-90,9-27 0,8 20-90,-1-26 90,15 8-90,-10-17 0,21-8 0,-17-4 0,20-18 0,-22 11 0,13-29 89,-21 24-89,2-22 0,-11 25 90,-10-20-90,6 21 90,-9-9-90,12 21 0,-2 10 0,6 1 0,8 23 0,-1-14 0,14 27 0,-9-24 90,23 24-90,-17-26 0,35 17 0,-30-25 90,36 1-90,-38-13 0,27-18 0,-30 6 0,18-26 90,-23 19 90,9-35-90,-15 28 90,-2-46-180,-6 38 0,-5-19 0,-3-1 0,-1 8 0,-3-7 0,0 1 0,2 20 0,-9-22 0,12 43 90,-6 13-90,9 12 90,-4 41 0,7-22 180,6 53-90,1-45-46,5 11 1,3 1-45,-1-13-90,23 46 0,-20-58 0,21 20 90,-21-31-90,22 4 0,-22-16 0,21-13-90,-21 0 90,15-25 0,-20 14 0,9-46 0,-14 35 0,-1-53-90,-6 49 90,-7-47 0,2 48 0,-9-28 0,8 43 0,-7-4 0,9 23-90,-3 19 90,7-1 90,4 36-90,1-24 0,11 44 0,-6-39 90,14 45-90,-10-45 90,23 42-90,-18-50 0,24 25 0,-25-40 0,20 1 0,-21-12 0,18-15 0,-19 3 0,12-24 0,-16 17 0,7-26 0,-11 26 0,1-23 0,-6 29 0,-1-9 0,0 19 0,5 7 0,0 1 90,12 18-90,-6-10 90,21 22 0,-15-18-90,28 17 0,-24-21 90,35 4 0,-33-16-90,28-13 0,-34 0 90,13-23-90,-22 18 0,1-23 0,-8 23 0,-2-12 0,1 21 0,8 7-90,0 7 180,34 44-90,-18-18 90,9 21 0,-1 5 0,-6 1 135,0 17 0,-4 2 44,-8-4-1380,-9 7 0,-5-1 1650,-9-15-594,-12-1 1,-6-4 504,-4-18-91,-9-7 0,-4-4-179,2-15-1035,-13-9 1,-2-5-46,13-7-2293,-50-26 2203,66 13-46,-16-25 137,33 26 958,1-13-59,12 19 0,7-3 0,0 6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05.186"/>
    </inkml:context>
    <inkml:brush xml:id="br0">
      <inkml:brushProperty name="width" value="0.04286" units="cm"/>
      <inkml:brushProperty name="height" value="0.04286" units="cm"/>
      <inkml:brushProperty name="color" value="#008C3A"/>
    </inkml:brush>
  </inkml:definitions>
  <inkml:trace contextRef="#ctx0" brushRef="#br0">11 110 6004,'0'-4'449,"0"0"-359,0 0 90,1 0-90,1-1 90,-1 0 0,1-1-90,-1 1 270,1-3-180,-1 2 269,-1-6-269,-1 5 270,-2-7-180,1 8 0,-1-3-1,2 6 91,-2 0 0,2 1-90,-1 1 90,0 0 89,1 0-269,0 1 90,1 4-180,1 0 0,6 15 0,-3-6 90,9 26-180,-7-19 0,7 25 0,-7-26-450,6 23 90,-7-28-1439,2 7 1080,-7-20-1800,-7-7 1791,2 0 728,-6-7 0,6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4.626"/>
    </inkml:context>
    <inkml:brush xml:id="br0">
      <inkml:brushProperty name="width" value="0.04286" units="cm"/>
      <inkml:brushProperty name="height" value="0.04286" units="cm"/>
    </inkml:brush>
  </inkml:definitions>
  <inkml:trace contextRef="#ctx0" brushRef="#br0">5 0 6273,'-1'3'720,"-1"0"-630,1-1 90,1-1-90,0 1 90,0-2-90,1 1 269,3 0 181,8 1-360,-3 0 540,14 4-451,-12-4 811,12 8-810,-14-5 449,12 10-539,-13-8 0,25 10-90,-17-11 0,35 10-90,-26-10 90,36 7-90,-32-8 90,31 8-90,-36-8 90,19 8 0,-28-9-90,8 3 0,-16-5 0,5 1 0,-10-3 90,2 1-90,-4-1 90,-3 4-90,0-2 90,-11 11-90,5-4 0,-21 19 0,14-12 0,-28 31 0,21-24 0,-40 47 0,36-41 0,-32 39 0,42-46-270,-14 15-90,22-27-1349,-5 1 899,11-13-2158,0-14 2159,3 3 809,0-9 0,1 10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19.895"/>
    </inkml:context>
    <inkml:brush xml:id="br0">
      <inkml:brushProperty name="width" value="0.04286" units="cm"/>
      <inkml:brushProperty name="height" value="0.04286" units="cm"/>
      <inkml:brushProperty name="color" value="#E71224"/>
    </inkml:brush>
  </inkml:definitions>
  <inkml:trace contextRef="#ctx0" brushRef="#br0">293 14 6094,'0'1'179,"0"0"541,0-1-630,1-1 0,-1 0 0,0-2 0,-1 2 180,-1-1 359,-5-2-539,2 3 180,-10-2-180,8 3 90,-9 0-90,9 1 0,-9 4-90,9-2 0,-11 10 0,10-6 0,-12 14 90,10-9 0,-17 21-90,13-15 180,-21 23-90,20-21 0,-15 24-1,20-25-89,-7 22 0,14-27 0,0 15 0,5-20 0,7 9 0,-1-8 90,19 14-90,-12-12 90,24 13 0,-23-17 90,24 5-90,-21-10 180,26-4-270,-24-3 90,24-12 0,-26 6-90,22-17 90,-25 13 0,23-29-90,-25 23 0,16-30 0,-21 31 90,3-22-90,-9 24 180,-3-19-90,-3 22 0,-12-16-1,5 18-89,-23-12 0,16 15-359,-26-5 89,27 11-899,-15-1 629,26 5-1529,-2 7 1349,8-1 720,-1 6 0,1-7 0,0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05.336"/>
    </inkml:context>
    <inkml:brush xml:id="br0">
      <inkml:brushProperty name="width" value="0.04286" units="cm"/>
      <inkml:brushProperty name="height" value="0.04286" units="cm"/>
      <inkml:brushProperty name="color" value="#008C3A"/>
    </inkml:brush>
  </inkml:definitions>
  <inkml:trace contextRef="#ctx0" brushRef="#br0">24 26 6453,'-11'-10'1080,"1"2"-1080,8 5 0,2 1-90,1 0 0,3 2-90,1 0-450,8 4 181,-2 1 449,4 2 0,-2 0 0,0 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05.653"/>
    </inkml:context>
    <inkml:brush xml:id="br0">
      <inkml:brushProperty name="width" value="0.04286" units="cm"/>
      <inkml:brushProperty name="height" value="0.04286" units="cm"/>
      <inkml:brushProperty name="color" value="#008C3A"/>
    </inkml:brush>
  </inkml:definitions>
  <inkml:trace contextRef="#ctx0" brushRef="#br0">0 185 6453,'5'10'810,"-2"0"-540,1-2 0,-1 1-91,-1-2 1,-1 0 0,1-1 0,-1 0 90,-1 0 180,5-4-360,-2-2-90,4-6 90,-3-2 0,10-25 0,25-34 269,10 2 1,2 7-180,-16 40 90,-19 28-90,-5 3 90,-1 3-91,1 2 181,5 12-270,-4-5 0,14 28-180,-13-25-899,16 30 449,-17-36-2428,18 16 2158,-18-29 810,13 0 0,-15-14 0,5-3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06.620"/>
    </inkml:context>
    <inkml:brush xml:id="br0">
      <inkml:brushProperty name="width" value="0.04286" units="cm"/>
      <inkml:brushProperty name="height" value="0.04286" units="cm"/>
      <inkml:brushProperty name="color" value="#008C3A"/>
    </inkml:brush>
  </inkml:definitions>
  <inkml:trace contextRef="#ctx0" brushRef="#br0">127 441 6453,'14'-19'1979,"-3"4"-1889,-13 12 0,-1-1 0,-1 2-90,-2-1 180,-12 4-180,5 2 180,-21 13-90,18-4 180,-17 24-180,22-16 89,-1 30-179,13-27 180,16 25-180,-5-27 0,11 7 0,-8-15 90,1-2-90,1-3 0,1 0 0,0-3 0,10-3 0,-7-3 0,22-12 0,-22 3 0,23-24 0,-28 14-90,17-36 0,-20 26-269,5-46 269,-13 38-234,-2-23 144,-5 24 90,-3 0 0,-2 0 0,-2-1 0,-14-26 90,8 25 0,-20-28 0,21 46 90,-9 1-90,17 21 180,5 28-90,8-7 360,20 47-181,-9-32 91,5 9 0,1 0-180,-2-3 180,7 8 0,0 0-271,-6-13 91,31 39-180,-36-56 90,20 8 0,-22-23-90,18-8 90,-20-6 144,16-22-234,-18 12 0,11-44 0,-15 32 0,7-42 0,-12 46 0,1-23 0,-4 34 0,-2-7 0,1 19 0,-1 12 0,2 2 0,3 26 0,-1-17 0,15 33 90,-7-29-90,31 37 0,-22-37 90,33 23-90,-32-34 90,26 2-90,-26-15 0,21-13 0,-25 2 0,13-25 0,-19 16 0,7-31 0,-12 27 0,-1-41 0,-6 39 0,-5-28 0,3 40 0,-3-4 0,4 18 0,1 18 0,2-2 90,7 34-90,-2-23 90,23 45-180,-14-43-180,28 33 0,-24-44-989,26 7 719,-25-21-1169,22-9 1260,-26-4-811,12-18 900,-20 14 360,2-13 0,-8 13 0,-2-4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0.736"/>
    </inkml:context>
    <inkml:brush xml:id="br0">
      <inkml:brushProperty name="width" value="0.04286" units="cm"/>
      <inkml:brushProperty name="height" value="0.04286" units="cm"/>
      <inkml:brushProperty name="color" value="#008C3A"/>
    </inkml:brush>
  </inkml:definitions>
  <inkml:trace contextRef="#ctx0" brushRef="#br0">210 400 5824,'2'-3'270,"-1"1"-270,1-1 89,-1 0 1,1 1 0,-1-1 0,1 0 90,-1 1 0,1-1 0,-1 1 450,1-3-1,0-3-449,0 1 180,1-5-270,-1 6 270,2-9-180,-2 8 269,0-10-269,-2 10 360,-2-8-270,0 10 269,-9-4-449,5 6 0,-13 2-90,9 3 90,-19 12-90,14-5 90,-31 28 0,27-19 0,-20 23-90,26-21 90,-6 23-90,12-18 90,0 38-90,9-37 0,11 27 90,-3-37-90,18 11 90,-12-20-90,23-3 0,-21-8 0,22-15 0,-23 6 0,20-27 0,-21 18 0,19-46 0,-23 37 0,9-48 0,-16 47 0,-3-41 0,-5 40 0,-11-39 0,6 43-90,-10-30 90,10 37 0,-7-14 0,10 24 0,-3-3 0,6 13 0,0 10 0,2 2 0,6 26 0,-2-14 90,9 41-90,-7-30 0,12 49 0,-9-44 90,16 47-90,-14-51 0,28 44 90,-22-50-90,31 26 0,-28-39 0,30 3 0,-26-17 0,29-10 0,-31 0 0,24-18 0,-28 14 0,16-21 0,-22 18 0,8-27 0,-15 25 0,-4-24 0,-4 28-90,-9-12 90,5 18 0,-9 0 0,8 8 0,-11 13 0,9-2 0,-8 24 0,11-16 90,3 32-90,7-31 0,16 22 0,-5-30-90,31 8-90,-19-14-899,42-4 629,-33-6-1349,46-17 1169,-44 7-809,42-23 989,-46 20 450,24-17 0,-34 16 0,5-4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1.253"/>
    </inkml:context>
    <inkml:brush xml:id="br0">
      <inkml:brushProperty name="width" value="0.04286" units="cm"/>
      <inkml:brushProperty name="height" value="0.04286" units="cm"/>
      <inkml:brushProperty name="color" value="#008C3A"/>
    </inkml:brush>
  </inkml:definitions>
  <inkml:trace contextRef="#ctx0" brushRef="#br0">255 330 5914,'-10'-3'899,"-7"3"-719,7 2-90,-9 1 90,7 1 0,-1-1 180,-8 4-181,4-1 271,-20 12-270,17-6 270,-18 20-360,24-15 360,-8 28-271,17-24 541,8 36-540,3-34 180,16 27-270,-10-35 179,19 7-179,-16-18 180,25-9-270,-20-3 90,31-26 0,-27 13-90,31-40 0,-30 30 0,3-14 0,-1-1 0,-9 8 0,11-58 0,-28 60-90,-16-44 90,1 46 0,-30-32 0,22 43 90,-15-7-90,18 21 90,0 5-90,2 4 90,1 5 0,-1 12 0,8 0 270,13 49-270,4-30 45,9 12 0,3-1-45,1-9 89,32 42-179,-27-49 90,32 26-90,-32-38-180,35 10 1,-34-24-1171,30-6 631,-33-6-1890,14-15 1710,-27 11 899,1-8 0,-10 11 0,-1-2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3.320"/>
    </inkml:context>
    <inkml:brush xml:id="br0">
      <inkml:brushProperty name="width" value="0.04286" units="cm"/>
      <inkml:brushProperty name="height" value="0.04286" units="cm"/>
      <inkml:brushProperty name="color" value="#008C3A"/>
    </inkml:brush>
  </inkml:definitions>
  <inkml:trace contextRef="#ctx0" brushRef="#br0">500 423 5914,'3'-2'359,"0"0"-179,0 1 0,0 0 0,0-1 90,0 0-90,0 0 90,0 0-90,0-1-1,1 0 451,3-4 0,1-4-360,1 0 719,2-13-629,-6 12 629,2-23-719,-5 17 90,0-28-270,-4 23 90,-7-32-180,1 30 0,-33-39 0,19 40 0,-42-18 0,37 37 0,-33 21 0,36 6 0,-22 59 0,32-31 0,6 20 0,3 4 0,8-1 0,9 18 0,4 0 0,4-6-45,7 9 0,2 0-45,-2-14-45,4 1 0,0-4-45,-8-18-135,-1-8 0,-2-3-44,-9-18-631,-7 9 630,-11-34-899,-40-27 989,19 2-45,-14-11 1,-1-3 134,3 0 135,-6-4 0,0-1 45,5 5 270,0 1 0,1 1-91,10 9 361,-21-17-450,36 28 180,5-9-270,15 16 90,29-2-90,-11 7 0,44 0 0,-32-2 90,50-5-90,-47 1 90,44-15-90,-49 9 90,27-19-90,-39 17 180,11-15 0,-25 17 539,0-10-449,-8 16 180,-5 1-360,1 8 90,-6 13-180,7-4 269,0 23-269,6-17 360,13 28-360,-3-26 360,32 29-270,-22-33 0,37 13 0,-33-25 0,33-11-90,-32-3 0,26-25 0,-34 14 0,6-28 0,-24 27 0,-23-25-90,1 28-180,-60-20 90,41 28-629,-56-3 359,63 17-809,-24 10 809,42-6-810,6 12 901,16-11-631,26 10 630,-11-12 360,23 5 0,-22-7 0,7 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3.587"/>
    </inkml:context>
    <inkml:brush xml:id="br0">
      <inkml:brushProperty name="width" value="0.04286" units="cm"/>
      <inkml:brushProperty name="height" value="0.04286" units="cm"/>
      <inkml:brushProperty name="color" value="#008C3A"/>
    </inkml:brush>
  </inkml:definitions>
  <inkml:trace contextRef="#ctx0" brushRef="#br0">0 351 6004,'27'24'2608,"-5"-5"-2428,-19-19 0,0-2 90,-1 0 0,1-3 89,-2-1 811,-2-13-811,0 5 451,-9-25-630,4 19 180,-9-25-360,9 27 180,1-15-180,7 21 0,41-16 0,-17 18 0,42-9-90,-38 13-630,29-9 180,-30 6-2068,24-16 1528,-37 13 1080,5-14 0,-19 14 0,-1-5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6.270"/>
    </inkml:context>
    <inkml:brush xml:id="br0">
      <inkml:brushProperty name="width" value="0.04286" units="cm"/>
      <inkml:brushProperty name="height" value="0.04286" units="cm"/>
      <inkml:brushProperty name="color" value="#008C3A"/>
    </inkml:brush>
  </inkml:definitions>
  <inkml:trace contextRef="#ctx0" brushRef="#br0">209 455 6094,'23'-18'1888,"3"-7"-1708,-21 17 90,5-8-90,-8 10 0,0 0 0,-1 1 0,-1-1 359,-4-11-359,0 6 180,-15-14-270,7 14 90,-27-8-180,17 12 0,-30 3 0,28 8 0,-26 17 0,31-5 0,-8 34 0,22-28 0,10 31 0,3-35-90,19 16 90,-13-22 0,22 3 0,-20-14-270,24-14 270,-25 2-180,14-18 180,-20 14 0,1-5-90,-5 5 90,-1 1 0,0 1 0,-1 1 0,-1 1 0,1-1 0,-1 3 0,9 1 0,-1 7 90,25 13-90,-14 1 270,42 33-180,-31-17 135,6 10 0,-2 1-45,-5 1 269,1 14 1,-3 3-270,-12-11 0,-5 10 0,-6-2-90,-11-14 180,-28 40-270,11-50 0,-38 21-90,32-37-270,-35-3 90,37-17-989,-19-31 809,31 8-360,8-21 1,5-4 629,7 4-45,10-12 0,3 1 225,4 17 0,36-36 0,-32 53 270,33-9-180,-36 29 270,30 11-180,-32 4 450,22 18-451,-27-14 811,15 17-720,-23-19 359,8 8-539,-13-16 180,-2-6-270,-3-2-90,-8-20 0,2 9-270,-12-32 91,9 22-181,-12-35 360,13 34-180,-4-24 270,11 34-90,6-9 90,3 18-360,33 1 180,-17 7-179,44 6 359,-37-2-180,38 7 180,-40-6 0,31 3 0,-36-7 0,22-6 0,-26-1 0,19-16 90,-23 10-90,13-20 0,-20 17-90,-3-18 90,-8 21-90,-14-8 90,6 16-90,-19 8 90,16 3 0,-18 20 0,20-11 0,-10 30 0,17-24 90,5 41 0,4-37 180,18 35-180,-8-40 89,25 15-179,-19-25 90,29-1-90,-28-11 0,25-16-90,-29 5-89,13-22 89,-22 16-270,-2-32 360,-8 28-90,-10-22 90,6 31 0,-7-5 0,9 16 90,-1 9-90,6 2-90,7 23 90,0-16 0,16 19 0,-10-22 0,23 7 0,-19-14 0,27-8-90,-25-4-180,21-17 180,-26 10-180,11-20 270,-20 18-90,-1-20 90,-5 23 0,-5-8 0,4 17 90,0 8-90,3 1 180,8 20-90,-2-9 90,15 30 0,-9-22 270,22 38-270,-17-33 719,36 51-719,-32-48 270,32 42-270,-35-50 89,17 19-179,-24-30 180,6 7-180,-16-17 90,-8-5-180,-1-4 90,-18-18-90,10 8-270,-33-44 180,27 28-90,-6-14 0,3-1 90,8 6-179,-4-47 179,19 52 90,14-30 0,0 42-90,25-11 180,-17 27-90,30 7 90,-28 7 269,28 35-269,-36-20 180,10 39-180,-25-37 90,-12 25-180,0-31-90,-22 13 0,16-24-719,-25-5 449,24-8-1079,-15-30 899,24 12-1259,-1-70 1439,11 47 45,4-13 1,1-1 224,3 15 180,15-47-1,-12 61 361,18-16-270,-16 38 360,19 13-270,-17 8 449,20 33-449,-19-17 540,23 42-451,-23-35 631,20 42-630,-21-45 269,19 31-539,-19-41 270,17 16-360,-21-29 90,15-7-90,-17-10 0,12-29-90,-12 14 90,13-38 0,-13 33-90,15-31 90,-13 40 90,15-9-90,-15 26 270,24 25-270,-20-4 180,28 37-180,-25-30-90,31 26 0,-25-33-990,32 10 451,-30-25-1980,28-11 1710,-32-4 899,17-17 0,-24 11 0,6-6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7.403"/>
    </inkml:context>
    <inkml:brush xml:id="br0">
      <inkml:brushProperty name="width" value="0.04286" units="cm"/>
      <inkml:brushProperty name="height" value="0.04286" units="cm"/>
      <inkml:brushProperty name="color" value="#008C3A"/>
    </inkml:brush>
  </inkml:definitions>
  <inkml:trace contextRef="#ctx0" brushRef="#br0">234 198 6273,'-3'-2'360,"-1"-1"-270,3 1-90,0-3 90,2 1-90,1 0 90,2-5 0,-1 1 270,4-8-180,-4 7 449,1-9-449,-5 11 360,-8-7-450,2 9 90,-15-6-90,10 7-90,-19-6 0,15 7 0,-25-2 0,24 5 0,-23 10 0,27 0 90,-11 23 0,17-14 359,-2 32-269,10-26 360,10 34-450,-1-34 360,34 25-360,-21-35 89,45 0-179,-37-18 0,41-21 0,-42 8-89,28-26 89,-38 22-180,10-26 90,-23 27-90,-1-20 180,-7 25-90,-7-8 90,5 17 0,-2 5 0,6 5 0,5 16 0,0-8 180,27 26-90,-15-23 269,34 18-269,-31-24 180,29 2-180,-28-12 0,29-15 0,-29 2-90,23-26 0,-27 19 0,8-26 0,-20 26-90,-19-28 0,-1 30-180,-37-18 180,25 27-179,-38 3 179,36 10-360,-27 17 180,36-8-450,-8 19 451,23-17-721,14 16 630,2-18-1079,37 14 1079,-24-18 360,30 6 0,-31-11 0,7-1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8.404"/>
    </inkml:context>
    <inkml:brush xml:id="br0">
      <inkml:brushProperty name="width" value="0.04286" units="cm"/>
      <inkml:brushProperty name="height" value="0.04286" units="cm"/>
      <inkml:brushProperty name="color" value="#008C3A"/>
    </inkml:brush>
  </inkml:definitions>
  <inkml:trace contextRef="#ctx0" brushRef="#br0">0 403 6183,'25'30'2429,"-5"-6"-2249,-14-17 0,-2-4 0,-1 0 90,-1-2-1,1 0 1261,3-20-1440,-2 8-1,4-18 1,-3 10-90,5-13 0,0 6-90,19-41 1,-15 36-91,21-31 90,-23 46 0,13 0 90,-16 17 0,11 21 0,-12-4 0,15 33 0,-11-26 90,20 29-90,-14-32-180,34 17 90,-27-29-270,33-6 180,-36-11-90,21-22 180,-27 12 0,10-27 90,-19 23 0,1-12 0,-8 16 0,-2-1 0,0 1 0,-2-1 0,-2-11 0,1 11 0,-1-13 0,4 22 0,3-3 90,1 11 180,11 6-180,-5 2 630,25 23-450,-17-14 179,27 29-359,-25-26 180,25 26-180,-25-27 90,21 17-90,-24-22 180,13 5-180,-18-14 180,7-6-180,-11-4 89,7-28-179,-8 14 0,2-38 0,-8 32-90,-5-32 90,1 35-359,-6-22 269,7 31-900,-1-5 541,4 17-1710,12 8 1619,-4 1-719,22 15 899,-14-11-270,25 12 540,-19-14-89,26 3 179,-27-10 89,22-5 1,-26-1 360,14-12-180,-19 8 360,9-15-450,-13 13 539,0-14-539,-6 17 180,-7-6-180,2 12 90,-6 7-180,5-1 359,-2 17-359,6-10 450,8 24-360,0-17 359,18 25-359,-11-24 180,33 25-270,-25-29 90,35 10-180,-33-23 180,31-8-180,-30-4 0,21-21 0,-30 13 0,3-24 0,-20 23-90,-34-27 0,10 28-180,-37-16 90,31 23-1169,-32 3 899,38 6-809,-12 11 899,37-2-809,21 17 809,-3-11 360,33 19 0,-26-19 0,16 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1.047"/>
    </inkml:context>
    <inkml:brush xml:id="br0">
      <inkml:brushProperty name="width" value="0.04286" units="cm"/>
      <inkml:brushProperty name="height" value="0.04286" units="cm"/>
      <inkml:brushProperty name="color" value="#E71224"/>
    </inkml:brush>
  </inkml:definitions>
  <inkml:trace contextRef="#ctx0" brushRef="#br0">204 23 6094,'-2'-1'179,"0"0"-89,1-1-90,1 1 90,-2-1 0,1 1 0,0 0 0,0-1 270,1 1-180,-1 0 449,1-3-179,0 2-270,-1 0 0,-6 1-90,2 2 0,-13 4 0,9 0 0,-19 11 0,15-7 180,-26 30-270,24-20 269,-19 37-179,25-32 180,-4 29-90,12-31 540,15 26-540,-3-31 179,20 14-179,-14-23 180,29 0-270,-18-8 180,54-23-270,-47 7 90,45-35 0,-55 28 90,12-28-180,-29 30 90,-13-21-90,-6 27-270,-35-11-90,19 19-1439,-41 0 900,38 7 899,-17 4 0,36-2 0,1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9.403"/>
    </inkml:context>
    <inkml:brush xml:id="br0">
      <inkml:brushProperty name="width" value="0.04286" units="cm"/>
      <inkml:brushProperty name="height" value="0.04286" units="cm"/>
      <inkml:brushProperty name="color" value="#008C3A"/>
    </inkml:brush>
  </inkml:definitions>
  <inkml:trace contextRef="#ctx0" brushRef="#br0">62 385 6004,'-5'-47'719,"0"8"-629,0-1 0,0 10-90,0 0 90,0-1 0,0 0 180,-3-18-90,3 21 359,-4-19-359,6 37 360,2 8-450,3 12 450,10 31-360,-2-15 539,18 43-449,-13-34 270,24 45-450,-20-45 179,36 44-269,-32-51 180,34 24-180,-37-41 90,23-1-90,-26-13 0,20-15 0,-23 6-90,18-32 90,-23 22-90,4-33 0,-14 33 90,-3-12 0,0 19 0,-1 2 0,1 2 0,-1 3 0,0 2 0,2 4 0,0 11 0,3 0 0,7 24 0,0-14 90,14 30-90,-9-27 0,23 25 90,-17-29-90,30 7 90,-26-21-90,33-11 0,-32-4 0,23-24-90,-31 15 90,1-37 0,-16 33 0,-8-31 0,1 39 90,-9-12 0,11 22-90,-3 6 0,8 7 90,8 19-90,-2-10 0,15 24 0,-10-23 90,27 23-90,-20-27 0,32 7 0,-28-18 0,30-10 0,-27 0 0,26-19-90,-30 13 90,17-22 0,-24 19 0,9-31 0,-17 28 0,2-29 90,-9 32 0,-1-15-90,0 21 180,-3-3-90,4 10 0,-2 1-90,3 3 180,-3 5-180,2-3 180,-1 9-180,2-6 90,1 10-90,0-9 90,5 11 0,-2-9-1,9 15 1,-7-11 90,11 19-180,-11-16 180,11 21-180,-10-20 90,17 25 0,-12-25-90,27 14 90,-18-23-180,34-3 0,-29-7-180,33-13 180,-36 6-359,17-17 179,-29 14-900,2-18 631,-11 17-2070,-8-21 1980,1 22-1080,-10-11 1709,7 18 0,-4 1 0,5 2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19.920"/>
    </inkml:context>
    <inkml:brush xml:id="br0">
      <inkml:brushProperty name="width" value="0.04286" units="cm"/>
      <inkml:brushProperty name="height" value="0.04286" units="cm"/>
      <inkml:brushProperty name="color" value="#008C3A"/>
    </inkml:brush>
  </inkml:definitions>
  <inkml:trace contextRef="#ctx0" brushRef="#br0">8 139 6363,'-4'0'810,"1"0"-270,2 0-361,5 0 91,1 0 90,5 1 0,2 1 90,1 0 449,11 1 720,22-1-1439,-14-1 180,28 0-360,-40-1 0,23-1 0,-27 0-180,17-5 90,-20 3-270,17-14 360,-19 9-90,14-19 180,-18 15-90,4-7 0,-7 8 0,0 1 90,-1 0-90,0 2 0,0 0 90,-1 3 90,4 1-90,-3 4 90,6 14-90,-4-3 180,11 35-270,-8-22 90,15 36-180,-11-37-180,15 26-90,-15-30-1169,15 10 809,-15-23-1618,12-11 1528,-14-6 810,4-18 0,-10 9 0,1-7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0.389"/>
    </inkml:context>
    <inkml:brush xml:id="br0">
      <inkml:brushProperty name="width" value="0.04286" units="cm"/>
      <inkml:brushProperty name="height" value="0.04286" units="cm"/>
      <inkml:brushProperty name="color" value="#008C3A"/>
    </inkml:brush>
  </inkml:definitions>
  <inkml:trace contextRef="#ctx0" brushRef="#br0">70 0 7083,'-41'37'1349,"12"-5"-1709,45-21 91,3-1-91,2 0 90,3-1-180,15 2 360,-7-3-90,35 3 180,-33-8 270,34 2-180,-44-4 540,19-2-360,-30 0 269,6-2-359,-15 1 270,-7-1-360,-2 3 270,-16 4-90,10 2 719,-17 14-629,15-7 539,-11 24-629,17-18 0,5 27-180,7-26 180,22 27-180,-9-28 0,33 17 0,-25-24 0,41-1-90,-40-12 0,29-18 0,-41 5 0,4-9-90,-14 9 90,-3 0-90,-5-1 0,-1 1-90,-11-8 0,2 4-720,-28-16 541,21 20-361,-21-7 270,29 18-629,-3 4 719,12 1-719,7 10 629,3-4 450,25 22 0,-13-17 0,17 11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0.665"/>
    </inkml:context>
    <inkml:brush xml:id="br0">
      <inkml:brushProperty name="width" value="0.04286" units="cm"/>
      <inkml:brushProperty name="height" value="0.04286" units="cm"/>
      <inkml:brushProperty name="color" value="#008C3A"/>
    </inkml:brush>
  </inkml:definitions>
  <inkml:trace contextRef="#ctx0" brushRef="#br0">0 239 6453,'15'8'1350,"-1"0"2967,14 11-3597,-21-15-540,12 6-90,-25-18-90,3 0 89,-1-2 1,3-10-90,2 2 0,8-30 0,-2 20 0,19-34 0,-12 37-90,25-19 90,-19 31 0,37 9 0,-33 12 0,31 33 0,-36-17 0,23 35-89,-24-35-901,26 18 360,-23-32-3417,27-7 3057,-29-10 990,12-10 0,-18 3 0,0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2.388"/>
    </inkml:context>
    <inkml:brush xml:id="br0">
      <inkml:brushProperty name="width" value="0.04286" units="cm"/>
      <inkml:brushProperty name="height" value="0.04286" units="cm"/>
      <inkml:brushProperty name="color" value="#008C3A"/>
    </inkml:brush>
  </inkml:definitions>
  <inkml:trace contextRef="#ctx0" brushRef="#br0">34 113 6183,'3'-1'450,"-1"0"-180,-1-1-90,1 0 0,-1 0 0,1-1 0,-1 0 0,1-1 179,0-2 91,0-1-360,-1 1 360,-1-3-180,-1 6 629,1-3-539,0 3 809,3-2-989,-1 4 180,0-1-270,-2 4 90,2 11-90,0-3 180,9 29-180,-4-14 179,15 48-179,-11-35 180,16 52-270,-15-51 180,14 42-180,-17-51 180,10 22-180,-13-36 270,3 5-180,-8-19-90,-3-12 0,-1-2-180,-10-31 90,5 17-270,-18-44 270,11 34-90,-8-16 0,-1-1 90,4 9 45,-4-7 0,1 3 45,9 19 0,-8-16 0,17 34 0,7 9 90,5 11 0,28 28-90,-13-14 270,43 38-180,-33-33 45,8 4 0,0 0-45,-4-6 45,7 4 0,0 0-45,-10-9 180,33 19-91,-46-31 361,17 1-360,-24-10 270,12-16-270,-16 4 90,6-30-180,-11 19-90,-10-51-180,0 40-180,-21-51 180,14 53-810,-19-28 631,20 40-1350,-9-10 899,16 24-1529,8 6 1530,4 7-1440,21 26 1530,-13-13 719,11 15 0,-10-15 0,0 1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2.787"/>
    </inkml:context>
    <inkml:brush xml:id="br0">
      <inkml:brushProperty name="width" value="0.04286" units="cm"/>
      <inkml:brushProperty name="height" value="0.04286" units="cm"/>
      <inkml:brushProperty name="color" value="#008C3A"/>
    </inkml:brush>
  </inkml:definitions>
  <inkml:trace contextRef="#ctx0" brushRef="#br0">24 76 6094,'6'-18'1349,"-2"2"-1169,-4 11 0,0 0-1,0-1 181,-2-1-270,0 1 270,-1-2-270,1 5 180,-4 1-180,3 4 270,-6 11-181,6-4 721,-1 28-630,6-18 449,12 32-539,-5-30 180,22 25-270,-15-28 90,25 16 0,-21-24 0,28 0-180,-26-12 0,13-4 90,-17-4-90,1-3 0,-1-1 0,-2-2 0,4-16 0,-11 12-90,-9-21 90,-11 24-450,-38-15 180,18 20-899,-51-7 719,46 14-1259,-26 1 1169,45 5-1079,2 6 1080,17-2 539,7 4 0,3-5 0,2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3.102"/>
    </inkml:context>
    <inkml:brush xml:id="br0">
      <inkml:brushProperty name="width" value="0.04286" units="cm"/>
      <inkml:brushProperty name="height" value="0.04286" units="cm"/>
      <inkml:brushProperty name="color" value="#008C3A"/>
    </inkml:brush>
  </inkml:definitions>
  <inkml:trace contextRef="#ctx0" brushRef="#br0">1 144 6183,'0'-34'1080,"0"5"-900,0 14 0,0 1-90,0 0 269,0-1-269,-1 5 360,1-1-270,0 9 450,5 10-361,-1 1 721,10 27-630,-6-15 359,13 40-539,-10-31 0,23 50-180,-18-48 0,27 36-90,-23-50-629,23 9 359,-23-24-989,20-11 899,-25-3-989,9-21 989,-18 14-809,-4-22 1259,-6 21 0,-7-9 0,1 11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3.637"/>
    </inkml:context>
    <inkml:brush xml:id="br0">
      <inkml:brushProperty name="width" value="0.04286" units="cm"/>
      <inkml:brushProperty name="height" value="0.04286" units="cm"/>
      <inkml:brushProperty name="color" value="#008C3A"/>
    </inkml:brush>
  </inkml:definitions>
  <inkml:trace contextRef="#ctx0" brushRef="#br0">23 111 6633,'-16'5'2339,"9"-2"-2339,31-6 0,2 1 0,3-1 0,0 1 0,2 0 0,26-1 90,-21 2 90,49-5-90,-55 3 90,29-5-1,-42 2 361,17-9-450,-21 7 180,9-13-180,-18 14 180,-4-9-180,-4 10 90,-12 0-90,6 6-1,-19 10 1,15-1 90,-19 20-90,20-11 180,-8 29-180,15-23 180,13 42-270,1-40 90,19 25-90,-10-35 90,22 7-90,-16-15 0,35-9 0,-35-7 0,25-23-90,-34 12 90,3-10 0,-11 12 0,-4-1 0,-1 1 0,-3-1 0,-4-5-90,0 5 180,-3-2-90,3 9 0,1 2 0,0 2 0,1 2 0,-1 4 90,3 4 0,4 13-90,2-4 90,17 23 0,6-5-90,0 0-90,2-5-540,8-9 90,-13-9-2698,39-11 2249,-38-3 989,23-17 0,-31 11 0,5-5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5.053"/>
    </inkml:context>
    <inkml:brush xml:id="br0">
      <inkml:brushProperty name="width" value="0.04286" units="cm"/>
      <inkml:brushProperty name="height" value="0.04286" units="cm"/>
      <inkml:brushProperty name="color" value="#008C3A"/>
    </inkml:brush>
  </inkml:definitions>
  <inkml:trace contextRef="#ctx0" brushRef="#br0">31 25 6183,'-8'-7'630,"1"0"-360,1 2-90,1 2 0,2 1 0,2 1 0,1 3-91,1 2 91,2 3 90,11 16-90,-4-5 360,22 36-270,-15-25 1079,27 61-180,-16-18-989,3 3 180,-8-9-270,-17-49 90,3 6-180,-6-20 90,-2-10-90,-2-2 0,-1-23-90,1 13 0,12-36 90,-2 32-90,23-26 90,-13 36 0,12-5 0,-11 15 0,0 3 0,2 2 90,17 12 0,-15-1 0,23 30 0,-30-18 269,1 55-269,-19-45 90,-23 50-90,5-56-90,-31 25-90,26-37-269,-28 4 179,30-19-810,-21-15 540,27-1-899,-9-30 899,19 20-359,10-35 719,2 38 0,19-22 90,-11 32 180,24-3-90,-19 11 360,31 5-181,-27 1 541,33 7-450,-31-4 359,35 2-539,-32-6 180,48-12-360,-44 1 0,40-26 0,-48 15 0,21-29 0,-30 27 0,5-26 0,-17 28-90,-12-23 90,-1 26-90,-26-14 90,16 22 0,-35 6 0,33 9 0,-19 21 0,33-11 0,1 26 0,10-22 0,16 29 0,-4-26-90,31 25 0,-22-30-449,40 15 269,-35-24-540,37-1 630,-38-11-269,26-14 359,-33 6 180,11-17 0,-22 16 359,3-8-179,-10 13 630,3 2-721,-3 6 361,3 9-360,-4-2 180,2 12-180,-2-11 0,1 8-90,-1-11 179,2 2-179,-2-6 180,1-9-180,-1 0-180,2-21 90,-1 12-180,6-31 90,-4 22-89,7-33 179,-6 33-90,7-23 90,-8 33 0,6-8 0,-6 19 0,15 14 0,-10 0 0,19 30 0,-17-18 90,19 35-90,-16-31 0,24 29 0,-20-35 0,32 13 0,-27-24 0,40-11 0,-34-7-90,53-37 90,-49 20 0,3-8 0,-1-1 0,-14 6 90,14-37-90,-26 38 0,-3-26 0,-9 35 0,-17-10 0,7 24 89,-24 10-89,20 4 90,-18 27 0,24-18 0,-1 29-90,13-27 90,15 25-90,-5-25 0,28 18-90,-18-24-269,34 9 89,-29-18-1349,31-7 989,-33-6-1619,31-22 1440,-33 13 809,23-25 0,-28 23 0,8-11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5.420"/>
    </inkml:context>
    <inkml:brush xml:id="br0">
      <inkml:brushProperty name="width" value="0.04286" units="cm"/>
      <inkml:brushProperty name="height" value="0.04286" units="cm"/>
      <inkml:brushProperty name="color" value="#008C3A"/>
    </inkml:brush>
  </inkml:definitions>
  <inkml:trace contextRef="#ctx0" brushRef="#br0">35 16 6363,'-1'-2'900,"0"-1"-540,1 1-1,0-1 91,0 2-90,0-1 90,0 0-1,0 2 451,0-1 629,-1 7-1259,-1-1 180,-4 12-360,3-8 0,-2 10-90,5-12-90,2 5 90,1-9-90,6-3 90,-5-3 0,8-9 0,-8 5 0,3-4 0,-6 5 90,0 1-90,-2 1 0,0 0 0,-2 1 90,-2 0-90,0 2-180,-8 2 90,6 1-1170,-8 7 631,11-4-1710,0 6 1440,4-5 899,3 8 0,0-8 0,3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2.297"/>
    </inkml:context>
    <inkml:brush xml:id="br0">
      <inkml:brushProperty name="width" value="0.04286" units="cm"/>
      <inkml:brushProperty name="height" value="0.04286" units="cm"/>
      <inkml:brushProperty name="color" value="#E71224"/>
    </inkml:brush>
  </inkml:definitions>
  <inkml:trace contextRef="#ctx0" brushRef="#br0">287 53 6183,'-4'-2'360,"1"-1"-270,-2 0 0,0 1 0,1-1 0,-1 1-90,1 0 90,-1 0 90,0-1 90,-5-4-180,3 2 180,-8-6-181,9 7 181,-13 0-180,9 5 0,-19 8-90,15-1 90,-20 17-90,18-12 180,-17 21-180,19-18 90,-10 21 0,16-20 0,1 30-90,7-27 0,9 30 90,-1-30 0,15 22-90,-11-25 90,18 16 0,-15-22 0,21 10-90,-19-16 270,24 0-181,-22-8 451,29-19-360,-30 9 360,21-32-450,-27 24 269,6-29-359,-14 28-89,-2-20-91,-6 29-630,-13-5 360,6 15-1079,-20 11 1079,15 1 450,-20 28 0,24-19 0,-8 16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49:25.786"/>
    </inkml:context>
    <inkml:brush xml:id="br0">
      <inkml:brushProperty name="width" value="0.04286" units="cm"/>
      <inkml:brushProperty name="height" value="0.04286" units="cm"/>
      <inkml:brushProperty name="color" value="#008C3A"/>
    </inkml:brush>
  </inkml:definitions>
  <inkml:trace contextRef="#ctx0" brushRef="#br0">41 0 6633,'-3'8'2159,"2"-3"-1889,-1-3-90,1-1 0,1-1 179,-1 0-269,1-1 0,0 0-90,0 0 90,0-1-180,0 1 90,1-1 0,0 1 450,0 0 1799,-1 1-1889,-1 2 89,0-1-179,-2 2 90,0-1 270,-4 8-630,3-3-810,-6 8 90,7-9-179,-1 2-270,4-7-1,1 0-1258,-1-1 1258,2-2 1170,1 0 0,2-3 0,0-1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48.777"/>
    </inkml:context>
    <inkml:brush xml:id="br0">
      <inkml:brushProperty name="width" value="0.04286" units="cm"/>
      <inkml:brushProperty name="height" value="0.04286" units="cm"/>
    </inkml:brush>
  </inkml:definitions>
  <inkml:trace contextRef="#ctx0" brushRef="#br0">1002 80 6004,'7'-12'1259,"-7"3"-90,-4-11-629,-27 4 719,-41 1-629,2 7-91,-24 10-179,27 7-180,-10 7 0,5 2-90,-8 4 0,16-3-90,23-6 90,-11 7-90,10 1 90,-1-1-90,-6 7 0,29-16 90,-21 11-90,23-13 90,-14 8-90,25-13 0,-4 2 0,8-4 0,-1 2 0,3-3 0,-4 4 0,2-3 0,-1 3 90,3-3-90,1 0 0,0-2 0,0 0 0,1 1 0,1 0 0,1 1 0,0 0 0,3 2 0,-1-1 0,9 3 0,-5-3 0,23 6 0,-16-5 90,22 4-90,-19-5 0,39 2 0,-28-2 0,45 0 0,-46-3 0,30 1 0,-36-1 0,28-1 0,-30 0 0,26-2 0,-28 1 0,24-2 0,-24 3 0,27-3 0,-27 2 0,25-3 0,-27 3 0,21-4 0,-21 3 0,19-5 0,-21 4 0,16-5 0,-18 5 0,19-5 0,-18 4 0,24-8 0,-22 8 0,16-10 0,-22 10 0,7-10 0,-12 9 0,4-9 0,-6 8 90,-1-8-90,-2 9 0,-4-8 0,0 9 0,-14-8 0,6 8 0,-31-8 0,23 6-450,-28-9 90,34 9-1619,-8-13 1080,18 11-2160,3-8 3059,4 11 0,2 0 0,-3 4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0.811"/>
    </inkml:context>
    <inkml:brush xml:id="br0">
      <inkml:brushProperty name="width" value="0.04286" units="cm"/>
      <inkml:brushProperty name="height" value="0.04286" units="cm"/>
    </inkml:brush>
  </inkml:definitions>
  <inkml:trace contextRef="#ctx0" brushRef="#br0">1460 45 6094,'-4'-3'359,"0"0"-179,1 1-90,0-1 0,0 0 0,0-1 90,0 1-90,-1-1 0,-1 2 270,-7-3 89,-12 0-359,5 1 270,-19 1-270,21 2 180,-33 3-180,27-1 90,-37 4-180,34-3 90,-13 2 0,17-3 0,1 0 0,0 1 0,-1-1 179,-8 1-179,6-1 360,-27 2-360,24-2 270,-36 3-270,33-1 180,-56 5-180,48-3 179,-57 7-179,57-8 0,-46 7-90,47-6 90,-43 6-90,47-5 90,-37 8-90,41-8 90,-35 11-90,40-11 90,-23 8-90,34-10 90,-9 3-90,15-4-90,-3 1 90,7-3 0,-2 2 0,3-1 90,-4 6-90,3-4-90,-3 7 90,5-6 90,-3 6-90,3-6 0,0 4 0,2-7 0,3 4 0,-1-3 0,5 5 0,-4-4 0,7 6 0,-5-5 0,16 8 0,-10-6 90,26 6-90,31-1 0,21 4 0,-26-8 0,4 0 45,4-1 0,1-1-45,3-2 0,1-1 0,1-2 0,-2 0 0,-13-2 0,-4-1-1021,21-1 1021,-31-2 0,-23 3 0,-1-1 0,22-2 0,-18 1 0,47-7 0,-44 7 0,41-9 0,-46 9 0,28-9 0,-33 7 0,24-11 0,-28 10 0,19-10 0,-24 10 1111,8-11-1111,-16 10 0,0-9 0,-10 9 0,-14-9 0,3 8 0,-31-13 0,23 13 0,-41-17-90,40 15-1169,-26-15 539,36 17-2158,-14-7 1888,18 11 990,-7-3 0,8 6 0,0-1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2.329"/>
    </inkml:context>
    <inkml:brush xml:id="br0">
      <inkml:brushProperty name="width" value="0.04286" units="cm"/>
      <inkml:brushProperty name="height" value="0.04286" units="cm"/>
    </inkml:brush>
  </inkml:definitions>
  <inkml:trace contextRef="#ctx0" brushRef="#br0">1072 18 6094,'-16'0'449,"0"0"-359,-1 0 0,1 0 90,-2 0-90,0 0 0,0 0 90,-8 1 180,-21 3-270,14 0 179,-33 7-179,39-5 180,-42 8-180,36-7 90,-46 10-90,41-10 0,-47 12 0,47-10 90,-59 15-180,59-14 90,-47 15-90,57-16 90,-26 11-90,33-12 0,-17 11 0,25-11 0,-10 10 0,16-10 0,0 11 0,7-12 0,5 11 0,1-12 90,13 9-90,-6-8 0,26 7 0,-17-9 0,38 5 90,-29-7-90,18 0 0,-21-1 0,0-1 0,1 1 0,-1-2 0,25 1 0,-20-1 0,33 0 0,-35 1 90,39-4-90,-34-1 0,49-6 0,-48 4 0,20-3 0,-29 5 0,-1 0 0,-3 0 0,0 0 0,-2 0 0,7-3 0,-7 2 0,5-2 0,-10 1 0,-1 0 0,0-1 0,-1 0 90,5-2-90,-5 1 0,15-9 0,-16 8 0,22-13 0,-23 12 89,18-12-89,-22 13 270,8-12-180,-14 12 270,-3-14-270,-3 13 180,-14-12-270,6 12-90,-18-12 0,14 12-810,-23-13 541,22 15-1530,-23-6 1169,21 12 720,-18 0 0,16 3 0,-8 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3.929"/>
    </inkml:context>
    <inkml:brush xml:id="br0">
      <inkml:brushProperty name="width" value="0.04286" units="cm"/>
      <inkml:brushProperty name="height" value="0.04286" units="cm"/>
    </inkml:brush>
  </inkml:definitions>
  <inkml:trace contextRef="#ctx0" brushRef="#br0">897 24 6004,'-12'-3'269,"0"1"-269,0-1 90,-1 0 0,1 0-90,-1 1 90,1 0-90,-1 1 180,-7-1 0,-14 1-90,7 0 90,-26 3-90,30 1 180,-36 5-180,31-4 269,-48 10-269,44-8 0,-45 11 0,49-10-90,-37 12 0,38-10 90,-33 15-90,35-14 180,-26 17-180,32-16 180,-17 14-180,24-14 90,-12 12-90,16-9 0,-3 9 0,8-9 90,7 6-90,0-12 180,10 9-90,-5-10-90,4 4 90,-5-7-90,1 1 90,0-1 0,1 0 0,4 3 0,-1-2 179,15 5-179,-13-5 180,26 5-180,-20-7 180,32-1-270,-26-4 270,48-8-270,-42 3 90,45-9-90,-48 10 0,34-7 0,-37 8 0,33-6 90,-34 6-90,33-10 0,-33 7 0,33-15 0,-35 12 90,37-19-90,-38 17 90,24-15-90,-34 18 179,8-9-89,-16 11 90,-1-12-90,-6 11-90,-12-13 0,5 13-449,-15-11 179,14 12-1349,-19-13 1169,18 12-989,-12-8 989,17 12 450,-3-2 0,7 5 0,-1-1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5.212"/>
    </inkml:context>
    <inkml:brush xml:id="br0">
      <inkml:brushProperty name="width" value="0.04286" units="cm"/>
      <inkml:brushProperty name="height" value="0.04286" units="cm"/>
    </inkml:brush>
  </inkml:definitions>
  <inkml:trace contextRef="#ctx0" brushRef="#br0">1129 71 6273,'-15'-6'540,"1"2"-450,0-2 0,1 2 0,1-1 0,1 0 0,0 0 0,0-1 0,-4 0 0,3 1 90,-17-3-90,12 4 179,-32-1-179,24 4 180,-38 2-180,33 1 90,-53 7-90,15 1-90,0 0 0,-13 9 0,50-10 90,-41 17-90,40-13 180,-43 20-90,44-19 90,-46 27-180,48-24 0,-31 25 0,42-26 0,-13 19 0,22-22 0,-5 15 0,10-17 0,0 13 0,3-13 90,3 16-90,0-14 0,10 17 0,-5-16 180,29 14-91,-15-19 91,42 4-90,-32-13 180,27-5 0,4-1-270,-15-1-285,4 0 1,-2 1 374,-17 0-90,-2 0 90,2 0 0,-1-1-90,-1-1 90,28-9 0,-22 5 90,44-18-90,-47 16 0,25-14 0,-34 15 748,21-17-748,-27 17 90,13-15-90,-27 18-90,-2-11 90,-6 10-180,-11-15 90,6 15-450,-17-15 91,14 16-901,-13-11 721,17 13-2160,-8-4 2070,12 10 629,-1 3 0,5 4 0,3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5.992"/>
    </inkml:context>
    <inkml:brush xml:id="br0">
      <inkml:brushProperty name="width" value="0.04286" units="cm"/>
      <inkml:brushProperty name="height" value="0.04286" units="cm"/>
    </inkml:brush>
  </inkml:definitions>
  <inkml:trace contextRef="#ctx0" brushRef="#br0">0 7 5818,'2'-6'0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6.728"/>
    </inkml:context>
    <inkml:brush xml:id="br0">
      <inkml:brushProperty name="width" value="0.04286" units="cm"/>
      <inkml:brushProperty name="height" value="0.04286" units="cm"/>
    </inkml:brush>
  </inkml:definitions>
  <inkml:trace contextRef="#ctx0" brushRef="#br0">973 167 6004,'-2'-4'449,"0"0"-449,-1 0 90,0 1 0,0 0 0,-1 1 0,1-1 0,-1 1 180,-8-3-180,3 2 90,-11-2-90,8 4 269,-28 2-89,-9 4-180,2 0 90,-23 5-90,43-6 90,-37 6-90,35-5 0,-16 2-90,20-2 90,0 0 0,-2 1 0,0 1 0,-2 1 0,-1 1 90,-1 1-90,0 2 269,-15 5-179,12-3 360,-40 23-450,43-20 180,-31 22-270,46-27 180,-8 13-180,18-15 90,0 10-1,5-11 1,7 10 0,-2-12 0,10 9-90,-7-10 180,23 5-90,-13-8 0,36-1-90,-26-3 90,43 0-90,-36 0 90,46 1-90,-44 0 0,44-2 0,-45 0 90,41-7-90,-42 3 0,44-13 0,-44 8 0,53-19 0,-54 17 90,40-17-180,-49 19 90,23-15 0,-30 15 0,15-14 90,-21 14-90,6-14 0,-12 12 0,-5-21 0,-4 18 0,-18-24-90,7 24-270,-29-20 90,20 21-1169,-35-20 810,32 21-1800,-40-11 1709,37 16 720,-20-1 0,20 8 0,-1 1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8:57.912"/>
    </inkml:context>
    <inkml:brush xml:id="br0">
      <inkml:brushProperty name="width" value="0.04286" units="cm"/>
      <inkml:brushProperty name="height" value="0.04286" units="cm"/>
    </inkml:brush>
  </inkml:definitions>
  <inkml:trace contextRef="#ctx0" brushRef="#br0">1008 19 6094,'-17'-2'359,"0"0"-359,0-1 90,0 1 0,0 0 0,0 0 0,0 0 0,-1 1 0,1 0-90,-2 0 90,1 0 0,0 1 0,0 1 90,-20 2-90,13 0 90,-39 6-90,32-3 179,-47 10-179,43-8 180,-46 11-270,49-10 180,-35 12-90,41-13-90,-27 15 90,32-13-90,-33 23 0,34-18 90,-30 24-90,33-23 90,-17 19 0,23-21-90,-8 11 90,15-16-90,1 8 0,5-11 90,7 9-90,-2-8 90,13 9-90,-8-10 180,25 9-90,-17-9 179,35 6-179,-27-7 180,58 5-270,-46-7 90,60 1-90,-60-3 90,51-1 0,-50-1 0,51-3-90,-51 1 90,48-6-90,-50 3 0,44-9 90,-49 8 0,50-14 0,-51 12 180,40-14-180,-48 15 269,29-16-269,-32 13 90,22-15-180,-28 15 180,11-14-180,-20 14 180,-3-15-180,-7 13 0,-27-20 0,11 19-180,-35-17-90,29 19-809,-27-10 539,32 13-1619,-20-5 1350,26 11 809,-19 5 0,17 3 0,-10 4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29.695"/>
    </inkml:context>
    <inkml:brush xml:id="br0">
      <inkml:brushProperty name="width" value="0.17143" units="cm"/>
      <inkml:brushProperty name="height" value="0.17143" units="cm"/>
      <inkml:brushProperty name="color" value="#E71224"/>
    </inkml:brush>
  </inkml:definitions>
  <inkml:trace contextRef="#ctx0" brushRef="#br0">130 1453 6363,'0'-8'270,"0"1"-180,-1 4 0,1 0 0,-1-1 0,1 0 0,0-1 180,0-8-180,0 6 90,2-11-180,-1 12 269,2-8-179,-2 9 450,-1-3-450,-1 5 0,0 0 0,0 0 90,0-6-90,1 3 270,-1-12-270,-1 9 449,-1-12-269,2 11 360,-4-13-450,3 11 359,0-16-449,0 14 90,-1-18-90,1 17 90,-3-25 0,0-19-180,1 18 0,0-15 0,4 41 0,0 0 90,0 1-90,0 0 0,0-7 0,0 5 90,0-19-90,-1 16 90,0-24-90,-1 24 0,0-35 0,1 31 90,0-37-90,0 36 0,1-31 90,0 31-90,-1-29 0,0 31 90,-1-22-90,0 26 0,-5-21 0,4 23 90,-7-23-90,5 21 0,-8-21 0,7 15 0,-3-15 0,5 16 90,-1-9-90,3 19 0,0-10 0,1 15 0,-1-8 0,1 11-540,-3-4 90,4 6-1439,0-3 990,2 3-1980,3 0 2879,-1 3 0,0 2 0,0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3.193"/>
    </inkml:context>
    <inkml:brush xml:id="br0">
      <inkml:brushProperty name="width" value="0.04286" units="cm"/>
      <inkml:brushProperty name="height" value="0.04286" units="cm"/>
      <inkml:brushProperty name="color" value="#E71224"/>
    </inkml:brush>
  </inkml:definitions>
  <inkml:trace contextRef="#ctx0" brushRef="#br0">371 197 6094,'2'-10'359,"0"1"-269,0-1 0,-1 0 0,1 1 0,-1-1 0,-1 0 0,0 1 0,0-1 270,-6-6-270,2 8 269,-9-11-269,5 13 270,-11-9-270,8 9 90,-22-8-180,17 9 0,-22-6 0,23 8 0,-18-2 0,18 3 0,-19 6 90,19 1-90,-19 14 0,19-6 0,-16 23 0,18-16 90,-8 40-90,15-33 90,5 35-90,7-40 0,11 16 0,-4-22 0,5 2 90,-4-9-90,1-1 0,1-4 90,0 0-90,0-4 180,9-5-90,-7-1 180,20-22-181,-18 8 181,23-45-180,-29 36-90,9-39 0,-22 46-270,-11-18 91,-2 26-1,-7-4 0,5 12-90,0 2 0,1 2 0,1 2-449,-1 7 359,5 0-989,3 19 1349,8-10 0,5 10 0,2-11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0.763"/>
    </inkml:context>
    <inkml:brush xml:id="br0">
      <inkml:brushProperty name="width" value="0.17143" units="cm"/>
      <inkml:brushProperty name="height" value="0.17143" units="cm"/>
      <inkml:brushProperty name="color" value="#E71224"/>
    </inkml:brush>
  </inkml:definitions>
  <inkml:trace contextRef="#ctx0" brushRef="#br0">100 798 6453,'-4'7'180,"0"-1"-90,3-3 0,0-1 1349,0 0-1349,-1-8 0,0 2-90,0-8 90,1 5-90,-2-1 90,2-2 0,-2-8 0,-3-21 0,3 10 90,-3-31-180,5 34 180,0-32-180,1 31 180,3-42-180,-3 41 90,1-40 0,-2 43 89,-5-33-89,3 33 180,-6-33-180,4 34 270,-4-27-270,6 31 360,-4-18-360,5 25 89,-2-9-179,2 16-449,-3-2 179,3 7-1169,-1 4 899,2 0-1619,2 4 1440,2-4 719,3-1 0,0-4 0,2-2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2.078"/>
    </inkml:context>
    <inkml:brush xml:id="br0">
      <inkml:brushProperty name="width" value="0.17143" units="cm"/>
      <inkml:brushProperty name="height" value="0.17143" units="cm"/>
      <inkml:brushProperty name="color" value="#E71224"/>
    </inkml:brush>
  </inkml:definitions>
  <inkml:trace contextRef="#ctx0" brushRef="#br0">593 2605 6903,'-5'3'1259,"1"-1"-1079,4-7-90,-1 2 90,0-3 0,0 2 0,-1 1 180,-1-4-180,-1 2-1,-1-3 271,-3-4 180,-4-8-270,0-5-180,1-2 179,2-20-359,6 18 270,-1-64-180,3 49-45,-1-13 0,0-1-45,-3 10 0,-3-11 0,-1-1 0,-2 4-1696,-6-12 0,-2-2 1696,-1 5-647,-1 5 0,-5-9 1,3 8 646,-8-21-424,-1-3 1,0 2 423,11 20 0,1-8 0,2 0 0,3 8-250,-1-8 1,2 2 339,7 22 547,0-3 1,0 0-548,2 7 0,-7-55-90,5 55 90,-11-55-90,8 56 1500,-7-48-1500,9 53 0,-4-51 0,7 55 1178,-5-33-1178,7 48 1144,-3-13-1144,4 21 956,-1-6-956,2 11 614,0-4-614,0 6-169,0-2-4239,0 4 3599,7 9 89,-2-1 720,5 10 0,-5-4 0,1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3.079"/>
    </inkml:context>
    <inkml:brush xml:id="br0">
      <inkml:brushProperty name="width" value="0.17143" units="cm"/>
      <inkml:brushProperty name="height" value="0.17143" units="cm"/>
      <inkml:brushProperty name="color" value="#E71224"/>
    </inkml:brush>
  </inkml:definitions>
  <inkml:trace contextRef="#ctx0" brushRef="#br0">83 549 7263,'3'-8'360,"-1"1"-180,-2 3-1,-1-1 1,0-1 0,0 1-90,-1-1 90,0 1 0,0-2-90,-1 1 270,-5-8-270,3 4 269,-8-21 91,4-4-270,0 1 450,1-13-450,6 29 449,-5-22-539,4 24 180,-4-23-270,5 22 90,-1-31-90,3 28 0,0-27 0,1 31 0,0-7 0,0 13-90,-1 3 0,1 1-180,-2 1-539,1 1-2789,-1 1 2788,4 11 91,0-3 719,4 8 0,-2-6 0,2-2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4.696"/>
    </inkml:context>
    <inkml:brush xml:id="br0">
      <inkml:brushProperty name="width" value="0.17143" units="cm"/>
      <inkml:brushProperty name="height" value="0.17143" units="cm"/>
      <inkml:brushProperty name="color" value="#E71224"/>
    </inkml:brush>
  </inkml:definitions>
  <inkml:trace contextRef="#ctx0" brushRef="#br0">6 312 6543,'5'3'270,"0"0"450,-5-3-540,2 2-180,-2 1 90,1 0 809,-1 0-899,-2-10 0,0 4 90,-1-8-90,2 7 0,0-2 0,1-1 0,0 1 90,1-9-90,0 6 0,2-12 0,-2 13 0,2-10 0,-2 11 90,1-6-90,-1 10 90,-2-4-90,1 5 0,-1-1 0,1 1 0,-2-4 90,2 4 0,0-8-90,0 6 90,-1-7 0,0 6 90,0-8-180,1 7 179,2-10-89,-1 9 90,1-11-90,-1 11 0,1-11 0,-2 11 180,-2-9-180,1 10 360,-1-4-270,1 6 179,1 0-269,0 3-2788,1-2 1798,-5 1 1,3 1 89,-5 1 810,3 2 0,0 2 0,2-1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6.349"/>
    </inkml:context>
    <inkml:brush xml:id="br0">
      <inkml:brushProperty name="width" value="0.17143" units="cm"/>
      <inkml:brushProperty name="height" value="0.17143" units="cm"/>
      <inkml:brushProperty name="color" value="#E71224"/>
    </inkml:brush>
  </inkml:definitions>
  <inkml:trace contextRef="#ctx0" brushRef="#br0">424 1102 10321,'-5'-7'900,"1"2"-721,-1 1 91,1 1-90,-1-1-90,1 0 0,0 0 0,1 0 0,0-1-90,-1-1 90,1-1-90,1 1 0,0 0 0,0-1 90,0 1-90,1-2 0,-2 1 90,1-1-90,-1-2 90,1 3 0,-4-11-90,4 9 0,-5-11 0,5 13 90,-2-6-90,2 7 0,-2-7 0,2 8 90,-2-10-90,2 8 0,-3-12 0,3 11 90,-6-17-90,5 15 0,-7-15 0,6 15 0,-2-13 0,3 13 0,-3-14 0,4 13 0,-6-15 0,4 15 0,-6-16 0,5 15 0,-11-24 0,8 20 90,-11-27-90,13 26 0,-8-21 0,9 23 0,-6-18 0,8 20 0,-4-15 0,4 17 0,-4-14 0,4 14 0,-8-16 0,5 16 0,-6-17 0,8 16-90,-7-14 180,6 15-90,1-12 0,4 14 0,3-8 0,-2 9 0,-2-9 0,0 10-90,-3-15 90,2 14 0,-3-11 0,3 13 90,-2-7-90,3 8 0,-1-3 0,1 4 0,-1-4 0,1 4 0,-2-6 0,2 5 0,-1-7 0,1 8 0,-1-5 0,1 7-270,1-1 90,-4 2-720,3 0 271,-3 0-91,1 0-269,0 0 989,-13 5 0,5-2 0,-10 3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37.396"/>
    </inkml:context>
    <inkml:brush xml:id="br0">
      <inkml:brushProperty name="width" value="0.17143" units="cm"/>
      <inkml:brushProperty name="height" value="0.17143" units="cm"/>
      <inkml:brushProperty name="color" value="#E71224"/>
    </inkml:brush>
  </inkml:definitions>
  <inkml:trace contextRef="#ctx0" brushRef="#br0">129 603 6363,'3'-8'360,"1"2"-270,-2 2 0,0 0 0,1 0 0,-2 1 0,1-1 0,-1 1-90,1 0 90,-1-1 360,3-8-361,-2 5 271,6-15-180,-5 13 90,5-18-180,-5 14 0,1-10 90,-2 7 180,0-19-270,-1 12 89,0-14-89,-3 16 0,-1-1 90,-4-10-90,0 7-90,-3-6 90,3 10-90,-1 2 90,0 0-90,1 2 90,-7-8 0,6 9-90,-9-13 0,11 19-360,-6-8 180,8 12-1079,-11-7 629,8 9-1528,-13-1 2158,12 4 0,-5 1 0,9-2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43.247"/>
    </inkml:context>
    <inkml:brush xml:id="br0">
      <inkml:brushProperty name="width" value="0.17143" units="cm"/>
      <inkml:brushProperty name="height" value="0.17143" units="cm"/>
      <inkml:brushProperty name="color" value="#00A0D7"/>
    </inkml:brush>
  </inkml:definitions>
  <inkml:trace contextRef="#ctx0" brushRef="#br0">193 661 6453,'-8'-2'270,"1"-1"-180,5 1 0,-1-2 0,1 0 0,0-1 0,1 0 360,3-8-360,-1 6 269,3-8-179,-4 10 90,-2-4-270,0 6 90,-3-5 0,2 4-90,-3-8 0,3 5 90,-1-9-90,3 8 270,-3-10-270,3 11 270,-3-10-180,1 11 179,-2-11-269,2 9 180,-4-15-90,6 11 0,-2-20 0,4 19 90,-1-17-90,1 21 450,-1-6 539,-8-20-1079,4 18 90,-5-19-90,5 27 0,2 1 0,0-1 90,0-3-90,0 3 90,-2-16-90,2 14 0,-3-15 0,4 18 0,-3-11 0,2 11 90,-2-10-90,2 9 0,-2-8 0,2 11 0,-3-7 0,3 9-90,-10-5 0,5 6-899,-9-2 359,10 3-1619,-2-2 1350,8 6 899,10 1 0,-2 1 0,6 1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44.863"/>
    </inkml:context>
    <inkml:brush xml:id="br0">
      <inkml:brushProperty name="width" value="0.17143" units="cm"/>
      <inkml:brushProperty name="height" value="0.17143" units="cm"/>
      <inkml:brushProperty name="color" value="#00A0D7"/>
    </inkml:brush>
  </inkml:definitions>
  <inkml:trace contextRef="#ctx0" brushRef="#br0">331 1602 6363,'5'3'90,"-1"0"1260,-4-3-1171,0-6-89,0 1 90,-1-5-90,1 3 0,-1 0 90,1 1 0,0-3 270,-3-8-360,2 4 180,-2-13-181,3 14 271,-2-17-270,1 13 360,1-23-270,-1 20 360,-2-25-361,0 24 181,-4-23-270,2 24 90,-11-32-180,9 28 0,-13-37 0,12 34 90,-8-32-90,10 33 0,-7-26 0,8 30 0,-4-21 90,5 26 0,-4-23-90,4 23 90,-5-22-90,5 22 0,-8-20 0,7 19 90,-8-23-90,8 21 0,-4-29 0,6 27 0,-3-25 0,3 27 0,-6-23 0,5 26 0,-9-21 0,7 23 90,-8-19-90,7 19 0,-6-19 0,9 19 0,-4-14 0,5 17 0,-1-10 0,3 14 0,-1-8 0,2 9 0,-2-10 0,1 8 0,0-13 0,1 11-90,0-12 90,0 12 0,-1-13 0,1 12 0,-1-15 0,0 14 0,-5-15 0,3 18-180,-5-11-90,5 15-1169,-1-5 719,2 7-2068,0-3 2488,2 4 0,-1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52.729"/>
    </inkml:context>
    <inkml:brush xml:id="br0">
      <inkml:brushProperty name="width" value="0.17143" units="cm"/>
      <inkml:brushProperty name="height" value="0.17143" units="cm"/>
      <inkml:brushProperty name="color" value="#00A0D7"/>
    </inkml:brush>
  </inkml:definitions>
  <inkml:trace contextRef="#ctx0" brushRef="#br0">404 1506 6183,'-4'-6'180,"0"1"-180,3 4 540,-1 0-270,-1-1 0,2 1-90,-2-1-90,1 0 0,1 0 89,-1 0-89,0 0 0,-1-1 0,0 0 90,-1-2-180,2 2 180,-3-7-90,3 5 180,-6-10-180,5 8 90,-6-9-180,6 10 180,-5-11-180,5 8 90,-3-14 0,5 11 179,-1-17-179,2 15 360,-1-16-270,-1 17 270,-3-16-360,1 16 179,-3-17-179,2 16 180,-4-31-270,5 24 180,-2-33-180,4 32 180,-3-27-180,2 27 0,-3-12 90,0 16-90,1-2 0,-1-1 0,-1 0 90,-3-13-90,3 7 0,-8-29 0,8 27 0,-6-33 0,9 37 0,-6-35 0,5 38 0,-9-28 0,9 32 90,-12-22-90,11 22 0,-14-24 0,11 22 0,-13-30 0,12 26-90,-10-36 90,13 34 0,-5-40-90,9 41-270,-2-25 0,3 36-989,1-7 720,1 17-2700,-1 1 3329,-2 11 0,1 0 0,-2 3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54.065"/>
    </inkml:context>
    <inkml:brush xml:id="br0">
      <inkml:brushProperty name="width" value="0.17143" units="cm"/>
      <inkml:brushProperty name="height" value="0.17143" units="cm"/>
      <inkml:brushProperty name="color" value="#00A0D7"/>
    </inkml:brush>
  </inkml:definitions>
  <inkml:trace contextRef="#ctx0" brushRef="#br0">123 1038 6813,'6'2'270,"0"-1"270,-5-2-181,0-1-269,0-1 0,-1-1 90,0 0-90,0 0-90,0 0 90,-1-2 0,1 0 0,-1-1-90,1-1 180,3-16-90,-2 9 180,4-24-90,-3 22 359,0-22-269,-3 22 630,-3-27-720,1 26 179,-4-26-269,3 26 90,-4-34-180,4 29 90,-4-27-90,5 27 0,-4-26 0,4 22 0,-4-33 0,4 34 180,-5-34-90,4 38 0,-5-25-90,7 32 90,-3-16-90,3 19 0,-2-16 0,0 17 0,-4-17 0,4 17 0,-7-15 0,8 16 0,-6-13 0,6 15 0,-3-9 0,5 10 0,-1-9 0,2 9-90,0-6 90,0 8-1079,-1-1 539,0 4-3508,1 0 3329,2 10 719,0-2 0,1 8 0,-2-6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3.978"/>
    </inkml:context>
    <inkml:brush xml:id="br0">
      <inkml:brushProperty name="width" value="0.04286" units="cm"/>
      <inkml:brushProperty name="height" value="0.04286" units="cm"/>
      <inkml:brushProperty name="color" value="#E71224"/>
    </inkml:brush>
  </inkml:definitions>
  <inkml:trace contextRef="#ctx0" brushRef="#br0">287 22 5914,'-2'1'180,"-1"1"-91,0-2 1,0 1 0,0-1-90,1 0 90,-1 0 0,1-1 90,-3 0 270,-2-3-360,2 0 180,-4-2-180,5 3 90,-8-3-91,5 5 91,-18 5-90,12 0 90,-15 7-180,16-5 180,-12 8-90,12-7 0,-17 17-90,18-14 90,-7 9-90,12-10 0,-3 7 90,0 3-90,0 1 90,3 1-90,2-5 180,2 17-180,2-11 90,3 11-90,1-17 90,1-1-90,2-2 180,7 3-90,-2-5 269,20 0-269,-13-9 540,41-20-540,-35 5 450,33-32-451,-40 25 271,9-27-360,-20 28 90,-6-20-90,-6 23-629,-14-14 269,9 19-1529,-14-10 1349,15 16-989,-6 7 989,12 4 540,-1 14 0,4-7 0,0 5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55.847"/>
    </inkml:context>
    <inkml:brush xml:id="br0">
      <inkml:brushProperty name="width" value="0.17143" units="cm"/>
      <inkml:brushProperty name="height" value="0.17143" units="cm"/>
      <inkml:brushProperty name="color" value="#00A0D7"/>
    </inkml:brush>
  </inkml:definitions>
  <inkml:trace contextRef="#ctx0" brushRef="#br0">1 2197 6273,'6'-2'180,"-2"1"360,-4 1 449,3 0-989,-7 5 0,6-3 0,-7 3 0,5-3 540,0-1-450,1-8 0,-2 4 90,1-7-90,-2 5 90,1-3-90,0 1 0,0-3 0,3-9-90,0 7 180,10-33-91,-5 24 541,9-35-360,-9 33 539,7-31-539,-8 29 0,4-25-180,-6 24 90,4-45-180,-4 36 90,5-55-90,-7 55 0,1-46 0,-2 44 0,-4-49 0,1 46 0,-4-55 0,3 51 0,-1-56 0,5 57 45,3-9 0,1 1-45,0 13 0,8-46 0,-7 57 90,4-32-90,-6 35 0,5-30 0,-6 30 0,2-31 0,-3 29 90,2-51-90,-3 43 0,1-60 0,-2 55 0,-1-50 0,0 51 0,0-34 0,1 47 0,-3-17 0,2 29 0,-2-9 0,3 15 0,-1-4 0,1 7 0,-2-2 0,1 5 0,-3-1-90,2 3-90,-3 2-90,1 0-1079,-6 7 629,4-4-1708,-14 20 1618,10-9 810,-15 22 0,10-15 0,-4 7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57.197"/>
    </inkml:context>
    <inkml:brush xml:id="br0">
      <inkml:brushProperty name="width" value="0.17143" units="cm"/>
      <inkml:brushProperty name="height" value="0.17143" units="cm"/>
      <inkml:brushProperty name="color" value="#00A0D7"/>
    </inkml:brush>
  </inkml:definitions>
  <inkml:trace contextRef="#ctx0" brushRef="#br0">180 300 6004,'-3'6'179,"1"0"1620,1-5-1619,3 1-180,-4 2 90,2 0-90,-3 1 90,2-1-90,-1 1 90,0 1-90,-1 3 90,-1 5-90,2-4 90,-3 5 0,4-12-90,-2 5 90,2-4-90,0 3 90,0-3-90,1 2 90,0-3 989,2-1-989,-4-8-90,3 1 90,-4-5-90,2 5 90,1-1-90,0 0 90,0 0-90,0 0 180,0-5-180,0 3 180,-2-13-90,1 11 180,-5-17-180,3 14 269,-7-20-359,5 17 180,-5-23-180,5 22 90,-3-20-90,5 23 90,-3-15 0,4 17-90,-1-14 0,1 17 90,-2-13-90,3 15 90,-1-5-90,1 8 90,1-2-90,-1 4-1889,0 0 1619,-1 7 90,0-3 0,-1 5-179,-2-6 179,0 1-540,-7 0 450,5-1-1259,-7 2 900,9-1 629,-2 2 0,5-3 0,1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49:59.530"/>
    </inkml:context>
    <inkml:brush xml:id="br0">
      <inkml:brushProperty name="width" value="0.17143" units="cm"/>
      <inkml:brushProperty name="height" value="0.17143" units="cm"/>
      <inkml:brushProperty name="color" value="#00A0D7"/>
    </inkml:brush>
  </inkml:definitions>
  <inkml:trace contextRef="#ctx0" brushRef="#br0">60 260 5824,'-2'7'0,"1"-2"0,1-3 1169,0 0-1079,-5-4-90,3 2 90,-3-3-90,3 2 180,1-1-180,1-1 90,0 0 90,0-8-180,1 4 90,0-7-90,-1 7 179,2-4-179,-2 6 90,2-6 0,-3 6-90,-1-6 90,0 6 0,-2-6-90,2 7 180,-2-6-180,3 7 90,-1-4-90,1 3 90,1-7-90,0 7 90,-2-9-90,1 9 180,0-5-180,0 6 90,-1-6 0,1 5 0,-3-6 0,3 5 180,-5-10-270,4 10 90,-2-5-90,2 8 179,1-1-718,1 1 179,6 0-180,0 0-89,7 1-721,2-5 1350,-3 2 0,4-2 0,-5 1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06.363"/>
    </inkml:context>
    <inkml:brush xml:id="br0">
      <inkml:brushProperty name="width" value="0.17143" units="cm"/>
      <inkml:brushProperty name="height" value="0.17143" units="cm"/>
      <inkml:brushProperty name="color" value="#008C3A"/>
    </inkml:brush>
  </inkml:definitions>
  <inkml:trace contextRef="#ctx0" brushRef="#br0">146 257 6273,'-6'-5'180,"1"2"-180,3 1 180,1 1-90,-3-1 0,2-1 0,-3 0 180,2-1-180,1 1 180,-3-1-180,3 1 179,-5-1-179,4 2 90,-3-2-180,4 2 180,-3-3-90,4 2 90,-4-4-180,3 4 180,-2-3-180,3 5 180,-2-3-180,1 2 0,-1-1 90,1 1-90,1-1 0,-1 1 0,1-2 90,-1-1-90,0 0 90,-2-6 0,2 6 269,-3-9 1171,-8-4-1351,6 5-89,-5-2 90,10 12-180,1 0 90,0 1 0,1-2-90,0 1 0,0-2 0,0 3 0,0-2 0,0 1 0,-1-4 0,0 3 0,0-3 0,1 5 0,0-2 0,0 3 0,0-2 0,0 0 0,-1 0 0,0 0 0,0 0 0,1 1-2069,-1-2 1530,6 4-91,-1-4 0,2 4-1348,-4-1 1978,0 1 0,-1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07.997"/>
    </inkml:context>
    <inkml:brush xml:id="br0">
      <inkml:brushProperty name="width" value="0.17143" units="cm"/>
      <inkml:brushProperty name="height" value="0.17143" units="cm"/>
      <inkml:brushProperty name="color" value="#008C3A"/>
    </inkml:brush>
  </inkml:definitions>
  <inkml:trace contextRef="#ctx0" brushRef="#br0">185 375 6543,'-6'3'270,"0"-1"-270,5-2 450,-1 0-270,0-3-90,0 2 90,0-2 179,-2 1-269,2 1 0,-2-3 0,2 2 0,-1-1 180,-1-2-270,2 2 180,-3-5-90,3 5 0,-2-4-90,2 4 180,-3-6-180,3 5 90,-3-8-90,4 6 90,-4-10 0,3 9 0,-2-8-1,3 9 271,-3-5-270,2 7 270,-4-7-270,3 6 180,-6-10-180,7 9 90,-4-9-180,4 8 90,-2-8-90,2 9 0,-2-10 0,2 9 90,-3-11-90,4 11 179,-4-11-89,4 13 0,-1-6-90,2 9 0,0-2 0,0 2 0,-1-2 0,1 1 90,0-3-90,-1 3 90,0-4-90,0 4 0,1-1 0,0 2 90,0 0-90,0-1 90,0 1-90,-1-1 0,-1 1 90,1 0-90,-2-1 0,2 2 0,-1-3 0,2 2 0,-1-2 0,1 2-450,0-2-899,-3 3 719,3-2-179,-5 3-91,3-1 1,-2 1 899,-3 2 0,3 1 0,0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09.751"/>
    </inkml:context>
    <inkml:brush xml:id="br0">
      <inkml:brushProperty name="width" value="0.17143" units="cm"/>
      <inkml:brushProperty name="height" value="0.17143" units="cm"/>
      <inkml:brushProperty name="color" value="#008C3A"/>
    </inkml:brush>
  </inkml:definitions>
  <inkml:trace contextRef="#ctx0" brushRef="#br0">171 367 6723,'-3'-6'180,"1"1"270,1 5-360,0-3-90,0 1 90,0-2 0,1 1 0,-1 0 0,1 1-1,-1-1 91,-1 0-90,0 0 90,-3-2-90,2 2 90,-6-4-90,6 4 90,-5-4-180,5 3 90,-3-7-90,4 5 90,-3-7 0,3 6 90,-2-11-180,3 11 90,-3-9 0,3 10 179,-2-5-179,1 5 180,-3-6-270,3 8 90,-2-4-90,3 6 90,1-2 0,0 2 0,-2-5 0,1 4 0,-2-5-90,2 5 90,-3-4 0,3 0-90,-2 2 0,2-1 90,0 4-90,-1 1 0,0-4 0,0 3 0,-1-6 0,2 5 0,-2-8 0,2 7 90,-3-7-90,3 7 90,-2-4-90,3 5 90,-2-5-90,2 5 0,-1-4 0,0 3 0,-1-4 0,1 4 0,-2-5 0,1 6 90,-1-3-90,2 4 269,-1 0-269,-1 0-90,1 2-3148,-1-1 2429,0 2 89,0 0 1,-1 1 719,0 0 0,2-1 0,0-1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11.378"/>
    </inkml:context>
    <inkml:brush xml:id="br0">
      <inkml:brushProperty name="width" value="0.17143" units="cm"/>
      <inkml:brushProperty name="height" value="0.17143" units="cm"/>
      <inkml:brushProperty name="color" value="#008C3A"/>
    </inkml:brush>
  </inkml:definitions>
  <inkml:trace contextRef="#ctx0" brushRef="#br0">452 2050 6723,'4'-6'270,"-1"2"90,-2 3 179,0-1-359,-1 0-90,1-2 0,-2-1 0,0 2 0,-1-2 180,-1-9-180,1 6 90,-5-15-90,4 14 360,-6-11-360,6 11 359,-8-12-269,7 12 0,-7-18-90,8 14 270,-7-29-270,6 21 270,-8-36-271,7 30 181,-9-41-180,7 35 90,-9-47-90,9 44 90,-8-42-180,9 47 90,-7-34-90,9 40 90,-9-35-90,7 37 0,-8-30 0,9 34 0,-6-23 0,7 23 0,-4-25 0,6 25 0,-4-22 0,4 23 0,-3-16 0,3 20 0,-1-12 0,2 17 0,-2-11 0,1 12 0,-3-14 0,3 11 0,-6-19 0,5 15 0,-3-26 0,4 22 0,-2-31 0,2 28 0,-5-31 0,4 33 0,-8-22 0,7 28-90,-8-14 90,9 16 0,-7-15 0,7 15 0,-4-18 0,5 16 0,-1-19 0,2 19 0,-3-20 0,2 21 0,-6-14 0,4 18 0,-4-9 0,4 10 0,-4-12 0,5 10 0,-4-14 0,5 13 0,-2-14 0,2 14 0,-5-16 0,4 17 0,-6-14 0,6 15 0,-3-10 0,4 12 0,-2-9-90,2 10 90,-3-3 0,4 6-180,-3 0-6026,2 2 6206,6 8 0,0-2 0,4 5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12.896"/>
    </inkml:context>
    <inkml:brush xml:id="br0">
      <inkml:brushProperty name="width" value="0.17143" units="cm"/>
      <inkml:brushProperty name="height" value="0.17143" units="cm"/>
      <inkml:brushProperty name="color" value="#008C3A"/>
    </inkml:brush>
  </inkml:definitions>
  <inkml:trace contextRef="#ctx0" brushRef="#br0">0 567 6004,'8'0'179,"-2"1"-179,-5-1 4498,1 0-4318,0-3 0,-1 1 0,0-3-1,-1 0-89,0-1 0,0-2 90,1-5 0,0-13-90,1 7 0,0-19 0,0 23 0,3-20-90,-4 20 90,6-22-90,-4 20 0,4-26 0,-3 23 90,3-30 0,-4 31 0,1-22-90,-2 29 0,-1-11 90,-1 14-90,-1-11 0,1 10 90,-2-10-90,1 12 0,-2-10 0,2 11 0,-1-6 0,2 10 0,0-3 0,-1 6-270,-2-2-90,0 4 0,0 0-179,0 1-901,1 1 631,0 0-1890,-5 7 2699,3-3 0,-3 5 0,5-4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14.670"/>
    </inkml:context>
    <inkml:brush xml:id="br0">
      <inkml:brushProperty name="width" value="0.17143" units="cm"/>
      <inkml:brushProperty name="height" value="0.17143" units="cm"/>
      <inkml:brushProperty name="color" value="#008C3A"/>
    </inkml:brush>
  </inkml:definitions>
  <inkml:trace contextRef="#ctx0" brushRef="#br0">133 310 6453,'5'-4'360,"-2"0"360,-3 4-361,0-3-269,-1 0-90,1-1 90,-1 1 0,0 0-90,-1 0 90,0-1 90,-1-5-180,1 2 180,-4-7-90,4 9 180,-4-8-270,3 7 180,-5-10-180,4 7 0,-7-15 0,7 13 90,-5-14-90,6 16 90,-2-9-90,3 11 180,-2-7-180,2 10 269,-2-5-179,2 6 90,-2-2-180,3 3 180,-2-1-90,2 2 360,-1-3-360,0 3 90,0-2-90,0 1 90,1-2-91,-1 1 1,-5-4-90,6 3 0,-5-6 90,6 5-90,0-5 0,-1 7 0,1-2-269,0 4-4229,-1-1 3779,-4 8 719,1-3 0,-2 8 0,4-4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16.197"/>
    </inkml:context>
    <inkml:brush xml:id="br0">
      <inkml:brushProperty name="width" value="0.17143" units="cm"/>
      <inkml:brushProperty name="height" value="0.17143" units="cm"/>
      <inkml:brushProperty name="color" value="#008C3A"/>
    </inkml:brush>
  </inkml:definitions>
  <inkml:trace contextRef="#ctx0" brushRef="#br0">120 573 5824,'6'-6'90,"0"0"0,-3 2-90,1 0 0,0-1 90,0-1-90,1 0 0,0-1 89,3-3 1,7-4-90,-4 4 0,7-6 0,-13 11 0,5-3 90,-7 6 0,1-1 1979,-3 2-2069,-4-3 0,1 1 0,-3-4 90,2 0-90,1 1 0,-4-10 0,2 6 90,-4-15-90,2 11 0,-8-22 0,4 18 90,-14-28-90,11 26 90,-16-25 0,16 27 270,-15-21-360,17 26 180,-6-11-90,12 18-1,-1-3-89,4 5 0,-1-4 0,2 4 0,-3-5 0,2 5 0,-1-6 0,2 5 0,-2-4 0,2 6 0,-1-2 0,2 3 0,1 0-179,0-1-181,1 2 180,-1-3-180,1 2-90,1-2 1,1 2-811,4 0 631,0 0 629,4-1 0,-1 0 0,1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4.763"/>
    </inkml:context>
    <inkml:brush xml:id="br0">
      <inkml:brushProperty name="width" value="0.04286" units="cm"/>
      <inkml:brushProperty name="height" value="0.04286" units="cm"/>
      <inkml:brushProperty name="color" value="#E71224"/>
    </inkml:brush>
  </inkml:definitions>
  <inkml:trace contextRef="#ctx0" brushRef="#br0">301 29 6004,'-5'-2'359,"0"0"-269,0 0 0,0 1 0,-2-2 0,0 1 0,-1-1 0,1 1 180,-10-4-180,7 4 90,-18-2-90,16 5 90,-26 10-1,4 13-89,1-2 0,0 13 0,22-19-90,-2 5 90,6-6 0,1 1 0,2 2 0,1 0-90,1 0 90,3 0 0,1-1-90,3-1 90,1 0 0,7 3 0,-1-4 0,19 7 0,-13-13 360,36-6-271,-30-8 361,32-25-450,-38 13 180,10-28-180,-22 26-180,-6-22 0,-7 26-630,-20-14 361,11 19-1440,-22-7 1259,25 14 540,-3 3 0,20 5 0,5 2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25.265"/>
    </inkml:context>
    <inkml:brush xml:id="br0">
      <inkml:brushProperty name="width" value="0.04286" units="cm"/>
      <inkml:brushProperty name="height" value="0.04286" units="cm"/>
      <inkml:brushProperty name="color" value="#004F8B"/>
    </inkml:brush>
  </inkml:definitions>
  <inkml:trace contextRef="#ctx0" brushRef="#br0">18 1073 5824,'0'-3'90,"0"-1"-90,0 0 90,0 0-90,0 1 90,0 0-90,0 0 89,-1 1 1,0-1-90,0 2 180,-1-1 0,0-1-90,1 1 0,-1-4 0,2 3 0,0-4 0,-1 2 90,1-3-90,-1 4 90,0-1-90,0 3 90,-2-4-180,3 2 0,0-9 89,1 6-89,4-10 0,-3 9 90,5-9-90,-4 10 90,2-7-90,-2 8 0,2-7 0,-2 5 0,8-10 180,24-38-180,-17 29 90,19-28-90,-30 44 0,1 1 90,-1 0-90,4-5 0,-2 4 0,9-12 0,-9 11 0,13-17 0,-14 18 90,9-14-90,-12 16 90,6-10-90,-7 10 90,6-11-90,-5 11 0,8-14 0,-7 13 0,11-14 0,-8 12 0,18-19 0,-16 18 0,15-19 0,-17 19 0,9-14 90,-11 16-90,7-12 0,-8 14 0,7-9 0,-8 11 0,5-7 0,-5 8 0,5-6 0,-4 6 0,9-10 0,-7 8 0,10-9 0,-10 10 0,14-11 0,-13 10 0,12-10 0,-14 11 0,7-6 0,-8 7 0,5-5 0,-5 6 0,6-7 0,-8 7 0,6-5 0,-6 7 0,6-5 0,-6 4 0,4-4 0,-5 4 0,1-4 0,-3 6 0,1-3 0,-2 4 0,1-1 0,0 2-270,2 0 0,-1 0-1349,-4 4 900,-1-1 719,-4 3 0,0-3 0,0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26.981"/>
    </inkml:context>
    <inkml:brush xml:id="br0">
      <inkml:brushProperty name="width" value="0.04286" units="cm"/>
      <inkml:brushProperty name="height" value="0.04286" units="cm"/>
      <inkml:brushProperty name="color" value="#004F8B"/>
    </inkml:brush>
  </inkml:definitions>
  <inkml:trace contextRef="#ctx0" brushRef="#br0">11 1 6004,'-2'2'269,"0"0"-269,0 0 90,0 0 0,1-1-90,0 0 180,0-1-180,3 0 0,0 0 0,3 0 0,-1 0 90,0 0-90,-1 0 90,0 0-90,1 1 90,0 0 0,1 1 0,-1-1 90,5 2-180,-5-1 180,10 3-90,-9-3 90,11 5-90,-9-3-1,9 3-89,-9-4 180,13 5-180,-10-5 90,17 6-90,-13-4 180,31 10-180,-25-9 90,31 9-90,-31-9 90,8 2-90,-13-4 0,-2 0 90,0 0-90,-1-1 0,3 2 90,-3-1 0,9 6-90,-10-4 90,12 8-90,-13-8 90,17 13-90,-16-11 90,21 11 0,-20-12 0,18 8-90,-17-9 90,15 7-90,-17-7 90,12 6 0,-15-6 89,9 7-179,-10-6 180,7 7-180,-8-8 180,9 8-180,-9-9 180,9 8-180,-10-8 90,7 6 0,-7-6-90,5 6 90,-5-7-90,6 5 0,-7-6 0,8 5 0,-8-5 0,7 4 0,-6-4 0,3 4 0,-5-4 0,3 4 0,-5-5 0,2 3 0,-2-4 0,0 2 0,-1-2 0,2 3 90,0-2-90,1 5 0,-1-4 0,2 5 0,-2-5 0,4 5 0,-3-4 0,3 5 0,-3-5 0,2 4 0,-3-5 0,1 5 0,-2-5 90,1 4 0,-2-5 0,1 3-90,0-3 90,2 2-90,-1-2 0,3 2 0,-4-2 0,4 2-90,-4-3-360,0 2 90,-2-2-1619,-8-4 1170,2 1 809,-13-5 0,8 4 0,-5-2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28.731"/>
    </inkml:context>
    <inkml:brush xml:id="br0">
      <inkml:brushProperty name="width" value="0.04286" units="cm"/>
      <inkml:brushProperty name="height" value="0.04286" units="cm"/>
      <inkml:brushProperty name="color" value="#004F8B"/>
    </inkml:brush>
  </inkml:definitions>
  <inkml:trace contextRef="#ctx0" brushRef="#br0">7 931 6273,'-3'0'180,"2"-1"-90,-1 1 0,2-1 0,-1 0 0,1 1 0,0-2-90,0 2 180,1-3 0,1-3-180,1 0 270,8-10-180,-5 9 90,12-14-180,-11 12 179,11-13-89,-10 11 90,12-19-90,-11 15 0,17-22 0,-12 18 0,16-22 0,-16 23 0,18-24 0,-20 26 0,14-19 0,-18 23 0,7-14 0,-8 15 90,8-17-90,-9 16 89,12-19-89,-9 17 180,16-24-270,-15 23 180,14-20-90,-16 22 0,10-17-90,-10 17 90,8-16-90,-9 17 0,6-12 0,-8 14 0,3-8 90,-4 12 0,3-8-90,-3 8 270,7-9-180,-6 8 90,11-14-90,-9 12-90,9-16 89,-9 15-89,7-13 0,-7 13 0,6-10 0,-8 13 0,4-5 0,-6 9 0,2-2 0,-4 4-89,1-1-91,-2 2-810,1-1 451,0 0-1620,-3-1 1439,1 2 720,-9 1 0,2 3 0,-3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0.280"/>
    </inkml:context>
    <inkml:brush xml:id="br0">
      <inkml:brushProperty name="width" value="0.04286" units="cm"/>
      <inkml:brushProperty name="height" value="0.04286" units="cm"/>
      <inkml:brushProperty name="color" value="#004F8B"/>
    </inkml:brush>
  </inkml:definitions>
  <inkml:trace contextRef="#ctx0" brushRef="#br0">0 2 5824,'2'-1'180,"-1"1"-180,-1 0 0,1 0 90,0 0-90,0 1 0,1 0 89,-1 1 1,2 0-90,-1 0 180,4 2-180,-3-3 180,6 2-90,-3-2 90,11 0-90,-6-1 90,20 1-180,-14 0 270,36 3-180,-29-1 90,35 7-180,-36-5 179,30 9-89,-29-7 0,34 9-90,-32-9 0,35 8 90,-34-9-90,42 11 0,-41-10 90,25 7-90,-33-8 90,23 7 0,-23-7 0,23 8-90,-27-8 90,20 4-90,-20-6 90,24 5-90,-21-7 0,24 4 90,-24-3-90,28 10 0,-29-6 90,20 13-90,-25-11 0,13 10 0,-16-11 90,12 7-90,-13-9 90,11 5-90,-11-7 90,11 7-90,-11-7 90,15 10-90,-15-8 0,12 8 0,-14-9 0,7 5 0,-9-6 0,8 4 0,-7-5 90,8 7-90,-7-6 0,11 7 90,-11-6 0,14 8 0,-13-8-1,7 7 1,-9-8 0,3 5-90,-5-6 0,5 2 0,-6-4 90,4 2-90,-5-1 0,2 2 0,-2-2 90,1 2-90,-3-3 90,0 1-90,0-2-90,-1 0 0,0 0-1259,-6 0 719,1 0-1534,-17-3 2164,9-1 0,-12-3 0,11 1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2.014"/>
    </inkml:context>
    <inkml:brush xml:id="br0">
      <inkml:brushProperty name="width" value="0.04286" units="cm"/>
      <inkml:brushProperty name="height" value="0.04286" units="cm"/>
      <inkml:brushProperty name="color" value="#004F8B"/>
    </inkml:brush>
  </inkml:definitions>
  <inkml:trace contextRef="#ctx0" brushRef="#br0">493 1668 5914,'-1'2'90,"0"0"-90,1-1 90,0 0-1,2-1-89,-1 0 0,1 0 0,-1 0 90,1 0 0,-1 2 0,-1-1 90,1 0-90,-1 0 180,2-1-180,-1-1 0,0-1 0,1-1 180,-2-3-180,2 3 90,-2-3-91,1 3 91,-1-2-180,-1 3 90,-1-6-90,0 5 0,-3-5 0,2 4 90,-4-5-90,3 3 0,-4-9 0,5 8 90,-5-16-90,5 13 90,-3-11-90,3 13 180,-6-9-180,4 9 0,-7-12 90,7 13-90,-8-12 0,7 11 0,-6-10 0,8 11 90,-7-10-90,6 10 90,-4-7-90,4 9 0,-5-8 0,5 7 0,-6-12 0,7 10 0,-6-15 0,7 12 0,-2-14 0,4 15 90,-1-11-90,2 14 0,-3-5 0,2 9 90,-4-7-90,3 4 90,-4-12-90,4 9 0,-3-16 0,3 12 0,0-18 0,1 17 0,-3-16 0,1 17 0,-4-10 0,4 13 0,-5-13 0,4 13 0,-3-11 0,4 11 0,-8-26 0,7 20 0,-6-19 0,7 25 0,-3-11 0,2 8 0,-5-17 0,5 16 0,-6-16 0,6 17 0,-11-22 0,8 20 0,-11-23 0,11 23 0,-9-21 0,11 20-90,-6-19 90,8 20 0,-1-13 0,3 17 0,0-10 0,1 14 0,0-8 0,-1 8 0,-3-12 0,2 10 0,-3-15 0,4 14 0,-4-14 0,4 13 0,-4-14 0,3 13 0,0-13 0,2 13 0,0-17 0,1 16 0,1-17 0,-1 18 0,1-8 0,-2 10 0,-4-11 0,1 12 0,-7-16 0,5 15 0,-7-15 0,8 14 0,-5-12 0,7 14-90,-3-6 90,3 10-450,0 0 180,2 5-1799,-2 16 2069,0-7 0,0 12 0,2-12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3.797"/>
    </inkml:context>
    <inkml:brush xml:id="br0">
      <inkml:brushProperty name="width" value="0.04286" units="cm"/>
      <inkml:brushProperty name="height" value="0.04286" units="cm"/>
      <inkml:brushProperty name="color" value="#004F8B"/>
    </inkml:brush>
  </inkml:definitions>
  <inkml:trace contextRef="#ctx0" brushRef="#br0">2 837 6004,'0'-2'179,"0"0"-89,0 1-90,0-1 90,0 1 0,0 0-90,-1 1 360,1-1-270,-1 0 0,2 0 0,-1 0 0,1-1-90,0 0 180,1-1-180,-1-1 180,4-7-90,-2 6-90,6-9 90,-5 9-90,7-7 0,-6 7 179,10-7-179,-7 6 180,12-11-90,-9 8 90,17-14-180,-14 12 180,18-14-180,-17 15 90,24-15-90,-24 15 0,17-10 0,-20 12 90,19-15-90,-16 12 0,21-18 0,-23 18 0,8-7 0,-11 9 0,0-1 0,0 1 0,-1 0 90,2-3-90,-2 4 90,6-7-90,-7 8 0,7-8 0,-8 8 0,12-11 0,-10 10 0,16-13 0,-15 11 0,13-11 0,-14 12 0,10-10 0,-13 12 90,8-7-90,-10 8 90,6-6-90,-6 7 90,4-8-90,-4 7 0,6-12 0,-5 11 0,9-13 0,-7 13 0,7-8 0,-7 9 0,7-7 0,-7 6 0,10-9 0,-9 10 0,9-11 0,-10 10 0,10-12 0,-10 12 0,8-10 0,-9 10 90,3-3-90,-6 7 0,1-2 0,-2 3 0,1-2 0,-1 3-90,4-3 0,-4 2-540,6 0 180,-5 2-1349,-3 0 1799,-3 2 0,-5 0 0,1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5.431"/>
    </inkml:context>
    <inkml:brush xml:id="br0">
      <inkml:brushProperty name="width" value="0.04286" units="cm"/>
      <inkml:brushProperty name="height" value="0.04286" units="cm"/>
      <inkml:brushProperty name="color" value="#004F8B"/>
    </inkml:brush>
  </inkml:definitions>
  <inkml:trace contextRef="#ctx0" brushRef="#br0">1 59 6004,'0'-3'269,"0"0"-269,0 1 0,0-1 90,0 0-90,1 0 0,-1-1 90,4-4-90,-2 4 270,2-6-90,-3 8 270,1-3-360,-2 3 270,3-1-271,-2 2 1,2-1 0,-2 2-90,2 0 0,-2 0 90,2 2-90,-2 0 180,4 2-90,-2-1 180,10 6-180,-5-4 0,16 11 0,-11-7 180,29 18-180,-23-15 90,23 17-1,-26-17 271,23 19-270,-20-16 90,26 18-180,-27-22 270,21 12-270,-22-13 269,22 10-269,-22-11 180,20 11-270,-22-10 180,20 13-180,-21-10 0,9 6 0,-12-8 90,0-1-90,0 0 0,0-1 0,-1 1 0,3 3 0,-4-3 90,6 8-90,-8-10 0,5 7 90,-8-9-90,6 7 0,-5-9 90,7 8-90,-7-7 0,10 11 0,-9-9 0,8 10 0,-8-11 0,4 7 0,-6-8 0,4 5 0,-5-7 0,4 4 0,-5-5 0,0 2 0,-1-3 0,0 1 0,-1-2 0,0 2 0,0-2 0,1 1 0,0 0 0,0 1 0,1-1 0,0 2 0,0-2 0,1 3 0,-2-2 0,0 0 0,-1-1 0,0 1 0,0-1 0,0 0 0,0 1 90,0 1-90,0-1 0,0 5 0,0-4 0,0 4 0,0-3 0,1 3 0,0-4-90,1 4 90,-1-5 0,-1 4 0,1-2 90,-1 7-90,0-6 0,0 8 0,0-8 0,0 6 0,0-6 0,0 3 0,0-5 0,0 2 0,0-4 0,0 3 0,0-2 0,0 3 0,0-3 0,0 3 0,0-3 0,0 2 0,0-3 0,1 0 0,-1-1 0,1 0 0,-1 0 0,2 3 0,-1-1 0,3 3 0,-3-2-180,3 6 90,-3-3-1079,1 6 629,-1-7-1799,1 4 1440,-2-7 899,-4 0 0,0-2 0,-4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6.864"/>
    </inkml:context>
    <inkml:brush xml:id="br0">
      <inkml:brushProperty name="width" value="0.04286" units="cm"/>
      <inkml:brushProperty name="height" value="0.04286" units="cm"/>
      <inkml:brushProperty name="color" value="#004F8B"/>
    </inkml:brush>
  </inkml:definitions>
  <inkml:trace contextRef="#ctx0" brushRef="#br0">1 86 5824,'3'1'0,"1"1"90,1-1-90,-1-1 90,1 0-90,-1 0 90,0 0-1,0 0 91,0 0-90,2 0 0,-1 0 0,4 1-90,-5 0 0,6 2 0,-6-1 90,4 1-90,-4-3 180,3 1-90,-4-1 180,1 0-270,-2 0 270,3 0-180,-2 0 0,7-1-90,-4 0 0,13-4 90,-8 2-90,17-5 0,-15 4 89,12-4 1,-15 5 0,14-3-90,-13 2 90,22-6-90,-20 6 0,18-7 0,-20 8 0,12-3 0,-15 3 0,10 0 0,-11 2 0,7 0 0,-9 1 0,15-1 90,-11 0-90,15-1 0,-12 0 0,19-2 0,-16 3 0,13-3 0,-19 4 0,8-1 0,-10 1 0,8 1 0,-9 0 0,5 1 0,-8-1 0,8 0 0,-6 0 0,10 1 0,-9-2 0,14 2 0,-12-2 0,11 0 0,-12 0 0,10-1 0,-11 0 0,5 0 0,-6 1 0,-1 0 0,1 0 0,1 0 0,2 0 0,-1 1 0,7 1 0,-6 0 0,11 2 0,-12-3 0,10 0 0,-10-2 0,10 1 0,-11-1 0,8 0 0,-8 1 0,7 2-90,-8-1-269,9 2 179,-9-2-1619,3 0 1799,-6 0 0,-1 0 0,-1-1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8.433"/>
    </inkml:context>
    <inkml:brush xml:id="br0">
      <inkml:brushProperty name="width" value="0.04286" units="cm"/>
      <inkml:brushProperty name="height" value="0.04286" units="cm"/>
      <inkml:brushProperty name="color" value="#004F8B"/>
    </inkml:brush>
  </inkml:definitions>
  <inkml:trace contextRef="#ctx0" brushRef="#br0">1 47 6363,'3'-1'90,"0"0"0,0-1-90,0 1 90,0-1-90,0 0 180,3-1-90,-1 0 0,1 0 0,0 1-90,-3 1 90,1 0-90,0 1 0,-1-1 0,1 0 90,1 0-90,5-1 0,-2 0 90,11-1-90,-9 1 90,15-1 0,-14 1 90,16-2-180,-16 3 90,11 0-1,-15 1 1,12 1-90,-10-1 0,12 1 90,-10-1-90,16-2 0,-11 1 0,26 0 0,-26 1 0,22 3 0,-25-2 90,15 4 0,-15-3 0,17 3 0,-16-4-90,20 0 0,-19-2 0,21-2 0,-20 1 0,22-1 0,-25 2 0,14 1 0,-19 0 0,6 2 0,-9 0 0,8 1 90,-6-2-90,15 3 0,-10-2 0,28 2 0,-22-2 0,24 2 0,-26-2 0,15 2 0,-18-2 0,5 1 0,-9-1 0,0 0 0,1 0 0,-1 1 0,4-1 0,-2 0 0,12 3 0,-11-2 0,13 4 0,-15-4 0,10 5 0,-13-5 0,8 4 0,-8-4 0,8 2 0,-8-3 0,14 3 0,-12-3 0,16 2 0,-14-2 0,14 1 0,-14-1 0,14 2 0,-14-1 0,11 2 0,-13-3 0,10 4 0,-11-4 0,13 4 0,-13-4 0,13 4 0,-14-4 0,11 1 0,-10-1 0,10 2 0,-10-3 0,9 3 0,-9-3 0,11 2 0,-10-1 0,16 2 0,-15-2 0,13 2 0,-15-2-90,7 2 90,-8-3-450,3 1 181,-6-1-1081,-5 0 811,-1-1 539,-5 2 0,3-3 0,-1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39.599"/>
    </inkml:context>
    <inkml:brush xml:id="br0">
      <inkml:brushProperty name="width" value="0.04286" units="cm"/>
      <inkml:brushProperty name="height" value="0.04286" units="cm"/>
      <inkml:brushProperty name="color" value="#004F8B"/>
    </inkml:brush>
  </inkml:definitions>
  <inkml:trace contextRef="#ctx0" brushRef="#br0">0 9 5914,'3'0'90,"-1"0"-90,-1-1 0,1 0 0,-1-1 90,1 1-90,-1 0 89,1 0-89,0 1 180,1-1-90,1 2-90,1 0 90,1 0-90,-4 0 90,5-1-90,-4 0 0,8 0 0,-6 0 0,7-1 0,-7 0 0,2 0 0,-5 0-90,1 1 0,-3 0-269,1 3 179,-2 0 180,0 1 0,0-1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5.511"/>
    </inkml:context>
    <inkml:brush xml:id="br0">
      <inkml:brushProperty name="width" value="0.04286" units="cm"/>
      <inkml:brushProperty name="height" value="0.04286" units="cm"/>
      <inkml:brushProperty name="color" value="#E71224"/>
    </inkml:brush>
  </inkml:definitions>
  <inkml:trace contextRef="#ctx0" brushRef="#br0">289 24 6273,'-4'-3'360,"1"-1"-270,0 2 0,0 0 90,-1 0-90,0 0 180,-3 0 180,-10-2-361,5 2 181,-18 2-270,16 2 180,-23 8-90,12 3 0,-5 2-90,7 0 90,8-2-90,2 0 90,0 0-90,3-1 90,1 0-90,3 0 0,1-1 90,3 7-90,3-5 0,10 17 90,-1-15 0,19 15 0,-14-19 90,24 1-90,-21-13 179,26-18-179,-24 4 90,20-29-180,-26 23-90,2-28 0,-18 31-539,-15-18 269,2 25-899,-23-3 719,20 14 540,-18 15 0,24-1 0,-5 9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2.515"/>
    </inkml:context>
    <inkml:brush xml:id="br0">
      <inkml:brushProperty name="width" value="0.04286" units="cm"/>
      <inkml:brushProperty name="height" value="0.04286" units="cm"/>
    </inkml:brush>
  </inkml:definitions>
  <inkml:trace contextRef="#ctx0" brushRef="#br0">182 86 6183,'-1'-6'540,"1"0"-360,0 1 0,0-1 0,0 0 0,1 1 0,1 0 359,1-5-449,-2 4 450,4-6-360,-2 7 539,2-3-359,-4 5 540,-1 0-630,-1 3 269,-4 4-449,2-1 0,-6 13-90,5-6 0,-7 27 0,5-14 90,-11 52 0,9-39 0,-17 58 0,14-56-90,-17 46 0,16-51 0,-11 32 90,15-44-90,-7 14 0,12-25 0,-5-8 0,6-9-90,-1-26-540,15-40 1,4-7 449,-5 9-1516,6-11 0,-1 8 1606,-7 47 90,-1 4 0,4-5 90,-3 9 90,13-10-90,-10 18 90,18-4-180,-16 15 3481,22 16-3391,-20-1-90,20 37 90,-22-23 0,18 63 0,-20-52 0,15 53 0,-17-61-180,16 24-90,-13-39-719,19 3 449,-16-20-1259,27-21 1169,-23 4-1169,23-32 1170,-28 23 539,6-14 0,-16 18 0,-1 2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2.765"/>
    </inkml:context>
    <inkml:brush xml:id="br0">
      <inkml:brushProperty name="width" value="0.04286" units="cm"/>
      <inkml:brushProperty name="height" value="0.04286" units="cm"/>
    </inkml:brush>
  </inkml:definitions>
  <inkml:trace contextRef="#ctx0" brushRef="#br0">1 30 6183,'1'4'630,"1"-1"-450,2 0 90,2 0-90,1-2 90,3 1-91,0-1 1,2-1 90,3 0 180,28-5-360,-17 1-180,38-7-90,-41 7-629,24-5 359,-31 6 450,13-3 0,-19 4 0,5-1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3.315"/>
    </inkml:context>
    <inkml:brush xml:id="br0">
      <inkml:brushProperty name="width" value="0.04286" units="cm"/>
      <inkml:brushProperty name="height" value="0.04286" units="cm"/>
    </inkml:brush>
  </inkml:definitions>
  <inkml:trace contextRef="#ctx0" brushRef="#br0">0 9 6363,'6'-2'630,"1"0"-450,-2 0 0,0 0-90,-1 2 90,0 0-90,-1 0 359,3 8-359,-3-3 270,1 15-360,-3-9 270,-1 21-90,0-16 90,0 29-180,0-24 90,2 39-91,0-35-89,6 32 0,-3-37-179,10 16 179,-6-24-360,18 3 180,-12-15-630,25-15 451,-21 3-991,21-26 811,-25 19 539,5-10 0,-12 14 0,0 1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5.030"/>
    </inkml:context>
    <inkml:brush xml:id="br0">
      <inkml:brushProperty name="width" value="0.04286" units="cm"/>
      <inkml:brushProperty name="height" value="0.04286" units="cm"/>
    </inkml:brush>
  </inkml:definitions>
  <inkml:trace contextRef="#ctx0" brushRef="#br0">1 359 6183,'4'0'270,"2"0"-180,-1-1-90,2-1 90,0-1-90,3 0 0,0-2 90,2 0-90,7-6 0,16-14 90,-9 7 0,27-31-90,-35 30 90,22-32-90,-28 32 90,8-25-90,-14 25 0,-1-18 0,-6 23 0,-2-4 0,-1 12 0,0 2 0,0 1 0,1 0 90,-2 3-90,2 1 0,0 7 0,2-1 0,5 17 0,-1-10 360,7 37-270,-6-26 179,6 33-89,-6-31 180,1 28-270,-2-26 90,2 31-180,-3-37 90,2 20-90,-2-29 0,1 11 90,-2-19-90,-1 3 0,0-8 0,2-7 0,0 1 0,4-13 0,-2 7 0,9-18 0,-5 14 0,14-22-90,-11 22 90,18-19 0,-16 21 0,14-9 0,-15 16 90,10 3-90,-14 7 0,6 15 0,-10-7 90,7 20-90,-6-17 90,7 20 0,-5-19 0,6 17 0,-6-20 90,7 14-180,-7-17 90,12 7-1,-10-12-89,14-4 0,-13-5-179,18-14 179,-15 6-180,18-20 180,-19 16-90,13-17 90,-16 20 0,7-14 0,-11 16 0,5-16 0,-7 16 0,4-15 0,-4 17 0,2-13 0,-3 14 0,1-7 0,-3 11 90,-2-1-90,0 5 90,-5 6-90,1-1 180,-7 11-180,7-8 269,-7 14-269,8-11 180,-5 15-180,7-15 360,-3 19-180,4-18 180,-1 18-180,2-19 89,0 11-269,1-14 90,0 5-90,0-10 90,0 2-90,1-5 90,0-6-90,-1 0-90,3-20 0,-2 12-359,2-27 269,-2 22-450,0-25 540,-1 25-180,-1-15 180,0 22 90,1-3 0,1 13 0,8 9 0,-4-1 90,14 16-90,-8-13 0,18 13 0,-14-14 0,21 7 0,-20-11 0,22 2 0,-22-7 90,20-8-90,-21 2 0,17-16 0,-19 12 0,14-22 0,-18 19 0,6-17 0,-12 21 0,-1-9 0,-4 13 0,-7-1 0,4 6 0,-12 6 0,10 1 0,-14 14 0,12-8 0,-11 19 0,13-15 180,-3 21-180,8-20 450,10 28-360,-2-26 90,16 21-90,-10-27-90,21 8 0,-16-15-270,23-3 180,-21-6-360,22-13 270,-22 4-179,21-20 269,-22 15-90,16-22 90,-21 21 0,11-23 90,-17 26 0,5-17 0,-10 23 90,-2-8-90,-2 12 0,-8-2 90,4 6 0,-11 5-90,9 0 359,-11 10-179,12-4 630,-4 24-540,9-17 269,10 25-359,-1-24 90,19 17-270,-12-21 0,23 11 0,-20-17-630,21 4 181,-22-11-1080,20-3 899,-22-2-2158,11-11 2788,-17 8 0,3-7 0,-5 6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5.463"/>
    </inkml:context>
    <inkml:brush xml:id="br0">
      <inkml:brushProperty name="width" value="0.04286" units="cm"/>
      <inkml:brushProperty name="height" value="0.04286" units="cm"/>
    </inkml:brush>
  </inkml:definitions>
  <inkml:trace contextRef="#ctx0" brushRef="#br0">1 20 6993,'4'1'989,"0"0"-809,1-1 0,0 0 0,2 1-90,0 0 0,3 0 0,0 0-90,5 1-810,10-1 361,-8-1-1260,11-6 1709,-19 1 0,5-5 0,-4 3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6.248"/>
    </inkml:context>
    <inkml:brush xml:id="br0">
      <inkml:brushProperty name="width" value="0.04286" units="cm"/>
      <inkml:brushProperty name="height" value="0.04286" units="cm"/>
    </inkml:brush>
  </inkml:definitions>
  <inkml:trace contextRef="#ctx0" brushRef="#br0">217 290 6004,'4'-4'359,"-1"0"-269,0-1 0,0 1 0,-1-2 0,0 1 90,0-1-90,-1 2 180,-1-3 90,-6 0-270,1 2 0,-5 0 89,-15 8 91,-10 14-180,2-5 90,-14 23-90,31-20 0,-16 23 0,22-20-90,-5 18 0,13-20 90,4 20-90,1-22 0,13 14 90,-6-21-90,7 1 0,-6-7 0,2-2 0,0-1 0,0-3 0,14-10 0,-10 3 0,16-14 0,-18 10 0,15-23 0,-15 16 0,19-45 0,-22 38 0,11-48-90,-19 46 90,0-37 0,-4 42 0,-6-20 0,3 34 0,-8 4 0,7 14 0,-6 24 0,6-8 90,3 50-90,2-37 630,12 60-361,-5-54 541,15 49-540,-11-52 0,20 34-270,-16-47 0,22 14 0,-21-29-90,22-10 0,-21-8-90,21-27 90,-22 15-180,14-34 270,-20 30 90,8-23 0,-13 31 270,3-7-270,-6 21 179,0 12-269,-4 1-359,1 25 89,0-18-989,4 22 719,-1-24-1439,4 8 1349,-2-17 630,1-1 0,0-9 0,1-1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7.649"/>
    </inkml:context>
    <inkml:brush xml:id="br0">
      <inkml:brushProperty name="width" value="0.04286" units="cm"/>
      <inkml:brushProperty name="height" value="0.04286" units="cm"/>
    </inkml:brush>
  </inkml:definitions>
  <inkml:trace contextRef="#ctx0" brushRef="#br0">20 237 6183,'-1'5'900,"0"0"-720,1-2 90,0 0-90,0 0-1,0-1 1,0 0-90,1-1 180,0 1 90,1 2-270,-1 0 90,1 6-90,-1-4 180,0 12-90,0-8 179,0 13-269,-1-13 360,0 7-360,1-11 450,0 1-271,-1-6-179,-2-6-90,0 1 0,-3-9 0,0 5 0,-2-13 0,3 10-179,-1-23 179,5 20-180,3-15 180,-1 19-360,9-14 270,-4 13-90,12-13 180,-9 16-90,14-6 90,-13 9-90,14-1 90,-15 5 0,10 3 90,-12 0 0,7 9-90,-10-3 450,7 21-360,-8-14 359,5 25-359,-7-24 0,3 13-90,-3-17 180,2 9-180,-2-13 90,1 1-90,-1-10 90,4-10-90,-2 2-90,9-22 0,-5 14-90,14-30 90,-11 23 0,17-27 0,-15 30 1,15-19 178,-17 29-89,10-6 90,-15 17 90,5 10-180,-7 0 90,1 22-90,-4-15 0,4 23 0,0-23 0,16 22 0,-9-26 0,28 10 0,-20-18-90,39-3 0,-30-4-269,38-8 179,-40 3-360,30-14 450,-37 9 0,20-18 0,-27 15 90,6-28 0,-15 24 0,-7-25 0,-2 28 0,-14-13 0,8 20 0,-15-1 0,12 11 0,-12 11 0,15-3 90,-7 20-90,14-12 90,1 25-90,6-21-90,11 31 0,-4-32-360,21 20 271,-16-30-631,23 3 540,-20-14-629,23-9 629,-23 1-270,18-17 450,-23 13 180,8-14 90,-16 16 630,-1-5-541,-3 14 271,-4 3-450,3 3 270,-2 11-270,2-7 270,0 9-270,0-10 269,1 5-269,0-9 90,2 0-90,1-5-90,6-9-90,-2 2 0,10-18 0,-9 12-90,13-22 180,-13 19 0,13-22 0,-14 26 0,9-10 0,-11 21 90,7 7 0,-8 2 0,6 19-90,-7-10 90,5 25-90,-4-21-360,4 23 180,-4-24-1169,14 20 989,-6-26-809,33 7 809,-19-18 360,30-5 0,-28-4 0,11-3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8.149"/>
    </inkml:context>
    <inkml:brush xml:id="br0">
      <inkml:brushProperty name="width" value="0.04286" units="cm"/>
      <inkml:brushProperty name="height" value="0.04286" units="cm"/>
    </inkml:brush>
  </inkml:definitions>
  <inkml:trace contextRef="#ctx0" brushRef="#br0">137 142 6094,'-6'-62'809,"-5"8"-719,2 46 0,-4-1 90,2 5-90,0 1 90,1 2 359,-9 2-359,8 1 270,-11 7-360,16-2 270,-1 13-270,7-10 270,13 17-181,-3-15 721,27 19-540,-15-18 449,31 17-629,-31-18-90,12 15 0,-28-16 0,-20 19-90,0-19 0,-30 9 0,24-17-360,-18-4 90,23-4-899,-3-13 719,16 6 1,4-7 89,6 8-90,2 0 90,2 0 90,1-1-359,18-9 539,-10 7 180,36-10 0,-29 15 359,30 0-269,-36 9 270,14 10-270,-26-2 360,3 17-450,-11-14 0,0 14-180,-1-16-810,3 8 540,-2-14-809,5-5 899,-4-5-539,5-19 719,-4 10 90,4-18 0,-5 15 0,1-6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8.265"/>
    </inkml:context>
    <inkml:brush xml:id="br0">
      <inkml:brushProperty name="width" value="0.04286" units="cm"/>
      <inkml:brushProperty name="height" value="0.04286" units="cm"/>
    </inkml:brush>
  </inkml:definitions>
  <inkml:trace contextRef="#ctx0" brushRef="#br0">43 160 6813,'-26'-91'540,"17"29"-810,1 56 0,16 15-270,5-1 271,-3-2 89,5 2 180,-3-2 0,2-1 0,1-1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8.571"/>
    </inkml:context>
    <inkml:brush xml:id="br0">
      <inkml:brushProperty name="width" value="0.04286" units="cm"/>
      <inkml:brushProperty name="height" value="0.04286" units="cm"/>
    </inkml:brush>
  </inkml:definitions>
  <inkml:trace contextRef="#ctx0" brushRef="#br0">9 2 6004,'24'-1'1169,"6"2"-989,-21 0 0,4 2 0,-15 0-90,-3 1 269,-4 5-269,0-1 270,-11 17-270,10-9 270,-10 27-180,14-22 449,2 31-359,7-29 540,12 28-630,-4-31 359,20 18-449,-14-26 180,33 0-270,-30-13 90,27-15-90,-33 4 0,9-19 0,-17 16-180,-8-22 0,-6 20-629,-22-22-1170,-3 17 1169,4 3-89,3 10-91,21 14 541,2-1 449,4 2 0,3-3 0,2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6.345"/>
    </inkml:context>
    <inkml:brush xml:id="br0">
      <inkml:brushProperty name="width" value="0.04286" units="cm"/>
      <inkml:brushProperty name="height" value="0.04286" units="cm"/>
      <inkml:brushProperty name="color" value="#E71224"/>
    </inkml:brush>
  </inkml:definitions>
  <inkml:trace contextRef="#ctx0" brushRef="#br0">179 223 5914,'1'-5'180,"1"0"-180,-1-1 89,1 1-89,-1 0 90,1-1-90,-1 1 90,-1-1 180,-1-10 180,-6-6-360,2 1 270,-13-8-270,10 18 269,-18-11-269,14 15 90,-18-4-90,17 9 0,-15 8-90,17-1 90,-10 24-90,16-13 0,2 30 0,6-25 90,9 24 0,-4-27 90,15 12-180,-11-21 270,25 0-90,-18-11 90,32-17-181,-27 3 91,38-41-90,-35 23-90,11-14 0,-27 23 90,-8 10-90,-2 2 0,-3 1 0,-3 2-90,-2 1 0,-4 3-269,-11 1 89,4 4-990,-21 9 721,20 0 539,-8 23 0,24-13 0,1 13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8.911"/>
    </inkml:context>
    <inkml:brush xml:id="br0">
      <inkml:brushProperty name="width" value="0.04286" units="cm"/>
      <inkml:brushProperty name="height" value="0.04286" units="cm"/>
    </inkml:brush>
  </inkml:definitions>
  <inkml:trace contextRef="#ctx0" brushRef="#br0">0 257 6183,'3'8'720,"0"-1"-450,0-1 0,0 0-90,0-1 89,0-1 91,-1 0 180,-1-4-360,-1-1 450,0-10-451,0 3 451,4-17-540,-1 10 90,10-26-180,-4 19-450,21-43 360,-16 39-270,19-29 270,-22 42 90,6-1 0,-11 15 90,0 17 0,-4-3 90,-2 31-180,1-23-270,7 36-899,32-18 90,36-2 719,-12-16 0,10-24-359,-37-6 539,-9 0 180,8-3 0,-12 0 0,1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0:59.481"/>
    </inkml:context>
    <inkml:brush xml:id="br0">
      <inkml:brushProperty name="width" value="0.04286" units="cm"/>
      <inkml:brushProperty name="height" value="0.04286" units="cm"/>
    </inkml:brush>
  </inkml:definitions>
  <inkml:trace contextRef="#ctx0" brushRef="#br0">199 465 5914,'2'-69'1529,"3"30"-1439,-25 6 0,8 31 0,-2 2-90,0 1 90,-1 3 89,-14 9-179,11-3 180,-14 11-90,18-9 270,-7 19-270,13-17 90,0 18-90,10-22 90,7 9-180,-3-14 270,13 2-180,-10-8 269,13-7-179,-12 2 270,13-12-270,-12 9 180,9-13-270,-12 13 90,6-8-1,-1 18 1,0 5-90,-1 7 0,-5 3 0,2 0 0,-2-4 0,4 3-90,-2-6 90,2-1-90,1-2 90,19-2-90,-9-5 90,36-14-90,-29 2 180,42-31-90,-38 20 0,41-39 0,-44 33-180,22-40 0,-37 37-360,1-43 360,-17 42-180,-13-32 180,2 44 90,-26-3 90,19 25 90,-24 24-90,27-5 90,-5 52-90,18-37 0,15 55-90,0-54-630,26 37 180,-17-46-1528,26 15 1078,-28-30-1708,15-4 2608,-24-11 0,2-4 0,-8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0.080"/>
    </inkml:context>
    <inkml:brush xml:id="br0">
      <inkml:brushProperty name="width" value="0.04286" units="cm"/>
      <inkml:brushProperty name="height" value="0.04286" units="cm"/>
    </inkml:brush>
  </inkml:definitions>
  <inkml:trace contextRef="#ctx0" brushRef="#br0">7 14 7263,'-1'-5'2788,"-1"2"-2068,1 0-91,0 2-89,1 0 180,0 1-720,-1 2-270,2 0-90,-1 3-1799,6 1 1170,-3-2-1979,9 3 2968,-5-4 0,3 1 0,-3-3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2.050"/>
    </inkml:context>
    <inkml:brush xml:id="br0">
      <inkml:brushProperty name="width" value="0.04286" units="cm"/>
      <inkml:brushProperty name="height" value="0.04286" units="cm"/>
    </inkml:brush>
  </inkml:definitions>
  <inkml:trace contextRef="#ctx0" brushRef="#br0">321 97 6273,'0'-4'720,"-1"-1"-540,0 1 0,0 0 0,-1-1-90,-1 0 90,0-1 719,-6-9-719,4 7 360,-9-12-360,7 14 269,-13-4-359,7 8 90,-22 0-180,17 3 0,-27 6 0,25-2 0,-28 13 0,32-9 180,-12 17 0,26-14 270,13 19-360,4-16 269,34 18-269,-21-19 0,41 15-90,-39-18 90,33 16 0,-47-8-90,5 3 90,-29-4-90,-29 3 90,8-8-180,-47 12 90,40-16-540,-37 0 271,47-10-901,-13-14 721,31 4-721,17-20 810,6 15-359,37-15 629,-24 19-90,18-4 90,-22 10 90,0 2-90,0-1 90,-2 1 90,7-1 0,-7 2 360,19-6-270,-23 5 269,14-6-269,-24 7 180,5-3-270,-9 3 360,5 1-180,-5 3 539,7 9-539,-6-2 450,6 22-631,-7-12-178,3 36-181,-4-31-990,8 28 721,-6-37-1530,10 4 1439,-9-18 630,7-12 0,-7-3 0,3-8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2.173"/>
    </inkml:context>
    <inkml:brush xml:id="br0">
      <inkml:brushProperty name="width" value="0.04286" units="cm"/>
      <inkml:brushProperty name="height" value="0.04286" units="cm"/>
    </inkml:brush>
  </inkml:definitions>
  <inkml:trace contextRef="#ctx0" brushRef="#br0">0 0 6453,'11'38'-150,"3"-7"0,7-23 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2.983"/>
    </inkml:context>
    <inkml:brush xml:id="br0">
      <inkml:brushProperty name="width" value="0.04286" units="cm"/>
      <inkml:brushProperty name="height" value="0.04286" units="cm"/>
    </inkml:brush>
  </inkml:definitions>
  <inkml:trace contextRef="#ctx0" brushRef="#br0">204 80 6363,'-23'-5'990,"10"3"-900,-17-1 0,13 4 0,0 2 90,-6 3-91,6 0 91,-7 6-90,13-3 90,-6 15-180,11-11 270,0 29-270,7-23 180,8 27-180,-3-30 90,19 15 0,-12-23-90,19 1 0,-17-12 90,18-14 0,-1-22 0,-8-1 0,-5 0-90,-19 19 0,-1 16 0,0 1 0,6 12 0,1 0 0,5 8 0,-1-1 0,3 2 0,15 26 0,-9-14 0,26 47 0,-26-40 90,17 45 0,-24-46 179,3 36-179,-15-44 270,-24 31-360,6-40-180,-42 12 90,31-27-449,-41-9 269,40-4-450,-29-30 360,38 15-539,-13-53 629,27 37-270,8-59 450,7 56 0,25-39 90,-14 54 360,34-16-180,-31 34 270,29 4-270,-33 12 359,21 12-359,-23-8 270,16 11-270,-20-12 270,10 5-270,-16-9 629,5 2-449,-8-4 629,0-3-809,-3-1-90,0-14-90,1 4-180,0-29 0,1 19-179,4-38 269,-3 34-90,7-27 180,-6 35 90,5-8 90,-3 22 90,11 7-181,-6 6 91,12 19-180,-14-12-719,14 28 359,-14-26-899,13 19 809,-14-27-899,7 6 989,-10-13 360,8-3 0,-4-4 0,5-4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3.616"/>
    </inkml:context>
    <inkml:brush xml:id="br0">
      <inkml:brushProperty name="width" value="0.04286" units="cm"/>
      <inkml:brushProperty name="height" value="0.04286" units="cm"/>
    </inkml:brush>
  </inkml:definitions>
  <inkml:trace contextRef="#ctx0" brushRef="#br0">181 308 6183,'-9'-10'630,"-1"3"-540,2 3 90,-7 1-90,4 2 0,-5 2 90,-1 5-90,3 0 90,-13 13-90,14-8 179,-11 19-179,16-14 180,0 23-90,9-21 180,15 27-270,-4-29 180,26 14-270,-19-24 90,20-3-90,-20-7 0,20-12-90,-20 5-90,18-26 90,-26 20-180,3-25 270,-15 27-90,-3-9 0,-3 14 90,1 0-90,-1 3 90,1 1-90,-3 3 0,3 3 90,0 7 0,5-1 0,9 16 90,-2-10 90,23 23-90,-15-20 180,27 14-180,-22-22 90,24 1-180,-23-10 90,23-11-90,-25 3 0,18-23 0,-23 15 0,9-38 0,-17 29-90,-2-44 0,-7 40 90,-13-41 0,6 41 0,-16-29 0,16 40 90,-11-4 0,14 25 180,0 20-91,9-2 541,12 40-540,-3-27 450,22 47-541,-16-44-358,34 46-1,-27-52-1079,37 27 719,-36-43-1529,29 5 1530,-31-15 629,11-1 0,-15-5 0,1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4.114"/>
    </inkml:context>
    <inkml:brush xml:id="br0">
      <inkml:brushProperty name="width" value="0.04286" units="cm"/>
      <inkml:brushProperty name="height" value="0.04286" units="cm"/>
    </inkml:brush>
  </inkml:definitions>
  <inkml:trace contextRef="#ctx0" brushRef="#br0">186 61 6723,'0'-8'1080,"0"0"-811,-1 0 1,0 0-90,-1 1 0,-1 0-90,-2 1 90,-1 1 90,-18 2-90,-11 16-180,2-4 359,-10 29-179,30-19 540,-4 34-450,15-27 269,15 39-359,0-37 0,34 27-90,-20-36-90,42 7 0,-36-23-90,38-18 90,-47 1-270,13-31 180,-35 24-359,-21-30 179,0 30-630,-37-25 451,27 29-901,-30-14 901,36 22-1260,-15 1 1709,28 10 0,-1 4 0,11-1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04.433"/>
    </inkml:context>
    <inkml:brush xml:id="br0">
      <inkml:brushProperty name="width" value="0.04286" units="cm"/>
      <inkml:brushProperty name="height" value="0.04286" units="cm"/>
    </inkml:brush>
  </inkml:definitions>
  <inkml:trace contextRef="#ctx0" brushRef="#br0">0 246 6813,'4'-3'3778,"4"-15"-3778,-5 4 0,3-12-90,0 11-180,6-20 90,-4 12 0,12-27 90,-12 30 180,9-13 0,-9 26 180,13 6-180,-9 8 270,18 21-360,-17-11 0,16 27-90,-16-25-899,15 22 629,-16-28-630,13 4 451,-12-18-1350,18-11 1889,-11 2 0,12-7 0,-10 5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0.950"/>
    </inkml:context>
    <inkml:brush xml:id="br0">
      <inkml:brushProperty name="width" value="0.04286" units="cm"/>
      <inkml:brushProperty name="height" value="0.04286" units="cm"/>
    </inkml:brush>
  </inkml:definitions>
  <inkml:trace contextRef="#ctx0" brushRef="#br0">316 186 6004,'-3'-3'629,"0"-1"-539,0 0 90,1 0 0,1 0 0,-1-1 0,1-1 0,-1 0 0,1-1 449,1-11 1,-1 0-450,0-1 359,-4 1-269,2 13 360,-7-8-450,5 8 180,-11-7-270,9 7-1,-14-7-89,10 6 90,-17-3 0,14 7 0,-18 3-90,17 1 90,-21 15-90,22-7 90,-16 19-90,21-15 0,-10 23 90,12-18-90,-4 26 90,9-25 0,5 21-90,3-25 0,15 11 90,-8-19-90,25 2 0,-19-10 0,31-14 0,-29 5 0,23-21 0,-30 16 0,10-20 0,-18 20 90,3-10-90,-8 17 90,-1-1-90,-1 8 90,5 13 0,0-3 0,12 20 0,-4-16-90,22 16 90,-15-18-180,24 12-90,-23-16-1079,20 4 539,-23-11-2068,14-10 1708,-19 1 1080,7-15 0,-10 9 0,2-5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7.227"/>
    </inkml:context>
    <inkml:brush xml:id="br0">
      <inkml:brushProperty name="width" value="0.04286" units="cm"/>
      <inkml:brushProperty name="height" value="0.04286" units="cm"/>
      <inkml:brushProperty name="color" value="#E71224"/>
    </inkml:brush>
  </inkml:definitions>
  <inkml:trace contextRef="#ctx0" brushRef="#br0">55 250 5914,'0'-2'180,"0"0"-91,0 1 1,0 0-90,0-1 90,0 1-90,0 0 0,0 1 0,0-1 0,0-2 0,0 0 180,0-8-180,0 4 180,0-7-90,1 9 180,1-3-180,-1 5 180,0-4-270,0 4 180,-1-2-90,0 2 89,0-1-89,0 1 0,0 1 90,-1-2-90,0 1 0,0-1 180,-2 0-270,0 1 270,-3-1-180,2 3 0,-6 3-90,6 1 90,-8 17-90,7-8 0,-4 23 0,7-18 180,4 22-90,2-22 0,3 8-1,-1-14 1,1-2 0,3-1 90,0-2-90,2-1 90,1-4 0,0-1 0,1-4 180,18-17-270,-12 3 90,29-41-180,-30 26 89,19-42-89,-27 45 0,-1-26 0,-13 38-539,-27-8 269,8 22-719,-42 9 629,32 4-990,-39 26 901,48-18-1080,-9 28 1529,33-29 0,6 10 0,5-14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5.816"/>
    </inkml:context>
    <inkml:brush xml:id="br0">
      <inkml:brushProperty name="width" value="0.04286" units="cm"/>
      <inkml:brushProperty name="height" value="0.04286" units="cm"/>
    </inkml:brush>
  </inkml:definitions>
  <inkml:trace contextRef="#ctx0" brushRef="#br0">3 98 6543,'-1'0'360,"-1"0"-90,2 0-270,2-1 90,-2 0 0,2-1-90,-1 2 90,0-1-90,1 1 449,-1 0 91,0 0-360,0 1 90,1-1-90,0 1 90,11-3-180,-4-1 0,23-5 0,-4 0-90,14-4 0,-2 1 0,10-1 0,-17 4 0,16-2 0,-31 7 0,13-3 0,-22 4 0,5-1 0,-11 2 0,3-1 0,-4 1 89,2-1-89,-2 2 0,1-1 0,-3 2 90,0 3 0,0 0 450,-5 11-360,2-4 360,-7 22-360,6-15 179,-7 32-269,7-24 270,-10 51-360,7-43 180,-9 54-180,8-53 90,-8 41-90,10-46 0,-5 28 0,8-39-270,-1 12 0,4-23-989,1 1 629,1-9-1439,5-11 1350,-3 4 719,2-12 0,-4 9 0,1-5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6.149"/>
    </inkml:context>
    <inkml:brush xml:id="br0">
      <inkml:brushProperty name="width" value="0.04286" units="cm"/>
      <inkml:brushProperty name="height" value="0.04286" units="cm"/>
    </inkml:brush>
  </inkml:definitions>
  <inkml:trace contextRef="#ctx0" brushRef="#br0">25 53 6543,'-6'0'1080,"1"0"-721,0 0-89,1 0 0,2 0-90,0-1 0,2 1 0,1-2 0,1 1 0,4 0 269,7 0 271,27 2-630,-11 1 90,34 2-180,-38-2-180,28-1 0,-30-2-719,23-6 449,-28 1-90,9-4 0,-14 3-89,-3 2-1,-2-1-89,-1 2 719,-1 1 0,-1-1 0,0 1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6.549"/>
    </inkml:context>
    <inkml:brush xml:id="br0">
      <inkml:brushProperty name="width" value="0.04286" units="cm"/>
      <inkml:brushProperty name="height" value="0.04286" units="cm"/>
    </inkml:brush>
  </inkml:definitions>
  <inkml:trace contextRef="#ctx0" brushRef="#br0">5 41 6903,'-2'0'989,"0"1"-269,2-1-540,4 0 90,0 0 0,6 0-90,1 0 89,2-1 1,2 1 180,10-3 0,23-2-360,-13 1-630,31-4 270,-46 5-539,16-3 269,-26 3-1259,0 0 1079,-7 1 720,-1 1 0,-1 0 0,0-1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8.484"/>
    </inkml:context>
    <inkml:brush xml:id="br0">
      <inkml:brushProperty name="width" value="0.04286" units="cm"/>
      <inkml:brushProperty name="height" value="0.04286" units="cm"/>
    </inkml:brush>
  </inkml:definitions>
  <inkml:trace contextRef="#ctx0" brushRef="#br0">252 146 6094,'-2'-4'449,"2"-1"-269,-1-1-90,1 1 90,0 0-90,0-1 0,0 1 90,0-1 90,-1-1 179,-9-2-359,3 3 90,-19 1-90,11 5 0,-27 9-90,21-1 180,-26 17-90,27-10 90,-18 35-180,28-26 90,-2 34-90,15-36 90,13 20-90,-4-27 0,22 6 0,-15-17 0,27-8 0,-24-3 0,33-22 0,-34 14 0,21-23 0,-30 23 0,3-16 0,-13 19 0,-2-5 90,-4 10-90,-2 1 90,2 1-90,-2 3 90,2 0-90,1 3 0,2 8 0,4-1 0,15 20 0,-5-10 0,12 11 0,-9-11 0,3 0 0,0 2 0,-1 0 90,13 20-90,-13-14 179,10 36-89,-23-34 450,-10 34-270,-5-35 270,-32 28-360,17-35 89,-41 18-179,35-26-270,-44-3 1,48-13-721,-23-25 540,40 7-719,7-43 809,10 31-450,23-44 541,-12 45-91,26-32 180,-23 39 0,23-22 90,-25 30 90,19-17-90,-23 22 180,15-8-90,-18 14 269,14 1-269,-15 7 270,14 9-270,-15-2 180,17 18-180,-16-15 270,12 15-270,-16-18 539,5 6-359,-8-11 540,-1 1-541,-3-4 91,-5-5-270,2 0 0,-2-14-180,2 7 0,2-30 0,2 21 0,5-31 0,-2 33 0,4-16 90,-3 23 0,5-4 0,-4 12-89,8 6 89,-7 2 0,12 12 0,-9-7 0,24 17 0,-17-16-90,29 11 0,-27-16-360,23 2 270,-24-7-450,19-3 450,-22-1-359,16-9 359,-18 4-270,24-19 360,-21 14-90,21-19 180,-23 22 0,12-12 0,-16 16 0,7-6 0,-12 9 180,2-1-180,-5 4 270,-1 0-270,-3 3 90,-6 0-90,1 0 0,-14 3 0,10-1 0,-19 8 0,16-4 90,-19 13-90,19-9 0,-16 22 0,19-16 180,-3 45-180,14-39 0,3 24 90,5-38-90,12 3 90,-6-6-90,26-4 0,-21-6 0,32-18 0,-30 9 0,22-22 0,-30 20 0,8-18 0,-15 18 0,0-15 0,-6 17 0,-4-8 0,2 14 90,-7 3-90,6 6 0,-3 15 0,5-5 0,8 30 0,-1-24 0,8 14 0,-5-21-90,1-2 90,1-1 0,1-3-90,6-3 0,-4-3-90,18-10 90,-16 1 0,14-18 90,-20 13-90,4-22 90,-11 21 0,0-14 0,-3 21 0,0-1 0,1 9 0,4 13 0,-1-2 0,8 30 0,-5-17 90,10 39 0,-8-33 0,14 48-90,-14-48 180,10 32-90,-13-45 360,1 8-271,-6-20 271,-3-4-360,-1-7 0,-11-17-180,7 6 0,-13-31 0,10 22-180,-9-45 90,10 34-89,-4-53 179,10 49 0,6-41 0,4 53 90,24-16 90,-14 36-90,29 12 0,-27 9 180,20 29-90,-25-18 89,5 31-89,-17-31 0,-15 27-90,1-31-359,-28 15 269,20-25-900,-31-7 720,33-7-719,-17-26 629,29 12 360,3-34 0,6 24 0,4-17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8.884"/>
    </inkml:context>
    <inkml:brush xml:id="br0">
      <inkml:brushProperty name="width" value="0.04286" units="cm"/>
      <inkml:brushProperty name="height" value="0.04286" units="cm"/>
    </inkml:brush>
  </inkml:definitions>
  <inkml:trace contextRef="#ctx0" brushRef="#br0">0 0 1479,'26'28'1619,"-3"0"554,-7 1-1993,-3-3 0,-4-6-90,1 2 992,4 10-902,-4-7 270,7 25-270,-9-26 978,5 27-978,-9-35 1820,2 12-1910,-4-23 269,5-3-269,-3-6 0,12-18-90,-6 6-90,15-28 90,-13 22 0,16-28 0,-19 34 90,10-11-90,-14 25 180,7 12-90,-5 0 90,11 23-90,-8-15-90,8 9 90,-8-12-90,2-1 0,-1-2 0,1-1 0,7 1 0,-5-4-450,26-4 90,-21-6-1259,30-17 990,-32 6-1800,13-21 1710,-21 18 719,2-6 0,-4 11 0,-1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1:19.064"/>
    </inkml:context>
    <inkml:brush xml:id="br0">
      <inkml:brushProperty name="width" value="0.04286" units="cm"/>
      <inkml:brushProperty name="height" value="0.04286" units="cm"/>
    </inkml:brush>
  </inkml:definitions>
  <inkml:trace contextRef="#ctx0" brushRef="#br0">1 0 6723,'5'24'5487,"0"-6"-5667,-4-15-90,0-3-179,0-1-271,-1-1-180,1 0-89,0-2-1898,0-4 2887,-1 1 0,2-4 0,0 3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1.623"/>
    </inkml:context>
    <inkml:brush xml:id="br0">
      <inkml:brushProperty name="width" value="0.04286" units="cm"/>
      <inkml:brushProperty name="height" value="0.04286" units="cm"/>
    </inkml:brush>
  </inkml:definitions>
  <inkml:trace contextRef="#ctx0" brushRef="#br0">658 237 6004,'9'2'359,"0"0"-269,0-1 0,-1 0 0,0 1 90,0-1 180,2 2-180,-2-2 719,8 2 1,-4-2-720,0-1 719,-3-2-629,-6 1 540,2-7-631,-1 2 181,7-18-270,-4 9 90,6-24-90,-8 20 0,-16-32-90,-1 30 0,-42-24 0,21 33 0,-61 2 0,45 14-835,-31 9 835,33 3 0,-2 4 0,1 3 0,-2 3 90,-16 20-90,17-9 0,6 4 0,4 2 0,5 0 45,13 13 0,9 1-45,17-13 45,18 8 0,8-2-45,7-14 45,13 4 0,2-1-45,-5-6 0,4 5 0,-2 0 0,-11-6 90,25 41-90,-47-42-106,-10 41 106,-19-40 45,-23 10 0,-7-3-45,-3-8 0,-16 1 0,-1-4 0,12-13-45,-2-7 0,2-4-45,13-8-270,-18-24 180,45 9-809,26-35 629,8 29-180,15-5 0,6 2 181,3 5 89,11-2 0,1 1 180,-5 6 45,4 0 0,0 1 45,-10 5 45,2 0 0,-2 1 45,-10 3 180,32-7-90,-46 11 1888,18 5-1708,-32 5 941,6 27-1121,-14-11 180,3 42-360,0-32-90,10 41 0,-6-43-989,14 25 539,-12-39-2249,18-8 2070,-17-15 719,16-39 0,-19 18 0,4-22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1.771"/>
    </inkml:context>
    <inkml:brush xml:id="br0">
      <inkml:brushProperty name="width" value="0.04286" units="cm"/>
      <inkml:brushProperty name="height" value="0.04286" units="cm"/>
    </inkml:brush>
  </inkml:definitions>
  <inkml:trace contextRef="#ctx0" brushRef="#br0">75 33 6543,'-39'-18'2429,"7"4"-2609,29 19 0,3-1 0,5 3-539,12 1 269,0 0-630,21 7 1080,-12-6 0,13 4 0,-10-5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3.205"/>
    </inkml:context>
    <inkml:brush xml:id="br0">
      <inkml:brushProperty name="width" value="0.04286" units="cm"/>
      <inkml:brushProperty name="height" value="0.04286" units="cm"/>
    </inkml:brush>
  </inkml:definitions>
  <inkml:trace contextRef="#ctx0" brushRef="#br0">286 314 6453,'1'-4'990,"0"1"-810,-2-2 89,0 0-89,-1 0 0,-1 0 90,-4-2-180,1 1 90,-14 1 0,-17 16-90,7-2 360,-29 31-181,36-17 541,-26 38-540,31-31 269,-9 38-359,22-39 0,10 27-180,5-35 0,28 11-90,-15-24-809,48-14-181,-1-54 991,-7 3 89,-13-15 89,-41 34 1,-11 16-90,0 6 90,-1-1 0,-2 9 0,2 4 0,-1 16 0,3 1 180,3 38-90,2-19 450,7 57-451,-6-42 91,-2 10 0,-1 1-180,-2-5 45,-3 6 0,-2 0-135,-2-10 180,-14 48-180,10-62 0,-20 29-90,15-44-450,-30 1 180,27-22-809,-24-26 719,30 3-899,-7-48 989,16 34-539,10-53 719,3 51-180,26-43 270,-14 49 0,31-32 180,-27 42 270,36-22-270,-37 32 450,27-6-361,-34 19 361,14 8-450,-20 1 360,9 17-270,-14-13 449,5 16-449,-7-18 630,0 5-540,-3-11 629,0-9-809,1-2 0,0-24-90,0 12-270,9-34 90,-2 26-179,18-36 269,-11 37-180,25-24 270,-23 34 90,23-3 0,-25 20 179,13 18-179,-20-3 90,6 40-180,-10-30-449,7 39 179,-7-43-900,12 20 721,-7-30-901,19 1 991,-12-13-541,27-12 720,-22 3-180,30-19 360,-30 13 0,29-20 90,-30 18 90,20-20-90,-26 21 540,12-23-450,-20 23 359,1-20-359,-10 24 180,-11-11-270,4 16 90,-19 1-180,13 8 270,-19 14-180,19-5 90,-14 25-90,21-18 269,-1 34-269,10-31 180,11 26-270,-2-32 180,17 8-90,-13-18 0,20-6-90,-19-5 0,17-18-90,-20 9-180,8-25 180,-15 20-539,-6-31 539,-2 31-180,-10-20 270,7 31-90,-6 1 90,7 11 90,1 17 0,6-7 360,12 26-271,-4-21 451,23 23-360,-15-24 539,44 14-719,-33-22 180,44-3-270,-47-11 0,30-24 0,-38 12-90,13-26 90,-24 21-359,-3-30 179,-5 22-540,-14-47 360,3 40-90,-8-13 1,-2-1 359,3 12-90,-23-36 180,27 57 180,-12 6-90,17 15 989,2 48-719,12-19 89,7 16 1,4 3-270,2-7-45,6 8 0,1 0-225,-2-6-360,2 2 1,0 0-1,-3-11-1349,24 29 1169,-25-46-1348,21 7 1978,-25-22 0,7-3 0,-11-7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3.672"/>
    </inkml:context>
    <inkml:brush xml:id="br0">
      <inkml:brushProperty name="width" value="0.04286" units="cm"/>
      <inkml:brushProperty name="height" value="0.04286" units="cm"/>
    </inkml:brush>
  </inkml:definitions>
  <inkml:trace contextRef="#ctx0" brushRef="#br0">241 50 6543,'-2'-7'900,"-1"1"-720,0-1 0,-2 0-1,0 1 1,-2 0-90,0 1 0,-1 1 90,-7 3-180,3 1 360,-26 18 629,0 19-629,-1-3 720,1 30-721,29-36-179,-1 16 0,9-20 0,4-1-90,2-2-90,4-1 90,10 4-90,-2-8 0,32 0 0,-22-13 0,38-14 0,-38-2-90,21-32 0,-37 23-360,-6-31 90,-14 34-1259,-27-22 1170,20 26-541,-15-9 451,24 18-901,-1 6 901,6 4 539,3 4 0,4 0 0,1-1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8.194"/>
    </inkml:context>
    <inkml:brush xml:id="br0">
      <inkml:brushProperty name="width" value="0.04286" units="cm"/>
      <inkml:brushProperty name="height" value="0.04286" units="cm"/>
      <inkml:brushProperty name="color" value="#E71224"/>
    </inkml:brush>
  </inkml:definitions>
  <inkml:trace contextRef="#ctx0" brushRef="#br0">0 251 5914,'3'-3'180,"0"0"-91,0 0-89,1 0 0,0-2 0,1 1 90,1-2-90,2 0 0,0-2 0,2-1 0,0-1 0,1 0 0,13-10 0,-11 8 90,13-10 0,-18 17 90,6-5-90,-9 6 180,7-7-270,-7 4 270,10-12-180,-9 10 180,7-13-90,-11 15 269,1-9-359,-3 11 360,-6-4-360,2 8 90,-10 0-90,7 3 0,-10 10-90,10-3 0,-12 26 0,12-18 0,-3 29 0,10-27 90,10 22 0,-3-22 90,17 20-91,-10-23 361,23 12-360,-17-21 450,29-5-450,-24-8 270,29-27-360,-31 12 179,20-41-179,-33 37 0,-3-27-89,-15 38-541,-30-8 360,14 18-809,-37 2 719,34 4-899,-21 8 809,33-4 450,0 8 0,18-9 0,6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3.906"/>
    </inkml:context>
    <inkml:brush xml:id="br0">
      <inkml:brushProperty name="width" value="0.04286" units="cm"/>
      <inkml:brushProperty name="height" value="0.04286" units="cm"/>
    </inkml:brush>
  </inkml:definitions>
  <inkml:trace contextRef="#ctx0" brushRef="#br0">1 229 6453,'47'-7'3328,"-2"-11"-3328,-34 0 0,5-10 0,-3 6 0,0-1 0,0 1 90,7-7-90,-5 9 360,15-9-180,-16 19 450,20 7-450,-20 11 179,19 38-449,-21-21-899,18 42 539,-19-41-1709,18 19 1350,-15-31 809,17 1 0,-14-15 0,9-4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3.289"/>
    </inkml:context>
    <inkml:brush xml:id="br0">
      <inkml:brushProperty name="width" value="0.04286" units="cm"/>
      <inkml:brushProperty name="height" value="0.04286" units="cm"/>
    </inkml:brush>
  </inkml:definitions>
  <inkml:trace contextRef="#ctx0" brushRef="#br0">55 58 6363,'-9'1'540,"0"0"-360,2-1-90,1 1 90,2-1-90,1 0 0,1 0 180,1 1-270,0 0 269,0 5-179,1-2 270,1 6-270,-1-7 90,3 3-90,-2-5 90,4-3-90,-2-1 90,6-10-90,-4 5 90,7-13-91,-8 11 91,4-9-180,-5 12 180,-1-1-180,-2 7 180,-3 5-180,0 0 270,-8 18-180,4-7 270,-10 31-270,9-20 269,-6 38-269,10-34 0,3 36-90,4-39 90,17 26-90,-9-36 0,21 8 0,-18-23 0,15-9 90,-15-2-90,16-19-90,-16 10-90,12-32 90,-18 27-89,1-28 89,-8 35 0,-5-13 90,0 22 0,-8 3 0,5 10 90,-9 22 0,9-11 89,0 27-179,8-26 180,17 27-180,-6-29 90,27 13 0,-21-25 270,47-24-360,-41 7 90,25-21-90,-39 18 90,0-7-90,-5 6-270,-9-24 90,-2 23-989,-17-20 719,12 25-1259,-7-7 1259,14 15-809,2 6 899,5 5-269,13 16 629,-5-10 0,10 8 0,-8-11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3.457"/>
    </inkml:context>
    <inkml:brush xml:id="br0">
      <inkml:brushProperty name="width" value="0.04286" units="cm"/>
      <inkml:brushProperty name="height" value="0.04286" units="cm"/>
    </inkml:brush>
  </inkml:definitions>
  <inkml:trace contextRef="#ctx0" brushRef="#br0">1 6 6004,'15'-6'2788,"-6"8"-2608,0-1 0,-7 9-90,-1-2 270,3 8-271,-2-2 1,1 6-90,0 2-90,0-6-719,5 15 359,-3-18-1169,2 9 989,-5-17 630,-2 0 0,0-8 0,0-2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3.806"/>
    </inkml:context>
    <inkml:brush xml:id="br0">
      <inkml:brushProperty name="width" value="0.04286" units="cm"/>
      <inkml:brushProperty name="height" value="0.04286" units="cm"/>
    </inkml:brush>
  </inkml:definitions>
  <inkml:trace contextRef="#ctx0" brushRef="#br0">24 0 6723,'-8'0'630,"2"1"-540,1 2-180,2 1 0,1 1 0,3 1 0,1 1-450,13 5 360,-4-4-269,31 4 449,-22-9 0,29-5 90,-32-1 269,14-7-269,-22 7 360,5-2 450,-9 18-271,-5 11-449,0 5 0,-5 6 270,1 13 89,8 21-539,-2-9 90,18 23-180,-8-56-269,25 22 179,-19-34-540,29 2 450,-25-17 0,12-5-89,-18-4 89,-1-3-90,-3-3-90,-3-1 450,-3-8 0,-5 4 0,-2-6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4.356"/>
    </inkml:context>
    <inkml:brush xml:id="br0">
      <inkml:brushProperty name="width" value="0.04286" units="cm"/>
      <inkml:brushProperty name="height" value="0.04286" units="cm"/>
    </inkml:brush>
  </inkml:definitions>
  <inkml:trace contextRef="#ctx0" brushRef="#br0">41 411 6273,'-11'5'360,"1"0"-270,2-2 0,1 0-90,4-2 90,1 0-90,7-3 0,1 0 0,6-3 0,0 0 0,20-12 90,-11 6 0,29-22 0,-28 15 90,23-26-180,-27 23 90,23-40-90,-18 9 0,4-23 90,-15 25-90,-9 18 270,-11 44-181,4 1 91,-2 28-90,6-15 360,12 52-360,-5-39 90,19 51-90,-13-60 90,16 26-90,-18-38 0,7 5 0,-10-16 0,-1-3 0,1-3-1,-1-4 91,6-8-90,-3-1-90,21-35 0,-15 21 0,21-37 0,-25 41 90,10-12 0,-15 25 450,8 9-360,-7 8 449,15 25-449,-11-13 0,30 36-270,-23-33-629,28 25 359,-29-35-1439,23 4 1169,-22-16-1528,23-16 2158,-24 1 0,11-12 0,-13 7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22.873"/>
    </inkml:context>
    <inkml:brush xml:id="br0">
      <inkml:brushProperty name="width" value="0.04286" units="cm"/>
      <inkml:brushProperty name="height" value="0.04286" units="cm"/>
    </inkml:brush>
  </inkml:definitions>
  <inkml:trace contextRef="#ctx0" brushRef="#br0">55 44 6004,'2'2'179,"0"0"-89,1-1-90,0-1 0,0 0 0,0 0 0,1-1 0,-1 0 0,0-1 0,0 1 90,1-3-90,-1 1 270,-1-5-180,-1 5 270,-1-4-270,0 3 180,0-3-90,-2 4-90,1-1 89,-3 4-89,3 1 180,-2 3-270,2-1 180,0 11-90,1-4 0,-1 26-90,1-15 270,-1 60-270,0-45 90,-1 46 0,0-52 90,-2 29-180,1-29 180,-2 31-180,4-36 90,-1 27-90,2-35 0,0 14 0,0-23 0,-2 5 0,2-8 0,-3 6 0,2-7 0,-1 8 0,1-7 0,0 5 0,1-7 0,0 2 0,0-4 0,0 1 0,0-1 0,0 0 0,-1-3 0,-1 2 90,-1-2 89,3-2-89,-1 3 180,2-5-180,-2 3 90,-4-6-90,2 3 90,-6-11-90,5 7 0,-5-18-90,4 13 0,-1-20 0,5 20 0,12-28 0,-3 25-90,19-26 90,-14 26-90,19-18 90,-17 20 0,16-16 0,-18 19 0,13-12 0,-16 16 0,11-6 0,-13 11 0,13 3 0,-11 4 0,14 11 0,-16-6 0,10 13 0,-11-11 0,4 12 0,-7-14 0,0 7 0,-4-10 0,-3 5 0,0-7 0,-9 5 0,4-4-180,-16 5 0,13-4-180,-21 2 270,19-5-269,-19 0 269,18-2-90,-15 1 90,18-1 0,-10 1 90,13-1 0,-3-2 0,8 1 0,1-2 0,3 3 0,1-1 0,0 2 0,1 2 0,-1 0 0,4 13 0,-3-6 0,9 19 90,-4-14 90,13 22-90,-10-20 269,19 22-269,-15-23 270,22 17-270,-21-20 180,25 8-270,-23-16-180,22-2 0,-25-6-1079,13-11 539,-21 6-1618,2-12 2338,-9 12 0,-2-4 0,1 6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4.456"/>
    </inkml:context>
    <inkml:brush xml:id="br0">
      <inkml:brushProperty name="width" value="0.04286" units="cm"/>
      <inkml:brushProperty name="height" value="0.04286" units="cm"/>
    </inkml:brush>
  </inkml:definitions>
  <inkml:trace contextRef="#ctx0" brushRef="#br0">236 55 6543,'-5'-8'900,"0"0"-630,-1 0-91,0 0-89,-1 1 90,-3 0-90,-1 2 0,-2 2 180,-14 9 270,-9 20-360,5-4 359,-9 33-269,27-30 270,-7 32-360,15-33 90,7 24-270,4-32-360,20 9 90,-11-22-809,32-19 809,-27 1-180,24-34 360,-30 26 270,7-26-90,-15 31 540,0-12-271,-4 22 1081,-2 11-1081,1 6 181,2 21-360,1-11 0,12 26-270,-6-22-1259,29 26 719,-19-35-2338,32 5 1978,-30-21 990,14-6 0,-17-2 0,2-1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6.589"/>
    </inkml:context>
    <inkml:brush xml:id="br0">
      <inkml:brushProperty name="width" value="0.04286" units="cm"/>
      <inkml:brushProperty name="height" value="0.04286" units="cm"/>
    </inkml:brush>
  </inkml:definitions>
  <inkml:trace contextRef="#ctx0" brushRef="#br0">342 112 6363,'7'-3'720,"0"-1"899,24-35-1529,-24 26 90,-26-31-180,-7 41 0,-35-2 0,33 9 0,-2 3 0,1 3 90,-24 17-90,20-6 90,-29 34-90,40-28 90,-5 33-90,23-36 0,16 21-90,1-30 0,29 1 0,-18-16-90,30-18 180,-30 3 0,25-34 90,-34 27 0,11-24-90,-22 31 270,-2-12-180,-3 18-90,-4 7 90,3 11-90,0 11 0,2 1 90,2 4 0,2 6-1,2 5 181,5 29-90,-2-12 135,1 8 0,0 2-135,0 3-1562,-2 8 1,-1-2 1561,-4-13-339,-8 7 1,-4-2 248,-3-20-434,-33 35 344,21-62-270,-37-8 91,33-18-721,-33-38 540,39 14-315,2-15 1,4-4 224,10-3-1040,7-9 1,5-1 1219,8 8 450,14-5 1,5 3-271,-1 17 148,10 3 1,2 4-59,-11 18 470,38-1-290,-44 17 2868,25 13-2778,-34-2 450,15 23-451,-21-17 451,9 19-540,-13-22 1448,7 9-1448,-10-16 862,3-1-1042,-6-7 73,-2-25-253,-1 9-449,-2-42 449,0 30-180,-1-47 270,1 42-90,2-35 180,2 45 203,8-17-203,-1 30 0,30 2 0,-17 12 0,43 8 0,-34-3 0,43 7 0,-40-9 0,40 1 0,-43-6 0,32-7 0,-40 1 0,19-14 90,-30 11 0,2-11-90,-15 13 90,-15-3-90,4 9 0,-28 10 0,20 0 90,-28 25-90,28-15 90,-14 31-90,25-26 90,-2 30 0,12-31 0,10 21-90,-2-27 0,26 10 0,-18-21-90,27-6 0,-26-7 90,19-19 0,-21 11 90,12-27-90,-18 24 90,1-24-90,-10 25 0,-5-14 0,1 22 0,-4 2 0,5 9-90,0 19 0,4-7-90,10 28 90,-4-24-180,14 17 270,-11-27-180,18-3 90,-14-9 0,20-18 90,-19 8 90,17-19-90,-20 20 180,10-9-90,-17 21 270,2 16-90,-7 3 449,0 45-359,1-27 450,7 61-541,-1-51-89,3 9 0,1 0-90,0-8-45,1 3 0,1-1 45,-2-12-90,12 35 90,-16-50-90,1 7 0,-10-29 0,-10-23-90,4 4-180,-12-48 90,10 30-180,-2-15 1,0-1 89,2-1-225,0-23 0,3-2 405,4 15-376,3-2 0,3 4 376,4 22 41,23-20 139,-11 37 539,45 4-449,-36 24 450,38 31-450,-45-13 90,9 39-181,-26-34-89,-20 35-89,-1-39-631,-35 16 360,25-31-989,-29-14 809,36-8-989,-12-41 989,26 20 540,2-45 0,10 32 0,3-19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6.907"/>
    </inkml:context>
    <inkml:brush xml:id="br0">
      <inkml:brushProperty name="width" value="0.04286" units="cm"/>
      <inkml:brushProperty name="height" value="0.04286" units="cm"/>
    </inkml:brush>
  </inkml:definitions>
  <inkml:trace contextRef="#ctx0" brushRef="#br0">0 0 6543,'19'98'1169,"0"-1"1,-4-25-1,-1 0 1,-2-15-991,-1-7 1,6 23 0,-8-42-180,0-4 90,3 5 0,-3-13-90,8 2 0,-7-19-90,24-32 0,-18 7 0,21-34 90,-22 28 0,19-34 90,-19 36 90,15-18 0,-21 40 180,9 21-180,-10 1 270,14 60-361,-12-40 1,20 54-90,-14-60-539,30 22-1,-22-38-2968,47-14 2429,-40-11 1079,36-28 0,-40 15 0,9-9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9.321"/>
    </inkml:context>
    <inkml:brush xml:id="br0">
      <inkml:brushProperty name="width" value="0.04286" units="cm"/>
      <inkml:brushProperty name="height" value="0.04286" units="cm"/>
    </inkml:brush>
  </inkml:definitions>
  <inkml:trace contextRef="#ctx0" brushRef="#br0">636 272 6183,'2'2'450,"0"0"-360,-2-1 0,0 0 180,0-1-180,0 1 0,-1 0 0,0 1 0,-1-1 359,-5 6-359,3-4 270,-7 9-270,7-9 180,-4 4-90,6-5 90,-1-1 0,1-2-180,1 0 0,-2-2 269,4 2-359,-1-1 180,4-1-90,-3 0 180,0-3-180,-1 3 180,0 0-180,1 3 180,1-1-180,-1 1 269,0 0-359,0 0 90,-1 0 0,0 1-90,0-1 0,-1 2-90,2-2 90,0 0-270,0 0 270,-3 0-90,1 0 90,-1 0 360,2 0-270,1-2-90,-1 2 90,1-3-90,-1 1 0,0-1 90,1-8-90,-1 4 0,0-6 0,0 7 0,-2-15 0,0 9-90,-9-24 90,3 20 0,-16-23-90,10 20-90,-26-21 90,19 23-269,-34-15 269,28 23-90,-38 4 90,34 11 270,-45 43 0,47-17 44,-1 20 1,5 4-45,13 1 45,4 19 0,3 2-135,5-2 45,2 14 0,0 1-135,0-9 90,-2 8 0,0-1-90,-3-14 45,-1 3 0,-1-3 45,-1-15-90,0 0 0,0-2-90,2-20-720,-4 23 270,5-53-1618,-5-20 1168,1-5-1621,-12-44 2611,6 27 0,-7-21 0,8 20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5.610"/>
    </inkml:context>
    <inkml:brush xml:id="br0">
      <inkml:brushProperty name="width" value="0.04286" units="cm"/>
      <inkml:brushProperty name="height" value="0.04286" units="cm"/>
    </inkml:brush>
  </inkml:definitions>
  <inkml:trace contextRef="#ctx0" brushRef="#br0">84 339 5824,'-5'-6'180,"1"0"-90,-1 0-1,0 0 1,0-1 0,0 0 0,0 0 180,-4-14-180,4 9 90,-4-23-90,8 21 270,-3-16-270,3 18 449,-5-17-449,3 17 270,-5-18-270,6 18 270,1-16-270,2 16 90,3-7-90,-1 11 90,0 0-90,-1 3 89,0 1 91,1 2-180,0 1 90,2 3 90,-2 1-90,1 2 0,-2 0 0,0 3 269,4 11-359,-3-5 180,6 22-270,-5-18 90,6 26-90,-6-23 90,7 31-90,-6-26 90,5 36-90,-6-31 90,5 42-90,-4-40 90,3 56-90,-5-52 90,3 47-90,-4-56 90,2 25-90,-2-35 90,-1 15-90,0-21 0,-1 13 90,0-15-90,0 15 0,0-14 0,0 17 0,0-17 90,0 12-90,0-15 0,0 10 0,-1-9 0,-1 14 0,0-11 0,-3 19 0,2-17 0,-1 16 0,3-19-270,-1 8 90,3-13-360,-1 4 180,2-8-1079,0-2 810,0-2-2070,-7-9 2070,0 4 629,-6-4 0,2 6 0,1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29.246"/>
    </inkml:context>
    <inkml:brush xml:id="br0">
      <inkml:brushProperty name="width" value="0.04286" units="cm"/>
      <inkml:brushProperty name="height" value="0.04286" units="cm"/>
      <inkml:brushProperty name="color" value="#E71224"/>
    </inkml:brush>
  </inkml:definitions>
  <inkml:trace contextRef="#ctx0" brushRef="#br0">192 168 6004,'2'-35'449,"-1"6"-359,-1 22 0,0 1 0,0 1 90,-2-1 0,0 2 180,-5-3-270,3 3 180,-7-3-181,5 5 91,-9-3-90,8 4 0,-9 2-90,8 1 90,-12 10-90,11-3 90,-21 26 0,17-16 0,-15 29-90,20-29 90,0 20 0,9-24-90,3 7 0,2-13 90,3-2-90,2-2 90,1-1 0,16-8-90,-8-1 90,21-15-90,-19 4 90,20-28-90,-22 19 0,18-37 0,-28 39 90,-2-25-90,-13 35-180,-18-9 0,8 15-540,-22 0 271,20 8-991,-18 13 895,22-4 545,-3 10 0,14-7 0,2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39.538"/>
    </inkml:context>
    <inkml:brush xml:id="br0">
      <inkml:brushProperty name="width" value="0.04286" units="cm"/>
      <inkml:brushProperty name="height" value="0.04286" units="cm"/>
    </inkml:brush>
  </inkml:definitions>
  <inkml:trace contextRef="#ctx0" brushRef="#br0">0 25 6903,'14'3'2788,"-2"0"-2248,9 2 0,-1 0 0,4 0 539,33 4-899,-18-4 0,55 4-270,-54-6-630,45-1 270,-53-2-1528,30-9 1168,-41 2-1709,14-12 2519,-25 8 0,3-6 0,-7 6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0.156"/>
    </inkml:context>
    <inkml:brush xml:id="br0">
      <inkml:brushProperty name="width" value="0.04286" units="cm"/>
      <inkml:brushProperty name="height" value="0.04286" units="cm"/>
    </inkml:brush>
  </inkml:definitions>
  <inkml:trace contextRef="#ctx0" brushRef="#br0">482 1 6094,'3'1'539,"0"0"-359,1 0 90,-1-1-90,1 0 90,-1 0 0,0 0-91,0 0 271,-2-2-270,0 2 540,-2-2-91,-13 14-539,3-3 450,-32 29-360,19-15 539,-42 44-449,32-30 45,-14 19 0,-1 4-225,7-5-774,-1 5 1,3-1 773,12-8-45,4 9 0,4 1 45,7-5-635,6 5 0,4-2 545,11-22-556,26 34 556,-14-46-1260,36 20 721,-34-32-1001,22 2 821,-30-16-400,11-12 399,-15 2 1009,5-6 1,-9 4-1,0-1 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0.856"/>
    </inkml:context>
    <inkml:brush xml:id="br0">
      <inkml:brushProperty name="width" value="0.04286" units="cm"/>
      <inkml:brushProperty name="height" value="0.04286" units="cm"/>
    </inkml:brush>
  </inkml:definitions>
  <inkml:trace contextRef="#ctx0" brushRef="#br0">404 19 6543,'2'-2'810,"-1"0"-540,1 1-90,-1 0-1,0-1 91,0 1-180,-1 0 90,-1-1-90,0 1 360,-7-2-360,1 2 180,-20 0-180,11 3 179,-30 11-179,23-4 270,-46 28-270,38-18 360,-41 40-270,45-31 269,-20 43-269,31-37 90,-3 44-180,17-44 0,14 43-90,-2-46 0,23 33 90,-16-41-90,34 20 0,-29-32-90,37 2 90,-36-17 0,29-16 0,-29 6-90,23-25 90,-28 19 0,13-26 0,-21 26 90,2-19-90,-9 25 90,-3-7 0,-1 18 0,-7 7-90,4 4 90,-5 28 0,8-18-90,4 33 0,1-31 0,9 26 0,-6-27-180,13 17 0,-9-23-540,13 9 361,-13-16-901,18-4 811,-14-7-991,20-17 901,-21 10 539,12-21 0,-17 19 0,4-9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1.120"/>
    </inkml:context>
    <inkml:brush xml:id="br0">
      <inkml:brushProperty name="width" value="0.04286" units="cm"/>
      <inkml:brushProperty name="height" value="0.04286" units="cm"/>
    </inkml:brush>
  </inkml:definitions>
  <inkml:trace contextRef="#ctx0" brushRef="#br0">9 46 6813,'-4'1'1079,"1"0"-719,2 0 0,2 1 540,11 4-631,-3-2 451,27 6-630,-16-6-360,33-1 0,-29-4-989,27-8 719,-31 2-1798,20-15 2338,-26 11 0,6-7 0,-11 8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1.454"/>
    </inkml:context>
    <inkml:brush xml:id="br0">
      <inkml:brushProperty name="width" value="0.04286" units="cm"/>
      <inkml:brushProperty name="height" value="0.04286" units="cm"/>
    </inkml:brush>
  </inkml:definitions>
  <inkml:trace contextRef="#ctx0" brushRef="#br0">1 1 6903,'6'0'1439,"3"0"-989,1 2 0,3 2 89,3 5-89,3 4 0,2 6 0,3 5 629,23 41-899,-19-19 90,5 23 0,-3 12-91,-18-10 1,-5 1-180,7-2 0,-4 2-930,-15 16 0,-8-10 930,-6-22-373,-3-1 1,-2-3 102,4-15-1349,-16 20 810,25-44-181,-4 0 1,11-17-91,2-4 91,4-4 1443,6-4 0,5-4 1,3-1-1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2.173"/>
    </inkml:context>
    <inkml:brush xml:id="br0">
      <inkml:brushProperty name="width" value="0.04286" units="cm"/>
      <inkml:brushProperty name="height" value="0.04286" units="cm"/>
    </inkml:brush>
  </inkml:definitions>
  <inkml:trace contextRef="#ctx0" brushRef="#br0">353 52 6273,'4'-3'900,"-1"0"-630,2-1-90,0-1 89,-1 1-89,-1 0 0,0 0 0,-1 0 90,-1-2-90,-1 3 270,-2-4-360,-1 4 359,-18 1 91,-17 13-360,4-3 450,-31 20-451,37-14 271,-35 21-360,37-17 0,-13 8 0,23-11-90,1 0 90,4 0 0,1 1 0,3 7 0,2-4 90,8 24-90,2-20 0,17 26 0,-8-30-180,34 24 0,-25-28-540,41 11 180,-36-21-1169,44-10 900,-38-3-1440,37-18 1439,-43 12 720,17-14 0,-31 15 0,3-5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2.423"/>
    </inkml:context>
    <inkml:brush xml:id="br0">
      <inkml:brushProperty name="width" value="0.04286" units="cm"/>
      <inkml:brushProperty name="height" value="0.04286" units="cm"/>
    </inkml:brush>
  </inkml:definitions>
  <inkml:trace contextRef="#ctx0" brushRef="#br0">15 17 6363,'-6'0'1080,"2"0"-810,1 0-1,1 0 1,3 1 0,1-1 90,4 2 0,1 1 719,16 5 90,20 0-1079,-7-1-899,29-4 269,-39-5-1799,25-7 1440,-31 3 899,16-7 0,-20 5 0,5-2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3.090"/>
    </inkml:context>
    <inkml:brush xml:id="br0">
      <inkml:brushProperty name="width" value="0.04286" units="cm"/>
      <inkml:brushProperty name="height" value="0.04286" units="cm"/>
    </inkml:brush>
  </inkml:definitions>
  <inkml:trace contextRef="#ctx0" brushRef="#br0">69 32 6094,'3'-5'719,"0"1"-539,0 0 0,-1 0 0,0 1 0,0 0 0,-1 1-1,1-1 1,-1 1-90,1 0 630,2 8 719,-4 28-989,0-6 719,-9 60-899,3-40 0,-3 14 0,0 3-180,0-3 0,-2 9 0,0-1-90,1-10-604,-3 28 514,9-49 0,2-4-1262,6 10 812,0-22-180,5 5 1,-3-26-1800,7-16 1710,-5 1 957,3-13 0,-4 5 0,-1-2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3.456"/>
    </inkml:context>
    <inkml:brush xml:id="br0">
      <inkml:brushProperty name="width" value="0.04286" units="cm"/>
      <inkml:brushProperty name="height" value="0.04286" units="cm"/>
    </inkml:brush>
  </inkml:definitions>
  <inkml:trace contextRef="#ctx0" brushRef="#br0">149 24 6094,'0'-6'539,"-1"0"-359,-1 2 90,1 1-90,1 1 0,-1 0 0,0 1 89,0 1 271,-2 7 630,-1 22-811,0-6 901,-8 47-901,5-33 46,-2 14 0,-1 3-225,1-1-45,-3 11 0,0 1-45,0-6-45,0 3 0,1-1-45,2-13-450,-3 48 90,9-66-539,2 17 269,3-40-2608,6-18 2428,-4 0 810,6-28 0,-6 16 0,3-11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4:44.024"/>
    </inkml:context>
    <inkml:brush xml:id="br0">
      <inkml:brushProperty name="width" value="0.04286" units="cm"/>
      <inkml:brushProperty name="height" value="0.04286" units="cm"/>
    </inkml:brush>
  </inkml:definitions>
  <inkml:trace contextRef="#ctx0" brushRef="#br0">1 132 6004,'5'-11'539,"1"0"-359,1 1 0,1 0 0,2 0 0,0 1 0,2 0 0,1-1 0,0 1-1,1 1 361,17-6-360,-10 7 450,32-5-360,-28 10 899,41 17-270,-24 28-719,3-5 90,-22 41-270,-25-44 180,-20 45-180,6-45 0,-29 39 0,23-46 0,-14 14 0,16-25-90,0-1 0,1-3 0,0-2-450,-12 1 271,12-6-361,-17-6 450,23-5-90,-8-13 270,15 9 270,1-11-90,7 14 540,9 3-451,-2 7 451,22 25-540,-13-7 270,39 56-270,-31-41-46,6 11 1,0-1 45,-7-10 90,27 39-180,-30-47 0,25 27-180,-26-37-360,24 9 91,-25-22-1530,23-11 1079,-25-5-2158,15-27 1978,-20 15 990,5-14 0,-8 15 0,1-1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30.011"/>
    </inkml:context>
    <inkml:brush xml:id="br0">
      <inkml:brushProperty name="width" value="0.04286" units="cm"/>
      <inkml:brushProperty name="height" value="0.04286" units="cm"/>
      <inkml:brushProperty name="color" value="#E71224"/>
    </inkml:brush>
  </inkml:definitions>
  <inkml:trace contextRef="#ctx0" brushRef="#br0">204 61 6183,'-2'-5'360,"1"0"-360,0 1 90,1-1 0,-1 2 0,0-1 0,1 2 90,0 0-90,0 0 270,-2-2-270,0 2 179,-5-3-269,3 3 270,-11 0-270,7 2 180,-13 0-90,12 0 90,-14 4-180,13 0 90,-15 10 0,15-4 0,-16 27-90,16-20 90,-8 28-90,14-28 90,0 17 0,6-21 90,11 19-90,-4-19 179,14 13-179,-11-16 360,18 6-360,-13-10 450,32-7-450,-28-6 180,27-28-180,-32 13-1,12-35 1,-21 31-90,-6-30 0,-7 36-359,-23-21 89,10 27-810,-29-10 631,27 17-1530,-22 5 1439,30 7 540,-9 14 0,18-4 0,1 4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6.007"/>
    </inkml:context>
    <inkml:brush xml:id="br0">
      <inkml:brushProperty name="width" value="0.04286" units="cm"/>
      <inkml:brushProperty name="height" value="0.04286" units="cm"/>
    </inkml:brush>
  </inkml:definitions>
  <inkml:trace contextRef="#ctx0" brushRef="#br0">240 374 6363,'1'-4'360,"1"-1"-270,-1 0 0,1 0 90,1-2-90,0 0 90,0 0 0,-1-1 449,-1-11-449,-2 8 90,-8-15-180,2 17 0,-21-8 0,12 14 0,-38 16-90,29-1 270,-33 33-180,38-22 359,-12 35-359,25-32 360,6 31-270,8-34 270,21 21-270,-11-30 179,29 8-269,-24-18 0,33-14-90,-33 0-90,25-32 0,-32 18-179,11-45 89,-17 33-360,1-54 360,-11 47-360,-10-53 361,3 56-1,-13-32 180,12 49-90,-9-4 90,12 28 180,-2 28-90,7-4 359,7 49-269,-1-37 270,17 50-270,-9-50 0,24 35-180,-18-46 0,25 15-90,-23-32-360,33-15 270,-32-5-180,30-30 270,-35 20 0,14-24 180,-22 28 180,2-8-90,-9 23 180,-4 13-270,-1 3-90,-1 28-180,5-20-1259,15 27 899,-6-33-1259,24 12 1169,-18-25 630,9-1 0,-10-7 0,1-2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6.153"/>
    </inkml:context>
    <inkml:brush xml:id="br0">
      <inkml:brushProperty name="width" value="0.04286" units="cm"/>
      <inkml:brushProperty name="height" value="0.04286" units="cm"/>
    </inkml:brush>
  </inkml:definitions>
  <inkml:trace contextRef="#ctx0" brushRef="#br0">40 1 6453,'-24'9'-23,"8"-5"1,27 29 0,1-15-1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07.739"/>
    </inkml:context>
    <inkml:brush xml:id="br0">
      <inkml:brushProperty name="width" value="0.04286" units="cm"/>
      <inkml:brushProperty name="height" value="0.04286" units="cm"/>
    </inkml:brush>
  </inkml:definitions>
  <inkml:trace contextRef="#ctx0" brushRef="#br0">20 318 6363,'0'13'1889,"0"-2"-1619,0-9-90,0 0 90,0 0 0,0 0 90,0-2 629,0-2-629,0 0 539,0 0-719,0 2 90,-2 3-270,0 1 90,-4 13-90,4-6 90,-4 17-90,5-16 90,0 14 0,2-18 0,1 3 0,-1-10 0,1-7-90,-1 1 0,0-14 0,0 7 0,-1-24 0,0 16-90,0-35 90,0 27-90,1-41 0,3 34 90,5 1 0,0 25 0,2 20 0,-3 2 90,2 10-90,-1-4 0,2 8 0,-4-8 0,1 2 0,-1-2 90,4 7-90,-2-7 0,9 12 0,-8-17 0,15 7 0,-15-18 0,9 0 0,-11-9 0,1-1 0,0-3 0,1-2 0,-1-1-90,0-2 90,0-2 0,-1 0 0,3-13 0,-4 7-90,3-24 90,-7 24 0,2-19 0,-4 31-90,-1 2 90,0 13 0,1 20 0,2-9 0,8 29 0,-3-22 0,18 28 0,-10-28 90,29 24-90,-21-27 0,47 14 0,-40-24 0,45-2 0,-48-11 0,33-17 0,-37 8 0,23-28 0,-32 21 0,6-32 0,-17 28 0,-7-27 0,-2 32 0,-16-10 0,11 24 0,-20 12 0,18 5 0,-11 27 0,16-18 0,0 33 0,8-29 0,14 30-90,-4-33 0,25 19 0,-15-28-270,46 1 270,-35-15-360,49-14 181,-51 3-451,29-16 450,-38 15 90,9-9 180,-21 13 810,2-4-540,-7 9 179,1 1 1,-4 11-450,-1-2 90,0 5 90,0-1-180,1-5 180,0 5-90,0-8 90,1-2-180,-1-3 0,9-14 0,-2 5-180,16-31 90,-10 19-90,22-46 180,-24 41 0,14-29 90,-21 45-90,4 6 90,-7 13-90,2 18-90,-1-6-180,4 23 90,-2-20-899,12 24 629,-8-28-899,22 11 989,-12-20-539,33-1 629,-24-8-360,41-9 450,-37 2-180,49-23 360,-49 16 180,35-25-90,-46 24 360,12-22-180,-24 22 359,4-21-449,-12 20 450,-5-17-450,-1 20 270,-14-9-360,9 16 359,-17 1-359,14 7 450,-17 14-360,20-5 270,-3 19-271,15-16 271,18 21-270,-5-19 0,28 23-180,-22-21 180,22 20-180,-27-22 180,4 22-90,-19-22-90,-20 18 0,1-22-270,-33 9 0,26-15-899,-26-5 719,34-6-1079,-3-19 1079,21 10-719,21-22 899,-4 21-450,42-20 630,-32 23 270,37-7-90,-42 17 630,20 7-360,-27 2 539,15 16-629,-20-9 360,8 19-540,-14-17-90,4 18-90,-6-20-1170,3 7 811,-4-17-1081,3-8 1530,-3-4 0,0-8 0,0 3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12.172"/>
    </inkml:context>
    <inkml:brush xml:id="br0">
      <inkml:brushProperty name="width" value="0.04286" units="cm"/>
      <inkml:brushProperty name="height" value="0.04286" units="cm"/>
    </inkml:brush>
  </inkml:definitions>
  <inkml:trace contextRef="#ctx0" brushRef="#br0">38 13 6633,'-4'-3'540,"1"0"-540,0 0-90,-1 2-90,1-1 0,2 1-180,-3 1 360,0 1 0,-1-1 0,-2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13.039"/>
    </inkml:context>
    <inkml:brush xml:id="br0">
      <inkml:brushProperty name="width" value="0.04286" units="cm"/>
      <inkml:brushProperty name="height" value="0.04286" units="cm"/>
    </inkml:brush>
  </inkml:definitions>
  <inkml:trace contextRef="#ctx0" brushRef="#br0">112 161 6094,'0'-4'449,"0"1"-269,0 0 0,1 0 0,-1 1 0,1-1 0,0 0 0,-1 1 0,0-1 449,2-1-179,2-3-270,-1 2 270,2-3-181,-4 5 451,0-2-450,-3 3 449,-4 0-539,1 1 90,-7 0-180,6 2-90,-15 4 0,12-1 90,-15 10-90,15-6 90,-10 14-90,12-10 0,-2 24 90,7-21 0,4 17-90,2-20 90,10 11 0,-5-12 0,26 10-90,-18-14 0,31-1 0,-28-9 0,25-9 0,-26 3 0,18-17 0,-24 12 90,8-22-90,-17 18 0,-2-25 0,-7 22-90,-21-35 90,10 33-270,-28-23 180,26 35-810,-25 3 541,26 12-1350,-15 13 1079,21-6-1799,2 19 2429,10-18 0,6 11 0,1-16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13.539"/>
    </inkml:context>
    <inkml:brush xml:id="br0">
      <inkml:brushProperty name="width" value="0.04286" units="cm"/>
      <inkml:brushProperty name="height" value="0.04286" units="cm"/>
    </inkml:brush>
  </inkml:definitions>
  <inkml:trace contextRef="#ctx0" brushRef="#br0">5 49 6183,'-2'6'630,"1"2"-450,0 1 0,0 2 0,2 0 90,0 2-90,1 0 359,6 14-359,-3-9 180,8 15 449,1-4-539,-4-8 630,4 7-720,-10-22 539,0 3-629,-4-8 270,-2-10-360,0 1 0,0-24 0,2 14-90,6-33 90,-2 26 0,10-29-90,-7 32 90,6-10 0,-5 19 0,-1 3 0,0 2 0,-1 2 0,4 3 0,-2 3 90,10 16-90,-9-4 0,8 17 0,-11-15 90,7 18-90,-7-15-720,12 23 451,-11-25-1171,11 13 991,-12-22-991,12-3 991,-8-5-541,18-12 810,-14 5-269,20-12 449,-20 11 0,7-5 0,-11 6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13.957"/>
    </inkml:context>
    <inkml:brush xml:id="br0">
      <inkml:brushProperty name="width" value="0.04286" units="cm"/>
      <inkml:brushProperty name="height" value="0.04286" units="cm"/>
    </inkml:brush>
  </inkml:definitions>
  <inkml:trace contextRef="#ctx0" brushRef="#br0">176 124 6094,'14'-23'2518,"-2"-5"-2428,-9 19 0,0-6 0,-2 7 0,0 1 90,-2-3-90,-1 3 270,-8-4-181,3 7 361,-20 2-360,11 4 450,-25 9-450,22-4 269,-21 18-359,27-13-90,-5 14 0,17-16 0,15 16 0,-4-13 90,23 17-90,-16-18 0,22 13 90,-21-14-90,24 15 0,-28-17 90,13 9-90,-20-13 90,-1 1-90,-5-4 90,-3 0-90,-4 0 90,-2 0-90,-13 2 90,3-1-90,-30 1 0,22-3-90,-28-1 0,33-1-899,-10-3 359,24 1-2788,16-14 2518,4 8 900,16-10 0,-10 11 0,3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37.458"/>
    </inkml:context>
    <inkml:brush xml:id="br0">
      <inkml:brushProperty name="width" value="0.04286" units="cm"/>
      <inkml:brushProperty name="height" value="0.04286" units="cm"/>
    </inkml:brush>
  </inkml:definitions>
  <inkml:trace contextRef="#ctx0" brushRef="#br0">42 80 6004,'-1'-3'179,"1"0"-89,1-1-90,0 0 0,1 0 90,-1 0-90,1 0 90,0-1 90,-1 0-180,0 2 180,-2 0-90,0 3 180,-3-2-270,2 1 270,-2-4-270,3 3 90,1-3 0,0 2 0,0 1-90,0 2 90,-2 2-90,1-1 179,-4 7-179,1-3 180,-6 16-90,5-9 90,-3 24-90,7-17 0,-1 27-90,2-24 0,2 24 0,-1-28 90,4 16-90,-3-23 180,2 5-90,-2-13 180,1-1-180,-1-3 90,4-14-180,-4 5 0,3-23 0,-3 18 0,4-26 0,-3 22 90,10-26-90,-5 26 0,18-22 0,-13 25 0,22-15 0,-19 19-90,24-6 90,-26 14 0,14 7 0,-22 5 0,-4 26 0,-6-14 90,-10 34-90,8-29 179,-2 27-179,7-30 270,11 20-180,0-26 90,34 10-270,-21-19-360,43 1 1,-39-10-1530,25-7 1259,-35 3 720,8-8 0,-19 7 0,0-3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37.991"/>
    </inkml:context>
    <inkml:brush xml:id="br0">
      <inkml:brushProperty name="width" value="0.04286" units="cm"/>
      <inkml:brushProperty name="height" value="0.04286" units="cm"/>
    </inkml:brush>
  </inkml:definitions>
  <inkml:trace contextRef="#ctx0" brushRef="#br0">4 3 6453,'-2'-2'540,"1"1"180,1 1-630,0 2-90,1-1 179,-1 2-89,0-3 0,1 1 0,0-1 90,0 0 0,1 0 270,6 2-180,-2-1 719,27 11 1,11 17-811,-2-4 91,20 29-180,-38-31-90,24 29 0,-28-30 0,21 20 0,-25-26-629,27 12 89,-27-20-1619,14 2 1260,-25-11 899,-6-3 0,-5 1 0,-6-2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38.358"/>
    </inkml:context>
    <inkml:brush xml:id="br0">
      <inkml:brushProperty name="width" value="0.04286" units="cm"/>
      <inkml:brushProperty name="height" value="0.04286" units="cm"/>
    </inkml:brush>
  </inkml:definitions>
  <inkml:trace contextRef="#ctx0" brushRef="#br0">1 284 6363,'4'-7'630,"3"-1"-540,5-2 90,6 0 0,3-3 0,6 0 0,2-2-1,18-7-89,-11 4 90,36-16-180,-38 17 0,33-16 0,-43 21-449,21-13 269,-32 17-990,8-9 721,-16 12 449,0-2 0,-2 2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30.945"/>
    </inkml:context>
    <inkml:brush xml:id="br0">
      <inkml:brushProperty name="width" value="0.04286" units="cm"/>
      <inkml:brushProperty name="height" value="0.04286" units="cm"/>
      <inkml:brushProperty name="color" value="#E71224"/>
    </inkml:brush>
  </inkml:definitions>
  <inkml:trace contextRef="#ctx0" brushRef="#br0">144 108 6004,'0'-4'269,"0"-1"-269,0 1 0,1 0 0,-1-1 0,1 0 0,0 0 0,0 0 90,1-1-90,-1-1 90,0 1-90,0 0 180,-1-3 360,-4 0-360,2 3 180,-8-2-270,4 7 269,-8 0-359,7 2 180,-10 4-180,9-1 90,-9 8-90,10-5 180,-9 15-90,8-5-90,0 4 90,3-3 0,3-5 0,1 1 0,1-1 0,2 0-90,1 0 90,1-2 180,11 7-180,-4-8 179,22 3-89,-15-11 90,25-11-180,-23 0 270,20-24-270,-25 14 270,8-28-181,-17 27 91,-6-24-270,-6 28-539,-34-12 179,16 21-1079,-41 1 809,39 10-1439,-25 15 1350,34-6 719,-5 9 0,19-10 0,4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5:39.356"/>
    </inkml:context>
    <inkml:brush xml:id="br0">
      <inkml:brushProperty name="width" value="0.04286" units="cm"/>
      <inkml:brushProperty name="height" value="0.04286" units="cm"/>
    </inkml:brush>
  </inkml:definitions>
  <inkml:trace contextRef="#ctx0" brushRef="#br0">168 1 6094,'-6'8'179,"0"2"-89,0 1 0,-1 3-90,1 1 90,0 3 0,1 2 180,-4 34-180,4-22 180,-5 50-180,6-49 180,-7 40-180,6-42 179,-8 32-179,8-39 180,-5 24-270,7-33 90,-3 11-90,4-20 0,0 3 0,2-7 0,0 1 0,0-3 0,-2 2 90,1-1-90,-4 2 90,3-1 0,-3 2-90,3-3 180,-3 2-180,4-2 0,-1-1 180,1 0-180,1-1 0,0 0 90,0-1 0,0 1 0,-1-4 0,0 1 0,-3-9-90,2 5 0,-3-18 0,4 14 0,0-22 0,3 20 0,8-21 0,-3 17 0,20-26 0,-12 24 0,28-30 0,-21 29-90,39-31 90,-36 33 0,24-16 0,-34 26 0,11 2 0,-18 8 0,3 14 0,-13-3 0,-9 23 0,4-18 0,-13 23 0,11-24-90,-15 21 90,13-24 0,-9 9 0,12-16 0,-8 3 0,8-5 0,-8-1 0,11-2 0,1-1 0,6 0 90,10 4-90,-2 1 449,16 13-269,-12-6 630,19 24-540,-17-18 179,21 24-359,-21-23-90,25 23-90,-24-28-989,24 13 449,-24-23-1798,19-4 1528,-19-6 900,5-5 0,-12 1 0,0-1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2.185"/>
    </inkml:context>
    <inkml:brush xml:id="br0">
      <inkml:brushProperty name="width" value="0.04286" units="cm"/>
      <inkml:brushProperty name="height" value="0.04286" units="cm"/>
    </inkml:brush>
  </inkml:definitions>
  <inkml:trace contextRef="#ctx0" brushRef="#br0">392 294 5914,'8'1'269,"0"0"-179,-1 0 90,1 0-90,0-1 0,-1 0 90,1 0 0,-1-1 90,4 0 359,7-4-449,-5 1 360,13-10-270,-15 5 539,17-17-449,-16 11 630,11-22-720,-14 20 359,3-21-539,-9 22 180,-1-17-270,-4 20 180,-14-15-90,6 18-90,-28-10 90,17 15-90,-42 0 0,27 7 0,-55 11 0,48-2 45,-6 4 0,2 2-45,7 1 0,-37 30 0,49-25 0,-18 41 0,35-38 0,8 35 0,14-41 0,35 22 0,-18-25 0,51 18 0,-41-20 0,54 19 0,-51-18 90,44 21-90,-52-19 90,34 35-90,-46-28 180,11 40-180,-30-38 89,-16 40 1,-12-26-90,-18 17 0,7-24 0,-25-1 90,29-20-180,-39-2 90,44-14-269,-23-28 179,40 12-180,8-36 180,14 31-90,32-31 180,-19 32-90,36-25 0,-32 29 90,33-18 0,-34 23-90,26-15 90,-31 17 0,18-12 90,-19 11 90,1-1-180,-11 7 180,-7 6-90,-3 2 0,-1 12-90,0-2 0,0 24 0,1-16 90,6 27-90,-2-26-90,20 23 0,-12-28-360,25 8 90,-21-22-1079,22-19 809,-23 0-1259,13-39 1350,-20 25-541,0-46 811,-10 42 269,-16-44 0,4 45 0,-9-17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2.285"/>
    </inkml:context>
    <inkml:brush xml:id="br0">
      <inkml:brushProperty name="width" value="0.04286" units="cm"/>
      <inkml:brushProperty name="height" value="0.04286" units="cm"/>
    </inkml:brush>
  </inkml:definitions>
  <inkml:trace contextRef="#ctx0" brushRef="#br0">103 115 6633,'-62'-68'-23,"21"22"1,46 48 0,9 8-1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3.903"/>
    </inkml:context>
    <inkml:brush xml:id="br0">
      <inkml:brushProperty name="width" value="0.04286" units="cm"/>
      <inkml:brushProperty name="height" value="0.04286" units="cm"/>
    </inkml:brush>
  </inkml:definitions>
  <inkml:trace contextRef="#ctx0" brushRef="#br0">87 432 5824,'47'0'899,"-7"-2"-719,-26 0 0,-1-1 90,-1 0-90,-1-1 90,-2 1 449,3-2-449,-4 1 450,2-3-451,-8 4 361,-7-2-540,0 3 180,-16 3-180,7 1-90,-24 15 0,17-5 0,-26 27 0,26-17 0,-24 42 0,29-36 0,-11 39 0,23-42 90,6 27 0,42-11-90,8-14 0,5-5-90,-3-40 0,-38 6 90,8-11 0,-15 8 0,-1-3-90,0-10 90,-3 5 90,0-25-90,-4 23 90,-2-28-90,0 35 90,1-9-90,2 25 0,7 13 0,-3 2 180,16 31-90,-10-19 89,19 42-89,-17-34 270,18 60-270,-22-52 45,-1 9 0,-2 1-45,-6-13 0,-9 46 0,0-50 0,-17 36-90,11-43 0,-21 22 0,19-33 0,-18 9 0,20-20-180,-20-14 90,20-1-180,-17-32 180,22 19-450,-6-41 271,13 32-451,9-44 450,2 42-449,24-42 539,-14 45-180,30-33 270,-26 41 0,30-19 90,-31 30 360,28-1-180,-32 14 359,19 13-269,-26-4 450,9 13-540,-14-15 359,4 11-449,-8-13 180,0 5-180,-2-7 180,-1-1-180,0-4 0,-8-15-90,4 3-90,0-34 90,7 21-90,12-39 90,-2 35-90,19-30 90,-14 38 0,21-11 0,-22 25 0,24 15 90,-26 3-90,18 31 0,-23-20-90,10 32 0,-12-30-450,10 26 181,-10-31-811,13 11 810,-9-21-719,19-4 719,-13-7-539,36-19 719,-28 8-180,34-22 360,-36 21 0,27-22 0,-29 20 180,22-20-180,-26 21 270,18-20-180,-23 21 360,10-17-271,-16 18 271,1-12-270,-7 15 90,-10-7-180,1 11 0,-18-2-90,11 8 0,-30 12 90,25-1 90,-25 24-90,31-15 449,-11 31-359,19-26 450,1 30-450,8-33 180,16 20-271,-6-28 91,24 4-180,-17-15 90,24-11-90,-24 1-90,24-31 90,-29 19-90,14-38 90,-24 34-90,-4-29 90,-4 31 0,-10-15-89,7 25 89,-6 7 0,10 11 0,-1 20 89,7-6 1,14 40-90,-7-31 180,23 38-90,-17-45 90,26 16-180,-21-28 180,32-2-180,-27-13 90,28-21-90,-31 7 0,27-50 0,-33 36 0,13-60 0,-24 54-180,-5-58 90,-6 51 45,-3-5 0,-1 1-45,-2 9 180,-10-34-90,13 52 90,-6-2 0,10 25 0,-8 35-90,8-6 135,1 26 0,1 3-45,3-3 45,5 14 0,2 0-45,3-18-45,6 2 0,2-3-45,3-12 0,35 31-90,-29-48-810,41 11 271,-37-27-2790,44-11 2520,-49-3 899,22-16 0,-36 11 0,4-5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4.702"/>
    </inkml:context>
    <inkml:brush xml:id="br0">
      <inkml:brushProperty name="width" value="0.04286" units="cm"/>
      <inkml:brushProperty name="height" value="0.04286" units="cm"/>
    </inkml:brush>
  </inkml:definitions>
  <inkml:trace contextRef="#ctx0" brushRef="#br0">302 155 6183,'-2'-3'630,"1"-1"-450,-1-1 0,1 0 0,1-1-90,0 0 90,0-2 0,-1 1 179,-1-5 271,-5-11-450,1 7 450,-11-14-451,8 21 361,-20-8-360,14 14 180,-25 3-180,20 5 179,-28 20-269,27-9 360,-24 43-360,31-31 90,-6 45-180,18-45 180,10 32-180,0-36 180,17 20-90,-10-30 0,29 2-90,-20-16 0,37-16 0,-32 2 0,31-27 0,-38 21 0,10-32 0,-28 31-270,-18-27 180,-1 31-360,-29-15 180,23 21-89,-12-3-1,20 9 0,2 1-90,3 1 0,4 1-539,4 3 449,4 1 91,3 3-1,3 0 0,2 1 0,2 1 1,2 0 449,1-1 0,1 1 0,1-1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5.053"/>
    </inkml:context>
    <inkml:brush xml:id="br0">
      <inkml:brushProperty name="width" value="0.04286" units="cm"/>
      <inkml:brushProperty name="height" value="0.04286" units="cm"/>
    </inkml:brush>
  </inkml:definitions>
  <inkml:trace contextRef="#ctx0" brushRef="#br0">0 205 6183,'25'43'2699,"-6"-10"-2339,-17-25 89,-1-5-89,0 0 90,-1-2 0,0 1 269,1-1-359,0-2 90,7-11-360,-3 0 0,16-29-90,-8 16-90,27-49 90,-22 45 0,18-34 0,-25 47 90,7-7-90,-11 21 90,9 15 0,-8 1-90,10 37 90,-9-23-90,16 41 0,-11-40-180,35 34 90,-25-44-360,34 11 90,-32-27-1259,30-11-90,-19-6 0,17-13 900,-21 5 809,-2-1 0,-9 7 0,1-1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28.954"/>
    </inkml:context>
    <inkml:brush xml:id="br0">
      <inkml:brushProperty name="width" value="0.04286" units="cm"/>
      <inkml:brushProperty name="height" value="0.04286" units="cm"/>
    </inkml:brush>
  </inkml:definitions>
  <inkml:trace contextRef="#ctx0" brushRef="#br0">219 139 6813,'3'0'270,"-2"0"-180,0-1-90,0-1 90,1 1 0,-1-1 0,2 0 0,-1-1 180,1-1 359,1-5-539,-2 2 360,1-8-360,-3 8 360,-2-7-360,0 7 179,-6-9-179,4 9 0,-11-10-90,7 11 0,-16-7 0,12 8 0,-20 4 0,16 4 0,-28 22 0,27-11 0,-20 29 90,28-22 90,-5 33-90,13-27 270,6 35-270,1-36 0,13 24 0,-9-32-90,16 11 90,-15-21 0,20-5 0,-18-8-1,19-20-89,-20 10 0,13-30-89,-15 24 89,9-30 0,-13 31-90,3-16 90,-7 26 179,2-1-179,-1 12 450,7 22-360,-4-9 90,17 30-180,-11-24 0,24 22-90,-17-24-270,20 11 90,-18-18-1798,36-2 1528,-30-8-1349,33-12 1259,-41 2 630,9-7 0,-17 5 0,0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0.286"/>
    </inkml:context>
    <inkml:brush xml:id="br0">
      <inkml:brushProperty name="width" value="0.04286" units="cm"/>
      <inkml:brushProperty name="height" value="0.04286" units="cm"/>
    </inkml:brush>
  </inkml:definitions>
  <inkml:trace contextRef="#ctx0" brushRef="#br0">0 196 7083,'2'-2'809,"-1"0"-629,-1 1 0,1 1 0,0 0 0,0 0-90,1 2 899,8 11-719,-3-4 810,14 22-810,-11-15 629,23 37-809,-17-29 90,16 30-180,-20-31 270,19 32-270,-17-30 90,16 27-90,-21-37 0,3 5 0,-7-14 90,-1-1-90,0-3 0,-1 0 90,0-4 0,1-2-90,1-29 0,-3 12 0,-2-48-90,-2 37 0,-7-47 90,4 45 0,-5-32 0,7 43-90,-3-13 90,6 27 0,5 3-90,0 10 90,23 20 0,-13-10 0,29 23 0,-23-22 0,30 14 0,-27-18 90,31 7-90,-32-14 0,31-3 0,-31-5-90,26-15 90,-30 6 0,17-24-90,-25 21 90,0-22 0,-13 25 0,-13-10 0,5 16-90,-14 0 0,-3 16 90,-2 6 0,0 6 0,0 15 0,17-14-90,0 36 90,14-34 0,19 31-90,-5-37-180,31 12 180,-22-21-450,31 0 361,-32-10-361,24-13 450,-30 4-90,15-19 270,-23 14 0,5-20 0,-12 20 360,2-11-360,-4 19 179,3 4-179,-1 7 180,7 19-180,-3-9 90,11 27-90,-7-21 0,12 23 0,-13-25 0,14 15-90,-16-23 0,8 5 0,-13-14 0,2-10 0,-4 0-90,-5-26 0,1 14-270,-10-36 270,7 28-180,-11-35 270,10 39-90,-7-22 90,10 33-90,2-4 90,4 17 0,11 9 0,-4-2 0,15 12 0,-11-9 90,18 7-90,-16-10 90,20 0-90,-20-6 90,19-10-90,-20 2 0,20-31 0,-22 21 90,10-19-90,-16 21 0,3-14 0,-4 10 90,1-27 0,-6 31 90,-2-14-90,0 24 0,-5 9-90,4 5 0,-2 23 90,6-12-90,8 33 90,-2-26-90,18 50 0,-14-43-90,18 42 0,-18-51-450,15 19 180,-14-32-899,21 0 809,-15-15-1259,27-23 1260,-23 9-1080,23-30 1529,-29 27 0,8-12 0,-16 18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0.937"/>
    </inkml:context>
    <inkml:brush xml:id="br0">
      <inkml:brushProperty name="width" value="0.04286" units="cm"/>
      <inkml:brushProperty name="height" value="0.04286" units="cm"/>
    </inkml:brush>
  </inkml:definitions>
  <inkml:trace contextRef="#ctx0" brushRef="#br0">21 115 6183,'-9'0'900,"1"0"-720,5 0 0,3 1-90,1 0 90,3 1-90,2 0 89,9 2-89,-1 1 180,33 3-270,-22-4 90,44 2-90,-41-6 90,35-5-90,-36 0 90,26-11-90,-32 7 90,19-15-90,-26 14 90,7-15-90,-16 16 90,-6-11-90,-5 12 90,-17-5 0,8 9 0,-26 5-90,16 8 180,-13 12-180,20-4 90,7 20 0,13-18 0,18 28-1,-4-25 91,29 27-180,-22-29 90,16 9 0,-18-17 0,0-1 0,0-3 0,-1 0 90,8-3-90,-8-2 180,22-10-180,-23 1 0,20-19 0,-27 10 90,9-23-91,-14 19 91,1-27-90,-7 25 90,-4-25-180,0 28 270,-6-14-180,6 23 90,-1-3-90,4 12 0,10 12 0,-1-1 0,18 26 0,-12-17-90,26 31 0,-23-28 0,28 27-90,-24-30-270,26 19 0,-27-25-1439,32 5 1170,-34-16-1350,20-5 1259,-30-4 720,1-7 0,-10 6 0,-1-5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1.169"/>
    </inkml:context>
    <inkml:brush xml:id="br0">
      <inkml:brushProperty name="width" value="0.04286" units="cm"/>
      <inkml:brushProperty name="height" value="0.04286" units="cm"/>
    </inkml:brush>
  </inkml:definitions>
  <inkml:trace contextRef="#ctx0" brushRef="#br0">36 295 6543,'-14'-6'1799,"2"-2"-1439,7 1-90,2-3 90,2 0-90,2-2 629,8-16-629,0 9 359,20-27-539,-13 26-539,24-22 89,-23 26-1349,19-14 899,-22 20-1528,15-7 2338,-18 12 0,7-1 0,-9 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42.963"/>
    </inkml:context>
    <inkml:brush xml:id="br0">
      <inkml:brushProperty name="width" value="0.04286" units="cm"/>
      <inkml:brushProperty name="height" value="0.04286" units="cm"/>
      <inkml:brushProperty name="color" value="#00A0D7"/>
    </inkml:brush>
  </inkml:definitions>
  <inkml:trace contextRef="#ctx0" brushRef="#br0">364 30 5824,'-3'2'0,"0"0"0,-1 0 90,0 1-90,-1 0 0,1-1 90,-1 0-90,1-1 90,-2-1-90,1 0 89,-4-4 1,3 0-90,-2-1 0,2 1 0,4 2 0,-3-2 90,3 2 0,-3-2-90,4 2 90,-2 0 0,1 0-90,1 1 90,-1 0-90,1-1 180,0 0-90,0 0 0,1-1 0,0 3 360,0-1-91,0 6-359,0 0 90,0 3-90,0 0 0,0-2 0,0 1 0,0 4 90,0-3-90,0 12 0,0-8 90,-2 22 0,1-17 0,-5 24-90,3-25 180,-7 21-180,7-20 90,-7 18-90,6-20 0,-4 16 0,5-18 0,-1 16 90,2-15-90,-1 23 0,2-20 90,-2 21-90,3-24 90,-2 16-90,2-17 0,-1 12 0,0-15 90,0 13-90,0-13 0,1 14 0,0-14 90,0 19 0,0-17-90,-1 18 0,0-18 0,-1 17 0,1-16 0,0 13 0,0-15 90,-3 14-90,1-14 0,-4 18 0,4-15 90,-6 24-90,6-23 0,-4 22 0,6-25 0,0 16 0,1-16 0,3 16 0,-1-16 0,0 16 0,-2-15 90,-1 17-90,0-16 0,-3 21 0,2-21 90,-3 18-90,3-21 0,-2 10 0,3-11 0,-3 12 0,2-9 0,-8 27 0,5-22 0,-12 27 0,11-29 0,-9 16 0,9-19 0,-3 9 0,6-14 0,0 6 0,3-9 0,-2 11 89,1-8-89,-2 10 90,1-11 0,-3 9 0,3-9-90,-2 7 0,3-8 90,0 7-90,2-7 0,1 10 0,-1-7 0,1 16 0,-2-14-90,0 15 0,0-17-539,-2 9 269,0-11-1349,-7 4 989,4-8 720,-6 0 0,4-5 0,0-2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8.506"/>
    </inkml:context>
    <inkml:brush xml:id="br0">
      <inkml:brushProperty name="width" value="0.04286" units="cm"/>
      <inkml:brushProperty name="height" value="0.04286" units="cm"/>
    </inkml:brush>
  </inkml:definitions>
  <inkml:trace contextRef="#ctx0" brushRef="#br0">208 432 6543,'0'-3'450,"1"1"-360,1 0 90,-1-1-90,0 0 90,0 0 0,-1 0-1,0 0-89,0 0 90,-1 1 0,0-1 0,0 0 720,0-7-720,1 4 629,4-19-539,1 11 449,9-27-539,-5 19 180,12-33-270,-12 30 0,7-41-90,-14 41 0,-7-30 0,-3 38 0,-23-11 0,13 20 0,-31 7 0,25 8 90,-32 32 0,33-11 0,-1 19 0,3 6-90,7 5 135,4 35 0,3 5-135,7-11 0,4-20 0,1 11 0,1-12 0,6 10-135,5 2 0,0-3-45,-1-17-270,-1-5 0,-1-4 1,-4-16-1260,1 14 1079,-11-37-1259,-20-8 1349,3-9 540,-15-8 0,10 0 0,-1-1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8.705"/>
    </inkml:context>
    <inkml:brush xml:id="br0">
      <inkml:brushProperty name="width" value="0.04286" units="cm"/>
      <inkml:brushProperty name="height" value="0.04286" units="cm"/>
    </inkml:brush>
  </inkml:definitions>
  <inkml:trace contextRef="#ctx0" brushRef="#br0">1 187 6633,'46'5'5397,"51"-9"-5307,-48 0-881,8-4 1,1 0 790,-5-1-90,16-4 434,-23 3-1513,28-6 539,-29 4-1164,35-14 1074,-54 13 720,16-18 0,-32 17 0,4-9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9.142"/>
    </inkml:context>
    <inkml:brush xml:id="br0">
      <inkml:brushProperty name="width" value="0.04286" units="cm"/>
      <inkml:brushProperty name="height" value="0.04286" units="cm"/>
    </inkml:brush>
  </inkml:definitions>
  <inkml:trace contextRef="#ctx0" brushRef="#br0">153 62 6363,'7'-10'810,"0"0"-630,-2 1 0,0 1 0,-1 1-90,-1 2 89,-1 1 1,1 0-90,-2 2 0,0 0 0,-1 2 0,-2 2 0,-1 2 0,-2 5 0,-1 4 90,-3 4 0,-2 5 90,-1 3 449,-8 22-359,4-8 90,-6 17-579,6-11 489,0 2-91,1 2 1,1 3-90,3 2 0,2 23-90,5-18-45,9-2 0,4 0-45,5-2-135,10-1 0,4-4-135,1-13-1169,45 22 720,-41-45-2104,35-5 1924,-42-16 899,10-8 0,-23 1 0,-1-1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9.505"/>
    </inkml:context>
    <inkml:brush xml:id="br0">
      <inkml:brushProperty name="width" value="0.04286" units="cm"/>
      <inkml:brushProperty name="height" value="0.04286" units="cm"/>
    </inkml:brush>
  </inkml:definitions>
  <inkml:trace contextRef="#ctx0" brushRef="#br0">0 33 6543,'3'-6'810,"0"0"-540,2 1-90,2 0-91,2 0 91,2 2 0,1 1-90,1 1 90,3 3 540,28 9-450,-19-4 719,33 19-629,-39-13 449,13 20-539,-24-17 90,-8 33-360,-6-27 90,-27 37-90,13-37-180,-24 20-270,13-21-629,-12 4 629,14-12-1079,-4-10 1079,24-7-1169,8-15 1259,9 10 360,19-13 0,-9 12 0,6-4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9.773"/>
    </inkml:context>
    <inkml:brush xml:id="br0">
      <inkml:brushProperty name="width" value="0.04286" units="cm"/>
      <inkml:brushProperty name="height" value="0.04286" units="cm"/>
    </inkml:brush>
  </inkml:definitions>
  <inkml:trace contextRef="#ctx0" brushRef="#br0">106 110 5914,'28'-53'1349,"-8"16"-1169,-26 23-90,-2 11 0,-2 1 90,-2 1-91,-2 4 271,-15 10-180,11-2 630,-20 29-630,28-19 539,1 34-539,17-32 270,27 29-450,-12-31-180,41 19 0,-33-28-809,40 2 539,-41-15-1079,32-13 899,-38 3 630,17-15 0,-25 11 0,4-7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0.072"/>
    </inkml:context>
    <inkml:brush xml:id="br0">
      <inkml:brushProperty name="width" value="0.04286" units="cm"/>
      <inkml:brushProperty name="height" value="0.04286" units="cm"/>
    </inkml:brush>
  </inkml:definitions>
  <inkml:trace contextRef="#ctx0" brushRef="#br0">0 1 6543,'16'6'1619,"2"2"-1349,2 3 180,3 3-90,4 5 539,15 16-539,-7-6 179,2 6 1,1 2-270,1 4-45,4 17 0,-3 3-135,-14-9-45,-5 13 0,-7 0-45,-15-16-45,-8 3 0,-4-1-45,-1-11-90,-11 18-90,13-35-180,1-5-89,2-4-91,2-6-899,1-10 719,4-3 810,19-29 0,-1 11 0,16-19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5.039"/>
    </inkml:context>
    <inkml:brush xml:id="br0">
      <inkml:brushProperty name="width" value="0.04286" units="cm"/>
      <inkml:brushProperty name="height" value="0.04286" units="cm"/>
    </inkml:brush>
  </inkml:definitions>
  <inkml:trace contextRef="#ctx0" brushRef="#br0">509 65 6094,'-2'-2'539,"1"0"-449,1 1 90,0-1-90,0 1 90,0 0-90,0 1 450,0-2-451,0 2 361,2-3-360,-2 3 810,1-1-720,-2 0-1,0 0 91,0-1 450,-2-1-450,1 0 449,-5-6-629,4 6 90,-10-7-90,6 6-90,-12-3 90,8 4-90,-19 0 0,15 3 90,-22 3-90,19 0 90,-33 15-90,29-8 0,-35 22 0,34-16 90,-29 25-90,28-21 90,-23 31-90,28-27 180,-12 32-180,23-31 90,2 28-90,8-33 90,21 27-90,-10-30 0,24 15 0,-22-23 0,20 4 0,-19-9-180,21-2-90,-21-3-989,19-8 719,-20 2-1619,16-13 1440,-20 9 719,5-10 0,-13 14 0,0-5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5.389"/>
    </inkml:context>
    <inkml:brush xml:id="br0">
      <inkml:brushProperty name="width" value="0.04286" units="cm"/>
      <inkml:brushProperty name="height" value="0.04286" units="cm"/>
    </inkml:brush>
  </inkml:definitions>
  <inkml:trace contextRef="#ctx0" brushRef="#br0">57 22 6004,'-11'0'539,"0"0"-359,2 0-90,1-1 90,2 0 0,2 0 0,0 0-90,2 0 90,1 0-90,1 0 359,4-1-359,0 0 810,27-1 269,13 2-899,-2 0 270,16 2-450,-37 0 0,14 3-270,-16-2-810,6 0 451,-9-1-1530,-1 0 1349,-9-2 720,2-3 0,-4-1 0,2-3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6.956"/>
    </inkml:context>
    <inkml:brush xml:id="br0">
      <inkml:brushProperty name="width" value="0.04286" units="cm"/>
      <inkml:brushProperty name="height" value="0.04286" units="cm"/>
    </inkml:brush>
  </inkml:definitions>
  <inkml:trace contextRef="#ctx0" brushRef="#br0">38 32 6273,'-2'-5'630,"1"-1"-450,-1 1 0,1 1 0,0 0 0,0 0 719,1 1-719,0 10 90,0 0 449,0 20-269,0-6 809,-1 41-899,-1-23 0,-1 13 0,-1 2-270,-1-2 0,0 9 0,0 0-90,2-9-135,2 10 0,1-2-135,2-16-1079,5 41 809,-3-63-1259,8 5 1169,-6-24-809,4-14 990,-8-1 449,-1-12 0,-2 5 0,1-2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7.273"/>
    </inkml:context>
    <inkml:brush xml:id="br0">
      <inkml:brushProperty name="width" value="0.04286" units="cm"/>
      <inkml:brushProperty name="height" value="0.04286" units="cm"/>
    </inkml:brush>
  </inkml:definitions>
  <inkml:trace contextRef="#ctx0" brushRef="#br0">1 90 6273,'17'-35'1530,"-2"6"-1351,-11 21 1,-1 2-90,-1 1 0,0 1 0,-1 2 270,0 6-180,0 2 719,-2 28-539,1-10 809,-1 50-899,1-34 45,-1 12 0,-1 1-225,0-3 0,-3 9 0,0 0 0,0-8-90,-2 11 0,1-1 0,2-16-270,-1 45 180,5-66-899,2 15 629,-2-28-1259,6 0 1079,-3-13-1079,3-15 1079,-7 4 540,-4-18 0,0 13 0,-2-7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44.528"/>
    </inkml:context>
    <inkml:brush xml:id="br0">
      <inkml:brushProperty name="width" value="0.04286" units="cm"/>
      <inkml:brushProperty name="height" value="0.04286" units="cm"/>
      <inkml:brushProperty name="color" value="#00A0D7"/>
    </inkml:brush>
  </inkml:definitions>
  <inkml:trace contextRef="#ctx0" brushRef="#br0">60 12 5914,'1'-2'0,"0"0"0,-1 1 0,0-1 0,0 1 90,-1 0-90,0-1 90,-1 2 269,-7 0-269,4 0 180,-7 2-180,7 0 180,-2 1-180,4-1 180,-2 1-180,4-2 179,-1 0-179,2-2 270,0-1-180,0 1 90,0-1-180,1 2 809,-1-1-629,-2 1-90,2 0-90,-3 0 90,2 0 719,0 0-719,0 0-90,1 1 0,-2-1 90,2 0-180,2 2 0,-1-1 0,3 1 0,0-1 0,0 2 0,4 2 0,-1-1 90,12 10-90,-9-6 0,14 10 0,-16-12 0,12 8 0,-10-8 0,12 6 0,-12-8 90,15 8-90,-13-7 0,23 8 0,-20-7 0,21 9 0,-23-10 90,15 10-90,-16-9 0,13 7 0,-15-7 0,12 5 0,-14-6 90,11 7-90,-10-6 0,13 8 0,-12-7 0,15 8 0,-15-9 0,5 4 0,-6-6 0,0 1 0,1-1 90,0 0-90,5 2 0,-3-2 0,13 5 0,-12-5 90,17 8-90,-18-7 90,22 13 0,-20-9-90,20 15 0,-22-15 90,15 11-90,-16-13 0,15 9 0,-14-10 90,14 5-90,-15-7 0,13 6 0,-14-5 0,18 9 90,-16-8-90,20 10 0,-19-10 0,13 8 0,-15-8 0,9 5 0,-12-7 0,6 5 90,-9-6-90,8 4 0,-7-3 0,8 4 0,-8-4 0,10 5 0,-9-6 0,9 4 90,-8-3-90,9 3 0,-10-3 0,10 4 0,-9-5 89,11 6-89,-10-5 0,17 9 0,-14-8 90,17 8-90,-18-9 0,11 6 0,-13-7 0,6 3 0,-9-4 0,1 1 0,-5-1 0,-2 1-90,-2-1-1798,-10 7 988,3-4-1259,-16 5 1080,8-7 1079,-15-3 0,12-3 0,-7-3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7.855"/>
    </inkml:context>
    <inkml:brush xml:id="br0">
      <inkml:brushProperty name="width" value="0.04286" units="cm"/>
      <inkml:brushProperty name="height" value="0.04286" units="cm"/>
    </inkml:brush>
  </inkml:definitions>
  <inkml:trace contextRef="#ctx0" brushRef="#br0">14 211 6183,'-7'-21'540,"3"4"-450,1-3 90,4 6-180,1 1 90,2 2 180,8-9-180,-3 7 270,20-13-271,-13 15 271,28-12-180,-22 14 180,35-3-180,-29 11 360,35 13-361,-35 0 451,32 28-360,-37-16 360,21 51-451,-33-41 1,-1 48-90,-15-52-90,-18 32 0,8-38-90,-26 23-269,11-27-91,-15 5 180,14-14 0,4-6 0,9-4 0,1-3 1,1-2 179,1-2-180,-2-6 180,5 2 0,-6-12 90,12 12 0,0-9 90,9 15 180,19 2-180,-8 5 629,31 20-359,-22-7 629,33 32-719,-29-24 360,36 37-540,-35-33 90,34 31-90,-36-36-90,44 23 0,-41-32-270,43 6 90,-45-20-989,32-10 629,-35 1-1439,22-23 1349,-29 15-1438,8-26 2068,-19 25 0,1-11 0,-5 14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49.640"/>
    </inkml:context>
    <inkml:brush xml:id="br0">
      <inkml:brushProperty name="width" value="0.04286" units="cm"/>
      <inkml:brushProperty name="height" value="0.04286" units="cm"/>
    </inkml:brush>
  </inkml:definitions>
  <inkml:trace contextRef="#ctx0" brushRef="#br0">74 68 6094,'-4'-9'719,"0"1"-539,1 0-90,0-1 90,3 2 0,-1 0 90,1 0-1,0 1-179,0 1 180,-1 3-180,1 3 270,-1 11-270,1-3 360,2 22-270,0-12 269,2 29-359,-2-24 540,5 40-540,-5-37 360,6 32-360,-5-40 179,4 21-179,-3-26 90,3 14-90,-4-18 0,3 10-90,-5-12 90,4 8-90,-3-9 90,0 9 0,-2-10-90,0 9 90,0-8-90,-1 7 0,0-7 0,-2 8 0,1-8 90,-3 12-90,4-10 0,-4 11 0,3-12 0,0 13 0,1-12 0,-1 8 0,1-12 0,-1 4 0,2-6 0,-2 1 0,2-2 0,-2-1 0,1 0 0,-4-3 0,1 0 0,-10-10-90,6 3 0,-11-21 90,11 14-180,-8-28 180,10 23-90,-3-28 90,8 28-90,3-25 90,2 27 0,12-22 0,-6 25 0,26-19 0,-19 23 0,32-8 0,-29 17 0,28 5 0,-27 3 90,20 15-90,-27-9 90,9 18-90,-19-15 90,0 15-90,-6-17 90,-13 16-90,7-18-90,-19 13 0,15-17-90,-19 2 90,17-6-180,-13-2 270,18-1-90,-4-1 90,11 1 180,8 2-90,2 0 180,20 11-180,-11-3 90,27 21-180,-23-13 90,27 21-90,-28-23 0,22 15 0,-26-21-990,22 5 451,-24-13-1980,19-9 1620,-21 0 899,10-13 0,-13 11 0,3-4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2.804"/>
    </inkml:context>
    <inkml:brush xml:id="br0">
      <inkml:brushProperty name="width" value="0.04286" units="cm"/>
      <inkml:brushProperty name="height" value="0.04286" units="cm"/>
    </inkml:brush>
  </inkml:definitions>
  <inkml:trace contextRef="#ctx0" brushRef="#br0">28 80 6273,'-3'-4'630,"0"-1"-450,0 0 0,1 0 90,1 0-90,-1 0 89,1-1 91,-2-1 540,2-5-630,-1 4 629,1-4-629,1 10 360,-1-1-451,0 3 181,-1 5-270,1 0 180,2 18-180,0-9 180,7 30-180,-2-21 90,18 45-180,-13-39 90,17 37-90,-18-44 90,9 18-90,-13-27 90,8 6-1,-10-14 1,5-2 0,-5-6 90,9-18-90,-6 6 0,13-31-90,-11 21 90,8-39-90,-10 34-180,6-40 90,-9 46-719,2-20 269,-5 35-1529,6-2 1260,-3 11-1170,6 5 1079,-5 1 900,1 4 0,-2-2 0,1 1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3.620"/>
    </inkml:context>
    <inkml:brush xml:id="br0">
      <inkml:brushProperty name="width" value="0.04286" units="cm"/>
      <inkml:brushProperty name="height" value="0.04286" units="cm"/>
    </inkml:brush>
  </inkml:definitions>
  <inkml:trace contextRef="#ctx0" brushRef="#br0">311 83 6453,'4'-1'540,"-1"-1"-360,1 0 90,0-1-90,1 0 0,1 0-1,0-2 1,0 0 0,1-1 360,6-9-360,-5 7 539,4-9-449,-10 12 900,-3-2-991,-1 7 271,-11 1-450,4 1 90,-20 6-90,12-3 0,-29 9 0,23-5 0,-31 14 0,31-11 0,-30 19 90,31-15 0,-27 33 0,32-27 90,-11 33-180,24-35 90,6 25 0,4-27 0,7 10-90,-2-14 0,1-2 0,1 1 0,3-1 0,7 4 0,-3-4-1080,27 9 631,-24-14-811,26 0 541,-30-11-2339,22-20 3058,-23 10 0,9-14 0,-19 14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7:33.907"/>
    </inkml:context>
    <inkml:brush xml:id="br0">
      <inkml:brushProperty name="width" value="0.04286" units="cm"/>
      <inkml:brushProperty name="height" value="0.04286" units="cm"/>
    </inkml:brush>
  </inkml:definitions>
  <inkml:trace contextRef="#ctx0" brushRef="#br0">4 45 6453,'-2'1'1260,"0"-1"-991,2 0-89,3 0 90,1 0-180,4 0 90,3 0 0,2 0 90,21 0-270,-11 0-180,37-2 0,-32 0-989,41-8 1169,-26 0 0,3-1 0,-18 1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54.943"/>
    </inkml:context>
    <inkml:brush xml:id="br0">
      <inkml:brushProperty name="width" value="0.04286" units="cm"/>
      <inkml:brushProperty name="height" value="0.04286" units="cm"/>
    </inkml:brush>
  </inkml:definitions>
  <inkml:trace contextRef="#ctx0" brushRef="#br0">588 108 6004,'2'-2'359,"1"1"-359,-2 0 90,2 0 0,-2 0-90,1 1 90,-1-2 0,2 1 270,2 0-270,-2-1 270,0 0-270,-3 0 359,0-2-359,-1 3 270,-2-5-270,0 3 180,-6-5-180,4 5 90,-8-6-180,6 5 90,-11-11-90,11 8 180,-9-9-180,10 11 90,-11-3 0,7 6 179,-26 2-179,17 1 90,-23 4 0,24-2 180,-18 5-270,18-4 180,-24 12-180,25-9-90,-23 16 90,25-12 89,-21 22-89,20-15 90,-20 28-90,21-24 0,-17 31 0,19-29 0,-13 33 0,16-32 90,-10 40-180,14-38 90,-1 37 0,9-40-90,7 26 0,-2-29 0,14 19 0,-9-25 0,25 14 0,-21-20 0,21 5 0,-22-10 0,17 2 0,-17-4 0,20 1 0,-23-3 0,14-1 0,-18-1 0,15-7 0,-11 2 0,16-12-90,-14 9 0,18-17 90,-18 14-90,22-26 90,-23 24 0,14-21 0,-19 25 0,5-6 0,-9 12 0,1-2 90,-4 5-90,-1 0 90,0 2 0,1 0-90,-1 2 0,0 0 0,-1 3 0,0 1 90,-1 2 0,-1 12 0,2-6 0,1 23 0,1-19 0,8 26-90,-1-25 0,14 22 0,-9-25-270,22 17 0,-19-23-989,21 4 629,-22-16-1799,16-17 1530,-19 4 899,11-20 0,-14 16 0,4-6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58:55.276"/>
    </inkml:context>
    <inkml:brush xml:id="br0">
      <inkml:brushProperty name="width" value="0.04286" units="cm"/>
      <inkml:brushProperty name="height" value="0.04286" units="cm"/>
    </inkml:brush>
  </inkml:definitions>
  <inkml:trace contextRef="#ctx0" brushRef="#br0">4 12 6453,'-2'0'990,"0"0"-541,2 0-179,4-1 0,1 0 0,4 0 0,1 0 90,3-1 1169,35 2-1169,-19 0 359,55-1-719,-48 0-454,19-1 184,-29 1-90,-3 1-89,-2 0-181,-4 0-90,-3 0-989,-8 5 900,-7-1 877,-13 9 1,-1-5-1,-6 5 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0:52.120"/>
    </inkml:context>
    <inkml:brush xml:id="br0">
      <inkml:brushProperty name="width" value="0.04286" units="cm"/>
      <inkml:brushProperty name="height" value="0.04286" units="cm"/>
      <inkml:brushProperty name="color" value="#004F8B"/>
    </inkml:brush>
  </inkml:definitions>
  <inkml:trace contextRef="#ctx0" brushRef="#br0">2 982 5914,'0'-4'180,"0"1"179,0 3 1350,0 0-1619,-1-1 0,1 1 0,-1-2 0,1 2 0,1-1 0,0 0 90,2-2-90,-1 1 450,10-9-271,-6 5 361,11-13-450,-9 11 360,9-11-450,-10 11 269,10-9-269,-9 9 90,11-9-180,-11 8 90,11-9 0,-10 10-90,13-11 0,-10 10 90,20-15-90,-19 14 0,19-12 90,-21 15-90,6-5 0,-4 5 0,-3 1 90,4-2-90,-5 2 0,0 1 0,0 0 0,1-1 90,4-3-90,-2 2 0,13-8 0,-11 6 90,25-15-90,-22 14 0,22-13 0,-26 15 90,18-10-90,-19 10 0,18-9 0,-18 9 90,19-11-90,-16 10 0,20-14 0,-18 12 90,27-18-90,-26 17 90,27-19-90,-28 20 0,21-14 0,-23 15 90,19-10-90,-20 11 0,17-10 0,-18 11 0,17-12 0,-17 11 0,18-14 0,-19 14 90,14-10-90,-16 12 0,13-8 0,-12 8 0,13-7 0,-13 7 0,9-6 0,-12 7 0,8-3 0,-10 5 90,9-5-90,-10 6-90,6-3 90,-8 4 0,3 0 0,-5 1 0,2 1 0,-2-1 0,3-2 0,-1 1 90,9-6-90,-6 4 0,8-4 0,-9 5 0,5-3 0,-7 4 0,3-2 0,-4 3 0,5-3 0,-2 2 0,10-7 0,-5 4 0,11-7 0,-12 6 0,8-3 0,-13 7-90,3-1 90,-6 3-3059,1 0 2070,-6 0-91,0 1 91,-5 0 0,1 1 989,-2 0 0,-1 0 0,-1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0:58.239"/>
    </inkml:context>
    <inkml:brush xml:id="br0">
      <inkml:brushProperty name="width" value="0.04286" units="cm"/>
      <inkml:brushProperty name="height" value="0.04286" units="cm"/>
      <inkml:brushProperty name="color" value="#004F8B"/>
    </inkml:brush>
  </inkml:definitions>
  <inkml:trace contextRef="#ctx0" brushRef="#br0">1 27 6004,'1'-2'179,"-1"0"-89,0 1 0,1-1-90,-1 1 90,1 0 0,0-1 0,-1 1 0,1-2 0,0 2 180,1-4 0,0 4-180,-1-1 180,0 1-180,-1 1 989,1-1-359,-1 1-541,-2 0 1,1-1 0,-2 1 0,2 1 0,0-1 360,0 1-450,3 0 90,-1 0-91,1 0 1,0 1 0,0-1 0,4 2-90,-1-1 180,7 4-180,-5-3 180,10 5-180,-9-3 180,15 12-90,-13-8 0,16 15-90,-15-13 90,16 11-90,-15-13 0,16 11 0,-15-12 90,16 11-90,-17-11 90,16 11-90,-17-11 0,20 14 0,-18-13 90,20 14-90,-20-13 90,19 13-90,-18-13 0,20 16 0,-19-15 90,18 14-90,-18-14 0,16 13 90,-18-14 0,24 17-90,-21-16 0,21 16 0,-22-17 0,15 10 89,-17-11-89,17 11 0,-17-11 90,14 10-90,-16-11 0,12 9 0,-13-11 0,13 12 0,-13-11 0,13 13 90,-14-12-90,11 11 0,-12-11 0,10 9 0,-10-11 0,9 7 0,-10-8 0,7 5 0,-8-6 0,6 6 0,-7-7 0,6 3 0,-6-4 90,7 3-90,-7-2 0,9 5 0,-9-5 0,8 3 0,-4-2 0,-1-1 0,-2 0 0,-2-1 0,-2-1 0,2 1 0,-2-1 0,2 1 0,-1 0 0,3 1 0,-2-1 90,6 2-90,-6-2 0,6 3 0,-5-2 0,3 1 0,-5-3 0,0 1 0,-2-2-90,-1 0 90,-2 0-90,1 0-90,0 0 91,2 1 89,1 0-90,0 1 90,0-1-360,1 3 180,-1-2-989,3 1 449,-3-3-1979,-1-8 1710,-1 0 989,-1-13 0,1 8 0,2-7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1:00.222"/>
    </inkml:context>
    <inkml:brush xml:id="br0">
      <inkml:brushProperty name="width" value="0.04286" units="cm"/>
      <inkml:brushProperty name="height" value="0.04286" units="cm"/>
      <inkml:brushProperty name="color" value="#004F8B"/>
    </inkml:brush>
  </inkml:definitions>
  <inkml:trace contextRef="#ctx0" brushRef="#br0">50 700 6094,'-1'2'179,"-1"1"-89,1 0 0,-1 0-90,-1 0 90,0 1 0,-1 0 0,1 0 0,-4 2 270,-1 1-270,1-2 270,0 0-270,6-5 359,1 1-359,1-3 0,1 0 0,0 0 90,5-1-90,-2 0 270,13-6-180,-9 3 180,15-11-181,-13 9 361,15-13-360,-14 10 360,23-16-360,-20 16-1,17-12-89,-19 14 90,21-16-90,-18 14 0,24-18 0,-26 17 0,22-17-90,-20 15 90,21-16 0,-21 16 0,17-13-90,-20 15 90,15-11-90,-17 13 90,16-16-90,-15 15 0,24-23 0,-21 19 0,22-18 0,-23 22 90,14-12-90,-18 16 90,9-7-90,-12 9 0,6-3 0,-7 4 90,13-9-90,-10 7 0,16-11 0,-14 10 0,22-14 0,-20 13 0,10-8 90,-17 11-90,2-1 0,-2 2 0,3-3 0,-5 4 0,7-5 0,-7 4 0,9-5 0,-9 5 0,6-5 0,-5 5 0,3-4 90,-6 5-90,3-2 0,-4 4-270,-1 0 90,0 4 0,0-2-90,0 2-90,1-2 1,0-1-451,4 1 270,0-1-899,8 1 989,-6-1-1169,1 7 1080,-10-2 539,-3 6 0,-3-5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45.643"/>
    </inkml:context>
    <inkml:brush xml:id="br0">
      <inkml:brushProperty name="width" value="0.04286" units="cm"/>
      <inkml:brushProperty name="height" value="0.04286" units="cm"/>
      <inkml:brushProperty name="color" value="#00A0D7"/>
    </inkml:brush>
  </inkml:definitions>
  <inkml:trace contextRef="#ctx0" brushRef="#br0">77 1 6004,'-3'2'179,"-1"0"-89,1 0-90,0 2 90,1-1 0,0 0 0,0 1 0,1-2 0,-1 1 0,1 0 0,-1 0 0,1-1 180,-2 3 0,2 0-90,0 0 89,-1 3-179,1-3 0,-3 8-90,3-6 0,-4 17 0,3-12 0,-5 23 90,3-18 0,-5 27-90,6-24 90,-2 13-90,4-16 90,0 1-90,0-1 90,1 1 0,2 15-90,0-12 90,2 26-90,-2-26 0,1 26 90,-3-26-90,1 27 0,-1-27 0,0 21 0,0-26 0,1 15 90,0-20-90,4 16 0,-3-17 0,4 18 0,-2-16 90,2 16-90,-2-15 180,2 16-180,-3-17 90,2 15 0,-2-16 0,1 14 0,-3-16 89,1 13-179,-1-15 180,0 9-180,-1-12 0,0 4 0,0-5 0,0 1 0,0-3-90,0 0 0,-1-1 0,0 0-89,0-1-271,-3-1 270,2-1-540,-5-5 540,3 4-449,-2-4 359,4 5-989,-5-1 1259,3 3 0,-4-2 0,5 1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1:01.939"/>
    </inkml:context>
    <inkml:brush xml:id="br0">
      <inkml:brushProperty name="width" value="0.04286" units="cm"/>
      <inkml:brushProperty name="height" value="0.04286" units="cm"/>
      <inkml:brushProperty name="color" value="#004F8B"/>
    </inkml:brush>
  </inkml:definitions>
  <inkml:trace contextRef="#ctx0" brushRef="#br0">0 0 6183,'3'0'90,"-1"0"0,-1 0 0,1 0-90,1 0 90,-1 0 0,0 0 0,0 0-90,-1 0 90,1 0 0,-1 1 90,0-1-90,0 2 450,3 3-361,-2-3 181,5 5-270,-4-4 90,9 4-90,-4-4 90,15 8-90,-11-6 90,17 13-90,-17-10 180,14 16-180,-15-12 359,14 19-269,-14-17 540,16 25-540,-17-23 90,14 18-181,-15-21 181,18 20-180,-14-17 90,23 24-180,-20-24 180,24 21-180,-21-21 90,23 21-90,-24-20 90,20 19-90,-23-20 0,15 18 90,-19-18-90,15 19 90,-16-21-90,11 18 90,-13-19 0,10 15-90,-10-15 0,10 17 0,-10-16 90,9 21-90,-9-20 90,11 20-90,-10-20 0,13 23 0,-13-23 0,14 18 90,-14-20-90,11 13 0,-12-14 0,7 13 0,-9-15 0,8 12 0,-8-13 90,12 12-90,-10-11 90,9 14-90,-11-13 0,9 13 0,-9-15 0,6 12 0,-8-13 0,6 11 0,-6-13 0,2 7 0,-3-9 0,1 5 0,-3-6 0,1 3 0,-2-4 0,0 1 0,0-2 0,-2 2 0,1-2-450,-7 3 0,2-2-1349,-5 2 990,5-2-1890,-3 3 1890,6-3 809,0 1 0,2-2 0,1-1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27.612"/>
    </inkml:context>
    <inkml:brush xml:id="br0">
      <inkml:brushProperty name="width" value="0.04286" units="cm"/>
      <inkml:brushProperty name="height" value="0.04286" units="cm"/>
      <inkml:brushProperty name="color" value="#E71224"/>
    </inkml:brush>
  </inkml:definitions>
  <inkml:trace contextRef="#ctx0" brushRef="#br0">0 142 6094,'2'9'2068,"0"-3"-1978,-1-1 0,1-5 0,-1-1 0,1-1 0,-1 0 90,1 0-90,-1 0 180,3-3-90,-2 1 359,9-10-449,-5 6 90,11-19-180,-10 15 90,10-16-90,-10 17 180,6-10-180,-9 15 180,2-3-180,-4 6 90,0-1-90,-1 4 90,-2 0-90,0 1 0,1 7 0,4 6 90,0-1 0,3 15 0,-4-13 180,-1 27-181,-2-20 181,-4 33-180,1-30 0,-5 25-90,6-33 0,-2 13 0,3-22 0,1 2 0,-2-8-90,1-1-90,-1-1-179,1 0-1,-1-1-180,1 0-90,0-1-179,-1 1-1,-1 0 810,-2-1 0,2 0 0,0-1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31.395"/>
    </inkml:context>
    <inkml:brush xml:id="br0">
      <inkml:brushProperty name="width" value="0.04286" units="cm"/>
      <inkml:brushProperty name="height" value="0.04286" units="cm"/>
      <inkml:brushProperty name="color" value="#E71224"/>
    </inkml:brush>
  </inkml:definitions>
  <inkml:trace contextRef="#ctx0" brushRef="#br0">28 121 6004,'-4'0'269,"0"0"-269,0 0 90,1 0-90,0 0 0,0 0 0,0 0 0,1 0 0,1 0 0,1-1 90,1 0-90,-1 0 270,2-2 90,-1 2-270,1-1 90,-1-1-180,1 1 0,3-7 90,0 3 0,9-11-90,-6 9 90,16-14 0,-14 14-90,14-10 0,-14 13 0,12-4 90,-12 6-90,14 1 0,-15 4 0,9 9 0,-13-2 0,-1 20 0,-6-13 0,-17 36 0,9-30 0,-21 32 0,20-35 0,-11 14 0,15-23 0,-2 5 89,8-13 1,4-1 0,1-2 180,15-4-180,-7 2 90,21-2-90,-18 4-90,27 5 0,-26-1 90,21 8-90,-26-5-270,13 5 90,-15-6-1259,5 2 719,-11-5 720,1 0 0,-4-3 0,1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33.077"/>
    </inkml:context>
    <inkml:brush xml:id="br0">
      <inkml:brushProperty name="width" value="0.04286" units="cm"/>
      <inkml:brushProperty name="height" value="0.04286" units="cm"/>
      <inkml:brushProperty name="color" value="#E71224"/>
    </inkml:brush>
  </inkml:definitions>
  <inkml:trace contextRef="#ctx0" brushRef="#br0">11 31 6004,'-3'2'359,"0"-1"-269,1 0 0,1-1 0,1 0 720,-1 0-810,1 1 90,-1 0-90,1 0 90,1-1 0,1 0-90,0-1 179,2 1 91,3-1-180,0 0 270,12-6-360,-7 3 180,18-6-90,-16 6-90,24-3 0,-22 5 0,20 1 0,-23 3 90,12 6-90,-16-3 0,7 15 0,-12-10 0,-1 15 0,-6-15 0,-7 12 0,4-13 0,-12 11 0,10-13 0,-12 9 0,11-10 0,-8 4 0,12-7 0,-2 2 0,6-3 0,2-1 0,0-1 0,0 1 0,1-1 0,1 1 0,6 1 0,-3 0 0,11 3 0,-9-2 0,8 5 0,-9-4 0,3 6 0,-7-4 90,-2 7-90,-4-5 270,-9 11-180,2-10 179,-17 14-269,14-13 0,-20 10 0,21-14-449,-13-2 179,17-8-899,-5-12 719,9 8-1079,-4-5 1529,5 10 0,-1 1 0,4 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33.994"/>
    </inkml:context>
    <inkml:brush xml:id="br0">
      <inkml:brushProperty name="width" value="0.04286" units="cm"/>
      <inkml:brushProperty name="height" value="0.04286" units="cm"/>
      <inkml:brushProperty name="color" value="#E71224"/>
    </inkml:brush>
  </inkml:definitions>
  <inkml:trace contextRef="#ctx0" brushRef="#br0">121 9 6183,'0'-2'450,"0"0"-360,0 0 0,0 0 90,0 2 90,0-1-180,1 1 0,0 1 180,0 1-180,-1 0 269,-6 8-269,2-3 180,-10 16-270,7-10 90,-14 24-90,9-18 90,-13 28-90,14-26 0,-6 20 0,13-25 0,2 13 0,4-21 180,9 4-90,-3-11 360,15-3-270,-11-1 269,18-2-359,-16 4 90,19-1-180,-18 2 0,16 3 0,-18-1-630,16 3 361,-20-4-1261,10 0 901,-16-1-630,4-4 1259,-5 2 0,2-3 0,0 1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34.228"/>
    </inkml:context>
    <inkml:brush xml:id="br0">
      <inkml:brushProperty name="width" value="0.04286" units="cm"/>
      <inkml:brushProperty name="height" value="0.04286" units="cm"/>
      <inkml:brushProperty name="color" value="#E71224"/>
    </inkml:brush>
  </inkml:definitions>
  <inkml:trace contextRef="#ctx0" brushRef="#br0">17 0 6183,'-4'11'450,"0"0"-360,0 1 0,2 2 0,0 0 0,1 1 0,1-1 0,0 19-180,0-17-540,1 19 271,-1-26 359,1 2 0,-1-8 0,0-2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39.478"/>
    </inkml:context>
    <inkml:brush xml:id="br0">
      <inkml:brushProperty name="width" value="0.04286" units="cm"/>
      <inkml:brushProperty name="height" value="0.04286" units="cm"/>
      <inkml:brushProperty name="color" value="#E71224"/>
    </inkml:brush>
  </inkml:definitions>
  <inkml:trace contextRef="#ctx0" brushRef="#br0">11 1 6183,'-1'2'270,"1"-1"-180,-1 1 0,0-2 0,-1 2 0,1-1 90,-1 0 270,2 0-360,0 0 269,2-1-269,-1 0 180,1-2-180,-1 2 180,0-2-270,-2 4 90,0 0 0,-1 4 0,0 10 0,0-7 0,0 15-90,2-15 0,2 6 0,-1-10 0,2 2 0,-1-5 0,6-3 0,-3-1 0,11-3 0,-5 1 90,18-2-90,-14 3 0,27-1 90,-26 3-90,21 3 0,-25 1 90,13 6 0,-15-4 0,9 9-90,-12-8 90,6 9-1,-9-9 181,-1 9-90,-5-7 450,-14 13-450,5-10 359,-32 18-539,22-17 90,-29 11-90,32-17-539,-16 1 179,23-7-1439,-7-4 989,13 0 810,1-12 0,7 6 0,2-7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0.112"/>
    </inkml:context>
    <inkml:brush xml:id="br0">
      <inkml:brushProperty name="width" value="0.04286" units="cm"/>
      <inkml:brushProperty name="height" value="0.04286" units="cm"/>
      <inkml:brushProperty name="color" value="#E71224"/>
    </inkml:brush>
  </inkml:definitions>
  <inkml:trace contextRef="#ctx0" brushRef="#br0">37 1 6094,'-8'2'449,"0"-1"-269,3 1-90,0 0 0,3-1 0,0 0 0,2 0-90,0-1 180,1 1-90,-1-1 270,2 0-270,-1 0 629,-1 1-719,-2-1 90,1 0-90,-1 0 0,1 0 0,1 1 0,-2 1 0,2 0 0,-2 0 0,2-1 0,0-1 0,1 0 0,0 0 0,1 0 0,0 0 0,1 1 90,5 1-90,-2-1 90,18 1 0,-11-1 90,23-2-90,-21 2 180,22 0-270,-20 1 359,18 0-269,-19-2 270,16 0-180,-18 0 0,16-3-180,-19 1-90,10-1-90,-16 2-629,-1 3 269,-7-1-1709,-16 8 1440,6-4 809,-10 4 0,10-4 0,1-1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2.279"/>
    </inkml:context>
    <inkml:brush xml:id="br0">
      <inkml:brushProperty name="width" value="0.04286" units="cm"/>
      <inkml:brushProperty name="height" value="0.04286" units="cm"/>
      <inkml:brushProperty name="color" value="#E71224"/>
    </inkml:brush>
  </inkml:definitions>
  <inkml:trace contextRef="#ctx0" brushRef="#br0">22 48 6004,'-2'-1'179,"1"0"-89,1-1-90,1-1 90,0-1-90,2 0 0,0 0 90,0 0 0,0 0 270,2-1-270,-2 2 360,0 0-360,-4 3 269,-5-1-269,3 0 180,-4-2-270,6 2 180,-1-2-180,2 3 90,2 4-90,0 2 180,3 15-180,-4-7 270,1 25-180,-3-20 0,-1 25-90,-1-26-180,-2 23 0,3-29-1169,-4 11 719,3-20 630,-3-3 0,2-4 0,1-5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3.129"/>
    </inkml:context>
    <inkml:brush xml:id="br0">
      <inkml:brushProperty name="width" value="0.04286" units="cm"/>
      <inkml:brushProperty name="height" value="0.04286" units="cm"/>
      <inkml:brushProperty name="color" value="#E71224"/>
    </inkml:brush>
  </inkml:definitions>
  <inkml:trace contextRef="#ctx0" brushRef="#br0">17 58 6094,'-2'0'179,"0"1"-89,0 0 90,1 0-90,-1 1 90,-1-1 0,1 1-90,0-1 180,2-1-180,1-1 270,12-7-91,10-5-179,-3 0 90,16-4-90,-22 12 180,18-3-180,-17 6 0,19 3-90,-19 1 90,18 12-90,-20-5 0,10 27 0,-18-18 0,-4 30 0,-7-29 0,-9 17 0,6-20 90,-14 15-90,13-18 90,-6 8-90,13-17 270,6 0-180,2-4 449,18-2-359,-8 0 270,25-2-360,-20 2-90,24-1 0,-26 2-900,23 8 451,-26-3-1710,13 8 1349,-19-8 810,4 2 0,-3-5 0,2-2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46.995"/>
    </inkml:context>
    <inkml:brush xml:id="br0">
      <inkml:brushProperty name="width" value="0.04286" units="cm"/>
      <inkml:brushProperty name="height" value="0.04286" units="cm"/>
      <inkml:brushProperty name="color" value="#00A0D7"/>
    </inkml:brush>
  </inkml:definitions>
  <inkml:trace contextRef="#ctx0" brushRef="#br0">896 0 5914,'-3'3'180,"1"-2"-180,0 1 0,0-1 89,1 0-89,1-1 0,2 0 0,0 0 0,3 0 90,-3-1-90,0 0 90,0 1-90,-1 0 180,2 0 0,-2 0 720,0 0-720,-1 0-91,-1 1 1,0 0 0,-2 1 0,0-1 0,1 1-90,0-1 90,0 0 0,1 1 0,-1-2 90,-3 1-180,2 0 90,-7-1 0,5 2-90,-9 0 0,7 0 0,-15 6 0,11-4 0,-13 7 0,13-6 90,-16 10-90,12-8 180,-24 12-180,23-12 90,-25 10-90,24-10 0,-21 8 0,22-9 0,-21 9 0,22-10 90,-15 7-90,19-8 180,-16 6-180,16-6 90,-18 6-1,16-6 1,-17 11-90,14-6 90,-21 15-90,20-13 180,-19 13-90,21-14 180,-13 6-180,19-11 180,-7 3-180,12-5 0,-2 1-90,4-3 90,-2 3 0,1-3 0,-4 4-90,2-1 179,-6 5-179,5-5 180,-5 6-90,6-8 90,-3 4-180,4-4 0,-1 3 0,2-4 0,-2 2 0,2-2 90,-3 0-90,3-1 90,-5 2-90,3-1 0,-5 2 0,6-2 90,-6 1-90,5-2 0,-6 0 0,5 0 0,-4-3 0,5 2-90,-4-1 0,6 1-899,-1-1 539,4 0-1709,8-7 1260,-1 2 899,13-10 0,-9 9 0,6-5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4.113"/>
    </inkml:context>
    <inkml:brush xml:id="br0">
      <inkml:brushProperty name="width" value="0.04286" units="cm"/>
      <inkml:brushProperty name="height" value="0.04286" units="cm"/>
      <inkml:brushProperty name="color" value="#E71224"/>
    </inkml:brush>
  </inkml:definitions>
  <inkml:trace contextRef="#ctx0" brushRef="#br0">143 52 5914,'-5'0'180,"1"0"-91,-2 0 1,1 0-90,-1 0 90,0 0 90,-4 1 270,-6 1-360,6-1 270,-4 0-270,11-2 0,0-3 0,3 1 89,4-5-89,-1 5 360,14-9-360,-8 7 90,19-6-90,-14 7 0,17-1-90,-16 4 0,15 4 0,-18 0 90,12 8-90,-15-4 0,5 10 0,-11-9 0,-7 16 0,-1-13 0,-11 13 0,4-13 0,-17 12 0,13-9 0,-23 14 0,26-18 0,-8 7 0,19-13-90,7 4 90,2-4 0,15 5 0,-11-4 90,15 9-90,-15-8-90,9 15 90,-14-12 90,1 12-90,-9-12 90,-11 9 0,4-10 90,-21 11-90,13-11 90,-26 7-180,22-10-90,-22 1 0,26-5-1260,-9-10 721,22 3 629,15-16 0,4 11 0,14-6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4.778"/>
    </inkml:context>
    <inkml:brush xml:id="br0">
      <inkml:brushProperty name="width" value="0.04286" units="cm"/>
      <inkml:brushProperty name="height" value="0.04286" units="cm"/>
      <inkml:brushProperty name="color" value="#E71224"/>
    </inkml:brush>
  </inkml:definitions>
  <inkml:trace contextRef="#ctx0" brushRef="#br0">64 0 6363,'0'2'450,"0"0"-360,-1 0 0,1-1-90,-1 1 90,0 1-90,-1 1 90,1 2 0,-1 5-90,0-2 270,-3 16 179,-1 5-359,0-4 180,-7 19-180,9-31 90,-8 18-90,9-23 0,-2 5 0,6-9 450,10-1-271,-1-3 451,21-1-450,-14-1 449,29 0-629,-23 0 180,34-2-180,-32 1-90,14-1 0,-21 0 0,-1 1-90,-2 0 0,-1 0-90,-3 0-89,-1 0-91,-2 1 0,-1 0-1439,-1-1 1079,-4 0-1348,-7-2 2068,-1 1 0,-4-3 0,6 1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4.995"/>
    </inkml:context>
    <inkml:brush xml:id="br0">
      <inkml:brushProperty name="width" value="0.04286" units="cm"/>
      <inkml:brushProperty name="height" value="0.04286" units="cm"/>
      <inkml:brushProperty name="color" value="#E71224"/>
    </inkml:brush>
  </inkml:definitions>
  <inkml:trace contextRef="#ctx0" brushRef="#br0">42 1 6543,'-8'14'900,"0"1"-720,1 0 0,1 2-91,1-1 91,1 1-90,2-2-90,1 0 90,1 3-180,5 6-90,-2-7-629,1 4 269,-4-16 540,0 0 0,-1-4 0,1-1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5.595"/>
    </inkml:context>
    <inkml:brush xml:id="br0">
      <inkml:brushProperty name="width" value="0.04286" units="cm"/>
      <inkml:brushProperty name="height" value="0.04286" units="cm"/>
      <inkml:brushProperty name="color" value="#E71224"/>
    </inkml:brush>
  </inkml:definitions>
  <inkml:trace contextRef="#ctx0" brushRef="#br0">83 0 6094,'-5'7'449,"1"1"-359,-1-1 0,-1 2 0,0-1 90,0 2 0,-1 5-90,1-4 90,-1 7-90,4-8 269,-1 11-269,3-13 90,1 9-180,2-13 180,5 3-90,-1-4 0,15-1-90,-8-2 90,22-3 0,-17 2 90,20 0-90,-22 3 629,14 12-449,-22-5 630,3 23-630,-12-16 359,-6 25-539,1-22 90,-16 21-180,9-25 90,-24 15-90,19-21-90,-22 3 0,23-12-1259,-20-17 809,26 4-1619,-7-31 1350,18 21 809,2-23 0,3 22 0,3-7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5.812"/>
    </inkml:context>
    <inkml:brush xml:id="br0">
      <inkml:brushProperty name="width" value="0.04286" units="cm"/>
      <inkml:brushProperty name="height" value="0.04286" units="cm"/>
      <inkml:brushProperty name="color" value="#E71224"/>
    </inkml:brush>
  </inkml:definitions>
  <inkml:trace contextRef="#ctx0" brushRef="#br0">0 2 6543,'1'2'720,"1"0"-540,3-1 0,2 0-90,3 0 89,2-1-89,2 0 0,2 0 0,30-2-270,5 0 1,-1-1-901,-9 2 540,-34 1 540,0 0 0,-7 0 0,0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7.677"/>
    </inkml:context>
    <inkml:brush xml:id="br0">
      <inkml:brushProperty name="width" value="0.04286" units="cm"/>
      <inkml:brushProperty name="height" value="0.04286" units="cm"/>
      <inkml:brushProperty name="color" value="#E71224"/>
    </inkml:brush>
  </inkml:definitions>
  <inkml:trace contextRef="#ctx0" brushRef="#br0">31 134 5824,'-3'4'90,"0"1"-90,0-1 90,0 1-90,0-1 90,0 0-1,0 0 1,0-1 360,0 3 0,1-3-270,0 0 270,3-2-271,0-1 361,1-1-450,0 0 360,4-4-360,-1 2 180,10-9-270,-6 4 90,19-17-90,-16 13 0,16-16 0,-18 17 179,11-12-89,-10 12 540,9-11-450,-14 15 180,3-3-180,-8 10 0,0 6-91,-1 0 91,-1 15-90,0-7 180,-3 29-270,1-19 270,-5 45-270,5-40 90,0 41-90,3-47-90,4 22-90,-1-29-1079,5 9 539,-5-19-3058,-1-3 3778,-4-10 0,-2-2 0,2-2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48.796"/>
    </inkml:context>
    <inkml:brush xml:id="br0">
      <inkml:brushProperty name="width" value="0.04286" units="cm"/>
      <inkml:brushProperty name="height" value="0.04286" units="cm"/>
      <inkml:brushProperty name="color" value="#E71224"/>
    </inkml:brush>
  </inkml:definitions>
  <inkml:trace contextRef="#ctx0" brushRef="#br0">5 123 6094,'-2'0'269,"1"0"-89,0 0-90,4 1 0,-1 0 0,1-1 0,0 1 0,-2 0 90,1 1-90,-1-2 90,1 1 0,-1-1 0,1-1-1,-1 1-89,0-2 90,0 0 180,2-4-270,-1 2 90,6-6-180,-3 4 180,9-7-180,-8 7 180,11-9-180,-9 8 270,7-7-180,-9 8 269,4-3-269,-8 6 180,1-2-270,-2 4 90,3-2-90,-1 1 0,4-3 0,-4 3 90,2-3-90,-4 4 270,2 0-180,-3 1 90,2 0-180,-1 0 90,-1 1-90,0-1 0,1 3 0,0-2 0,0 3 0,0-4 0,0 2-180,0-2-630,3 0 271,-1-1-1800,-2 2 1529,-1 1 810,-2 2 0,-1 1 0,0 1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0.378"/>
    </inkml:context>
    <inkml:brush xml:id="br0">
      <inkml:brushProperty name="width" value="0.04286" units="cm"/>
      <inkml:brushProperty name="height" value="0.04286" units="cm"/>
      <inkml:brushProperty name="color" value="#E71224"/>
    </inkml:brush>
  </inkml:definitions>
  <inkml:trace contextRef="#ctx0" brushRef="#br0">1 90 6183,'1'-2'360,"1"0"-270,0 0 0,0 0 0,2-1 90,-2 0 0,1 1-90,-2-1 450,4-2 89,5-2-449,-1 0 180,12-3-270,-9 5 180,20-6-180,-16 6 90,20-6-91,-21 7 91,17-1-90,-20 5 180,11 9-180,-16-1 180,-3 27-270,-7-17 90,-13 30-90,6-28 0,-20 23 0,14-25 0,-23 20-90,21-23 90,-23 15 0,26-19 0,-13 7 90,19-13-90,-3 0 0,9-4 270,10-2-90,0 0 269,21-3-359,-14 3 270,24-1-270,-21 2 0,21 1-90,-22-1 0,16 2-90,-20-1-1079,10 3 629,-16-4-1709,4 0 1350,-9-2 899,0 0 0,-1 0 0,2 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1.395"/>
    </inkml:context>
    <inkml:brush xml:id="br0">
      <inkml:brushProperty name="width" value="0.04286" units="cm"/>
      <inkml:brushProperty name="height" value="0.04286" units="cm"/>
      <inkml:brushProperty name="color" value="#E71224"/>
    </inkml:brush>
  </inkml:definitions>
  <inkml:trace contextRef="#ctx0" brushRef="#br0">17 19 6903,'4'-2'450,"0"-1"-360,0 2 0,1-2 0,0 2 90,2-2-91,-1 2 181,6-2-180,-4 2 360,12 0-360,-9 1 450,21 0-360,-18 1 179,19 1-269,-21 1 180,9 6-180,-15-3 90,4 12-90,-9-8-90,-4 13 0,-1-13 0,-8 12 0,5-13-90,-11 9 0,9-11-180,-16 8 180,15-9-180,-14 8 180,16-9-89,-4 5 179,10-6 0,3 3 0,3-3 0,12 2 0,-6-2 0,17 7 0,-14-5 90,15 11-1,-18-10 91,9 9-90,-15-10 180,-4 8-180,-3-7 0,-13 10 0,6-9-90,-19 10 0,15-10 0,-20 4 0,19-8-540,-24-6 270,24-2-1169,-19-16 1079,26 11-179,-4-9-1,11 10 540,5-2 0,0 3 0,4-2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2.296"/>
    </inkml:context>
    <inkml:brush xml:id="br0">
      <inkml:brushProperty name="width" value="0.04286" units="cm"/>
      <inkml:brushProperty name="height" value="0.04286" units="cm"/>
      <inkml:brushProperty name="color" value="#E71224"/>
    </inkml:brush>
  </inkml:definitions>
  <inkml:trace contextRef="#ctx0" brushRef="#br0">151 12 6094,'3'-3'719,"-2"1"-629,1-1 0,0 2-90,-1-1 270,-1 1-270,-2 4 90,1 0 90,-3 4 179,-4 3-179,2-2 270,-11 16-360,8-13 0,-13 20 0,13-17-90,-12 17 0,12-17 0,-10 16 0,12-18 90,-6 14-90,9-17 360,-1 8-180,4-12 719,1 4-629,0-7 450,-2 4-541,1-3 271,2 6-450,2-5 180,8 5-90,-2-5 90,18 1-90,-11-4 0,26-1-90,-22-2 90,32-3-180,-32 2-180,23 0 0,-30 3-989,12-3 629,-16 0-1619,5-7 1530,-11 4 719,0-5 0,-5 6 0,0-1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48.748"/>
    </inkml:context>
    <inkml:brush xml:id="br0">
      <inkml:brushProperty name="width" value="0.04286" units="cm"/>
      <inkml:brushProperty name="height" value="0.04286" units="cm"/>
      <inkml:brushProperty name="color" value="#00A0D7"/>
    </inkml:brush>
  </inkml:definitions>
  <inkml:trace contextRef="#ctx0" brushRef="#br0">0 12 5824,'1'-2'180,"-1"0"-180,1 1 0,0 0 0,-1-1 90,0 1-90,0 0 0,0 0 89,0 0 1,0 3 0,0-1-90,0 0 0,1-1 0,0 0 0,0 0 0,2 0 0,-1-1 0,2 0 0,0 0 0,3 1 0,-3-1 90,3 1-90,-4 0 0,3 2 0,-4-2 0,2 4 90,-2-3-90,3 3 0,-2-2 90,4 2 0,-4-2 90,1 2-90,-4-2 360,2 5-360,-1-4 180,0 5-270,0-4 89,-1 5-89,0-4 90,0 6-90,0-6 0,1 7 90,0-8 0,1 6-90,0-5 180,2 9-180,-1-8 90,5 13-90,-4-10 90,4 15-90,-4-12 90,5 16-90,-6-15 90,6 13-90,-6-15 90,4 10 0,-5-12 0,6 12-90,-5-12 90,5 13-90,-5-12 0,5 11 0,-4-11 90,6 10-90,-6-13 0,6 9 90,-6-11 90,5 8-90,-5-8 269,8 13-179,-7-10 90,7 14-180,-7-11 0,6 14 0,-7-14 0,6 15-90,-6-17 0,6 10 0,-7-14 90,6 9-90,-5-8 90,4 9 0,-4-9-90,4 8 0,-4-8 90,4 4-90,-5-5 90,7 3-90,-6-6 90,5 4-90,-6-5 0,4 3 0,-5-2 0,3 2 0,-3-3-270,0 3 90,-2-2-1349,0-3 719,-2 0 810,-14-12 0,4 4 0,-12-8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2.565"/>
    </inkml:context>
    <inkml:brush xml:id="br0">
      <inkml:brushProperty name="width" value="0.04286" units="cm"/>
      <inkml:brushProperty name="height" value="0.04286" units="cm"/>
      <inkml:brushProperty name="color" value="#E71224"/>
    </inkml:brush>
  </inkml:definitions>
  <inkml:trace contextRef="#ctx0" brushRef="#br0">85 1 6633,'-4'9'1080,"0"-1"-721,1 2-89,1 1 90,-1 1-90,2 2-90,-1 0 90,-1 1 89,-2 8-179,0-5 0,-6 18-90,6-18-270,-6 16 0,7-24-1439,-2 4 1619,-1-16 0,4 0 0,-2-3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3.579"/>
    </inkml:context>
    <inkml:brush xml:id="br0">
      <inkml:brushProperty name="width" value="0.04286" units="cm"/>
      <inkml:brushProperty name="height" value="0.04286" units="cm"/>
      <inkml:brushProperty name="color" value="#E71224"/>
    </inkml:brush>
  </inkml:definitions>
  <inkml:trace contextRef="#ctx0" brushRef="#br0">217 25 6094,'0'-4'629,"0"1"-359,0-1-90,0 2 0,0-1 90,0 0-90,-1 1-1,-1 0 1,1 0 360,-7 3-360,3 0 90,-11 4-180,8-1 270,-9 6-181,10-5 271,-8 6-360,9-6 540,-8 8-450,9-8 89,-5 7-179,9-8 90,-1 3-180,2-5 180,2 0-90,1-2 90,13 2-180,-6-1 90,15 3-90,-12-1 90,19 8-90,-18-4 90,17 16 0,-22-12 90,4 20-180,-11-16 90,-5 23 0,-2-22 0,-17 22-90,8-22 90,-27 17-90,19-21 90,-35 7-180,35-16-270,-25-7 90,34-3-180,-4-7-90,13 3 1,3-2-181,2-1 1,2-2-900,3-4 899,0 5 720,6-8 0,-4 12 0,3-4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4:53.896"/>
    </inkml:context>
    <inkml:brush xml:id="br0">
      <inkml:brushProperty name="width" value="0.04286" units="cm"/>
      <inkml:brushProperty name="height" value="0.04286" units="cm"/>
      <inkml:brushProperty name="color" value="#E71224"/>
    </inkml:brush>
  </inkml:definitions>
  <inkml:trace contextRef="#ctx0" brushRef="#br0">0 47 7263,'4'0'899,"1"0"-629,1 0 0,1 0 0,3 0 90,0 0-1,1 1 1081,17-2-1081,-12 1 271,25-4-540,-25 1-90,20-7-90,-21 5-1709,11-8 990,-21 8-1080,-4-2 989,-8 7 900,-10 3 0,7 1 0,-4 2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23.381"/>
    </inkml:context>
    <inkml:brush xml:id="br0">
      <inkml:brushProperty name="width" value="0.04286" units="cm"/>
      <inkml:brushProperty name="height" value="0.04286" units="cm"/>
    </inkml:brush>
  </inkml:definitions>
  <inkml:trace contextRef="#ctx0" brushRef="#br0">91 101 5914,'-6'5'719,"-1"3"-629,0-1 90,2 2-180,2-6 90,2 1 0,-1-1 180,-2 2-180,1-2 90,-3 4-90,2-4 269,-3 4-359,5-5 180,-2 2-90,4-4 0,0-2 0,-1 2 180,-1-3-180,0 2 360,-3 1-360,3 2 179,-3 4-179,3-1 180,-3 9-270,3-8 270,-1 5-180,2-7 270,1 1-180,1-3 359,5 0-359,-3-2 180,5 1-270,-6-1 180,4-2-270,-4 1 180,3-4-90,0 0 0,3-3-90,0 1 0,1-3 0,-2 2 0,1 0 0,0-1 0,1-1 0,5-4 0,-4 2 90,15-15-90,-13 15 0,13-15 0,-18 18 0,7-5 0,-10 9 0,4-5 0,-5 8 0,0-3 0,-2 4 0,-1 0 0,0 3 0,-1-1 0,1 1 0,2-4 0,0 1 0,2-1 0,-2 0 0,2-1 0,-2 1 0,0-1 0,-1 2 0,-1 1 0,-1 2 0,1-1 0,-1 1 0,2 3 0,0-2 0,0 14 0,-1-5 0,-3 24 0,1-16 0,0 41 0,1-35 0,1 37 90,1-39-90,1 28 0,0-30 0,1 22 0,-3-28 0,0 13 0,0-21-90,0 7 0,0-13-990,0 2 451,0-3-1710,2-1 1440,-3-1 899,5-4 0,0 0 0,2-1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24.580"/>
    </inkml:context>
    <inkml:brush xml:id="br0">
      <inkml:brushProperty name="width" value="0.04286" units="cm"/>
      <inkml:brushProperty name="height" value="0.04286" units="cm"/>
    </inkml:brush>
  </inkml:definitions>
  <inkml:trace contextRef="#ctx0" brushRef="#br0">21 266 6363,'-3'2'540,"0"0"-360,1-1 0,1 0 0,-1-1 90,1 0-91,0 0 1,0 0 540,0 0 179,-1 0-629,1 0 630,0-1-630,0 0 449,3-1-629,-1-1 180,5-3-180,-1 1 0,11-14 0,-6 7-90,22-29 0,-18 23 0,19-26 0,-21 28 90,10-16-90,-15 20 90,8-13-90,-10 16 0,3-5 0,-6 11 90,1-2-90,-2 3 0,0 1 0,-1 1 0,0 1 0,0 0 0,0 3 0,1 1 90,0 1 0,-1 25-90,0-11 90,-3 44 0,1-33-1,-1 49 1,2-42 0,1 50-90,1-51 90,2 41-90,-1-47-180,2 26 90,-2-36-989,2 13 449,-1-25-2248,1-1 1799,-2-10 1079,4-12 0,-3 2 0,2-6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32.231"/>
    </inkml:context>
    <inkml:brush xml:id="br0">
      <inkml:brushProperty name="width" value="0.04286" units="cm"/>
      <inkml:brushProperty name="height" value="0.04286" units="cm"/>
    </inkml:brush>
  </inkml:definitions>
  <inkml:trace contextRef="#ctx0" brushRef="#br0">256 60 6183,'1'-3'360,"0"-1"-270,1-1 0,1 1-90,0-2 90,0 1-90,0 0 180,0-1 270,2-1-360,-2 2 269,1-2-269,-3 6 180,1 0-180,-1 1 180,2 1-180,-2 0 90,0 6-90,-2-3 360,-4 17-360,1-10 179,-12 23-179,7-19 180,-16 25-180,12-20 180,-21 30-180,16-27 270,-30 43-270,29-40 90,-21 32-180,29-41 0,-7 12 0,13-19 0,-1 3 0,4-8 0,-1 4 0,1-5 90,-3 6-1,3-7 1,-2 2 0,3-3-90,-1-2 90,1 1 0,0-1 180,0 0-270,2-1 180,1-1-180,1 1 180,8 0-90,-3 1 180,25 1-270,-14 1 180,37 4-180,-27-4 90,50 2-90,-39-4 90,51-2-90,-53-1 0,34-1 0,-47 2-90,13-2 0,-28 4-1080,-2-5 541,-10 1-1800,-11-7 1530,6 4 899,-9-9 0,10 9 0,-2-4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32.646"/>
    </inkml:context>
    <inkml:brush xml:id="br0">
      <inkml:brushProperty name="width" value="0.04286" units="cm"/>
      <inkml:brushProperty name="height" value="0.04286" units="cm"/>
    </inkml:brush>
  </inkml:definitions>
  <inkml:trace contextRef="#ctx0" brushRef="#br0">86 16 6183,'-1'-3'720,"0"0"-540,0 0 0,1 1-90,0 0 90,0 1 0,0 0 539,4 2-449,-2 1 899,4 12-809,-5-4 90,-1 8-90,-3-3 89,-2 3-179,-2 2 0,0 4 180,-9 31-360,5-18 90,-11 48-180,14-48 90,-4 35-180,9-46-360,1 18 90,3-31-1709,7-4 1170,-4-13-1979,11-27 2878,-7 9 0,4-16 0,-6 13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33.597"/>
    </inkml:context>
    <inkml:brush xml:id="br0">
      <inkml:brushProperty name="width" value="0.04286" units="cm"/>
      <inkml:brushProperty name="height" value="0.04286" units="cm"/>
    </inkml:brush>
  </inkml:definitions>
  <inkml:trace contextRef="#ctx0" brushRef="#br0">5 181 6363,'-3'2'540,"2"0"-360,0 0 0,1-1 0,0 0 0,0 1 0,0-2-1,0 1 631,4-2-630,-2 1 1169,8-4-1079,-6 2 629,12-6-719,-8 2 180,17-10-360,-12 6 90,20-15-90,-18 12 0,17-17 0,-19 17 0,14-13 0,-18 16 90,8-6-90,-12 12 90,3-2-90,-6 5 0,3 0 0,-3 2 0,4 4 90,-3-2-90,5 10 90,-5-5 0,3 17-90,-4-9 180,3 40-90,-3-28 0,5 44-90,-4-42 0,2 16 0,-2-23 90,1-2-90,0-1 0,1-1-90,1 4 0,-1-7-900,4 10 361,-5-16-2160,6 2 1710,-6-12 1079,4-9 0,-5 1 0,2-5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34.713"/>
    </inkml:context>
    <inkml:brush xml:id="br0">
      <inkml:brushProperty name="width" value="0.04286" units="cm"/>
      <inkml:brushProperty name="height" value="0.04286" units="cm"/>
    </inkml:brush>
  </inkml:definitions>
  <inkml:trace contextRef="#ctx0" brushRef="#br0">13 251 5914,'0'4'359,"0"0"-269,0 0 0,0 0 0,0 0 0,0-1 90,0 1-90,1-2 270,-1 2-180,1-1 359,-3 4-359,1-4 540,-4 4-540,3-5 809,-2 1-719,3-2 989,3-2-719,6-5-450,0 1 90,8-11-180,-9 8 90,13-15-90,-10 10 0,16-19 0,-13 16 0,19-21 0,-18 21 90,13-15 0,-16 19 0,3-5-90,-10 11 0,0 0 90,-3 4-90,0 0 0,-1 1 0,0 0 0,2-3 0,-1 1 0,5-5 0,-2 3 0,5-6 0,-4 5 90,2-5-90,-5 8 90,1-3-90,-3 5 179,0 1-179,0 2 0,-1-1 0,1 3 0,-3 4 90,2 1 0,-6 25 0,4-14 180,-6 42-180,5-32 180,-4 48-180,4-40 90,-1 43-180,4-47-270,4 31 180,0-43-809,7 14 269,-5-29-3058,8-15 2609,-10-2 1079,1-24 0,-6 16 0,-2-8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46.515"/>
    </inkml:context>
    <inkml:brush xml:id="br0">
      <inkml:brushProperty name="width" value="0.04286" units="cm"/>
      <inkml:brushProperty name="height" value="0.04286" units="cm"/>
    </inkml:brush>
  </inkml:definitions>
  <inkml:trace contextRef="#ctx0" brushRef="#br0">367 5 6363,'-1'1'450,"0"1"540,1-2-901,0 0 91,-1 1 0,-1 0-90,-1 1 90,-1-2 0,-1 1-90,1-1 90,0 0 809,-1-2-719,2 2 630,-2-3-720,4 2 359,0 0-449,1 0 180,-3 1-270,1 0 90,-7 0-90,4 0 90,-6-2 0,6 2-90,-7-2 90,6 3-90,-8 0 0,6 2 90,-17 10-90,12-5 0,-20 16 0,21-13 90,-12 11-90,13-11 0,-17 22 0,16-16 90,-18 26-90,20-26-90,-10 25 90,11-24 0,-5 22 0,9-25 90,0 14-90,6-19 0,7 9 0,-3-11 0,18 8 0,-11-10 90,21 6-90,-18-9 0,25 4 90,-21-5-90,27-2 0,-26-3 90,27-10-90,-27 5 89,23-18-89,-25 11 0,17-24 0,-21 20 90,10-25-90,-16 25 180,-3-25-180,-7 27 0,-15-24 0,6 24-90,-17-17 0,15 20-449,-13-12-1,17 18-2428,-12-9 1978,13 13 990,-9 1 0,10 7 0,-3 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0.429"/>
    </inkml:context>
    <inkml:brush xml:id="br0">
      <inkml:brushProperty name="width" value="0.04286" units="cm"/>
      <inkml:brushProperty name="height" value="0.04286" units="cm"/>
      <inkml:brushProperty name="color" value="#00A0D7"/>
    </inkml:brush>
  </inkml:definitions>
  <inkml:trace contextRef="#ctx0" brushRef="#br0">119 548 6004,'-3'1'90,"1"1"-90,0-1 0,1 0 89,-1 1-89,1-2 0,-1 1 0,1-1 90,-1 0-90,1 0 180,-5 0-90,-3 2-90,0 0 90,-7 6-90,9-4 90,-10 6-90,11-6 270,-8 3-270,10-4 180,-4-1-90,5-1 90,0-2-180,3 1 180,2-3-180,0 1 90,3-1 0,-2 2 269,10 0-269,-8 1 90,6 0-90,-7 0 90,8-1-90,-3 0 0,16-5-90,-12 3 90,17-4 0,-17 4 180,18-3-90,-17 4 539,22-5-359,-16 2-270,8-2 90,-10 1-90,-5 1 0,0 0-90,0-1 90,1 1 0,0 0-90,0 0 179,5-3-179,-3 1 180,13-8-180,-14 7 90,14-6-90,-17 8 90,11-3-90,-14 5 0,15-6 0,-14 6 0,15-9 0,-17 8 0,11-7 0,-12 8 0,8-5 0,-10 5 0,8-3 0,-7 4 90,8-6-90,-8 5 0,11-5 0,-11 4 0,11-8 0,-9 7 0,12-12 0,-11 10 0,10-8 0,-12 11 0,8-7 0,-9 8 0,9-6 0,-8 6 0,10-5 0,-10 5 0,10-6 0,-9 5 0,9-8 0,-10 7 90,11-9-90,-9 8 0,11-8 0,-10 8 0,14-11 0,-14 11 90,14-10-90,-15 10 0,8-6 0,-11 7 0,5-3 0,-6 5 0,3-3 0,-4 3 0,4-3 0,-5 4 0,6-3 0,-4 4 0,4-3 0,-6 3 0,3-3 0,-3 3 0,2-4 0,-3 4 0,2-3 0,-2 4 0,2-3 0,-3 2 0,0 0 0,-1 2 90,0 0-90,-1 0 0,0 0 90,-1 0-90,1 2 0,0-2 0,0 1 0,1-1-90,-3 2-90,2-1-809,-5 4 449,2-3-1709,-14 10 1350,7-4 899,-15 13 0,12-9 0,-4 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2.046"/>
    </inkml:context>
    <inkml:brush xml:id="br0">
      <inkml:brushProperty name="width" value="0.04286" units="cm"/>
      <inkml:brushProperty name="height" value="0.04286" units="cm"/>
    </inkml:brush>
  </inkml:definitions>
  <inkml:trace contextRef="#ctx0" brushRef="#br0">353 123 6004,'-3'-1'359,"0"0"-269,1 0 0,0 0-90,0 0 90,1 0 0,0 0 180,0 1-180,1-1 90,0-1-90,0 1 270,-1-3-181,1 2 91,-3-3-180,1 2 90,0-4-90,2 4 0,-1-4 0,1 5 0,-1-4 0,1 3 0,-3-5 0,1 4 0,-3-6 0,4 6 180,-4-5-180,3 5 449,-4-6-359,3 7 180,-4-5-270,4 6 270,-4-2-270,2 2 0,-8 0-1,6 2-89,-11 3 0,9-1 0,-12 6 0,10-3 0,-34 22 0,27-15 0,-22 15 90,29-17-90,-9 7 90,9-6-90,-11 14 0,15-14 0,-7 14 0,10-13 90,-3 17-90,6-15 90,4 18-90,2-18 90,12 20-90,-5-20 90,30 19-90,-21-21 90,31 11-90,-32-17 90,24 4-90,-25-8 90,17-3-90,-22-3 0,17-11 90,-18 4-90,15-22 0,-17 13 0,12-43 0,-18 35 0,-2-42 0,-8 45-90,-16-20 0,8 30-630,-27-2 361,19 16-1800,-32 11 1439,33-3-719,-12 10 810,28-11 629,4 2 0,9-7 0,4-2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3.030"/>
    </inkml:context>
    <inkml:brush xml:id="br0">
      <inkml:brushProperty name="width" value="0.04286" units="cm"/>
      <inkml:brushProperty name="height" value="0.04286" units="cm"/>
    </inkml:brush>
  </inkml:definitions>
  <inkml:trace contextRef="#ctx0" brushRef="#br0">130 141 6094,'-8'3'359,"-1"1"-269,2-1 0,0 0 0,0 0 0,1 0 0,0-1 0,1 1 90,-1 1 90,-8 3-90,5-1 179,-9 5-269,11-7 360,-4 6-360,7-7 360,0 4-360,3-4 270,1 0-270,0-2 179,0 2-89,0-3 180,0 1-180,1-2 360,2-2-360,-1 2 269,6-6-359,-3 3 180,18-14-270,-11 8 90,22-18-90,-19 15 90,22-21-90,-21 18 0,16-17 0,-20 20 90,8-10-90,-14 17 90,4-4-90,-8 7 90,0 0-90,-2 2 90,1 1-90,-1 1 0,0 3 0,-1-1 90,0 8-90,0-2 90,0 24-90,2-12 90,1 39 0,0-29 0,4 40-90,-2-41 89,11 40 1,-9-46-180,10 24 1,-11-35-721,2 10 360,-5-16-1978,-4 3 1438,-2-8 990,-5-3 0,5-4 0,-2-3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4.013"/>
    </inkml:context>
    <inkml:brush xml:id="br0">
      <inkml:brushProperty name="width" value="0.04286" units="cm"/>
      <inkml:brushProperty name="height" value="0.04286" units="cm"/>
    </inkml:brush>
  </inkml:definitions>
  <inkml:trace contextRef="#ctx0" brushRef="#br0">218 8 6273,'0'2'450,"0"-1"270,0-1-540,0-2-90,0 1 89,0-1-89,0 2 90,0-1 0,0 0-90,0 0 540,-3-1-90,-2 2-361,-1-1 721,-18 12-720,12-4 0,-13 8-90,14-7 359,-15 16-359,11-10 0,-22 23 0,23-23 0,-11 18-90,18-18 180,-1 22-90,9-19 90,15 35-180,-5-29 180,24 30-90,-18-35 0,29 16-90,-23-23 90,35 3-90,-30-13 90,38-12-90,-38 2 0,28-20 90,-35 13-90,12-23 0,-25 19 0,-5-35 0,-10 30-270,-26-37 0,13 39-810,-32-22 541,28 30-1620,-28-4 1349,31 19 810,-17 13 0,27-2 0,-1 10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4.931"/>
    </inkml:context>
    <inkml:brush xml:id="br0">
      <inkml:brushProperty name="width" value="0.04286" units="cm"/>
      <inkml:brushProperty name="height" value="0.04286" units="cm"/>
    </inkml:brush>
  </inkml:definitions>
  <inkml:trace contextRef="#ctx0" brushRef="#br0">218 21 6273,'-3'-3'810,"0"0"-630,0 1-90,0-1 90,1 1-90,0 0 0,-1 0 269,-3-1-269,1 2 180,-8 2-270,7 1 270,-13 8-180,9-3 270,-15 10-270,13-7 180,-16 14-180,15-11 629,-17 23-539,20-21 450,-9 26-450,17-25 269,2 23-359,4-22 180,12 25-180,-6-23 180,19 23-270,-14-24 270,34 18-270,-27-24 180,37 5-180,-34-18 90,33-14-90,-33 3 0,27-28 0,-34 20 90,7-32-90,-22 29 0,-18-32 0,0 31-270,-35-29 90,24 31-1979,-39-21 1170,41 30-1080,-21-4 1079,31 18 990,0 3 0,8 4 0,3 1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8.348"/>
    </inkml:context>
    <inkml:brush xml:id="br0">
      <inkml:brushProperty name="width" value="0.04286" units="cm"/>
      <inkml:brushProperty name="height" value="0.04286" units="cm"/>
    </inkml:brush>
  </inkml:definitions>
  <inkml:trace contextRef="#ctx0" brushRef="#br0">19 199 6273,'0'-2'180,"0"0"-90,0 2 0,0-1 0,-1 0 0,1 1 0,-2-2 0,1 1 90,-1 0 180,0 0-360,0 0 270,0 1-181,0-1 91,0 1-180,1 0 540,-1 0-450,5 0 0,-1 0 0,2 1 270,-2 1-180,-1-1 539,0 0-449,-1-1 540,1-3-541,0 1 271,4-6-450,0 2 0,14-11 0,-8 7-90,20-16 0,-16 14 0,19-20 0,-21 20 90,12-12-90,-19 18 0,5-5 0,-8 8 0,0-2 0,-1 5 0,-2-2 90,0 2-90,0 0 0,0-1 0,0 0 0,1 0 0,0 0 0,0 0 0,-1 0 0,0-1 0,0 2 0,0-1 0,0 0 0,0 1 0,1-1 0,0 0 0,0 1 0,-1 1 0,0 0 0,0 1 0,0 0 90,-2 7 0,0-2-90,-5 21 90,4-12 0,-4 29-90,5-22 90,-1 35-90,3-31 90,7 36-90,-2-37-180,14 35 90,-10-39-1260,10 21 631,-12-32-1980,2 2 1710,-7-11 989,-1-4 0,-2 0 0,-1-3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5:59.546"/>
    </inkml:context>
    <inkml:brush xml:id="br0">
      <inkml:brushProperty name="width" value="0.04286" units="cm"/>
      <inkml:brushProperty name="height" value="0.04286" units="cm"/>
    </inkml:brush>
  </inkml:definitions>
  <inkml:trace contextRef="#ctx0" brushRef="#br0">348 45 6543,'-3'0'450,"1"0"-360,0 0 90,0 0-90,0-1 0,1 0 0,-1 0 0,1 0 0,0-1 0,0 1 89,0 0-89,-1-1 0,0 1 450,-4-4 90,-5-2-450,1 0 359,-10-1-359,11 6 360,-14-2-450,11 4 270,-16 2-270,15 2 89,-17 9-89,16-5-90,-16 14 0,16-11 0,-18 24 90,19-18 0,-18 35-90,22-30 180,-8 28-180,14-28 270,3 26-270,5-24 180,16 29-90,-6-33 90,31 14-90,-10-27 90,33-6-180,-27-8 0,24-22 0,-40 13 90,21-25-90,-31 22 0,3-21 0,-17 23-180,-13-21 0,1 21-1439,-27-24 989,20 26-809,-19-11 629,22 21-1438,-10 8 2248,13 2 0,-2 8 0,10-3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0.648"/>
    </inkml:context>
    <inkml:brush xml:id="br0">
      <inkml:brushProperty name="width" value="0.04286" units="cm"/>
      <inkml:brushProperty name="height" value="0.04286" units="cm"/>
    </inkml:brush>
  </inkml:definitions>
  <inkml:trace contextRef="#ctx0" brushRef="#br0">23 232 6453,'-7'2'810,"1"0"-630,2-1 90,0-1-91,3 0 91,0-1-90,2-1 0,0 1 180,4-1 809,5-3-809,-2 2 719,4-3-809,-7 3 360,10-8-540,-7 4-90,14-14 0,-12 10 0,16-18 0,-15 15 0,15-19-90,-13 16 90,4-7 0,-10 13 90,-1-2-90,-4 8 0,0-5 0,-1 7 90,-1-1 0,0 3-90,0 6 0,0-2 0,0 5 0,0-3 0,1 6 0,1-1 90,0 17-90,0-10 180,-2 43-180,-2-31 180,-2 52-180,3-47 89,1 39-89,2-43-179,6 28-1,-4-37-90,4 10-180,-5-18-90,1-3 1,-1-2-181,0-2-989,0-5 900,-1-3 809,2-10 0,-3 4 0,1-5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1.531"/>
    </inkml:context>
    <inkml:brush xml:id="br0">
      <inkml:brushProperty name="width" value="0.04286" units="cm"/>
      <inkml:brushProperty name="height" value="0.04286" units="cm"/>
    </inkml:brush>
  </inkml:definitions>
  <inkml:trace contextRef="#ctx0" brushRef="#br0">12 176 6813,'-2'2'720,"0"0"-540,0 0-1,1 1 1,-1 0-90,1-1 180,-1 2 0,3-1-90,0-1 270,4 0-180,-1-2 629,4-1-539,-4 0 539,6-5-719,-5 3-90,4-4 0,-3 2-90,1-2 90,1-1-90,0 0 0,2-2 0,5-6 0,-2 3-90,13-18 90,-13 15 90,10-16-90,-15 21 0,4-7 90,-8 15 0,1-1-90,-4 4 0,-1 2 0,-1 0 90,-3 9-90,2-3 90,-2 17-90,1-10 90,-3 19 0,1-3 90,0 23-180,0-15 90,1 31 0,2-40-90,3 37 0,1-43 0,4 23-90,-3-34-180,1 7 0,-3-14-899,0 2 539,-2-7-1529,-3-8 1350,0 1 809,-4-10 0,5 9 0,-2-3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4.864"/>
    </inkml:context>
    <inkml:brush xml:id="br0">
      <inkml:brushProperty name="width" value="0.04286" units="cm"/>
      <inkml:brushProperty name="height" value="0.04286" units="cm"/>
    </inkml:brush>
  </inkml:definitions>
  <inkml:trace contextRef="#ctx0" brushRef="#br0">0 195 6094,'0'-2'359,"0"1"-89,0 1-180,1 0 0,1 0 0,0 1-90,-2-1 180,0 1 90,-2 0-180,1 0 269,1 0 271,1-1-540,-1-2 0,0 1 0,0 0 0,0-1 180,0 1-90,0 0 449,0-1-359,0 1 630,2-1-720,0 0 449,11-10-539,-6 5 0,19-23-90,-15 16 0,13-17 0,-14 19 90,7-12-90,-11 13 0,6-6 90,-10 12-90,2-3 0,-2 6 0,-1-3 0,-1 4 0,0-1 0,0 2 0,0 2 0,0 0 0,0 1 0,0-2 0,0 2 90,0-1-90,-1 8 90,-1-3-90,-1 11 0,1-8 90,-2 16-90,2-11 180,-1 29-180,2-21 180,0 37-180,0-32 90,1 36-90,0-36 0,3 32 0,-2-38-450,3 19 90,-3-31-1439,2 5 990,-3-12-2160,-2-5 2160,0-1 809,-2-4 0,0 2 0,-1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5.882"/>
    </inkml:context>
    <inkml:brush xml:id="br0">
      <inkml:brushProperty name="width" value="0.04286" units="cm"/>
      <inkml:brushProperty name="height" value="0.04286" units="cm"/>
    </inkml:brush>
  </inkml:definitions>
  <inkml:trace contextRef="#ctx0" brushRef="#br0">12 208 6273,'-4'4'1170,"1"0"-990,3-3 0,2-1-1,0 0 181,-2 0-270,-2 0 0,0 0 0,0 0 180,1 0 180,1 1-270,-1-3-1,1 2 181,0-3-180,0 1 450,1-1-450,-1 2 359,11-7-359,-5 4 0,13-10-180,-10 7 180,8-10-180,-9 10 0,10-13 90,-10 11-90,15-15 0,-12 12 0,15-17 0,-16 16 90,9-10-90,-14 17 90,3-4-90,-7 9 90,0-1-90,-1 2 0,1 0 0,0 0 0,0 0 0,-1 2 90,0 0-90,0 3 90,0 11 0,-1-2 0,1 18-90,0-12 180,6 37-180,-2-29 90,8 63-90,-8-60 0,1 30 0,-6-40-180,-5 17-90,2-13-1169,-8 23 719,8-30-1978,-5 12 1798,7-20 900,6 2 0,2-11 0,7-1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3.303"/>
    </inkml:context>
    <inkml:brush xml:id="br0">
      <inkml:brushProperty name="width" value="0.04286" units="cm"/>
      <inkml:brushProperty name="height" value="0.04286" units="cm"/>
      <inkml:brushProperty name="color" value="#00A0D7"/>
    </inkml:brush>
  </inkml:definitions>
  <inkml:trace contextRef="#ctx0" brushRef="#br0">614 58 5824,'0'-5'90,"1"1"-90,1-1 90,-2 0-90,1 1 0,-1 0 0,0 0 0,0 2 90,-1 0 89,-3 2-179,0 1 270,-4 2-180,5 0 360,-2 0-360,4-3 180,0 0-270,1-2 90,0-2 0,1 1-90,-1-5 90,0 4 89,0-2 1,0 4 90,0-1-180,-1 2 180,-2 5-270,0 0 90,-3 12-90,2-6 0,-4 15 0,5-15 0,-5 20 0,4-17 0,-1 10 0,1-10 0,0 2 0,-1 1 0,0 2 0,-3 9 90,1-6-90,-8 29 90,9-28-90,-7 29 0,9-35 0,-4 20 90,4-20-90,-7 21 0,6-19 0,-8 23 0,7-23 0,-7 23 0,7-25 0,-8 26 0,8-27 0,-8 18 0,9-22 0,-6 12 0,7-14 0,-8 10 0,6-10 90,-9 11-90,8-10 0,-7 13 0,9-14 90,-7 8-90,9-12 90,-6 5-90,6-5 0,-6 8 0,2-6 0,-11 12 0,9-10 90,-14 15-90,13-14 0,-12 14 0,14-15 0,-11 11 0,12-13 0,-8 7 0,8-9 0,-8 6 0,8-6-270,-12 8 270,-10 1 0,10-7 0,-7 1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6.930"/>
    </inkml:context>
    <inkml:brush xml:id="br0">
      <inkml:brushProperty name="width" value="0.04286" units="cm"/>
      <inkml:brushProperty name="height" value="0.04286" units="cm"/>
    </inkml:brush>
  </inkml:definitions>
  <inkml:trace contextRef="#ctx0" brushRef="#br0">0 189 7533,'3'0'449,"0"0"-359,0 0 90,0 0 0,0 0 0,0 0 0,0 1 180,1-1 809,1 0-899,-2-1 539,4-1-629,-3-1 180,13-10-270,-7 4 0,20-19-90,-15 15 0,19-19 0,-20 19 90,14-16 0,-19 19 0,7-8 0,-12 13 90,1-1-180,-4 4 90,3-2-90,-4 3 0,2 1 0,-2 1 0,0 1 0,0-2 0,1 3 0,0-2 0,2 5 0,0-3 90,4 13-90,-3-6 90,4 26 0,-5-16 89,2 38-179,-4-29 180,1 39-90,-2-37 0,2 42-90,-1-45-180,1 31 90,-2-41-899,0 16 539,1-23-1619,3 5 1260,0-14-1800,8-9 2609,-4-1 0,7-6 0,-3 3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07.798"/>
    </inkml:context>
    <inkml:brush xml:id="br0">
      <inkml:brushProperty name="width" value="0.04286" units="cm"/>
      <inkml:brushProperty name="height" value="0.04286" units="cm"/>
    </inkml:brush>
  </inkml:definitions>
  <inkml:trace contextRef="#ctx0" brushRef="#br0">11 182 6543,'-2'0'540,"1"0"269,1 0-629,-1-1 0,0 1 90,0-2-90,0 1 0,-1 0 90,2 0 0,-1 0 989,1 0-899,1-1 539,4 0-809,-3 0 90,7-5-180,-4 2 90,13-14-90,-8 8 0,15-17 0,-14 16 90,8-13-90,-13 16 270,5-11-270,-8 14 180,3-6-180,-5 9 90,0-3-90,-1 4 0,0-1 0,0 3 0,-2 2 90,0 0-90,-1 14 90,1-4 179,-3 41-269,3-24 360,-3 49-270,4-45 180,0 41-180,2-42 90,5 34-90,-2-39-90,6 24 0,-4-32-180,6 14 0,-7-22-720,4 8 451,-6-14-1350,3 2 989,-4-9-1888,-3-5 1798,-2 1 900,-3-5 0,3 5 0,1-1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1.915"/>
    </inkml:context>
    <inkml:brush xml:id="br0">
      <inkml:brushProperty name="width" value="0.04286" units="cm"/>
      <inkml:brushProperty name="height" value="0.04286" units="cm"/>
    </inkml:brush>
  </inkml:definitions>
  <inkml:trace contextRef="#ctx0" brushRef="#br0">263 33 6273,'-2'2'270,"1"0"-180,1-1 0,0 0 0,0 0 360,0 0-270,1-3-90,0 1 0,2-1 90,-3 1 269,1 1-269,-3 0-90,2 0 180,-2 0-90,2 0 2069,-1 0-2070,1-1 1,0 0 0,1-1 0,-1 1-90,0 0 0,0-1 0,-1 0 0,0 0 0,-3-2-90,1 1 90,-7-2-90,4 2 0,-14-2 0,10 3 0,-11 1 0,10 3-90,-20 10 90,15-4 0,-24 19 0,25-14 0,-16 21 0,19-18 0,-8 23 0,15-22 0,1 23 0,5-22 0,11 21 0,-3-23 0,20 17 0,-15-23 90,22 6-90,-21-14 90,18-8-90,-18-1 90,17-13-90,-20 8 90,14-18-90,-15 15 0,0-32 0,-12 30 0,-5-17-90,-4 26-90,-14-5-90,8 6-1259,-16-4 719,20 9-2068,-5 3 1979,15 1 899,4 3 0,5-1 0,3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2.614"/>
    </inkml:context>
    <inkml:brush xml:id="br0">
      <inkml:brushProperty name="width" value="0.04286" units="cm"/>
      <inkml:brushProperty name="height" value="0.04286" units="cm"/>
    </inkml:brush>
  </inkml:definitions>
  <inkml:trace contextRef="#ctx0" brushRef="#br0">216 24 6363,'-2'-4'720,"0"0"-540,0 1 0,1 0-90,-1 0 90,-1 1-90,0 0-1,-1 0 91,-6 2-180,1 0 180,-19 9 180,0 8-270,-1-1 180,-5 17-180,21-17 270,-11 27-180,16-21 539,-4 26-449,10-26 450,10 19-451,1-26 181,31 10-360,-19-20 0,39-6-90,-34-6 90,31-17-90,-35 10 90,22-21-90,-29 17 90,7-10-90,-15 13 0,-2 1 0,-2-1 0,-3 1-90,-9-6 90,-1 5-180,-37-20 90,21 20-630,-43-12 361,43 23-1350,-19 2 989,30 5-1709,2 15 2429,17-5 0,6 8 0,4-9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3.563"/>
    </inkml:context>
    <inkml:brush xml:id="br0">
      <inkml:brushProperty name="width" value="0.04286" units="cm"/>
      <inkml:brushProperty name="height" value="0.04286" units="cm"/>
    </inkml:brush>
  </inkml:definitions>
  <inkml:trace contextRef="#ctx0" brushRef="#br0">235 40 6094,'-1'-3'629,"1"1"-539,0-1 90,0 0-90,0 0 90,0 1-90,0-1 90,-1 0 269,-1-2-269,0 3 270,-3-4-270,2 4 180,-8 0-180,-9 5-180,2-1 270,-16 10-91,20-5 361,-18 13-270,19-9 360,-15 15-451,16-13 271,-9 20-360,13-18 180,-1 31-180,8-27 0,8 26 0,1-30 90,23 15-180,-14-21 90,16 4-90,-15-13 0,1-2 0,2-1 0,9-7 0,-7 1 90,29-21-90,-31 15 0,22-25 0,-33 24 0,-3-21 0,-12 20-90,-20-23 90,8 24-540,-27-14 180,23 22-1349,-21 1 810,24 9-1800,-12 14 2699,22-5 0,-1 9 0,11-9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4.250"/>
    </inkml:context>
    <inkml:brush xml:id="br0">
      <inkml:brushProperty name="width" value="0.04286" units="cm"/>
      <inkml:brushProperty name="height" value="0.04286" units="cm"/>
    </inkml:brush>
  </inkml:definitions>
  <inkml:trace contextRef="#ctx0" brushRef="#br0">288 15 6183,'-3'-3'540,"-1"0"-360,1 1 0,0 0 0,0 0-90,-1 0 270,-5 1 179,-13 2-449,6 0 360,-20 7-360,20-2 540,-21 12-361,20-7 631,-28 23-720,28-19 270,-18 23-361,26-24 271,1 16-270,9-17 270,14 19-270,-4-19 90,25 16-90,-16-19 0,33 7 0,-27-13 0,47-12-90,-44 1 180,35-21-180,-45 14 90,9-22-1,-23 19-178,-8-22-1,-6 22-810,-24-19 360,13 22-1528,-31-10 1168,26 18 900,-33 13 0,36 3 0,-13 11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5.565"/>
    </inkml:context>
    <inkml:brush xml:id="br0">
      <inkml:brushProperty name="width" value="0.04286" units="cm"/>
      <inkml:brushProperty name="height" value="0.04286" units="cm"/>
    </inkml:brush>
  </inkml:definitions>
  <inkml:trace contextRef="#ctx0" brushRef="#br0">330 0 6453,'2'2'450,"-1"0"-360,1 0 0,-1 0 0,-1 0-90,0 0 90,1 1 0,-1 0-90,1 0 90,-1 1-90,0 0 180,0 5-90,-1-4 179,-1 5-89,0-9 180,-1 2-270,1-4 360,-2-1-360,2 0 180,-3-1-90,3 3 179,-2-2-179,3 2 540,-2-1-540,3 1 359,0 1-449,0 0 90,-5 2-90,1 0-90,-11 5 0,7-3 90,-12 5-90,12-6 90,-10 4-90,10-6 90,-8 6-90,8-5 0,-13 8 0,10-4 90,-21 13-90,16-9 180,-26 26-180,25-21 90,-16 24-90,23-24 90,-2 19-90,10-19 90,5 24-90,1-20 180,12 26-180,-6-26 180,17 23-91,-11-26-89,27 12 90,-20-22-90,44-11 0,-39-4 90,35-25-90,-44 14 0,14-28 0,-23 24-90,-1-32 0,-10 29-179,-22-42 179,9 41-540,-24-32 270,22 42-1079,-14-11 899,18 21-1618,-9-2 1528,14 10 630,-4 6 0,9 0 0,1 3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6.250"/>
    </inkml:context>
    <inkml:brush xml:id="br0">
      <inkml:brushProperty name="width" value="0.04286" units="cm"/>
      <inkml:brushProperty name="height" value="0.04286" units="cm"/>
    </inkml:brush>
  </inkml:definitions>
  <inkml:trace contextRef="#ctx0" brushRef="#br0">212 46 6453,'-4'-3'630,"1"0"-450,0 1 0,0-1 0,-1 0-90,-1 1 179,-3-2 271,-9-2-450,4 3 270,-17 2-180,17 3 359,-20 9-359,19-4 810,-17 25-810,20-15 449,-6 32-449,15-27 180,6 30-270,2-31 90,16 24-90,-8-30 0,26 10 0,-18-20-90,37-6 0,-29-6 90,40-22-90,-40 11 0,29-35 0,-42 31 0,4-29 0,-24 33-90,-22-18 0,6 21-900,-31-17 541,24 19-1440,-21-6 1079,30 15 810,-5 8 0,21 2 0,3 7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7.198"/>
    </inkml:context>
    <inkml:brush xml:id="br0">
      <inkml:brushProperty name="width" value="0.04286" units="cm"/>
      <inkml:brushProperty name="height" value="0.04286" units="cm"/>
    </inkml:brush>
  </inkml:definitions>
  <inkml:trace contextRef="#ctx0" brushRef="#br0">269 85 6723,'2'-2'540,"0"0"-270,-1 1 0,0 0-91,1-1 91,-1 0-90,1-1 0,0 0 540,5-8-540,-3 5 359,3-12-269,-5 12 540,-1-6-541,-3 8 451,-6-3-630,4 5 90,-13 0-90,9 2 90,-14 4-180,12-1 90,-16 8-90,15-5 90,-19 11-90,16-7 90,-21 17-90,19-12 180,-18 24-180,19-20 179,-13 38-89,18-32 0,-2 35-90,12-37 0,8 27 0,0-30 90,19 20-90,-12-26 0,33 10 0,-22-19 0,57-13-90,-46-3 0,53-25 90,-59 17-90,29-25 90,-40 24 0,14-24-90,-25 24 90,-7-29-89,-9 27-1,-24-32 0,12 31-450,-36-24 270,33 32-1079,-30-4 809,35 20-1439,-15 10 1350,21-2 629,-2 15 0,13-12 0,3 6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7.964"/>
    </inkml:context>
    <inkml:brush xml:id="br0">
      <inkml:brushProperty name="width" value="0.04286" units="cm"/>
      <inkml:brushProperty name="height" value="0.04286" units="cm"/>
    </inkml:brush>
  </inkml:definitions>
  <inkml:trace contextRef="#ctx0" brushRef="#br0">303 65 7443,'0'-3'449,"0"0"-269,0-1-90,0 1 0,0-1 0,0 1 0,0 0 0,0 1 90,-1 0-90,0 0 360,-6-1 179,-9 3-359,1-2 630,-15 8-630,17-3 449,-19 8-629,17-4 180,-23 10-270,20-8 180,-23 18-90,24-12 90,-18 29-180,25-24 180,-3 28-180,14-31 90,21 24-1,-8-26-89,23 12 0,-17-20 90,25 0-90,-19-6 90,34-11-90,-33 1 0,34-26 0,-36 15 90,29-63-90,-42 52-90,8-36 90,-28 48-180,-8-4 91,2 6-361,-19-6 90,15 15-1079,-21 0 809,25 9-2518,-23 12 2428,25-7 720,-9 9 0,14-7 0,2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6.177"/>
    </inkml:context>
    <inkml:brush xml:id="br0">
      <inkml:brushProperty name="width" value="0.04286" units="cm"/>
      <inkml:brushProperty name="height" value="0.04286" units="cm"/>
    </inkml:brush>
  </inkml:definitions>
  <inkml:trace contextRef="#ctx0" brushRef="#br0">2 140 6813,'0'2'630,"-1"1"-450,1-1-90,1 1 89,-1 0 1,2 1-90,0 1 180,2 3 180,4 14-360,-1-7 270,9 22-180,-9-20 539,13 25-449,-10-23 629,16 22-719,-12-24 360,24 18-540,-21-23 90,23 10 0,-26-16-90,12 2 90,-17-5-90,6 0 0,-11-2 90,6 0-90,-6-1 90,8-4-90,-6 2 90,21-19 0,-14 9 0,24-27-90,-22 20 180,24-31-90,-22 26-1,24-34-89,-23 33 0,23-28 0,-23 32-179,20-19 89,-23 25-1799,19-15 1079,-22 19-2068,1-10 1978,-17 15 900,-7-3 0,-2 5 0,-2-2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4.362"/>
    </inkml:context>
    <inkml:brush xml:id="br0">
      <inkml:brushProperty name="width" value="0.04286" units="cm"/>
      <inkml:brushProperty name="height" value="0.04286" units="cm"/>
      <inkml:brushProperty name="color" value="#00A0D7"/>
    </inkml:brush>
  </inkml:definitions>
  <inkml:trace contextRef="#ctx0" brushRef="#br0">717 0 5914,'-2'1'90,"-1"0"-90,0 0 0,0 1 0,0 0 90,0 0-90,0 1 0,0-1 89,0 1-89,-1 1 0,2-2 0,1 1 0,2-4 90,0 1-90,0-1 450,0 1-360,-3 1-90,1 0 0,-2 2 90,1-1-90,0 3 90,0-2 0,-2 3-90,2-3 90,1 1-90,2-3 180,2-2-90,-2 0 270,3-2-271,-3 2 181,-2 0-180,-1 2 0,-1-1 0,0 2-90,0-1 90,-1 1-90,0-1 0,-3 3 0,3-3 90,-4 1-90,4-1 0,-2-1 90,3 0-90,0-1 0,0 1 0,-1-1 90,-2 1-90,-1 0 0,-11 2 0,6 0 0,-16 4 0,15-4 0,-19 2 0,19-3 0,-16 0 0,17 0 0,-15 3 0,14-2 0,-16 1 0,16-2 90,-16 1-90,16-1 90,-14 0 0,17-1 0,-12-1-90,14 0 90,-8-1-90,10 1 0,-6-2 0,7 1 0,-10-1 0,7 2 90,-13 0-90,11 1 90,-16 0 0,15 0 0,-13-1-1,11-2 1,-1 0-90,5-1 90,5 1-90,-1 1 0,1-1 90,0 0-90,1 1 0,0-1 90,-2 0 0,2 0 90,-2 1-90,3 1 0,-3 1 0,3 0-90,-4 0 0,3 0 0,-3 0 0,4 0-540,-1 0 270,3 0-1259,4-2 810,-1 3 719,5 3 0,-4-2 0,3 3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9.015"/>
    </inkml:context>
    <inkml:brush xml:id="br0">
      <inkml:brushProperty name="width" value="0.04286" units="cm"/>
      <inkml:brushProperty name="height" value="0.04286" units="cm"/>
    </inkml:brush>
  </inkml:definitions>
  <inkml:trace contextRef="#ctx0" brushRef="#br0">228 9 6633,'2'-4'1259,"-1"1"-1169,-1 2 0,-1 0 90,-1 1 270,-1 0-180,1 0 539,-5 2-449,4-1 630,-6 1-721,4 0 181,-8 1-450,5-1 90,-11 4-90,9-2 90,-13 6-90,12-3 180,-17 15-180,17-9 90,-13 24 0,15-19 0,-12 41-90,14-32 90,-6 31 0,11-35 0,10 21-90,-1-22 180,22 19-180,-13-27 180,39 11-180,-30-19 89,38-6-89,-39-6 90,29-22-90,-32 10 0,26-32 90,-30 26-180,13-34 90,-23 32-90,-10-29 90,-6 32-269,-36-34 89,21 37-630,-36-17 450,39 30-1439,-12 1 1080,25 8-1620,4 15 1620,8-4 719,4 9 0,2-8 0,3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19.616"/>
    </inkml:context>
    <inkml:brush xml:id="br0">
      <inkml:brushProperty name="width" value="0.04286" units="cm"/>
      <inkml:brushProperty name="height" value="0.04286" units="cm"/>
    </inkml:brush>
  </inkml:definitions>
  <inkml:trace contextRef="#ctx0" brushRef="#br0">236 23 6363,'-2'-3'720,"1"2"-450,-2-1-90,1 1 0,-2-1-1,0 1 1,-2 0-90,-1 0 360,-15 0-360,8 2 180,-20 3-180,20-2 270,-13 8-180,15-4 629,-12 15-539,14-8 809,-13 32-899,15-22 270,-8 39-360,13-35 90,8 34-90,1-37 0,20 22-90,-9-31 0,32 3 0,-23-16 0,49-22 0,-43 6 0,38-32 0,-47 26 0,14-31 0,-27 29 0,-2-30-90,-12 30-270,-24-27 180,8 29-989,-36-18 629,30 25-1979,-35-6 1800,41 15 719,-12 6 0,31 4 0,3 5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20.597"/>
    </inkml:context>
    <inkml:brush xml:id="br0">
      <inkml:brushProperty name="width" value="0.04286" units="cm"/>
      <inkml:brushProperty name="height" value="0.04286" units="cm"/>
    </inkml:brush>
  </inkml:definitions>
  <inkml:trace contextRef="#ctx0" brushRef="#br0">229 46 6633,'-2'-2'720,"1"0"-540,1 0 0,0 1-90,0 0 89,0-1-89,0 1 90,0 0 0,0 0 450,2-1-450,-1 1 809,2-2-719,-3 1 719,-2-5-719,-1 3 270,-6-4-450,3 6 90,-10-1-180,8 3 90,-15 3-90,13-1 0,-14 8 0,14-5 90,-12 14-90,11-7 90,-12 24 0,12-16 0,-9 33 0,11-26-1,-7 35-89,11-34 90,2 32 0,5-35 0,15 25-90,-4-31 90,36 20-90,-25-28 0,39 5 90,-38-16-90,30-12 0,-31 2 0,28-24 0,-32 15 0,20-28 0,-27 24-90,2-38 90,-16 35-90,-8-28 0,-2 34-269,-25-19 179,17 24-630,-30-6 360,32 20-1259,-21 9 1080,24 0-1350,-11 15 1349,18-10 630,0 13 0,8-14 0,4 4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6:21.331"/>
    </inkml:context>
    <inkml:brush xml:id="br0">
      <inkml:brushProperty name="width" value="0.04286" units="cm"/>
      <inkml:brushProperty name="height" value="0.04286" units="cm"/>
    </inkml:brush>
  </inkml:definitions>
  <inkml:trace contextRef="#ctx0" brushRef="#br0">306 94 6813,'-3'-2'810,"2"0"-541,0 1-89,1 0 0,0-1-90,0 1 90,0-1 0,-1 1 450,-3-1-360,0 1 629,-5 2-629,2 1 539,-14 4-629,8 0 180,-26 10-360,19-5 180,-41 21-90,37-16 0,-29 24 0,38-24 0,-6 24 0,16-22 0,2 29 0,4-25 90,5 25-91,-2-27 91,13 16-90,-6-24 90,31-2-180,-19-13 0,43-21 90,-37 6-90,19-12-90,-25 11 90,0-1 0,-3 0 0,-2 0 0,2-10 0,-8 6-90,-3-27 0,-11 23-180,-18-37 181,4 37-1531,-28-31 901,26 41-2070,-25-2 1800,28 27 989,-12 20 0,15-4 0,-3 10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18.583"/>
    </inkml:context>
    <inkml:brush xml:id="br0">
      <inkml:brushProperty name="width" value="0.04286" units="cm"/>
      <inkml:brushProperty name="height" value="0.04286" units="cm"/>
    </inkml:brush>
  </inkml:definitions>
  <inkml:trace contextRef="#ctx0" brushRef="#br0">83 18 6363,'2'-3'270,"0"1"-180,0 0 0,0 2 90,-1 0 0,1 2-90,-1 0 360,1 2 89,-2 4-269,1-2 720,-4 13-721,1-10 541,-5 17-540,2-15 359,-6 22-539,7-16 360,-8 30-360,8-23 90,-9 37-90,7-32 0,-7 36-90,8-38 0,-3 36 90,7-41-90,1 21 0,0-31 90,1 5-90,-1-12 0,0 2 0,0-6 90,1 1-90,0-2 90,2-2-90,-2-1 90,2-8-90,-3 4 0,-2-13 0,1 11 0,-2-5 0,2 4 0,-1 0 0,1-1 0,-1 0 0,1-6 0,1 2-90,2-18 90,0 14 0,5-28 0,-2 26 0,8-33 0,-7 33 0,7-27 0,-8 32 0,3-15 0,-5 20 0,0-10 0,-2 13 0,0-8 0,0 9 0,2-8 0,-1 8-90,5-10 90,-4 12 0,3-6 0,-5 8 0,0 1 0,-1 1 0,0 1 0,1 0 0,0 0 0,1-1 0,2-2 0,-2 1 0,6-2-90,-5 3 90,3-2 0,-4 2 0,1-1 0,-1 2 0,4-2 0,-3 3 0,6 3 0,-5 0 0,6 4 90,-6-4-90,4 9 0,-4-5 0,6 16 90,-5-9-90,6 26 0,-5-19 90,10 47-90,-10-38 90,12 42-90,-11-48 90,11 26-90,-8-33 0,15 16 0,-14-23-90,15 7 0,-16-13-900,17-3 450,-15-5-1438,14-14 1258,-17 5-1709,7-17 2429,-10 14 0,2-6 0,-3 10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18.983"/>
    </inkml:context>
    <inkml:brush xml:id="br0">
      <inkml:brushProperty name="width" value="0.04286" units="cm"/>
      <inkml:brushProperty name="height" value="0.04286" units="cm"/>
    </inkml:brush>
  </inkml:definitions>
  <inkml:trace contextRef="#ctx0" brushRef="#br0">23 54 6094,'-7'3'719,"1"-1"-539,1 0 0,2-1 90,2-1 179,1 0-269,2 0 90,2 0 540,13-1-450,-4 0 719,24-2-719,-17 1 359,33-2-629,-31 2 0,16-1-90,-22 2 0,-1-1 90,-1 0-90,1-1-270,3-1 0,-4 1-1079,8-4 720,-13 3-1890,5-3 1710,-10 4 809,0-1 0,-1 2 0,0-2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19.817"/>
    </inkml:context>
    <inkml:brush xml:id="br0">
      <inkml:brushProperty name="width" value="0.04286" units="cm"/>
      <inkml:brushProperty name="height" value="0.04286" units="cm"/>
    </inkml:brush>
  </inkml:definitions>
  <inkml:trace contextRef="#ctx0" brushRef="#br0">169 357 6183,'1'-2'360,"1"-1"-270,0-1 90,0 0-90,1 0 0,0-1 90,0 1 0,1-2-90,-1 0 90,2 0 0,-2-1-1,1 1 1,-1 0 90,1-2-180,-1 3 180,0-4-180,-2 5 90,-4-2-180,-1 3 180,-10-3-180,6 5 180,-13-2-90,12 2 89,-13 5-89,12-1 180,-15 9-270,13-5 180,-16 14-180,15-11 0,-12 18 0,16-14 360,-4 23-270,12-20 270,8 23-180,0-25-1,15 16-179,-10-19 180,21 9-180,-18-15 180,20-1-180,-20-6 0,18-11 90,-20 5-90,18-23 0,-20 15 0,12-27 0,-16 23 0,11-30 0,-11 24 0,5-40 0,-9 34 0,-3-43 0,-1 43 0,-6-29 0,3 40 90,-5-13-90,4 25 90,-4-1-90,6 11 0,-4 16 0,5-4 0,3 33 0,2-20 90,12 39-90,-7-35 0,18 36 0,-13-39-90,19 32-90,-20-38-899,13 21 629,-18-32-1349,8 5 1169,-9-13-989,8-1 1170,-8-3 449,2-1 0,-4-1 0,0-2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0.082"/>
    </inkml:context>
    <inkml:brush xml:id="br0">
      <inkml:brushProperty name="width" value="0.04286" units="cm"/>
      <inkml:brushProperty name="height" value="0.04286" units="cm"/>
    </inkml:brush>
  </inkml:definitions>
  <inkml:trace contextRef="#ctx0" brushRef="#br0">2 8 6453,'-1'-2'720,"1"0"-540,0 1 0,0 0 0,0 0-1,0 0 1,1 1 90,7 7-180,-2-2 180,13 18-180,-10-9 360,15 29-270,-15-22 269,10 35-359,-14-31 90,0 31-270,-6-32-629,-9 25 269,3-32-1259,-16 11 989,11-24 720,-13-4 0,13-7 0,-3-5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0.220"/>
    </inkml:context>
    <inkml:brush xml:id="br0">
      <inkml:brushProperty name="width" value="0.04286" units="cm"/>
      <inkml:brushProperty name="height" value="0.04286" units="cm"/>
    </inkml:brush>
  </inkml:definitions>
  <inkml:trace contextRef="#ctx0" brushRef="#br0">31 0 7083,'-18'15'180,"5"0"-720,21-4-89,1 1 629,2-1 0,0-1 0,1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0.900"/>
    </inkml:context>
    <inkml:brush xml:id="br0">
      <inkml:brushProperty name="width" value="0.04286" units="cm"/>
      <inkml:brushProperty name="height" value="0.04286" units="cm"/>
    </inkml:brush>
  </inkml:definitions>
  <inkml:trace contextRef="#ctx0" brushRef="#br0">151 73 6004,'0'-8'449,"-1"1"-359,1 3 0,-1-1 90,0 0 0,-1-3 0,0 3 360,-3-5-450,1 6 179,-6-5-269,4 6 90,-3 0-90,2 2 0,0 2 90,-2 2-90,0 1 0,-1 1 0,0 1 0,-1 0 0,1 1 90,-3 4 0,5-2 90,-5 16-180,10-11 180,4 21-90,2-19 0,10 19 0,-6-19 90,13 15-180,-10-19 180,13 7-90,-12-13 89,21-4-179,-18-5 90,20-13-90,-21 5 180,13-17-90,-16 14 270,8-22-180,-11 19 270,2-21-270,-6 23 179,1-14-269,-3 20 90,0-3-180,0 9 180,8 11-90,-4 0 0,13 21-90,-9-14 0,11 22 0,-11-22-270,11 19-90,-11-21-1079,11 7 720,-12-15-1800,12-2 1799,-9-5 720,7-4 0,-6 1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5.478"/>
    </inkml:context>
    <inkml:brush xml:id="br0">
      <inkml:brushProperty name="width" value="0.04286" units="cm"/>
      <inkml:brushProperty name="height" value="0.04286" units="cm"/>
      <inkml:brushProperty name="color" value="#00A0D7"/>
    </inkml:brush>
  </inkml:definitions>
  <inkml:trace contextRef="#ctx0" brushRef="#br0">373 110 5824,'0'-3'90,"0"0"0,0 1-90,0 0 90,0 1-90,0 0 89,0-1-89,-1 1 90,-1-1 0,-1-1-90,0 0 0,-2 0 90,3 3 0,-2-2-90,3 2 270,-1-2-180,3 2 270,0-2-270,-1 1 90,1 0-90,0 1 809,-1 0-809,-1 0 90,-1-1-180,0 0 90,-2 0 0,1-1 0,-7-1-90,4 2 180,-11-3-180,8 2 90,-13-1 0,13 2-90,-13-2 0,13 3 0,-15-2 0,15 2 0,-13-5 0,15 2 90,-7-5-90,9 5 0,-4-4 0,6 4 90,-2 0-90,4 3 0,-1 0 0,2 0 0,-2 0 0,1 0 0,-3 0 0,3 0 0,-6 0 0,4 0 0,-5 0 0,4 0 0,-4 0 0,4 1 0,-7-1 89,6 0 91,-9-2-90,9-1 270,-8-1-270,7 2 90,-6-2-90,7 3 0,-6-2-90,8 2-180,-3 1 90,4 0-540,1 2 271,1 0-1081,5 10 811,-3-3 629,1 18 0,-3-14 0,0 7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2.334"/>
    </inkml:context>
    <inkml:brush xml:id="br0">
      <inkml:brushProperty name="width" value="0.04286" units="cm"/>
      <inkml:brushProperty name="height" value="0.04286" units="cm"/>
    </inkml:brush>
  </inkml:definitions>
  <inkml:trace contextRef="#ctx0" brushRef="#br0">164 89 6004,'4'-3'179,"0"2"-89,-1-1 0,1 1 0,-1-1 90,1 1-90,-1-1 720,3-3-630,-3 1 539,1-5-539,-4 6 450,-2-4-450,0 3 269,-7-6-359,4 6 0,-8-5-90,7 7 90,-10-1-90,8 4 90,-15 8 0,12-2 180,-15 16-180,14-11 270,-13 20-270,15-16 0,-11 29-90,15-25 179,-1 29-179,8-30 180,8 21-180,-3-25 90,15 12-90,-8-18 90,22 2-90,-17-9-180,24-5 90,-23-2-809,31-12 719,-29 7-450,27-14 540,-30 14 1,17-12-1,-22 13 90,10-9 0,-14 11 0,8-11 0,-8 9 0,10-14 90,-10 12-1,13-20 1,-14 19 180,7-18-90,-12 19 270,-1-9-270,-4 12 90,-5-7-180,2 10 89,-8-3-179,8 5 90,-12-1-90,10 4 0,-14 6 0,10 0 90,-13 17-90,14-10 180,-7 22-180,12-17 90,5 27-90,3-28 90,14 21-180,-6-27-539,19 7 269,-14-14-1169,27-5 989,-22-4-899,28-13 1079,-29 9-360,20-11 630,-25 11-89,9-14 179,-18 13 179,4-14-179,-8 15 90,2-9 0,-2 11 0,1-4-90,-1 8 180,0 0-90,-1 3 270,0 0-270,-2-2 180,0 2-180,0 0 269,1 7-269,0-1 90,0 3-90,0-2 0,0 0 0,0 2 0,1-1 90,-1 5-90,0-2 270,0 11-270,0-11 449,0 11-359,0-14 630,1 5-540,0-11 269,2 0-449,-2-4 90,5-11-90,-3 5-90,7-21 0,-4 13 0,15-28 0,-10 22 0,21-26 0,-16 29 0,24-13 90,-24 26 0,19 8 0,-23 8 90,14 23-180,-15-13 90,17 37-90,-18-32 0,10 24 0,-13-31-270,6 13 0,-7-17-1529,12 6 1260,-8-18-1171,21-8 1171,-16-2 539,18-14 0,-19 10 0,6-6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3.166"/>
    </inkml:context>
    <inkml:brush xml:id="br0">
      <inkml:brushProperty name="width" value="0.04286" units="cm"/>
      <inkml:brushProperty name="height" value="0.04286" units="cm"/>
    </inkml:brush>
  </inkml:definitions>
  <inkml:trace contextRef="#ctx0" brushRef="#br0">206 13 6183,'-1'-2'540,"-1"0"-360,-1 1 0,0 0 0,-1-1 0,-2 1-90,1 0 90,-2-1 89,-4 2 91,-15 5-270,7-1 0,-20 13 0,23-7 90,-15 19-180,20-15 270,-7 20-270,14-19 270,4 26-180,4-23 0,13 25-90,-6-28 0,9 6 90,-7-16-90,2-1 0,0 0 0,0-2 0,7 0 0,-6-2-90,23-8 90,-20 2 0,20-12 0,-25 8 0,19-21 0,-20 16 0,15-23 0,-21 24 90,4-17-90,-8 20 89,0-11-89,-2 15 180,-1-2-90,0 8 180,-1 9-180,0-1 180,2 18-180,1-11 180,5 21-180,-2-19 180,12 21-181,-7-22 91,18 14-180,-13-19 90,24 4-90,-20-12 0,34-9 0,-31 0 0,21-11 0,-28 8 0,8-11 0,-13 9 0,4-19 0,-10 19 0,2-12 0,-4 19-90,9 5 90,-1 5-90,26 23 90,-14-9 90,37 43 0,-31-27 45,1 10 0,-1 2 45,-6-3 90,-7 14 0,-3 0-180,-10-12 270,-21 50-271,0-68 91,-42 15-180,27-34-90,-50-12 90,45-8-719,-49-33 269,51 16-540,-2-8 1,2-2 270,9 1-2520,-15-47 3239,38 54 0,4-17 0,14 30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4.083"/>
    </inkml:context>
    <inkml:brush xml:id="br0">
      <inkml:brushProperty name="width" value="0.04286" units="cm"/>
      <inkml:brushProperty name="height" value="0.04286" units="cm"/>
    </inkml:brush>
  </inkml:definitions>
  <inkml:trace contextRef="#ctx0" brushRef="#br0">0 64 6183,'0'3'450,"0"1"-270,0 1-90,1 1 90,0 0-90,0 1 90,1-1-90,-1 0 359,1 4 91,1 1-360,-1-1 270,3-1-180,-3-8 359,0 1-449,-2-2 360,-2-3-360,0 1 270,-4-7-361,4 4 91,-1-9-90,3 7 0,4-13-90,0 11 0,8-13 0,-5 14 0,12-9 0,-8 10 0,25-6 0,-19 8 0,30-3 0,-28 7 0,16 2 0,-20 2 90,9 10-90,-14-3 90,9 26 0,-13-19-90,3 26 0,-6-28 90,1 16-90,-2-20 0,2 7 90,-2-14 0,2 0 0,-1-5 0,3-10-90,-2 3 0,9-25 0,-6 16 0,13-28 0,-10 26-90,15-17 90,-15 24 0,15-5 0,-14 14 90,16 8-90,-15 2 180,17 18-180,-16-11 0,17 30 0,-19-25 0,12 27-180,-18-31-630,6 14 361,-7-20-1350,7 0 1169,-4-10-1259,13-8 1259,-9 3 630,7-3 0,-7 4 0,-1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5.584"/>
    </inkml:context>
    <inkml:brush xml:id="br0">
      <inkml:brushProperty name="width" value="0.04286" units="cm"/>
      <inkml:brushProperty name="height" value="0.04286" units="cm"/>
    </inkml:brush>
  </inkml:definitions>
  <inkml:trace contextRef="#ctx0" brushRef="#br0">109 205 6094,'6'-4'989,"0"-1"-809,-1 2 0,1-1 0,0 0 179,0-2-269,-1 2 270,0-8-270,-4 6 270,-3-9-270,-2 9 0,-7-7-90,4 7 0,-6-3 90,6 6-90,-7 1 0,7 2 0,-18 15 90,13-5 0,-11 18 0,14-13 539,-4 30-449,8-23 360,3 31-360,5-34 90,14 16-270,-5-24 90,29 5-90,-21-14 0,21-3 0,-18-7 0,-1 0 0,-3-1 0,-7 0 0,-1 0 0,1-1 0,1-5 89,-3 2 1,5-15 0,-8 13 0,5-18 0,-9 21-90,3-9 0,-5 16 0,2 3 0,-2 4 0,5 14 0,-2-6 0,11 18 0,-7-14 0,16 17 0,-12-18-90,18 12 90,-16-17 0,17 1 0,-17-9 0,24-14-90,-23 3 90,24-25 0,-24 18 0,16-30 0,-20 24 0,7-36 0,-14 34 0,-4-27 0,-2 35 0,-9-5 0,5 22-90,-9 18 90,9-1 90,-4 30-90,8-22 0,3 33 0,1-32 0,9 28 0,-5-33 0,9 18 0,-10-26 0,5 7 0,-7-14 90,1-3-90,-3-5 0,-2-13 0,-1 5 0,-1-13 0,2 9 0,2-26 0,1 21 0,8-23 0,-4 31-90,9-10 90,-6 16 0,12-2 0,-10 7 0,18 2 0,-15 2 0,8 0 0,-10 0 0,1-1 0,-1 1 0,0-1 0,10 2-90,-9-2 90,11 5 0,-17-4 0,6 8 0,-10-5 0,3 9 0,-5-7 0,1 10 0,-1-9 0,0 10 0,0-10 0,-1 13 0,0-14 0,1 11 0,-1-14 0,1 7 0,0-8 0,0 4 0,0-5 90,1 2-90,-2-3 0,1 2 0,0-3 0,-1 0 0,1-1 90,0-1-90,0-1 90,1 0-90,0-2 90,-1-1-90,1-1 0,1-11 0,-1 7 0,2-23 0,-1 14-270,6-43 270,-5 33-180,5-35 91,-5 45 89,2-10 0,-4 25 0,4 7 0,-3 5 89,6 16 1,-4-11 0,7 15-90,-4-17 90,16 12-90,-12-16 0,14 3 90,-14-10-90,17-3 0,-14-1 0,15-4 0,-18 3 0,18-9 0,-16 6 0,17-9 0,-21 12 0,6-5 0,-11 7 90,1 2-90,-5 3 90,-3 9 0,1-3 0,0 24-90,2-17 0,8 24 0,-3-24-90,14 16-90,-9-20-809,15 12 449,-12-17-1529,17-2 1260,-18-5 809,14-13 0,-16 5 0,6-6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5.765"/>
    </inkml:context>
    <inkml:brush xml:id="br0">
      <inkml:brushProperty name="width" value="0.04286" units="cm"/>
      <inkml:brushProperty name="height" value="0.04286" units="cm"/>
    </inkml:brush>
  </inkml:definitions>
  <inkml:trace contextRef="#ctx0" brushRef="#br0">18 1 6813,'-5'0'1259,"0"0"-1079,2 0-90,0 0-90,2 0-180,1 0 0,1 0-89,2 2-181,0 1 450,5 8 0,0-4 0,5 6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6.067"/>
    </inkml:context>
    <inkml:brush xml:id="br0">
      <inkml:brushProperty name="width" value="0.04286" units="cm"/>
      <inkml:brushProperty name="height" value="0.04286" units="cm"/>
    </inkml:brush>
  </inkml:definitions>
  <inkml:trace contextRef="#ctx0" brushRef="#br0">6 1 7173,'-2'1'1619,"0"0"-1079,1 0-1,0 0-89,2 0 0,0 1 90,0-1-181,1 1 271,1 1-450,0 0 360,7 7-271,1 4-179,1 0 360,10 22-90,0 1-270,10 12-90,-1-6 0,-10-16 0,-3-10 0,-7-6-90,0-2-90,0-1-180,3 1 90,-4-4-1439,5 1 900,-7-5-2879,4-4 2788,-9 1 900,3-2 0,-7 3 0,-1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26.333"/>
    </inkml:context>
    <inkml:brush xml:id="br0">
      <inkml:brushProperty name="width" value="0.04286" units="cm"/>
      <inkml:brushProperty name="height" value="0.04286" units="cm"/>
    </inkml:brush>
  </inkml:definitions>
  <inkml:trace contextRef="#ctx0" brushRef="#br0">29 265 6453,'-10'-2'2429,"1"-1"-1799,4 1-91,2-1 1,2 0 449,2-3-539,2 0 270,12-12-630,-4 6 359,35-30-269,22-9-809,-8 4-1,0 3-90,-44 31-269,-13 9 0,-2-1-2250,-10 3 3239,3 0 0,-6 3 0,4 1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35.733"/>
    </inkml:context>
    <inkml:brush xml:id="br0">
      <inkml:brushProperty name="width" value="0.04286" units="cm"/>
      <inkml:brushProperty name="height" value="0.04286" units="cm"/>
    </inkml:brush>
  </inkml:definitions>
  <inkml:trace contextRef="#ctx0" brushRef="#br0">177 50 6543,'1'-4'990,"0"0"-720,0 0-91,1 0 1,-1 1 0,1-1 0,-1 2 90,1 0 450,0 2-541,0-1 1441,-2 2-1351,-2-1-89,0 0 0,-1 0 90,1 2-180,2-2 90,-1 8-180,0-2 90,-3 20 0,0-8 0,-11 49-90,6-32 180,-12 58-180,11-52 180,-14 52-91,13-53 1,-14 44-90,16-51 0,-9 24 0,13-39 90,-3 11-90,7-22 90,-2 3 0,3-8 0,0-3-90,0 0 90,-1-3-90,0 2 0,-3-4 0,2 3 0,-1-8 0,1 5 0,1-13 0,1 9 0,6-26 0,-2 18 0,5-24-90,-4 23 90,8-36 0,-6 28 0,10-43-90,-9 41 90,11-36 0,-11 36-90,10-27 90,-12 37 0,4-12 90,-8 22-90,0-2 0,-2 8 0,1 0 0,0 1 0,4-1-90,-1 1 90,10-6 0,-5 3 0,14-7 0,-14 8 0,9-5 0,-13 6 0,2 0 0,-6 2 0,1 0 0,-2 1 0,3-2 0,-2 1 0,4-7 0,-1 3 0,5-7 0,-4 6 0,3-4 0,-6 7 0,0-1 0,-2 3 0,0-1 0,0 5 0,0-2 0,0 2 0,0 1 90,1 0-90,2 12 0,-1-3 90,1 28 0,-2-16 90,1 58-180,-2-44 180,4 60 0,0-61 90,6 44-270,-3-49 180,7 33-90,-8-40-90,8 20 89,-9-31-89,6 11 0,-7-20 0,2 3-89,-5-8-361,1-2 180,-3 0-989,-1-5 539,-1 3-1978,-5-8 1618,3 5 1080,-6-9 0,6 7 0,-1-5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36.201"/>
    </inkml:context>
    <inkml:brush xml:id="br0">
      <inkml:brushProperty name="width" value="0.04286" units="cm"/>
      <inkml:brushProperty name="height" value="0.04286" units="cm"/>
    </inkml:brush>
  </inkml:definitions>
  <inkml:trace contextRef="#ctx0" brushRef="#br0">4 33 6453,'-2'0'1170,"0"0"-901,2 0 1,2-1 90,1-1-90,1 0 90,2-1 1259,18-3-1259,-10 3 539,29-3-719,-24 5 90,32 0-180,-29 1 0,29-2-90,-31 2-180,18-2-90,-25 1-2159,10-1 1530,-19 2-1080,4 0 1080,-9 1 899,0 0 0,-1-1 0,0-1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1.101"/>
    </inkml:context>
    <inkml:brush xml:id="br0">
      <inkml:brushProperty name="width" value="0.04286" units="cm"/>
      <inkml:brushProperty name="height" value="0.04286" units="cm"/>
    </inkml:brush>
  </inkml:definitions>
  <inkml:trace contextRef="#ctx0" brushRef="#br0">480 91 6004,'-3'-4'359,"0"1"-269,2 0-90,-1 1 90,1 0 0,-1 1-90,1-1 90,1 0-90,0-2 0,0 1 0,1-4 0,0-2 90,0 0 90,-1 0-90,-1 6 270,-4-1-270,2 3 269,-3-3-269,3 3 90,-1-3-90,3 3 0,-1-2 0,2 2 90,0 0 720,0 0-721,-1 1 91,0 1 0,-1-1 540,-1 1-630,1 0 269,-2-2-359,2 0 90,-1-2-90,2 3 0,0-2 0,0 2 0,-2-1-90,0 1 90,-4-1-90,3 1 90,-12 0-90,8 0 90,-14 0-90,12 0 90,-13 2-90,13 0 90,-8 2-90,11-3 0,-6 2 0,8-1 0,-6 2 0,3 0 0,-1 2 0,0-1 0,-3 2 0,6-4 90,-10 5-90,9-4 0,-9 5 0,9-5 0,-4 4 0,5-4 0,0 1 0,0 0 0,0 0 0,-6 5 90,3-3-90,-8 9 90,9-9-90,-7 7 0,11-9 0,-6 6 0,8-8 0,-3 5 0,3-5 0,-4 8 0,3-5 0,-6 14 0,5-11 90,-6 12-90,7-12 0,-5 8 0,5-10 0,-2 6 0,4-8 0,0 5 0,0-7 0,1 4 0,-1-5 0,2 8 0,0-6 89,2 8-89,-2-6 0,3 7 0,-3-7 90,4 7-90,-3-9 0,4 8 0,-4-7 90,4 4-90,-3-5 0,7 2 90,-5-3-90,7 1 0,-6-2 0,7 3 0,-8-4 90,6 4-90,-7-3 0,5 3 0,-6-3 0,5 3 0,-5-4 0,10 4 0,-8-4 0,8 3 90,-8-3-90,5 3 0,-6-2 0,7 1 0,-6-1 90,7 2 0,-4-3-90,10 3 0,-9-2 90,14 1-90,-15-1 90,10 0-90,-13-1 0,6-1 90,-8 0-90,7 1 0,-6-1 0,12-2 0,-8 1-180,20-8 90,-17 6-450,11-4 91,-18 5-1440,-5 5 989,-4 1-2068,-19 10 2068,10-6 900,-12 5 0,15-8 0,1-1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7.163"/>
    </inkml:context>
    <inkml:brush xml:id="br0">
      <inkml:brushProperty name="width" value="0.04286" units="cm"/>
      <inkml:brushProperty name="height" value="0.04286" units="cm"/>
      <inkml:brushProperty name="color" value="#00A0D7"/>
    </inkml:brush>
  </inkml:definitions>
  <inkml:trace contextRef="#ctx0" brushRef="#br0">7 1 6094,'-1'2'0,"0"0"0,1-1 0,0 0 0,0 0 0,0-1 0,0 1 0,0 0 0,0 0 89,-1 4-89,0-2 0,-1 5 0,1-6 0,1 2 0,0-3 180,0 1-180,1-2 0,0-1 0,0 1 90,1-1-90,-1 2 0,2 0 90,-1-1 0,3 1-90,-4-1 180,5-1-90,-4 1 180,4-2-270,-3 1 270,1 1-180,-3 1 269,2 3-269,-2-2 180,1 5-270,-2-3 90,1 3 0,1-4-90,-1 2 0,1-3 0,0 0 0,0 1 0,1-1 0,0 0 90,-1 0-90,0 0 0,0 2 0,-1-1 90,-1 3-90,-1-2 0,-1 6 0,0-5 0,-2 8 0,2-4 90,-3 27-90,3-18 0,0 33 0,2-30 0,1 26 0,-1-26 0,2 26 0,-2-27 0,-2 29 0,1-27 0,-1 29 0,1-28 0,1 24 0,0-26 0,0 28 0,0-29 0,0 18 0,0-25 0,0 14 90,0-15-90,3 14 0,-2-17 90,5 12-90,-4-11 0,4 12 90,-3-11-90,2 13 0,-2-12 0,-1 14 90,-1-15 0,-1 17-90,-1-18 90,0 10-90,0-15 0,1 2 0,0-5 0,1 0 0,0-1 0,0 0 0,-1 0 0,-1 3 0,1-1 0,-1 7 0,1-5 90,-1 8-90,1-8 0,1 11 0,0-8 0,3 9 0,-3-10-90,4 8 90,-4-10-360,0 4 90,-2-7-1709,-9 10 1260,4-4 719,-8 6 0,6-5 0,-1-1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1.701"/>
    </inkml:context>
    <inkml:brush xml:id="br0">
      <inkml:brushProperty name="width" value="0.04286" units="cm"/>
      <inkml:brushProperty name="height" value="0.04286" units="cm"/>
    </inkml:brush>
  </inkml:definitions>
  <inkml:trace contextRef="#ctx0" brushRef="#br0">1 47 6094,'0'-2'359,"1"0"-269,-1 1 90,2 0 0,-1 0-90,2 0 90,-2 1 539,4 0-539,-3 0 360,4 0-360,-4 0 630,5-1-451,-3 1 631,8-3-630,-6 2 359,12-4-539,-8 3 90,17-4-180,-13 5 180,30 0-180,-24 3 0,33-1-90,-32 0 0,30-2 0,-31 0 0,21-3-90,-28 2-1709,7-3 899,-19 3-1079,-5 0 900,-5 2 1079,-8-1 0,8 0 0,-2-3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3.399"/>
    </inkml:context>
    <inkml:brush xml:id="br0">
      <inkml:brushProperty name="width" value="0.04286" units="cm"/>
      <inkml:brushProperty name="height" value="0.04286" units="cm"/>
    </inkml:brush>
  </inkml:definitions>
  <inkml:trace contextRef="#ctx0" brushRef="#br0">200 43 6094,'3'-2'359,"-2"0"-269,0 1 90,0 0-90,0 0-90,1 0 90,-2 0 90,3-1 90,5-5-180,-3 3 180,4-4-180,-7 6 359,0-2-359,-1 2 270,-2 0-180,0 1 180,-4 0-270,3 1 0,-5-1 0,4 1-90,-10 0 0,8 0 90,-10 2-90,9 0 0,-11 7 0,8-3 0,-13 11 0,10-9 0,-11 12 0,14-12 89,-13 16-89,15-14 90,-11 11-90,13-14 0,-8 8 0,8-8 0,-5 9 0,7-8 90,-2 8-90,4-10 180,1 8-90,1-9 90,4 6-90,-2-6 360,6 8-360,-4-7 180,7 7-270,-6-8 179,7 4-179,-7-5 180,13 6-90,-10-5 0,14 7 0,-14-7 0,10 5-90,-11-5 90,6 5-90,-9-6 0,5 3 0,-7-5 0,4 3 0,-5-4 0,0 4 90,-3-4 0,-1 4-90,-1-2 0,-4 5 0,2-4 90,-9 7-90,7-6 0,-13 8 0,11-6 0,-14 9 0,13-10 0,-13 9 0,16-12-90,-7 5 90,12-7 0,-1 0 0,4-1 0,1 0 0,0 0 0,4 0 90,-4 0-90,6 0 0,-3 0 0,8 3 0,-6-2 0,11 3 90,-11-3-90,9 3 90,-10-2-90,5 3 90,-6-2 0,1 4-90,-3-3 90,1 7-90,-3-5 0,-2 19 0,0-12 0,-4 20 0,3-19 0,-4 17 0,2-17 90,-8 19-90,5-19 0,-12 22 0,9-21-90,-15 28 90,15-27 0,-8 20 0,13-25 0,0 9 0,4-13 0,4 9 0,0-9 90,9 8-90,-4-9 90,16 7-90,-11-8 90,23 3-90,-18-6 90,36-1-90,-31-2 0,30-4-90,-35 2-180,16-5-90,-23 4-1439,8-9 810,-14 6-2070,-3-15 3059,-3 9 0,-4-7 0,5 6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4.153"/>
    </inkml:context>
    <inkml:brush xml:id="br0">
      <inkml:brushProperty name="width" value="0.04286" units="cm"/>
      <inkml:brushProperty name="height" value="0.04286" units="cm"/>
    </inkml:brush>
  </inkml:definitions>
  <inkml:trace contextRef="#ctx0" brushRef="#br0">206 1 6813,'2'1'270,"-1"1"-90,0-2-90,1-1 90,-2 1 539,0-1-449,-2 1-90,1 0 0,-2 2-90,1-1 540,-5 4-451,2-2 271,-11 11-270,8-7-90,-7 8 90,5-5 0,0 2 0,0 0-90,-2 1 179,-3 7-179,3-4 90,-9 17-90,12-15 90,-9 25-90,12-24 90,-8 29-180,9-27 90,-5 36-90,10-34 90,6 29 0,2-34 0,20 14 0,-11-21 0,28 4 0,-22-11-90,13-1 0,-17-5 90,1 0-90,-1-2 90,0-2-90,8-6 0,-7 2 90,26-26-90,-25 17 0,18-28 0,-29 28 0,1-23 0,-11 23 0,-11-23 0,2 23-180,-20-23 90,13 25-810,-22-13 360,21 21-1528,-20 0 1168,22 10 900,-11 14 0,21-5 0,-2 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4.701"/>
    </inkml:context>
    <inkml:brush xml:id="br0">
      <inkml:brushProperty name="width" value="0.04286" units="cm"/>
      <inkml:brushProperty name="height" value="0.04286" units="cm"/>
    </inkml:brush>
  </inkml:definitions>
  <inkml:trace contextRef="#ctx0" brushRef="#br0">75 1 6723,'2'1'720,"-1"1"-450,1-2-91,-1 1 91,1 0-90,0 1 90,0-1 989,1 8-899,-3-2 630,-8 18-721,1-10 361,-19 29-630,15-27-540,-15 21 91,21-30-1620,-2 0 1169,7-10 900,11-13 0,-3 5 0,9-9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5.352"/>
    </inkml:context>
    <inkml:brush xml:id="br0">
      <inkml:brushProperty name="width" value="0.04286" units="cm"/>
      <inkml:brushProperty name="height" value="0.04286" units="cm"/>
    </inkml:brush>
  </inkml:definitions>
  <inkml:trace contextRef="#ctx0" brushRef="#br0">9 177 6453,'-2'0'810,"0"0"-540,0 0-90,1 0-1,0 0 181,0 0-90,4 2-90,-1-1 360,6 3-360,-3-3 629,10 2-449,-7-3 449,14-5-629,-11 0 180,19-12-360,-16 8 180,23-20-180,-22 16 90,18-17-90,-23 19 0,11-12 90,-14 14-90,6-10 90,-9 13 0,3-3-90,-6 7 180,0 3-180,-1 2 0,2 13 0,-1-5 90,4 23 0,-3-14 90,3 35-180,-3-26 179,1 44-89,-1-40 0,2 42 0,-2-45 0,2 31-90,-2-40-90,1 19 0,-2-29-989,-1 8 449,-2-17-2068,-8-5 1618,3-1 1080,-6-15 0,8 7 0,-1-9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6.768"/>
    </inkml:context>
    <inkml:brush xml:id="br0">
      <inkml:brushProperty name="width" value="0.04286" units="cm"/>
      <inkml:brushProperty name="height" value="0.04286" units="cm"/>
    </inkml:brush>
  </inkml:definitions>
  <inkml:trace contextRef="#ctx0" brushRef="#br0">3 24 6094,'-2'0'449,"1"0"181,1-1-540,1 0 0,0 0 0,1-1 0,0 0 0,1 0 0,1 0 89,0 0-89,0 1 0,1-1 0,-1 1 0,0-1 0,-1 1 270,6 0-90,2 0-180,2 1 270,12-1-360,-14 1 180,16-1-180,-17 1 89,11 2 1,-12-1 0,11 4-90,-12-1 90,10 5 0,-11-4-90,12 6 90,-11-6-90,6 5 0,-9-6 0,1 3 90,-3-4 90,0 5-180,-3-5 270,1 5-180,-2-4 90,1 4-180,-2-4 90,-3 7-90,1-3 90,-10 17-90,6-12 0,-13 22 0,11-19 0,-11 21 0,12-18 0,-10 21 0,12-22 0,-4 16 0,9-21 90,2 12-90,2-16 90,10 9-90,-6-13 0,13 5 0,-10-8 0,12 0 0,-12-2 0,10 0 0,-12-1 0,7-1 89,-9 0 91,5 0-180,-8 2 0,3-1 180,-5 1-180,-4 0 0,2 0 90,-2 0-90,1 1 90,-3 1-90,2 0 0,-8 5 90,7-4-90,-8 7 0,8-5 90,-8 6-90,8-6 0,-5 6 0,7-6 0,0 8 0,3-7 0,3 11 0,0-9 0,9 16 0,-7-13 90,12 19-90,-8-16 90,12 21 0,-11-17 0,15 23-90,-14-22 90,12 24 0,-13-25 180,5 27-180,-12-28 89,-5 20-89,-3-26 0,-19 10 0,9-13-90,-26 5 0,19-9-270,-26-2 1,28-4-1171,-19-14 721,26 4-2699,4-28 2608,13 22 810,18-21 0,-5 24 0,9-5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49.617"/>
    </inkml:context>
    <inkml:brush xml:id="br0">
      <inkml:brushProperty name="width" value="0.04286" units="cm"/>
      <inkml:brushProperty name="height" value="0.04286" units="cm"/>
    </inkml:brush>
  </inkml:definitions>
  <inkml:trace contextRef="#ctx0" brushRef="#br0">15 10 6273,'-2'-2'450,"0"0"-270,0 0 0,1 1 0,0 1 180,0-1-180,1 1 539,0-1-539,2 1 180,-1 1-180,2-1 449,0 1-359,-1 0 360,1 0-450,-2 0 359,0 2-449,-2 0 360,-2 10-450,1-5 180,-3 21-90,3-15 0,-2 22 0,2-20 0,0 17 0,1-20 0,1 8-90,0-14 180,0 4-180,0-9 180,0 0-180,0-5 89,0-3-89,1 0 0,0-11 0,0 6 0,-1-18 0,1 15 0,1-18 0,0 19 0,6-12 0,-2 15 0,19-11 0,-12 14-89,20-5 89,-22 10 0,11 3 0,-16 1 0,1 11 0,-6-4 0,-5 18 0,0-11 0,-1 23 0,3-21 0,7 27 0,-1-28 0,13 18 0,-7-25 0,17 2-90,-13-10-720,19-6 270,-18-1-1708,17-15 1348,-20 10-1798,6-17 2698,-14 17 0,0-6 0,-4 8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50.053"/>
    </inkml:context>
    <inkml:brush xml:id="br0">
      <inkml:brushProperty name="width" value="0.04286" units="cm"/>
      <inkml:brushProperty name="height" value="0.04286" units="cm"/>
    </inkml:brush>
  </inkml:definitions>
  <inkml:trace contextRef="#ctx0" brushRef="#br0">0 3 6723,'0'-1'900,"0"0"-720,1 1-1,0 0 91,0 0-90,2 0 0,-1 1 90,2 1 270,2 1 899,4 6-1079,-2-2 449,7 10-629,-8-8 0,5 5-90,-3-4 90,1 0-90,2 2 0,1 0 0,0 0 90,9 4-180,-4-4 89,21 9 1,-18-11-180,24 7 1,-27-12-811,14 3 360,-22-6-1708,4-4 1348,-12 1-89,-1-4 89,-6 4 91,0 0 809,-1-1 0,0 0 0,1-1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50.400"/>
    </inkml:context>
    <inkml:brush xml:id="br0">
      <inkml:brushProperty name="width" value="0.04286" units="cm"/>
      <inkml:brushProperty name="height" value="0.04286" units="cm"/>
    </inkml:brush>
  </inkml:definitions>
  <inkml:trace contextRef="#ctx0" brushRef="#br0">21 195 6183,'-5'0'810,"0"-1"-540,1 0 0,1 0 0,1 0-1,1-1 1,1 1 0,1 0 90,2-1 719,9-3-719,-2 1 719,20-11-809,-12 5 270,42-23-360,-2 0-180,-1 1-360,0-1 0,-44 25-1349,0-2 990,-15 9-1980,-19 8 1890,7-1 809,-11 6 0,14-7 0,1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7:51.135"/>
    </inkml:context>
    <inkml:brush xml:id="br0">
      <inkml:brushProperty name="width" value="0.04286" units="cm"/>
      <inkml:brushProperty name="height" value="0.04286" units="cm"/>
    </inkml:brush>
  </inkml:definitions>
  <inkml:trace contextRef="#ctx0" brushRef="#br0">1 14 6004,'4'-1'269,"1"0"-179,-1-1 0,0 2 90,-1-1-90,-1 1 0,0 1 90,0-1-90,-1 2 630,4 2-541,-2-1 451,6 8-540,-5-6 270,5 12-180,-5-9-90,2 6 90,-4-6-1,0 1 1,0 1 90,-1 1 270,0 6-270,0-4 539,-1 17-629,1-16 90,1 14-270,0-20 180,0 7-180,-1-10 0,-1 3 90,0-5 0,0 0 0,0-2-90,0-1 90,-2-2-90,0-2 0,-1-1 0,0-2 0,1 1 0,0-6 0,1 4 0,3-19 0,1 14 0,9-23 0,-4 20 0,17-19 0,-11 21 0,19-16 0,-19 19 0,15-8 0,-18 13 0,8 1 0,-14 6 0,6 10 0,-7-2 180,3 27-180,-3-18 90,0 16-90,-1-18 90,1 0-90,0-1 89,0-1 1,4 4-90,-2-5 90,13 7-90,-8-12-90,21 1-89,-16-9-991,25-7 541,-23 1-2700,18-14 2430,-24 11 899,8-7 0,-15 11 0,3-2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8.629"/>
    </inkml:context>
    <inkml:brush xml:id="br0">
      <inkml:brushProperty name="width" value="0.04286" units="cm"/>
      <inkml:brushProperty name="height" value="0.04286" units="cm"/>
      <inkml:brushProperty name="color" value="#00A0D7"/>
    </inkml:brush>
  </inkml:definitions>
  <inkml:trace contextRef="#ctx0" brushRef="#br0">7 208 5824,'0'-9'90,"0"-1"-90,0 0 90,0 0-90,0 1 90,-1 0-90,0 0 179,-1-1 1,1-4-180,-1 5 0,2-3 0,1 8 90,1-5 0,0 4 90,2-9-90,-2 6 180,0-10-180,0 11 450,-2-10-451,1 12 271,-1-3-270,0 6 90,0 3-180,0 0 0,0 3 90,1-2-90,-1 2 0,1-1 0,-1 1 0,3 3 0,-2-2 0,2 3 0,-2-3 90,1 1-90,-1 1 90,1 10-90,-1-4 90,-1 21-90,0-16 0,-1 24 0,0-23 0,-1 24 0,1-26 90,0 22-90,1-24 90,0 16-90,0-19 0,0 12 90,0-13-90,1 14 0,-1-13 0,-1 17 0,0-16 0,-1 23 0,1-22 0,1 17 0,0-20 0,0 9 0,0-12 0,0 10 0,0-10 90,0 13-90,0-12 0,0 11 0,0-13 90,0 11-90,1-10 0,-1 12 0,0-11 0,0 9 0,0-10 0,2 8 0,0-9 0,2 10 0,-2-9 0,1 11 0,-2-10 0,-1 11 0,-1-11 90,0 13-90,0-14 90,1 8-90,0-13 0,-1 1 0,1-2 90,-1 0-90,1-1 0,0 0 0,0-1 0,0 1 0,0 0 0,0 0 0,0 0 89,-1 3 1,1-3 90,-2 4-180,2-4 180,0 0-180,0-1 0,0 1 90,0 0-90,0 0 0,0 1 90,0-1 0,0 1 0,0 1 90,1 4-180,-1-2 90,1 9 0,-1-6-90,1 9 0,0-10 0,2 9 0,-1-11 90,1 5-90,-2-8 0,1 1 0,-1-3 90,-1 0-90,0 2 0,0-2 0,0 2 0,0 1 0,0-1 0,0 4 0,0-3-90,1 5 0,-1-4-720,0 6 450,0-5-1439,-1 9 1080,0-6 719,-3 7 0,1-7 0,-2 2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23.488"/>
    </inkml:context>
    <inkml:brush xml:id="br0">
      <inkml:brushProperty name="width" value="0.04286" units="cm"/>
      <inkml:brushProperty name="height" value="0.04286" units="cm"/>
    </inkml:brush>
  </inkml:definitions>
  <inkml:trace contextRef="#ctx0" brushRef="#br0">30 33 5914,'0'-4'90,"0"0"0,0 1-1,0 0-89,0 1 90,0 0 0,0 0 0,0 0 90,0 0 450,0-1-450,0 1 269,0-1-269,0 2 360,-2 11-270,1-1 809,-3 32-629,1-16 719,-2 45-899,2-35 180,-2 53-450,3-47-90,0 11 0,0 0-270,1-12-989,6 36 629,0-60-1528,12-2 1528,-9-19 720,7-16 0,-10 4 0,2-8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23.986"/>
    </inkml:context>
    <inkml:brush xml:id="br0">
      <inkml:brushProperty name="width" value="0.04286" units="cm"/>
      <inkml:brushProperty name="height" value="0.04286" units="cm"/>
    </inkml:brush>
  </inkml:definitions>
  <inkml:trace contextRef="#ctx0" brushRef="#br0">63 50 6004,'-10'-4'629,"0"0"-449,1 1 90,1-1 0,1 2 0,1-1-90,1 0 89,2 1 181,-1-1 180,4-1-450,1 2 809,18-3-719,-6 3 629,30-3-719,-20 4 0,14-1 0,-13 4-90,1 1 0,2 3 0,-1 0 0,15 8-90,-10-2 90,33 23-90,-32-14 270,36 49-270,-47-38 90,7 52 0,-31-51 0,-29 47 0,7-44-46,-12 2 1,-3-1-45,1-7 0,-7-1 0,-1-3 0,8-7-179,-39 10-91,50-23-1889,-19-18 1439,37-2-1888,4-32 1798,13 24 810,7-12 0,-4 19 0,0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24.785"/>
    </inkml:context>
    <inkml:brush xml:id="br0">
      <inkml:brushProperty name="width" value="0.04286" units="cm"/>
      <inkml:brushProperty name="height" value="0.04286" units="cm"/>
    </inkml:brush>
  </inkml:definitions>
  <inkml:trace contextRef="#ctx0" brushRef="#br0">25 59 6094,'-8'-8'1978,"3"4"-1708,0 0-90,3 4 90,0 0-90,1 0 90,0 0 1259,0 0-1259,1-1-90,1 0 89,0 0 1,3 0-90,1 0 180,21 0-270,-9 0 0,36-4 0,-25 3 0,45-7-90,-38 5-180,43-6 90,-47 8-720,27-2 361,-38 5-1350,11-1 1079,-24 0-1619,-10 3 2339,-7 1 0,-11 2 0,6-1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25.101"/>
    </inkml:context>
    <inkml:brush xml:id="br0">
      <inkml:brushProperty name="width" value="0.04286" units="cm"/>
      <inkml:brushProperty name="height" value="0.04286" units="cm"/>
    </inkml:brush>
  </inkml:definitions>
  <inkml:trace contextRef="#ctx0" brushRef="#br0">5 46 6273,'-2'1'990,"0"0"-450,2-2-271,2 0 91,1 0-90,3 0 90,2 1 0,1 0 359,6-1-269,-2 0 809,28-2-1169,-19 1 90,19-2-180,-20 1 90,0 0-90,1 1 0,-2-1-270,9-1 0,-9 2-1259,17-5 810,-20 4-1890,6-3 1890,-19 6 719,-3 2 0,-7 4 0,-2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4.920"/>
    </inkml:context>
    <inkml:brush xml:id="br0">
      <inkml:brushProperty name="width" value="0.04286" units="cm"/>
      <inkml:brushProperty name="height" value="0.04286" units="cm"/>
    </inkml:brush>
  </inkml:definitions>
  <inkml:trace contextRef="#ctx0" brushRef="#br0">51 218 5914,'2'-2'180,"-1"-1"-91,1 0-89,-1 0 90,2 0 0,-1-2 0,1 1 0,0-1 450,6-7 0,-1-1-360,1 0 269,-3 1-269,-5 9 180,0-2-270,-2 3 90,-1 1-180,1 2 180,-3 3-180,3 1 360,-2 12-181,1-5 91,-2 9 0,1-3 0,0 2 0,-1 3 90,0 2 89,-1 15-269,2-9 0,-2 11-90,2-11 0,0 1-90,0 0 90,0 0 0,0-1-90,0 11 0,0-11 90,-1 24-90,2-31 90,-2 17-90,3-29 90,0 5 0,1-14 0,-1-3-90,0-3 0,-4-16 0,2 8 0,-3-22 0,3 18 0,0-23 0,2 19 0,2-28 0,0 23 0,8-35 0,-3 31 0,8-38 0,-8 38 0,6-38 0,-8 40 0,0-28 0,-4 36 0,0-19 0,1 24 0,5-15 0,-3 17 0,9-13 0,-7 16 0,6-9 0,-7 12 0,4-5 0,-6 7 0,2 0 0,-3 1 0,6 0 0,-2 1 0,9-4 0,-8 2 0,8-3 0,-9 3 0,4-1 0,-7 2 0,3 1 0,-4 1 0,0 0 0,0 0 0,-1 0 0,1-1 0,1 0 0,-1-1 0,3-2 0,-1 1 0,4-4 0,-3 3 0,3-1 0,-4 3 0,2 5 0,-3 0 0,4 12 0,-3-5 90,6 19-90,-5-13 0,7 30 90,-4-21 0,9 40-1,-8-33 1,15 56-90,-12-52 90,13 47-90,-16-56 90,14 34-90,-15-42 0,6 15 0,-11-28 0,2 2 0,-2-4 0,0 2 0,-2-5-719,0 0 269,-2-1-180,1-2-179,-5 0-1,2-2-89,-4 2-1170,-5-4 1169,3 2 900,-4-4 0,5 0 0,2-2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5.453"/>
    </inkml:context>
    <inkml:brush xml:id="br0">
      <inkml:brushProperty name="width" value="0.04286" units="cm"/>
      <inkml:brushProperty name="height" value="0.04286" units="cm"/>
    </inkml:brush>
  </inkml:definitions>
  <inkml:trace contextRef="#ctx0" brushRef="#br0">4 3 6363,'-2'2'450,"1"-1"-360,1 0 90,1-1-90,1 0 90,0-1-90,1 0 90,1 0-90,1 0 359,4-1-359,-5 2 180,5 1-180,-8 0 270,0 3-180,-1-3 539,1 3-449,1-2 989,12 2-989,-5-2 180,25 3-270,-16-3 90,33 3-180,-25-3 0,33 1-90,-34-2 90,25 0-90,-32-1 0,13 0-270,-21 0-1079,-4 1 629,-7-1-2158,-23 6 1978,7-4 900,-16 1 0,18-5 0,-4-3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6.769"/>
    </inkml:context>
    <inkml:brush xml:id="br0">
      <inkml:brushProperty name="width" value="0.04286" units="cm"/>
      <inkml:brushProperty name="height" value="0.04286" units="cm"/>
    </inkml:brush>
  </inkml:definitions>
  <inkml:trace contextRef="#ctx0" brushRef="#br0">28 195 5914,'-1'2'180,"-1"1"-91,1 0-89,-1 1 90,1 0-90,-1 0 90,1 1-90,-2 0 90,2 1 0,-2-1 0,1 1 0,-1-1 0,1 0 0,0-1 0,1 0 450,0 1-450,1-3 359,2-2-269,-1-1 180,3-3-270,-2 2 90,3-5-90,-2 3 180,5-6-180,-4 4 359,8-10-269,-4 8 270,10-15-270,-9 12 360,17-21-450,-16 19 0,13-16-90,-16 19 0,5-6 0,-7 10 179,4-3-179,-7 6 180,4-3-90,-4 3 0,4-6-90,-3 4 0,6-7 0,-6 6 90,3-3-90,-4 7 0,1-1 0,-2 2 90,0 1 0,0 0-90,-1 1 90,0 0-90,0 1 0,0-1 0,0 1 90,0 1-90,0 0 0,3 8 90,-2-4-90,2 17 90,-2-11 0,1 26 0,-1-17 90,-1 49-180,-1-37 90,-2 55 0,3-54 0,0 44-90,0-46 89,3 37 1,-2-41 0,1 30 0,-1-35 0,0 33 0,-2-36-90,-4 23 0,2-32 90,1 7-90,2-13 0,5 0 90,-3-4-90,0-1 0,-1-1 0,0 0-90,-1-1 90,0 0-90,0-1-449,0-5 89,0 0-1709,1-17 1260,-1 9-2160,-6-21 3059,2 20 0,-5-7 0,4 11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7.735"/>
    </inkml:context>
    <inkml:brush xml:id="br0">
      <inkml:brushProperty name="width" value="0.04286" units="cm"/>
      <inkml:brushProperty name="height" value="0.04286" units="cm"/>
    </inkml:brush>
  </inkml:definitions>
  <inkml:trace contextRef="#ctx0" brushRef="#br0">1 0 6094,'0'2'179,"0"0"-89,0-1 0,0 0-90,1-1 0,0 0 90,1 0-90,-1 0 540,0 0-450,-1-2 0,0 2 90,0-2-90,0 1 359,0 0-359,1 1 0,0 0 90,0 0-90,0 0 0,-1 0 0,3 1-90,-2 0 180,1 2-180,-1-1 180,-1 2-90,0-1 180,2 4-90,0-3 449,3 12-449,-3-8 450,0 17-450,-2-12 449,-1 26-449,0-19 90,-2 32-180,2-28 90,2 34-180,0-31 90,3 32 0,-1-34 0,3 32-90,-2-33 90,2 27-90,-3-30 90,2 32 0,-4-32-90,0 29 90,-2-32-90,-2 14 0,0-18 0,-1 17 0,2-19 0,0 13 0,3-19 0,-1 8 0,1-9 0,1 7 0,-1-9 0,-1 5 0,2-4 0,-1 2 0,-1-4 89,1 0-178,-1-2 89,1-2 0,-1 1-630,-1-3 180,0 2-989,-5-2 809,3 2-899,-7-3 1079,5 3-449,-4-3 629,5 2-539,-3-8 809,5 4 0,-1-6 0,3 4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8.270"/>
    </inkml:context>
    <inkml:brush xml:id="br0">
      <inkml:brushProperty name="width" value="0.04286" units="cm"/>
      <inkml:brushProperty name="height" value="0.04286" units="cm"/>
    </inkml:brush>
  </inkml:definitions>
  <inkml:trace contextRef="#ctx0" brushRef="#br0">49 53 6004,'-6'2'359,"0"1"-269,0 0 0,0 0 0,0-1-90,0 1 90,2-1 0,0 0 90,1-1 450,1 0-271,7-1 91,1 0-270,4-1 90,-3 2 0,-2 0 0,0 0 89,2 0 1,0 0 0,1 0 360,6-1-361,-3-1 271,18-1-450,-13 0 180,32-2-270,-23 2 90,40-1-90,-33 1 89,60-2-179,-54 1 180,52-5-180,-58 3 90,37-9-90,-45 8 90,19-6-90,-31 8 0,5 0 0,-11 2 0,4 1-90,-8 2 0,-1 2-90,-2-1-809,-9 4 359,3-3-1888,-15 0 1528,11-2 990,-11-7 0,15 2 0,-1-4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8:59.239"/>
    </inkml:context>
    <inkml:brush xml:id="br0">
      <inkml:brushProperty name="width" value="0.04286" units="cm"/>
      <inkml:brushProperty name="height" value="0.04286" units="cm"/>
    </inkml:brush>
  </inkml:definitions>
  <inkml:trace contextRef="#ctx0" brushRef="#br0">99 22 5824,'2'7'270,"-1"-1"-270,1-2 0,0-1 0,0 0 0,0-1 179,4 0-179,-2-1 270,2 0-180,-3-1 90,1-1-90,-2 1 90,0 0-180,-1 0 90,0-1-90,-1 0 180,4-3-90,-3 1 180,4-8-270,-4 6 179,0-8-179,-3 9 0,-9-3 0,3 6 0,-17 5-89,11 0-361,-19 10 90,18-5 360,-11 10 0,19-11 0,-3 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5:59.998"/>
    </inkml:context>
    <inkml:brush xml:id="br0">
      <inkml:brushProperty name="width" value="0.04286" units="cm"/>
      <inkml:brushProperty name="height" value="0.04286" units="cm"/>
      <inkml:brushProperty name="color" value="#00A0D7"/>
    </inkml:brush>
  </inkml:definitions>
  <inkml:trace contextRef="#ctx0" brushRef="#br0">636 104 5824,'1'-2'90,"1"-1"-90,-1 0 0,1 1 90,-1 0-90,-1 1 0,0 0 179,-2 2-89,0 0 0,-4 3 0,3-2 0,0-2-90,3 0 0,2-6 0,0 2 0,2-4 0,-2 5 0,-1-3 0,0 3 90,-1-1-90,0 2 90,2-3-90,-1 3 0,5-6 0,-4 4 0,4-2 0,-3 2 0,2 0 0,-1 0 0,0 0 0,-1 0 0,0 0 90,0 1-90,1 1 90,-2 0 90,1 0-90,-2 1 0,1-1 0,-1 2 449,-1 0-449,-2 1 0,2 0 0,-1 1-90,1-1 90,-1 0 180,-2 3-270,1-3 180,-4 6-180,3-3 90,-6 7-90,4-4 0,-9 15 0,7-11 90,-10 20-90,10-17 0,-10 18 0,10-18 90,-8 15-90,8-16 0,-8 18 0,7-17 90,-11 28-90,10-25 0,-12 31 0,12-29 90,-13 26-90,13-25 90,-13 22 0,13-25 0,-10 20-90,12-23 90,-10 18-90,10-18 0,-10 20 0,1-4 90,-4 6-1,3-5 271,-5 7-270,11-19 360,-13 24-360,14-25 180,-8 16-180,12-21 0,-3 10-90,6-14 0,-3 17 0,4-14 0,-3 14 90,2-15-90,-2 5 0,1-6 0,-1 0 0,1 0 90,-1 0-90,1-2 89,-3 3-89,2-2 180,-4 6-180,4-7 180,-8 10-180,6-9 0,-8 16 0,9-15 0,-7 13 0,9-15 0,-3 10 0,4-12 90,-2 6-90,3-9-90,0 2 90,0-4 0,0 4 0,-1-3 0,-6 9 0,5-5 0,-5 14 0,4-10 0,-4 13 0,5-13 0,-3 9 0,5-12-360,-1 7 91,3-9-1171,0 1 811,0-6 629,2-7 0,1 0 0,3-5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3.119"/>
    </inkml:context>
    <inkml:brush xml:id="br0">
      <inkml:brushProperty name="width" value="0.04286" units="cm"/>
      <inkml:brushProperty name="height" value="0.04286" units="cm"/>
    </inkml:brush>
  </inkml:definitions>
  <inkml:trace contextRef="#ctx0" brushRef="#br0">1 9 5914,'0'2'180,"0"-1"-180,0 0 359,0-1-359,1-1 90,0 0 0,1-1 0,0 1-90,-1 0 90,1-1 0,-1 1-90,0 0 180,1-1-90,-1 2 270,0-1-270,0 1-90,-1 0 90,1 0-90,-1 1 0,1-1 0,0 2 0,-1 0 0,1 3 0,-1-1 90,-1 12-1,1-6-89,-2 15 90,2-13 90,1 17-180,1-13 180,3 26-90,-1-22 0,6 27 0,-6-26 0,7 23-90,-7-27 90,8 21 0,-9-25-90,3 8 0,-6-15 0,0 0 0,0-1 0,0-1 0,0 0 0,0-2 0,-1 2 0,1-4-540,-1-5 180,1 2-1798,-2-3 2158,2 3 0,0 0 0,4-2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5.285"/>
    </inkml:context>
    <inkml:brush xml:id="br0">
      <inkml:brushProperty name="width" value="0.04286" units="cm"/>
      <inkml:brushProperty name="height" value="0.04286" units="cm"/>
    </inkml:brush>
  </inkml:definitions>
  <inkml:trace contextRef="#ctx0" brushRef="#br0">135 101 6273,'-2'-2'540,"-1"0"-360,2-1 0,1 1-90,0-1 90,0 0 0,1 1 0,1-1-91,-1 0 91,2 0 90,4-5-180,-3 2 360,6-11 539,-5 6-719,-1 0 720,-3 3-810,-3 8 359,-5 0-539,2 3 90,-11 11 0,8-3-90,-10 25 90,11-15 0,-5 39-90,8-29 0,-3 45 0,5-41 0,-4 53 0,4-55 90,-2 32-90,3-48 0,0 9 0,1-18 90,0 0-90,0-6 90,-1-5-90,1 1 0,-3-11 0,2 5 0,-4-22 0,3 17 0,-3-27 0,3 24-90,-1-21 90,2 21 0,-1-18 0,2 20 0,0-16 0,0 16 0,0-19 0,0 17 0,0-25 0,0 24 0,1-21 0,0 24 0,3-16 0,-2 19 90,6-11-90,-3 14 0,5-8 0,-5 9 0,4-3 0,-6 6 90,7-2-90,-5 4 90,18 0-90,-8 2 0,30 4 90,-19-1-90,39 12 0,-35-4 90,35 23-90,-39-14 0,22 37 0,-31-28 0,6 54 90,-19-47-90,-12 47 0,-4-52 90,-34 33-180,18-37 180,-49 23-90,37-31 0,-50 13-90,51-21-180,-36 3-90,48-12-2249,-14-12 1710,35 1-1799,14-15 2698,7 12 0,13-3 0,-9 8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5.769"/>
    </inkml:context>
    <inkml:brush xml:id="br0">
      <inkml:brushProperty name="width" value="0.04286" units="cm"/>
      <inkml:brushProperty name="height" value="0.04286" units="cm"/>
    </inkml:brush>
  </inkml:definitions>
  <inkml:trace contextRef="#ctx0" brushRef="#br0">1 19 6273,'3'0'630,"0"-1"-450,1 1-90,2-2 0,-1 0 0,1-1 0,0 0 0,-1 1 269,1-1-359,-3 1 360,1 1-270,-4 1 270,0 0-270,0 1 0,1 0 0,0 1 0,0-1-90,0 0 180,-2 0-90,0 2 180,-4 10-91,1-4 451,-6 20-360,5-14 360,-4 25-541,5-23 91,1 22-180,3-22-989,6 22 539,-2-25-1349,9 12 1260,-5-23-1260,14-8 1799,-11-2 0,6-10 0,-8 5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5.905"/>
    </inkml:context>
    <inkml:brush xml:id="br0">
      <inkml:brushProperty name="width" value="0.04286" units="cm"/>
      <inkml:brushProperty name="height" value="0.04286" units="cm"/>
    </inkml:brush>
  </inkml:definitions>
  <inkml:trace contextRef="#ctx0" brushRef="#br0">0 0 6363,'2'3'-60,"0"0"0,2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6.403"/>
    </inkml:context>
    <inkml:brush xml:id="br0">
      <inkml:brushProperty name="width" value="0.04286" units="cm"/>
      <inkml:brushProperty name="height" value="0.04286" units="cm"/>
    </inkml:brush>
  </inkml:definitions>
  <inkml:trace contextRef="#ctx0" brushRef="#br0">10 0 8342,'-1'2'270,"0"1"-180,0-1 90,-1 1-90,1 1 90,0 2-90,0 0 90,1 1 359,0 11-359,-1-6 360,1 29-270,4-4-270,-1 0-270,9 0 90,-6-28-180,6 4 0,-5-10-89,0-2-181,1-2 0,-2-3-809,2-5 720,-5 1 719,1-4 0,-3 1 0,0-1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09:06.570"/>
    </inkml:context>
    <inkml:brush xml:id="br0">
      <inkml:brushProperty name="width" value="0.04286" units="cm"/>
      <inkml:brushProperty name="height" value="0.04286" units="cm"/>
    </inkml:brush>
  </inkml:definitions>
  <inkml:trace contextRef="#ctx0" brushRef="#br0">5 23 6903,'-3'-10'2699,"2"2"-2879,2 6-180,1 1-90,1-1-90,1 2-179,0 0-1,1 2 1,2 0 719,0 0 0,2 1 0,0-1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0.422"/>
    </inkml:context>
    <inkml:brush xml:id="br0">
      <inkml:brushProperty name="width" value="0.04286" units="cm"/>
      <inkml:brushProperty name="height" value="0.04286" units="cm"/>
    </inkml:brush>
  </inkml:definitions>
  <inkml:trace contextRef="#ctx0" brushRef="#br0">54 101 6183,'-4'1'540,"0"0"-360,0 0 0,-1 0 0,-1-1 0,1 1 0,0-1 89,0-1 91,0 0-90,1-1 450,-1-2-181,4 0-269,0 0 270,2 1-360,0 2 180,-1 1-360,1 1 90,0 0-90,1 1 269,7 0-179,-1 0 180,30-1-180,-16-1 0,44-9 0,-34 4-90,47-14 0,-41 10-360,41-12 90,-49 13-809,23-5 629,-37 9-989,4-2 989,-18 5-719,-17 5 719,0 0 450,-21 8 0,14-4 0,-6 1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0.767"/>
    </inkml:context>
    <inkml:brush xml:id="br0">
      <inkml:brushProperty name="width" value="0.04286" units="cm"/>
      <inkml:brushProperty name="height" value="0.04286" units="cm"/>
    </inkml:brush>
  </inkml:definitions>
  <inkml:trace contextRef="#ctx0" brushRef="#br0">1 46 6004,'0'3'179,"0"1"-89,0 0 0,1 0-90,0-1 90,0 0 0,0 0 0,0-1 180,1 1-180,-1-2 450,3 1-360,0-2 899,16-3 270,15-5-989,-2 1 180,17-3-270,-27 5 89,27-3-359,-24 4 0,26-2-90,-33 3-989,13 1 539,-23 1-1529,-1-1 1260,-10-1 89,-2-1 720,1 1 0,0-1 0,3-1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4.372"/>
    </inkml:context>
    <inkml:brush xml:id="br0">
      <inkml:brushProperty name="width" value="0.04286" units="cm"/>
      <inkml:brushProperty name="height" value="0.04286" units="cm"/>
    </inkml:brush>
  </inkml:definitions>
  <inkml:trace contextRef="#ctx0" brushRef="#br0">1 8 6363,'1'-2'180,"-1"0"-90,2 1-90,0 1 90,1 0 0,0 0 0,0 1 0,0 0 270,1 3 449,0 3-629,0-1 360,2 3-360,-2-6 360,15 2-271,-6-3 271,32 1-360,-19-3 0,45-1-90,-35-1-90,50-1 0,-48 1 0,48-2 0,-49 3 0,41-3 0,-45 2 0,32-3 0,-41 2 0,20-2 0,-31 3 90,10 0-90,-18 2 90,3 0-90,-7 0 180,0 0-180,-3-1 0,1 1 0,-2-2 0,1 1 0,-1 0 0,0 1 0,-5-1 0,1 1 90,-19-1-90,11 0 0,-28 1 0,25 1 0,-26 1 0,24-1-90,-24 5 90,24-4 0,-23 3-90,23-3 0,-28 2 90,26-2-90,-43 3 90,37-3 0,-35 2 0,43-2 0,-18 0 0,25-1 0,-6 0 0,15-1 0,-3 0 0,5 0 0,-2 0 0,2 1 0,-5 3 0,3-1 0,-7 3 0,7-3 0,-5 1 0,6-2 0,-1-1 0,3 0 0,0-1 0,1 1 0,-1-1 0,0 2 0,-6 4-90,2-2 0,-9 5 90,8-6-90,-5 3 90,8-3 0,-2 1 0,4-3-90,1-3 90,1 0 0,3 0 0,-2 1 0,2 2 0,-1 0 0,4 1 0,-3 0 90,10 3-90,-6-1 180,18 8-90,-13-6 270,23 12-271,-18-10 91,26 14-90,-21-12 0,26 17-90,-27-14 90,23 19-90,-27-17 90,17 20 0,-21-19 0,17 24-90,-20-24 0,13 18 0,-17-24 0,8 11 0,-10-14 0,5 5 0,-7-8 0,3 1 0,-5-3 0,1 1 0,-2-1 0,3 4 0,-3-4 0,3 6 0,-3-5 0,0 5 0,0-5 0,0 2 0,0-3 0,0 1 0,0-3 90,0 0-90,-1 1 0,1 0 0,-2 0 0,-4 4 0,3-2 0,-11 9 0,7-6 0,-14 12 0,10-8 0,-18 17 0,15-13 0,-23 22 0,17-17 0,-39 34 0,32-30 0,-39 33 0,42-35 0,-20 19 0,29-26 0,-10 12 0,18-19 0,-5 7 0,9-9 0,-4 4 0,4-5 0,-1 3 0,3-3 0,0 5 0,1-6-90,0 4 90,0-6 0,0 3 0,0-2 0,0 1 0,0-1 0,-1 3 0,0-3 0,-2 7 0,1-6 0,-2 4 0,3-5 90,1 0-90,0-1 0,2-2 0,-1 0 0,4-1 0,-2 2 90,2-2-90,-2 2 0,3 2 0,-1-1 0,9 2 0,-4-2 90,34-1-90,-19-1 0,47-4 0,-39 3 90,45-6-90,-44 4 0,35-5 0,-42 6 0,27-6 0,-37 5-270,13-2 0,-24 5-989,2-1 719,-7 1-1439,-2-1 1350,1 1 629,-1 0 0,1 1 0,0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6.623"/>
    </inkml:context>
    <inkml:brush xml:id="br0">
      <inkml:brushProperty name="width" value="0.04286" units="cm"/>
      <inkml:brushProperty name="height" value="0.04286" units="cm"/>
    </inkml:brush>
  </inkml:definitions>
  <inkml:trace contextRef="#ctx0" brushRef="#br0">83 11 6183,'0'-2'360,"0"0"-270,0 0 0,0 0 0,1 1-90,-1 0 90,1 1 180,-1 6-180,0-1 360,-6 27-271,1-14 181,-10 40-270,10-30 270,-7 43-270,7-38 270,-2 44-270,4-44 180,-5 37-180,5-43 89,-4 28-179,5-38 180,0 13-90,2-24 270,-2-1-270,1-6 90,0-12-180,1 3 0,1-24 0,-1 14 0,3-34-90,-1 25-90,2-42 90,-1 37-180,11-51 180,-4 52 90,17-36 0,-13 49 0,16-11 0,-17 23 0,15 3 0,-16 8 180,13 18-90,-14-6 360,15 38-360,-17-27 270,13 42-270,-15-40 179,10 36-179,-9-36 0,8 32-90,-7-36 0,12 23-180,-10-30-629,23 7 359,-15-20-2338,44-12 2068,-36-1-128,29-16 0,-39 13 0,3-4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1.331"/>
    </inkml:context>
    <inkml:brush xml:id="br0">
      <inkml:brushProperty name="width" value="0.04286" units="cm"/>
      <inkml:brushProperty name="height" value="0.04286" units="cm"/>
      <inkml:brushProperty name="color" value="#00A0D7"/>
    </inkml:brush>
  </inkml:definitions>
  <inkml:trace contextRef="#ctx0" brushRef="#br0">16 1 6183,'-2'0'450,"0"0"-270,0 0-90,0 0 90,2 0 809,-1 0-899,0 1-90,0 0 90,0 2-90,-1-1 180,1 2-180,0-1 180,1 5-90,0-2 90,4 13-90,-2-9 0,3 12-90,-1-11 90,2 3-90,-2-4 90,2 2-90,-1-1 90,1 1-90,1 1 0,0 0 90,1 0 0,15 19-90,-9-14 179,23 29-179,-21-29 180,23 27-90,-21-24 180,21 27-180,-21-26 450,23 31-360,-23-28 539,27 39-719,-28-38 180,25 30-180,-27-37 90,19 18-90,-20-23 0,20 14 0,-20-18 0,17 14 0,-18-15 90,14 13-90,-16-13 90,12 12 0,-15-13-90,10 11 0,-11-11 0,8 10 90,-7-9-90,12 15 0,-10-12 0,14 19 0,-13-18 0,14 19 0,-14-19 90,18 23-90,-17-21 0,19 22 0,-19-23 0,13 16 0,-15-17 0,9 15 0,-12-17 90,3 12 0,-6-15-90,1 8 0,-3-11 0,1 5 0,-2-7 0,0 2 0,0-4 0,-1 2 0,0-2 0,0 2 0,-1-1 0,1 7 0,-1-3-90,-1 13 0,1-10-1529,-3 14 899,3-18-2338,-7-6 2158,2-10 900,-5-10 0,2 3 0,0-2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6.939"/>
    </inkml:context>
    <inkml:brush xml:id="br0">
      <inkml:brushProperty name="width" value="0.04286" units="cm"/>
      <inkml:brushProperty name="height" value="0.04286" units="cm"/>
    </inkml:brush>
  </inkml:definitions>
  <inkml:trace contextRef="#ctx0" brushRef="#br0">0 22 6993,'6'3'630,"0"-2"-540,1 0 89,3 0-89,0 0 0,2 1 0,1-1 0,22 1-180,-14-2-180,33-2 1,-32-1-1081,36-7 901,-36 5 449,17-3 0,-24 6 0,-2-1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7.323"/>
    </inkml:context>
    <inkml:brush xml:id="br0">
      <inkml:brushProperty name="width" value="0.04286" units="cm"/>
      <inkml:brushProperty name="height" value="0.04286" units="cm"/>
    </inkml:brush>
  </inkml:definitions>
  <inkml:trace contextRef="#ctx0" brushRef="#br0">1 0 6363,'0'2'360,"0"-1"-180,0 0-90,0 1 0,0-1 0,0 1 0,1 0 360,0 4-360,0-2 269,-1 11-179,0-6 270,0 17-270,0-11 360,-2 26-361,0-21 451,3 32-540,2-31 0,9 22-180,-3-31 90,6 4-180,-3-12 0,2-1-90,1-3-89,2-3-631,8-5 361,-7 1 629,12-10 0,-18 7 0,5-6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7.575"/>
    </inkml:context>
    <inkml:brush xml:id="br0">
      <inkml:brushProperty name="width" value="0.04286" units="cm"/>
      <inkml:brushProperty name="height" value="0.04286" units="cm"/>
    </inkml:brush>
  </inkml:definitions>
  <inkml:trace contextRef="#ctx0" brushRef="#br0">72 18 6813,'-15'-3'1799,"2"0"-1529,0-1-90,3 1-90,2 1-180,2 0 0,1 1-180,3 1-629,3 4 899,16 10 0,-5-5 0,10 7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8.404"/>
    </inkml:context>
    <inkml:brush xml:id="br0">
      <inkml:brushProperty name="width" value="0.04286" units="cm"/>
      <inkml:brushProperty name="height" value="0.04286" units="cm"/>
    </inkml:brush>
  </inkml:definitions>
  <inkml:trace contextRef="#ctx0" brushRef="#br0">221 1 7443,'1'2'360,"1"0"-271,1 1 1,0 1 90,0 1-90,0 1 90,2 0 0,-1 3 270,7 7 899,7 25-989,-5-11 539,3 38-719,-14-39 90,-7 38-180,-3-39 0,-21 30-90,10-35 90,-35 20-180,27-28 0,-17 4-90,20-13-90,1-4-90,3-3-179,1-3-1,5-7-719,2-12 539,6 2-1349,6-34 2069,4 23 0,6-20 0,-1 24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28.572"/>
    </inkml:context>
    <inkml:brush xml:id="br0">
      <inkml:brushProperty name="width" value="0.04286" units="cm"/>
      <inkml:brushProperty name="height" value="0.04286" units="cm"/>
    </inkml:brush>
  </inkml:definitions>
  <inkml:trace contextRef="#ctx0" brushRef="#br0">68 33 6543,'-5'-6'1349,"0"0"-1079,0 0-90,-1 2-90,-1 0-90,2 1-90,0 1-90,0 0-90,1 2-1349,-4 8 1619,4-3 0,-2 5 0,4-4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44.139"/>
    </inkml:context>
    <inkml:brush xml:id="br0">
      <inkml:brushProperty name="width" value="0.04286" units="cm"/>
      <inkml:brushProperty name="height" value="0.04286" units="cm"/>
    </inkml:brush>
  </inkml:definitions>
  <inkml:trace contextRef="#ctx0" brushRef="#br0">230 12 6004,'-3'0'269,"1"0"-179,1 1 0,-1-1-90,1 1 90,-1-1 0,1 1-90,0 0 90,-1-1 0,2 1 90,-3 0 90,-1 0-180,-1-1 270,-2-2-270,4 1 269,-3-4-359,3 4 270,-2-1-270,2 2 180,-4 0-90,3 0 180,-3-1-90,5 0 180,0-1-181,2 1 181,2-2-270,-2 3 90,3 0-180,-2 2 180,2 3-90,-2 0 719,1 18-629,-2-9 180,-2 27-270,0-21 90,-2 37-180,2-33 0,-3 25 0,3-31 0,-4 14 0,1-18-90,-10 11 0,7-17-989,-23 0 629,16-7-1349,-20-10 1169,24 1-1438,-7-19 2068,15 13 0,2-11 0,4 9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44.423"/>
    </inkml:context>
    <inkml:brush xml:id="br0">
      <inkml:brushProperty name="width" value="0.04286" units="cm"/>
      <inkml:brushProperty name="height" value="0.04286" units="cm"/>
    </inkml:brush>
  </inkml:definitions>
  <inkml:trace contextRef="#ctx0" brushRef="#br0">52 4 6813,'-6'-1'1529,"-1"0"-1259,1 0-90,0 0-90,-1 2 0,1 0-90,1 1 0,0 1-90,2 0-810,2 2-269,6 0 1169,5 1 0,1-4 0,2-3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59.408"/>
    </inkml:context>
    <inkml:brush xml:id="br0">
      <inkml:brushProperty name="width" value="0.04286" units="cm"/>
      <inkml:brushProperty name="height" value="0.04286" units="cm"/>
    </inkml:brush>
  </inkml:definitions>
  <inkml:trace contextRef="#ctx0" brushRef="#br0">165 8 6094,'3'-2'629,"1"1"-449,-1 0 0,-1-1 0,0 1 0,0 1 90,0 1-91,0 1 271,0 6-360,-1-1 270,-2 15-270,1-9 180,-3 23-180,2-17 270,-2 38 539,-3 6-629,0-2 449,-11 33-539,7-55 180,-15 50-360,15-53 90,-11 34-90,15-47 90,-4 14-90,9-27 90,-1-1-90,2-10-180,0-14 0,-1 4-629,-4-20 359,1 16-809,-8-17 809,6 19-630,-11-12 721,10 14-451,-5-13 630,10 10 180,7-21 0,0 18 0,4-10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0:59.923"/>
    </inkml:context>
    <inkml:brush xml:id="br0">
      <inkml:brushProperty name="width" value="0.04286" units="cm"/>
      <inkml:brushProperty name="height" value="0.04286" units="cm"/>
    </inkml:brush>
  </inkml:definitions>
  <inkml:trace contextRef="#ctx0" brushRef="#br0">30 124 6273,'-5'-3'630,"0"0"-450,0-1 0,1 0 0,0 0 0,1 0 0,1-1-91,0 0 451,4-7-180,17-5-180,-5 2 180,29-6-270,-20 15 359,36-7-269,-29 10 270,45-1-270,-41 5 270,46 9-360,-48-1 269,40 27-359,-47-18 180,21 35-180,-35-30 0,3 13 0,-12-15 90,-2 1-90,-2-1 0,-2 2 0,-8 8 0,1-7 90,-37 37-90,21-33 0,-37 32 0,33-38-90,-52 24 90,44-27-629,-51 17 269,60-28-1169,-26 1 899,36-8-1439,-10-1 1440,23 0 629,0-2 0,9-1 0,2-1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0.540"/>
    </inkml:context>
    <inkml:brush xml:id="br0">
      <inkml:brushProperty name="width" value="0.04286" units="cm"/>
      <inkml:brushProperty name="height" value="0.04286" units="cm"/>
    </inkml:brush>
  </inkml:definitions>
  <inkml:trace contextRef="#ctx0" brushRef="#br0">1 156 6273,'4'2'630,"1"0"-360,3 1-90,1-1 0,2 0 0,1-1-1,2 1-89,1 0 270,10 2 90,26-1-360,-16-1 90,34-4-90,-45-1 90,28-10-90,-32 6 0,17-13-90,-25 10 90,7-16-90,-16 17 0,-7-14 0,-3 15 0,-11-10 0,4 10 0,-27-9-90,19 10 90,-31-3 0,34 10 0,-22 9 0,24-1 90,-17 21-1,21-13 271,-11 30-90,18-24 450,-1 29-450,8-30 269,11 20-359,-3-27 0,27 8-180,-18-18-450,28-1 90,-28-6-1259,21-8 990,-23 4-1620,14-12 1529,-20 11 720,5-5 0,-9 6 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2.529"/>
    </inkml:context>
    <inkml:brush xml:id="br0">
      <inkml:brushProperty name="width" value="0.04286" units="cm"/>
      <inkml:brushProperty name="height" value="0.04286" units="cm"/>
      <inkml:brushProperty name="color" value="#00A0D7"/>
    </inkml:brush>
  </inkml:definitions>
  <inkml:trace contextRef="#ctx0" brushRef="#br0">60 4 6273,'-2'0'270,"0"0"-180,0 0 0,1 0-90,-1 0 90,1 0 0,0 0-90,0 0 180,1-2 270,0 2-91,0-1-359,0 3 90,0 0-90,0 3 90,0 1-90,0 0 0,0 0 0,0 1 0,0 0 90,0 4-90,0-2 0,-2 15 0,1-10 90,-5 30-90,4-25 90,-2 32-90,5-30 90,-1 18-90,0-20 90,1 6-90,-1-9 0,1 0 90,-1 0-90,0 0 0,0 0 90,-1 6-90,1-6 0,-2 23 90,2-21-90,-2 22 0,2-26 90,0 18-90,0-18 0,1 20 0,-1-19 0,-1 23 0,0-20 90,-5 25-90,2-23 180,-2 24-90,3-26 90,0 19-180,2-24 90,-1 9-90,3-17 0,1 5 0,-1-6 0,2 7 0,-3-5 0,1 9 0,-1-8 90,-1 7-90,1-9 0,-3 3 0,2-6 0,0 0 0,1-1-270,-1-4 90,1 1-900,-1-12 541,0 6 539,-1-16 0,1 14 0,1-6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2.057"/>
    </inkml:context>
    <inkml:brush xml:id="br0">
      <inkml:brushProperty name="width" value="0.04286" units="cm"/>
      <inkml:brushProperty name="height" value="0.04286" units="cm"/>
    </inkml:brush>
  </inkml:definitions>
  <inkml:trace contextRef="#ctx0" brushRef="#br0">281 146 6004,'-3'-6'449,"0"1"-359,0-1 0,-1 0 0,0 1 0,0 0-90,-1 0 270,-7-1-180,4 3 0,-13-1 0,11 5 90,-19 9-180,13-2 270,-24 19-91,20-13 271,-27 34-360,31-27 90,-13 32-90,24-34 0,4 21-90,4-25 0,13 13 0,-6-20 0,22-2 0,-14-9 0,33-22 0,-29 11 0,26-28 0,-33 25 0,9-22 0,-16 23 0,2-13 0,-8 19 90,2-4-90,-3 13 0,7 13 0,-2 0 180,13 28-180,-7-15 360,17 38-181,-14-31 361,15 40-270,-19-41 719,1 45-809,-13-49 90,-18 31-180,5-41-90,-30 11 0,21-20-90,-31-1-180,31-11-629,-23-21 449,31 5-989,-7-38 989,17 26-719,17-52 989,-1 51-90,30-38 180,-20 51 90,28-15 0,-27 24 90,22-4 0,-27 13 180,14 3-90,-20 3 180,8 7-270,-11-4 359,8 10-359,-10-11 90,7 4-90,-8-9 90,5-5-180,-6-1 90,5-14-90,-7 8 0,-1-22 0,-2 16 0,-6-27-90,3 22 0,-5-31 90,7 33 0,-2-20 0,4 31 0,5-4 0,0 11 90,10 6-90,-7 1 90,17 10-90,-13-7 0,10 4 0,-9-7 0,1 0 0,1 1 90,1 0 0,9 2-90,-5-4 270,34 3-270,-28-6 180,34-3-180,-38-1 0,22-7 0,-26 4 90,19-11-90,-23 9 0,14-11 0,-18 11 0,6-11 0,-13 12 89,-3-8-89,-3 9 0,-13-3 0,6 7 0,-24 8 0,17 1 270,-26 18-180,25-11 630,-17 25-540,22-20 449,-5 29-449,15-26 0,9 25-90,3-29 0,22 16-90,-13-23 0,39 5 0,-33-13-270,37-6 90,-40-2-629,23-16 449,-26 7-629,23-19 719,-22 16-360,21-18 540,-24 20-180,14-14 270,-21 19-90,5-11 180,-11 13 0,0-9-90,-3 11 180,0-11-90,0 10 90,-1-10-90,0 10 90,-1-5-90,0 8 90,-1-3-90,0 5 90,-13 3-91,7 3 181,-21 13-90,18-7 540,-15 23-450,18-15 359,-4 25-539,12-24 180,5 22-270,1-26 90,17 11-90,-9-18-270,28 3 0,-23-9-1169,23-5 720,-28 0-1710,12-5 1619,-14 3 810,6-2 0,-4 3 0,2-1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2.939"/>
    </inkml:context>
    <inkml:brush xml:id="br0">
      <inkml:brushProperty name="width" value="0.04286" units="cm"/>
      <inkml:brushProperty name="height" value="0.04286" units="cm"/>
    </inkml:brush>
  </inkml:definitions>
  <inkml:trace contextRef="#ctx0" brushRef="#br0">49 111 6183,'-3'7'450,"1"1"-270,1 1 0,0 1 0,2 0 0,0 1 0,1-1 0,-1 1 629,1 14 1,-5-2-540,1 1 629,-8-3-629,7-15 0,-2 2 0,4-5-91,0-1 1,1-2-90,-1-1 90,-2-3-180,2-1 90,-3-7-90,2 4 0,-3-14 0,3 13 0,-2-14 0,3 15 0,1-11 0,0 11 0,7-14 0,-3 12 0,8-17 0,-7 15 0,7-15 0,-7 16 0,9-15 0,-9 17 0,12-10 0,-10 13 0,9-3 0,-9 7 0,5 3 90,-7 3-90,4 12 0,-4-6 90,5 19-90,-4-15 90,7 25-90,-9-24 90,6 19-90,-8-25 0,3 8 90,-4-13-90,0 3 0,0-6 90,0-6 0,1 0-180,4-15 90,-1 7-90,12-22 90,-6 18 0,24-26 0,-20 28 0,20-15 0,-23 23 0,12 0 0,-14 7 0,7 10 0,-12-1 0,2 22 0,-6-14 0,-1 28 0,0-23 0,5 23 0,0-27-630,13 16 270,-7-23-2158,35 1 1798,-22-12-1438,41-14 2158,-38 5 0,16-8 0,-20 6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3.709"/>
    </inkml:context>
    <inkml:brush xml:id="br0">
      <inkml:brushProperty name="width" value="0.04286" units="cm"/>
      <inkml:brushProperty name="height" value="0.04286" units="cm"/>
    </inkml:brush>
  </inkml:definitions>
  <inkml:trace contextRef="#ctx0" brushRef="#br0">214 151 6183,'-5'-8'810,"1"0"-630,1 3-90,-1-1 0,0 1 0,0 0 0,-2-1 90,-5-2-180,2 3 269,-11-2-269,10 6 360,-18 7-270,15 0 270,-20 15-180,19-7 450,-15 27-541,20-23 361,2 26-450,10-28 180,17 14-90,-6-20-90,26 5 0,-20-13 0,30-4 0,-28-2-90,25-13 90,-28 8 0,17-13 0,-23 11 0,8-14 0,-16 14 0,0-12 0,-5 14 90,-2-4-90,1 9 0,-1 1 0,1 2 0,-1 1 0,1 1 0,0 2 0,0 1 0,5 13 0,-2-7 0,8 20 0,-5-18 0,4 7 0,-4-9 0,2-2 0,1 1 0,0-1 0,8 1 0,-2-3 0,27-2-90,-6-7-180,27-12 270,-25 3-270,19-18 270,-36 15 0,16-22 0,-26 20 0,1-26 90,-10 24-90,-9-27 90,2 27-90,-10-14 90,10 24-90,-8 1 90,8 11 0,-5 19-90,7-7 360,0 59-270,4-42 0,2 35-90,0-46 0,8 15-90,-4-15-540,17 20 450,-11-30-539,20 1 449,-18-15-450,17-15 450,-18 6-449,13-17 539,-17 15-270,6-16 270,-10 19-89,1-15 179,-5 17 90,1-9 0,-2 13 0,0-3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4.522"/>
    </inkml:context>
    <inkml:brush xml:id="br0">
      <inkml:brushProperty name="width" value="0.04286" units="cm"/>
      <inkml:brushProperty name="height" value="0.04286" units="cm"/>
    </inkml:brush>
  </inkml:definitions>
  <inkml:trace contextRef="#ctx0" brushRef="#br0">110 48 6004,'-39'-2'1079,"9"1"-989,17 0 90,6-1-90,0 1 90,3 0 0,0-1-1,1 1-89,1 0 180,3 0-180,2 1 0,12 0 0,-5 0 0,20 0-90,-14-1 0,32-4 0,-27 2 0,29-5 0,-31 5 90,21-4-90,-23 5 90,17-2-90,-21 3 90,13 1 0,-16 0 90,9 1-90,-12 1 449,6 5-269,-8-1 450,1 13-540,-4-8 90,-1 9-91,-1-7 1,0 2 0,0 1-90,0-1 180,2 14-270,-1-11 90,3 21 0,-2-23-90,3 13 90,-4-20 0,4 4 0,-4-11 0,3-2-90,-3-4 0,3-11 0,-3 6-90,-1-28 0,-1 18-90,-4-32 180,2 29-90,-2-23 90,4 27-90,2-12 90,0 21 0,5-5 0,-2 12 0,13 6 0,-9 1 90,14 15-90,-12-10 0,11 15 0,-12-15 0,12 8 0,-11-12 0,15 0 0,-12-7 0,18-9 0,-16 3-180,16-13 180,-19 10-90,10-12 90,-15 14 90,4-6-90,-9 10 90,2 2-90,-4 5 90,0 9-90,0-3 90,2 17-90,-1-12 0,4 18 0,-1-17-360,10 20 90,-6-23-629,12 10 359,-8-17-1349,20-6 630,-2-6 0,14-8 1259,-13 0 0,-5-2 0,-10 5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4.640"/>
    </inkml:context>
    <inkml:brush xml:id="br0">
      <inkml:brushProperty name="width" value="0.04286" units="cm"/>
      <inkml:brushProperty name="height" value="0.04286" units="cm"/>
    </inkml:brush>
  </inkml:definitions>
  <inkml:trace contextRef="#ctx0" brushRef="#br0">75 5 6633,'-42'-5'202,"28"10"1,-4 2-1,29 5 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4.985"/>
    </inkml:context>
    <inkml:brush xml:id="br0">
      <inkml:brushProperty name="width" value="0.04286" units="cm"/>
      <inkml:brushProperty name="height" value="0.04286" units="cm"/>
    </inkml:brush>
  </inkml:definitions>
  <inkml:trace contextRef="#ctx0" brushRef="#br0">1 1 6993,'2'0'1079,"0"0"-809,1 0 90,-1 0 90,1 0 0,0 2-91,0 0 91,1 2 989,6 9-899,6 6-450,-1 0 180,11 12-180,-14-17 180,20 21-270,-17-18 269,21 21-179,-19-20 0,20 18-90,-21-21-90,22 15-2338,-13-14 359,-1-2 1349,-10-7 91,-13-9-541,-6 0 631,0 0 539,-2 0 0,2 0 0,0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5.247"/>
    </inkml:context>
    <inkml:brush xml:id="br0">
      <inkml:brushProperty name="width" value="0.04286" units="cm"/>
      <inkml:brushProperty name="height" value="0.04286" units="cm"/>
    </inkml:brush>
  </inkml:definitions>
  <inkml:trace contextRef="#ctx0" brushRef="#br0">79 222 6453,'-36'5'2069,"8"-1"-1709,21-6 90,2 0-1,3-1 721,7-8-810,1 3 359,25-19-539,-10 13 90,34-26-180,-29 21 0,28-21-180,-34 25-1169,16-13 629,-25 19-1709,0-3 2339,-19 15 0,1-1 0,-7 7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09.407"/>
    </inkml:context>
    <inkml:brush xml:id="br0">
      <inkml:brushProperty name="width" value="0.04286" units="cm"/>
      <inkml:brushProperty name="height" value="0.04286" units="cm"/>
    </inkml:brush>
  </inkml:definitions>
  <inkml:trace contextRef="#ctx0" brushRef="#br0">21 151 5914,'-2'-1'180,"0"1"-180,2-2 89,-1 1-89,0 0 0,1 1 90,-2 0 90,0 0-180,1 0 180,-1 0-180,2 0 90,0 1-90,-1 0 90,-1-1-90,2 0 180,-1-1-180,1 0 180,-1-2-90,1 1 0,-1-1-90,1 3 0,0-1 0,0 0 0,-2 1 0,5 0 0,-3 0 0,4 0 0,-3-1 0,1 0 90,0 1-90,0-1 90,2-1 0,-1 0 179,5-3-179,-2 2 180,9-4-270,-8 4 180,11-3-180,-11 4 180,17-6-90,-13 4 0,16-5 0,-17 6 0,11-5 0,-12 4 0,5-2-90,-9 3 90,2-2-90,-4 3 0,4-2 0,-3 2 0,18-8-90,-10 5-270,19-9 180,-18 9-899,9-4 539,-15 7 540,-2 3 0,-7 3 0,-3 4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7.483"/>
    </inkml:context>
    <inkml:brush xml:id="br0">
      <inkml:brushProperty name="width" value="0.04286" units="cm"/>
      <inkml:brushProperty name="height" value="0.04286" units="cm"/>
    </inkml:brush>
  </inkml:definitions>
  <inkml:trace contextRef="#ctx0" brushRef="#br0">60 107 6004,'4'-6'179,"0"0"-89,1-1-90,-1-1 90,1 0 0,-1 0 180,1-2 540,-1-4-630,0 4 539,2-3-539,-3 9 450,3-3-450,-3 4 269,1 1-359,-3 3 180,0 10-180,-2 1 630,-6 54-540,2-27 89,-4 20 1,0 2-90,-1-4-90,-1 10 0,-1 2-90,2-8 45,0 4 0,1 0-45,2-13 0,1 0 0,0-3 0,2-14 90,-1 29-90,4-46 0,0 8 0,2-23 90,6-6-90,-2-3 180,17-12-90,-10 8 90,24-10-180,-18 12 180,30-5-180,-24 10 90,35-3-90,-32 5-360,43 3 0,-43-1-1349,30 4 989,-39-4-1888,13-5 1798,-19-1 810,9-9 0,-11 5 0,4-5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8.384"/>
    </inkml:context>
    <inkml:brush xml:id="br0">
      <inkml:brushProperty name="width" value="0.04286" units="cm"/>
      <inkml:brushProperty name="height" value="0.04286" units="cm"/>
    </inkml:brush>
  </inkml:definitions>
  <inkml:trace contextRef="#ctx0" brushRef="#br0">149 127 6453,'14'-20'1260,"-3"4"-1170,-3 3 89,-3 4-89,-1 0 90,0 1-90,-2 1 360,-2-8-360,-3 7 90,-9-8-90,3 12 90,-16 2-90,11 6 90,-23 19-180,20-8 359,-24 36-269,27-28 90,-8 35-90,19-37 90,9 23 0,1-27 180,17 14-270,-11-21 269,21 1-269,-18-11 90,22-13-90,-22 1-90,21-31 0,-24 23 0,13-33 0,-21 33 0,1-9 0,-7 17 90,0 2-90,0 2 0,-1 2 0,1 1 0,-1 4 0,0 13 0,2 0 0,7 30 0,0-19 0,30 43 0,-15-40 0,44 29 0,-34-40 0,43 3 0,-41-17-90,33-13 90,-41 0-90,15-25 90,-29 16 0,-5-26 0,-10 26 0,-16-19 0,7 26-90,-15-5 90,17 18 0,-4 18 0,14 0 90,13 36-90,-2-24 90,20 45-90,-15-40 180,21 49-180,-21-46 180,17 42-180,-21-46 90,8 29-90,-14-40 180,0 13-180,-6-27 180,-15-11-180,5-7 0,-24-38 0,17 17-45,-3-15 0,0-2 45,3-2-45,-2-10 0,2 0 45,6 9 0,-1-48 0,13 65 0,20-22 0,-6 42 0,29 2 0,-23 15 0,28 30 0,-34-14 0,6 36 0,-22-33-180,-23 27 0,6-31-989,-36 13 629,28-24-1439,-31-8 1350,34-6-1350,-16-21 1979,29 11 0,0-10 0,13 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3.846"/>
    </inkml:context>
    <inkml:brush xml:id="br0">
      <inkml:brushProperty name="width" value="0.04286" units="cm"/>
      <inkml:brushProperty name="height" value="0.04286" units="cm"/>
      <inkml:brushProperty name="color" value="#00A0D7"/>
    </inkml:brush>
  </inkml:definitions>
  <inkml:trace contextRef="#ctx0" brushRef="#br0">173 200 5824,'0'5'0,"0"0"0,-1 0 0,0-1 0,0-1 0,-2 0 0,1 0 0,-1 0 180,-1 1-180,1-2 90,-1 2-90,3-2 0,-1 1 0,2-1 0,0 1 0,0-2 89,-1 1 1,0-2 0,-2-4-90,2 1 0,-1-4 0,2 4 90,-2-3-90,1 4 0,-3-3 0,2 3 0,-1-4 0,2 2 90,-1-8-90,3 6 0,1-8 0,-1 8 0,4-10 0,-3 9 90,2-13 0,-2 11 90,2-9-180,-3 11 270,0-6-270,-1 9 90,0-3-90,0 5 90,0 0-90,1 0 0,0 0 0,1-3 0,0 1 180,2-8-180,-2 6 449,3-8-359,-4 10 360,2-4-360,-2 7 90,0-1-90,1 2 0,-1 0 0,0 0-90,0-2 0,0 1 90,1-2 0,-1 2 270,0 0-181,0 1 361,-3 5-360,1-1 270,-4 15-360,2-7 180,-3 19-270,3-16 89,-1 17-89,3-19 90,0 17-90,1-16 270,-1 24-270,1-20 180,-3 26-180,2-26 0,-1 21 0,1-23 90,0 22-90,0-22 90,-3 21-90,2-20 0,-2 17 0,2-20 90,-3 18 0,3-15-90,-3 10 0,4-11 0,-1-1 90,2-5-90,0-1 0,0 0 0,0 0 0,0 3 0,-1-3 0,-1 9 0,1-10 0,-2 13 0,2-14 0,-3 10 0,2-12 0,0 7 0,2-8 0,0 2 0,0-4 0,-1 0 0,0-1 0,-2 0 0,1-1 0,-1 3 0,2-3 0,-1 4 0,2-3 0,-1 1 0,1-2 0,0 1 0,-1 0 0,1 2 0,-1-2 0,-1 4-90,0-2 90,-5 8 0,3-6 0,-5 10-90,6-9 90,-6 11 0,5-9-270,-3 10 90,4-11-989,-1 3 719,3-9-1439,1-5 1260,-2-1 629,-7-7 0,2 7 0,-7-1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8.852"/>
    </inkml:context>
    <inkml:brush xml:id="br0">
      <inkml:brushProperty name="width" value="0.04286" units="cm"/>
      <inkml:brushProperty name="height" value="0.04286" units="cm"/>
    </inkml:brush>
  </inkml:definitions>
  <inkml:trace contextRef="#ctx0" brushRef="#br0">19 375 6004,'3'-19'359,"0"-2"-269,-1 0-90,0-3 90,-2 0 0,0-3 0,0-2 180,-4-13 270,-1-12-270,0 11 359,-3-8-449,5 37 450,-1 9-450,4 13 809,6 45-629,-1-17-401,4 27 401,-2-23-90,0 2-90,0 0-90,0 0 90,5 17-180,-3-17 0,12 33 0,-10-41-664,11 27 214,-13-43-2069,7 12 1800,-11-26-1350,5-4 2069,-6-8 0,2-5 0,0 4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9.336"/>
    </inkml:context>
    <inkml:brush xml:id="br0">
      <inkml:brushProperty name="width" value="0.04286" units="cm"/>
      <inkml:brushProperty name="height" value="0.04286" units="cm"/>
    </inkml:brush>
  </inkml:definitions>
  <inkml:trace contextRef="#ctx0" brushRef="#br0">158 152 6273,'8'-8'720,"-1"1"-630,1-1 90,-1 0-90,0 0 0,0 0 180,1-3-180,-2 1 179,2-10-179,-7 10 270,-5-13-360,-2 14 270,-18-8-270,9 12 180,-26 8-90,22 3 180,-30 33-180,30-16 90,-15 44-91,26-37 1,2 30-90,8-33 90,11 30-90,-4-33 180,16 20 0,-13-35 90,17 1-90,-15-12 0,22-18-180,-22 7 0,13-20 0,-20 17 0,5-19 0,-7 16 180,2-20-180,-6 26 180,2-9-180,-2 20 90,1 1-90,-1 5 0,2 4 0,-1 1 0,2 2 89,2 8-89,0-3-179,11 19-1,-8-16-720,18 19 450,-13-24-1708,24 8 1528,-22-18 630,16-4 0,-22-5 0,3-4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9.804"/>
    </inkml:context>
    <inkml:brush xml:id="br0">
      <inkml:brushProperty name="width" value="0.04286" units="cm"/>
      <inkml:brushProperty name="height" value="0.04286" units="cm"/>
    </inkml:brush>
  </inkml:definitions>
  <inkml:trace contextRef="#ctx0" brushRef="#br0">145 60 6183,'6'-7'900,"0"-1"-630,0 1 0,0-1-90,-1 0-1,-1 2 91,-1 0-180,-1 2 90,-1 1-90,-1 1 180,-6 3-180,-1 2 90,-26 20 629,-8 15-629,1-3 540,-2 20-540,32-34 179,5 26-359,9-27 180,18 23-180,-8-27 90,34 20-90,-25-25-180,38 6 90,-37-16-269,33-14 179,-33 2-180,30-30 270,-32 19 90,25-47 270,-30 33-90,6-14 0,-17 28 0,-3 11-1,-1 3 1,0 2 0,-1 3-90,-1 3 0,-2 14-90,0 7 0,2 15-90,1-6-629,11 13 269,-2-22-1079,17 17 989,-12-28-1259,20 0 1169,-20-13 630,7-7 0,-11-1 0,-1-3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29.919"/>
    </inkml:context>
    <inkml:brush xml:id="br0">
      <inkml:brushProperty name="width" value="0.04286" units="cm"/>
      <inkml:brushProperty name="height" value="0.04286" units="cm"/>
    </inkml:brush>
  </inkml:definitions>
  <inkml:trace contextRef="#ctx0" brushRef="#br0">57 2 6453,'-31'-2'360,"6"4"-720,25 10-89,2 0 449,2 2 0,4-1 0,0-1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0.620"/>
    </inkml:context>
    <inkml:brush xml:id="br0">
      <inkml:brushProperty name="width" value="0.04286" units="cm"/>
      <inkml:brushProperty name="height" value="0.04286" units="cm"/>
    </inkml:brush>
  </inkml:definitions>
  <inkml:trace contextRef="#ctx0" brushRef="#br0">215 56 6633,'3'-7'1170,"-1"0"-811,-1 0-179,-1 0 90,-2 0-180,-1 1 90,-1 1-90,-2 0 0,0 2-90,-4 1 90,0 2 0,-17 10 0,9-3 359,-25 22 451,7 23-810,8-13 270,2 35-270,25-49 89,9 26 1,28-21-90,7-12-90,4-8 0,-11-24 0,-17 0 0,0-1 0,-2-3 0,-1-1 90,2-8 0,-6 5 90,1-22-90,-10 23 0,-7-20 0,0 30-180,-8 1 90,7 14 0,-1 8 0,5-1-90,1 3 0,1 0 0,2 2-180,4 7 90,0-6-539,12 14 449,-7-16-360,20 11 450,-17-18-89,28-3 179,-27-7 0,21-10 90,-27 6 270,8-4-91,-13 8 631,4 3-450,-6 3 719,5 14-899,-4-8 0,3 10-90,-3-13 270,1 2-270,-3-5 90,3-6-90,-1-4-90,9-22 0,-4 9-90,14-37 90,-12 26-180,14-36 180,-15 39 0,8-16 0,-12 34 0,6 16 0,-6 8 90,8 36-90,-5-25 0,21 30 0,-12-35-450,38 9 0,-25-25-2878,58-24 2249,-51 3 1079,41-27 0,-50 23 0,9-8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1.672"/>
    </inkml:context>
    <inkml:brush xml:id="br0">
      <inkml:brushProperty name="width" value="0.04286" units="cm"/>
      <inkml:brushProperty name="height" value="0.04286" units="cm"/>
    </inkml:brush>
  </inkml:definitions>
  <inkml:trace contextRef="#ctx0" brushRef="#br0">1 170 6363,'1'13'900,"1"0"-630,-1 1 0,1 0-1,-1 1 91,2-1-90,-1 0 0,1-1 90,0-1-1,0-1 991,1 10-361,-1-7-809,0 1 0,-4-17-90,0-5-90,0-19 0,2 9 0,4-34 0,-2 25 0,11-46-90,-7 45 90,9-25 0,-10 40 0,12 2 0,-9 12 90,17 20 0,-13-5 0,20 42 0,-20-31-90,14 28 0,-17-36 90,13 14-90,-13-21 0,15 2 90,-15-18-90,20-20 0,-15 5 0,22-36 0,-22 26 0,16-39 0,-21 38 0,7-24 0,-12 36 90,-1-6-90,-4 21-90,-2 25 90,2-5-360,2 39 90,2-31-1079,11 32 809,-4-34-1259,22 20 1259,-15-29-899,28 5 1079,-25-16 360,20-3 0,-22-6 0,5-2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3.089"/>
    </inkml:context>
    <inkml:brush xml:id="br0">
      <inkml:brushProperty name="width" value="0.04286" units="cm"/>
      <inkml:brushProperty name="height" value="0.04286" units="cm"/>
    </inkml:brush>
  </inkml:definitions>
  <inkml:trace contextRef="#ctx0" brushRef="#br0">164 340 6004,'-5'-69'2968,"1"15"-2878,-9 47 90,2 4-180,-1 2 90,0 2 0,-1 2 0,-1 3 179,-14 21-179,13-12 270,-12 32-180,22-28 270,1 27-270,7-26 179,12 19-269,-5-25 90,20 8-90,-15-17 0,33-10-90,-26-4 0,22-18 0,-27 9 90,11-28-90,-18 24 0,1-26 0,-13 34 0,-9-7-90,5 18 90,-9 11 0,9 2 0,3 30 0,5-20-90,15 29 90,-6-31 0,8 8 0,-6-14 0,2-1 0,0-3 90,1 0-90,11-3 0,-6-4 0,31-11 0,-24 0 90,37-27-90,-38 15 0,27-39 0,-35 31 90,10-54 0,-24 48-90,-8-48 0,-5 55 0,-13-21 0,10 37 0,-11 7 0,13 13 0,-4 29 0,11-12-180,9 55 180,0-43-180,13 53 180,-11-57-180,13 35 90,-14-42-359,9 19 359,-12-31-540,1 3 450,-7-15-270,-10-15 361,3 2-1,-9-20 90,8 15 269,-10-28-179,11 23 180,-8-25-180,13 34-90,1-9 90,5 17-90,16-1 0,-4 5-90,32 0 90,-21 1-90,40-2 90,-36 1-90,34 0 90,-39 2 630,24 11-360,-34-5 449,12 23-539,-23-14 180,5 25-270,-7-21 0,3 24-90,-3-26 0,2 17 0,-2-24 90,0 8-90,-1-15-90,-5-3 0,2-4-360,-6-14 180,4 5-629,-6-24 539,7 17-359,-6-26 539,6 26 0,-1-20 180,3 25 0,2-11 0,1 16 0,4-9 0,-3 9 180,3-8-90,-4 11 899,0-3-719,-2 7 539,0-1-629,0 3 270,0 0-450,1 0 0,0 0 0,1-1 0,0 1 0,1 0 0,3-1 0,-1 1 0,8-2 0,-5 1 0,22 2 90,-17 0-90,26 5 0,-24-3 0,21 9 0,-22-6 0,16 7 0,-19-7 0,13 4 0,-14-8 0,18-3 0,-15-3-90,23-11 90,-21 6 0,17-14-90,-19 13 180,8-9-90,-14 14 90,2-3 0,-6 6 0,-1 1-90,-2 2 270,-5 11-270,0-3 90,-9 23-90,6-14 90,-7 27-90,9-24-90,-4 26 0,10-28-450,8 19 180,1-25-1259,23 5 810,-15-18-2519,32-21 3328,-27 5 0,14-16 0,-20 14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3.224"/>
    </inkml:context>
    <inkml:brush xml:id="br0">
      <inkml:brushProperty name="width" value="0.04286" units="cm"/>
      <inkml:brushProperty name="height" value="0.04286" units="cm"/>
    </inkml:brush>
  </inkml:definitions>
  <inkml:trace contextRef="#ctx0" brushRef="#br0">96 0 7173,'-51'9'1889,"13"-2"-2339,32 2-180,6 0 1,1 1-91,3 0-89,3 0 809,3 0 0,6-2 0,1-1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3.478"/>
    </inkml:context>
    <inkml:brush xml:id="br0">
      <inkml:brushProperty name="width" value="0.04286" units="cm"/>
      <inkml:brushProperty name="height" value="0.04286" units="cm"/>
    </inkml:brush>
  </inkml:definitions>
  <inkml:trace contextRef="#ctx0" brushRef="#br0">7 16 7353,'-1'-4'2338,"-1"1"-1708,0-1-90,2 2-1,-1 0-179,2 2 0,-1 0-180,3 0 180,2 5 0,16 16-181,-7-5 271,31 40-360,-26-30 0,24 31 0,-25-33-180,21 24 0,-20-23-899,28 31-2429,-18-26 629,1 0 2789,-11-16 0,-14-16 0,-1-2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3.706"/>
    </inkml:context>
    <inkml:brush xml:id="br0">
      <inkml:brushProperty name="width" value="0.04286" units="cm"/>
      <inkml:brushProperty name="height" value="0.04286" units="cm"/>
    </inkml:brush>
  </inkml:definitions>
  <inkml:trace contextRef="#ctx0" brushRef="#br0">25 393 7173,'-8'0'2788,"1"0"-2068,2-2-90,1-3-1,4-2-179,1-2-90,4-3 0,8-11-1,30-29-269,-12 15-135,4-2 0,0 1 45,-8 8-809,27-29 269,-34 38-1799,13-16 1350,-24 26-1979,0 1 2968,-8 12 0,-2 6 0,1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4.880"/>
    </inkml:context>
    <inkml:brush xml:id="br0">
      <inkml:brushProperty name="width" value="0.04286" units="cm"/>
      <inkml:brushProperty name="height" value="0.04286" units="cm"/>
      <inkml:brushProperty name="color" value="#00A0D7"/>
    </inkml:brush>
  </inkml:definitions>
  <inkml:trace contextRef="#ctx0" brushRef="#br0">649 53 5824,'0'2'180,"0"0"-180,0-1 269,0-1-269,-2 0 90,2 0-90,-2 0 0,2 0 540,-1 0-450,0 0 0,1-1-90,-2 0 90,0-2 0,1 0-90,-1-8 0,2 5 180,0-10-180,0 10 270,0-3-180,0 7 359,-1 4-359,1-1 270,-2 6-360,2-3 270,-1 3-270,0-5 180,0 1-180,0-2 90,-1 2-90,1-1 180,-6 10-180,1-4 180,-9 16-91,6-12 91,-11 17-180,11-18 90,-10 10-90,12-13 0,-14 4 0,12-8 0,-17 6 0,14-5 0,-20 9 0,11-4 0,-5 2 0,6-3 0,7-4 0,0 0 0,1-2 0,-1 0 0,1 0 0,0 0 0,-6 1 0,5-1 0,-14 3 0,14-3 0,-13 5 0,16-4 0,-9 4 0,12-5 0,-11 5 0,11-6 0,-11 3 0,10-4 0,-10 0 0,10-1 0,-12 1 0,11 0 0,-10 1 0,12-1 0,-7 2-90,10-3-719,-3-1 449,6 0-1439,1-3 1079,5 1 720,1-2 0,2 1 0,0-2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6.393"/>
    </inkml:context>
    <inkml:brush xml:id="br0">
      <inkml:brushProperty name="width" value="0.04286" units="cm"/>
      <inkml:brushProperty name="height" value="0.04286" units="cm"/>
    </inkml:brush>
  </inkml:definitions>
  <inkml:trace contextRef="#ctx0" brushRef="#br0">107 78 6183,'2'-3'540,"-1"1"-360,1-1 0,-1 0-90,1 0 90,0 0 0,0-1-90,2 0 90,-1 0 629,13-7-539,-7 4 629,19-10-539,-18 11 989,9-1-1079,-15 8 360,-2 22-540,-6-1 270,-12 58-180,5-31-46,-2 19 1,0 3-45,0 0 45,-1 15 0,0 0-45,1-9-45,-1 5 0,0-1-45,2-15 45,1-2 0,0-3-45,3-17 0,-9 35 90,12-58-90,-4 4 0,8-27-90,0-24 90,3 8-90,6-29 90,-2 27 0,10-17 90,-6 26 450,33 1-360,-20 12 539,48 24-539,-38-6 45,9 9 0,1 1-135,-3-1-225,8 4 0,0-2-135,-6-6-270,7-3 1,0-4-1,-7-10-1529,46-18 1260,-54-6-2699,22-46 2698,-43 33 810,2-28 0,-16 40 0,0-4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7.179"/>
    </inkml:context>
    <inkml:brush xml:id="br0">
      <inkml:brushProperty name="width" value="0.04286" units="cm"/>
      <inkml:brushProperty name="height" value="0.04286" units="cm"/>
    </inkml:brush>
  </inkml:definitions>
  <inkml:trace contextRef="#ctx0" brushRef="#br0">8 18 7623,'-1'0'989,"-1"0"270,2 0-809,0 0 0,-1 0 0,-1 0-1,1 0 811,1 0-1260,2 0 90,0 0 0,2 0-1,1 1 91,14 1-90,-4-1 90,39 1-180,-22-2 90,51-5-90,-43 3-180,43-5 90,-52 4-539,26-1 179,-39 3-1169,12 0 899,-22 0-1349,-2 2 1350,-10 1 719,-18 8 0,8-3 0,-12 6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7.427"/>
    </inkml:context>
    <inkml:brush xml:id="br0">
      <inkml:brushProperty name="width" value="0.04286" units="cm"/>
      <inkml:brushProperty name="height" value="0.04286" units="cm"/>
    </inkml:brush>
  </inkml:definitions>
  <inkml:trace contextRef="#ctx0" brushRef="#br0">49 1 6363,'-26'21'2249,"5"-2"-1889,20-12 90,1-1 89,1 1-89,2-1 0,2 0 719,12 3-899,-3-3 270,33 2-450,-21-6 90,44-5-91,-38-2-268,39-7-1,-42 7-1349,24-7 809,-35 8-2338,4 2 2068,-19 4 990,-4 3 0,-4 3 0,0 1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39.845"/>
    </inkml:context>
    <inkml:brush xml:id="br0">
      <inkml:brushProperty name="width" value="0.04286" units="cm"/>
      <inkml:brushProperty name="height" value="0.04286" units="cm"/>
    </inkml:brush>
  </inkml:definitions>
  <inkml:trace contextRef="#ctx0" brushRef="#br0">81 102 6183,'-1'-11'450,"0"0"-270,2 1 0,1-1 0,0 0 0,1 0 0,0 1 0,0 1-1,-1 1 451,1-2 899,-5 13-1079,1 1 899,-8 42-989,3-13 270,-13 63-450,10-47-180,-5 25 0,1 0-360,4-19-151,1-1 1,1-5-120,7-24-2968,4 2 2609,-2-16 989,3-8 0,-4-14 0,-2-8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40.243"/>
    </inkml:context>
    <inkml:brush xml:id="br0">
      <inkml:brushProperty name="width" value="0.04286" units="cm"/>
      <inkml:brushProperty name="height" value="0.04286" units="cm"/>
    </inkml:brush>
  </inkml:definitions>
  <inkml:trace contextRef="#ctx0" brushRef="#br0">14 69 6543,'4'-7'900,"2"0"-720,4-2 89,1 0-89,4 0 0,3 1 0,2 0 90,4 2-90,2 1 1079,49 14-495,-29 12 1,1 3-495,45 14 45,-34 10 0,-9 4-225,-15-5 90,-4 9 0,-5 3-90,-12-6-1,-10 8 1,-6-1 0,-10-9 0,-13 3 0,-5-2-90,-7-11 0,-12 0 0,-4-4-90,0-11-225,-15-4 1,0-5-226,16-12-405,-2-11 1,7-6 135,23-7-181,-3-18 1,25 13 89,6 1 91,5 0 809,8 2 0,6 0 0,4 1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40.695"/>
    </inkml:context>
    <inkml:brush xml:id="br0">
      <inkml:brushProperty name="width" value="0.04286" units="cm"/>
      <inkml:brushProperty name="height" value="0.04286" units="cm"/>
    </inkml:brush>
  </inkml:definitions>
  <inkml:trace contextRef="#ctx0" brushRef="#br0">13 23 6633,'-4'0'1349,"0"0"-899,2 0 0,0 0 899,1 0-899,6 1 0,-1 1-91,5 2 1,1 0 0,2 0-180,3 0 180,14 0 0,34-4-360,-17 1-90,40-7-90,-55 3-1349,27-3 719,-39 4-2158,14-6 1978,-23 4 990,4-4 0,-9 4 0,1-2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41.279"/>
    </inkml:context>
    <inkml:brush xml:id="br0">
      <inkml:brushProperty name="width" value="0.04286" units="cm"/>
      <inkml:brushProperty name="height" value="0.04286" units="cm"/>
    </inkml:brush>
  </inkml:definitions>
  <inkml:trace contextRef="#ctx0" brushRef="#br0">1 219 7713,'0'6'899,"1"2"-629,1 1 90,0 3 0,0 3-1,1 3 91,0 3 989,3 40-1169,-3-27 270,4 52-450,-5-56 270,-1 37-360,-1-44 179,-2 15-179,1-28 180,0 1-180,0-8 90,-2-7-90,1-3 0,-2-24 0,1 10-90,-1-45 0,2 29 45,0-22 0,2-2-45,3 7-594,2-43 684,5 59 0,2 3 0,2 3 0,2 2-90,12-6 90,-5 11 90,28-5-90,-24 23 179,33 19-89,-35 5 180,28 44-180,-31-27 45,3 20 0,-1 1-135,-5-6 0,2 9 0,-2-2 0,-5-15-270,16 37 90,-17-49-359,18 19 179,-18-34-1259,18 0 899,-15-16-1888,21-17 1798,-19 5 810,16-15 0,-18 16 0,4-4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1:41.547"/>
    </inkml:context>
    <inkml:brush xml:id="br0">
      <inkml:brushProperty name="width" value="0.04286" units="cm"/>
      <inkml:brushProperty name="height" value="0.04286" units="cm"/>
    </inkml:brush>
  </inkml:definitions>
  <inkml:trace contextRef="#ctx0" brushRef="#br0">24 67 6543,'-14'-1'1979,"4"0"-1709,12-1-90,6-2 0,6 0 0,6-1 90,24-5-91,-6 2-269,57-8-89,-44 9-631,9 2 0,-3 1 181,-18 5 629,28 9 0,-56-1 0,2 4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2"/>
    </inkml:context>
    <inkml:brush xml:id="br0">
      <inkml:brushProperty name="width" value="0.04286" units="cm"/>
      <inkml:brushProperty name="height" value="0.04286" units="cm"/>
    </inkml:brush>
  </inkml:definitions>
  <inkml:trace contextRef="#ctx0" brushRef="#br0">125 12 6004,'-2'-3'359,"1"1"-269,-1 0 0,0 1 0,0-1 90,0 1-90,-2 1 0,1 0 0,-1 1 90,-4 2-90,3-1 0,-4 0 0,7-2 359,-3-1-269,3 0 180,-4 0-270,3 0 360,-4 1-360,4 0 360,-3 0-361,4 0 361,-2 0-360,4 1 180,-2 1-180,1 0 360,-3 10-270,2-5 179,-4 17-269,4-12 90,-3 22-90,4-17 0,1 31 0,2-25 0,4 38-90,-2-32 90,5 42 0,-6-38 0,4 56-90,-5-53 180,2 45-180,-2-54 0,2 28 90,-2-33-90,4 26 0,-4-27 0,6 31 0,-6-27 90,4 32-90,-4-32 0,3 31 90,-2-36-90,2 16 0,-4-27 0,1 5 0,-2-11 0,0 3 0,0-5 0,0 1 0,0-1 0,0 0 0,-1 0-720,-5 2 180,1 0-2248,-15 0 1709,8-5 1079,-15-11 0,12-2 0,-4-8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3"/>
    </inkml:context>
    <inkml:brush xml:id="br0">
      <inkml:brushProperty name="width" value="0.04286" units="cm"/>
      <inkml:brushProperty name="height" value="0.04286" units="cm"/>
    </inkml:brush>
  </inkml:definitions>
  <inkml:trace contextRef="#ctx0" brushRef="#br0">294 119 6094,'-5'-2'269,"0"0"-269,0 0 90,1-1-90,0 0 90,1 0-90,0-1 90,1-1 180,4-10-180,-1 6 450,9-19-360,-7 17 269,4-9-359,-6 16 270,0-2-180,-2 5 90,0 0-180,0 1 180,0 0-270,0 1 180,-3 3-180,1 1 179,-13 24-89,6-12 270,-18 32-180,15-27 270,-15 27-270,17-28 179,-11 21-359,13-25 90,-7 20-90,10-23 0,-7 17 90,9-20 90,-3 11-90,5-15 90,0 3-180,2-7 0,0 1 0,0-3 0,-2 4 0,0-2 0,-6 7 0,3-3 90,-8 8-90,7-8 0,-5 6 0,7-9 0,-4 6 0,4-7 0,-5 9 0,5-6 0,-5 5 0,7-7 90,1-3-90,2-4 0,9-14 90,-4 5-90,19-23 0,-14 20 0,17-21 0,-18 23 0,14-18 0,-13 17 0,16-20 0,-14 18 0,15-20 0,-14 19 0,14-17 0,-17 20 0,15-18 0,-16 20 0,12-13 0,-15 16 0,8-7 0,-9 10 0,5-6 0,-6 9 0,1-3 0,-5 5 0,0-1 0,-1 2 0,1 0 0,0 0 0,1 0 0,0 0 0,2 2 0,-2 0 90,6 4-90,-3-2 0,9 10 90,-7-6-90,15 12 0,-11-10 90,20 17 0,-18-15-90,16 20 0,-19-18 0,10 21 0,-13-18-270,8 22 0,-9-23-1259,8 13 809,-9-20-2068,0 7 1978,-6-11 810,-5 2 0,0-4 0,-2-1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6.428"/>
    </inkml:context>
    <inkml:brush xml:id="br0">
      <inkml:brushProperty name="width" value="0.04286" units="cm"/>
      <inkml:brushProperty name="height" value="0.04286" units="cm"/>
      <inkml:brushProperty name="color" value="#00A0D7"/>
    </inkml:brush>
  </inkml:definitions>
  <inkml:trace contextRef="#ctx0" brushRef="#br0">1 73 5914,'2'-1'90,"-1"-1"0,0-1-90,0 0 0,0-2 89,1-1-89,1 0 0,0 0 90,0-3 0,2-2-90,-2 3 180,2-1-90,-4 8 0,1-1 0,-2 1 270,1 2-270,0-1 180,0 2-180,0-1 179,-1 4-269,1-1 180,0 6-180,-1-3 90,3 14-90,-2-10 90,3 24 0,-2-17 0,3 39 0,-2-32 0,3 40-90,-3-41 180,3 32-90,-3-32 0,5 26 0,-4-29-90,5 19 90,-6-24 90,5 16-90,-5-19 359,1 24-359,-3-22 90,0 20-180,-1-23 90,0 10-90,1-14 90,2 7-90,-1-10 180,2 9-180,-3-8 270,2 9-180,-1-7 90,1 9-90,-2-10-90,2 7 0,-2-10 90,1 5 0,0-3-90,0 2 89,0-1-89,-1 0 90,1 1-90,-1 0 90,1 1-90,-1 0 0,1 0 90,-1 3-90,1-3 0,1 10 0,-1-11 0,1 9 0,-1-12 0,0 5 0,-1-6 0,2 8 0,-2-8 0,2 9 0,-2-8 90,-1 6-90,0-7 0,0 4 0,0-6 0,-1 2-90,0-1 0,-3 2-179,2-1-901,-2 5 451,2-6-2699,-9 3 3418,6-7 0,-7-1 0,7-3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4"/>
    </inkml:context>
    <inkml:brush xml:id="br0">
      <inkml:brushProperty name="width" value="0.04286" units="cm"/>
      <inkml:brushProperty name="height" value="0.04286" units="cm"/>
    </inkml:brush>
  </inkml:definitions>
  <inkml:trace contextRef="#ctx0" brushRef="#br0">151 377 5914,'-7'3'180,"2"0"-91,-1-1-89,2-1 90,0 0-90,0-2 90,1 0-90,0 0 90,0-1 0,-1 1 180,-3-2 90,-3 2-180,0-2 90,-3 3-90,8-2 89,-6-1-179,6 2 90,-5-3-90,5 2 90,-7-2-90,7 2 360,-2-2-270,4 1 449,-1-2-359,3 3 450,1-3-540,2 2 449,11-6-449,-6 4 0,13-13-90,-11 9 0,9-12 0,-10 12 0,8-9 0,-10 12 0,10-8-90,-8 9 90,15-8-90,-11 7 0,28-11 0,-21 10 0,33-13 0,-30 12 0,13-6 0,-15 8 0,-1-1 0,0 1 0,-1 1 0,7-3 0,-7 2 90,18-2-90,-19 5 0,23-3 0,-23 3 0,33-5 0,-28 4 0,32-7 0,-33 8 0,25-3 0,-25 6 0,29-2 0,-27 2 0,33-4 0,-30 1 0,32-7 0,-33 6 0,33-8 0,-38 9 0,21-3 0,-30 6 90,7 2-90,-12-1 0,5 3 0,-8-3 0,6 2 90,-6-2-90,8 0 0,-5-1 0,9 0 0,-10 0-90,5 1 0,-8 1-540,-3 4 270,0-1-1619,-7 5 1080,2-6-1890,-14 1 2789,9-6 0,-8-2 0,9-2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5"/>
    </inkml:context>
    <inkml:brush xml:id="br0">
      <inkml:brushProperty name="width" value="0.04286" units="cm"/>
      <inkml:brushProperty name="height" value="0.04286" units="cm"/>
    </inkml:brush>
  </inkml:definitions>
  <inkml:trace contextRef="#ctx0" brushRef="#br0">5 0 6273,'-1'3'720,"-1"0"-630,1-1 90,1-1-90,0 1 90,0-2-90,1 1 269,3 0 181,8 1-360,-3 0 540,14 4-451,-12-4 811,12 8-810,-14-5 449,12 10-539,-13-8 0,25 10-90,-17-11 0,35 10-90,-26-10 90,36 7-90,-32-8 90,31 8-90,-36-8 90,19 8 0,-28-9-90,8 3 0,-16-5 0,5 1 0,-10-3 90,2 1-90,-4-1 90,-3 4-90,0-2 90,-11 11-90,5-4 0,-21 19 0,14-12 0,-28 31 0,21-24 0,-40 47 0,36-41 0,-32 39 0,42-46-270,-14 15-90,22-27-1349,-5 1 899,11-13-2158,0-14 2159,3 3 809,0-9 0,1 10 0,0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6"/>
    </inkml:context>
    <inkml:brush xml:id="br0">
      <inkml:brushProperty name="width" value="0.04286" units="cm"/>
      <inkml:brushProperty name="height" value="0.04286" units="cm"/>
    </inkml:brush>
  </inkml:definitions>
  <inkml:trace contextRef="#ctx0" brushRef="#br0">84 339 5824,'-5'-6'180,"1"0"-90,-1 0-1,0 0 1,0-1 0,0 0 0,0 0 180,-4-14-180,4 9 90,-4-23-90,8 21 270,-3-16-270,3 18 449,-5-17-449,3 17 270,-5-18-270,6 18 270,1-16-270,2 16 90,3-7-90,-1 11 90,0 0-90,-1 3 89,0 1 91,1 2-180,0 1 90,2 3 90,-2 1-90,1 2 0,-2 0 0,0 3 269,4 11-359,-3-5 180,6 22-270,-5-18 90,6 26-90,-6-23 90,7 31-90,-6-26 90,5 36-90,-6-31 90,5 42-90,-4-40 90,3 56-90,-5-52 90,3 47-90,-4-56 90,2 25-90,-2-35 90,-1 15-90,0-21 0,-1 13 90,0-15-90,0 15 0,0-14 0,0 17 0,0-17 90,0 12-90,0-15 0,0 10 0,-1-9 0,-1 14 0,0-11 0,-3 19 0,2-17 0,-1 16 0,3-19-270,-1 8 90,3-13-360,-1 4 180,2-8-1079,0-2 810,0-2-2070,-7-9 2070,0 4 629,-6-4 0,2 6 0,1 1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7"/>
    </inkml:context>
    <inkml:brush xml:id="br0">
      <inkml:brushProperty name="width" value="0.04286" units="cm"/>
      <inkml:brushProperty name="height" value="0.04286" units="cm"/>
    </inkml:brush>
  </inkml:definitions>
  <inkml:trace contextRef="#ctx0" brushRef="#br0">2 140 6813,'0'2'630,"-1"1"-450,1-1-90,1 1 89,-1 0 1,2 1-90,0 1 180,2 3 180,4 14-360,-1-7 270,9 22-180,-9-20 539,13 25-449,-10-23 629,16 22-719,-12-24 360,24 18-540,-21-23 90,23 10 0,-26-16-90,12 2 90,-17-5-90,6 0 0,-11-2 90,6 0-90,-6-1 90,8-4-90,-6 2 90,21-19 0,-14 9 0,24-27-90,-22 20 180,24-31-90,-22 26-1,24-34-89,-23 33 0,23-28 0,-23 32-179,20-19 89,-23 25-1799,19-15 1079,-22 19-2068,1-10 1978,-17 15 900,-7-3 0,-2 5 0,-2-2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8"/>
    </inkml:context>
    <inkml:brush xml:id="br0">
      <inkml:brushProperty name="width" value="0.04286" units="cm"/>
      <inkml:brushProperty name="height" value="0.04286" units="cm"/>
    </inkml:brush>
  </inkml:definitions>
  <inkml:trace contextRef="#ctx0" brushRef="#br0">811 0 6004,'2'4'90,"-1"-1"-1,2 2-89,-1-1 0,1 0 0,1 0 0,-1-1 0,1-1 0,2-1 180,1 1-90,-1 0 180,-3 0-180,-3 0 180,1-2-180,0 1 0,1-1 0,0 0-90,2 0 90,-2 0 270,3-2-181,-3 1 361,1-4-360,-4 2 270,-2-3-270,1 3 539,-10-5-539,5 5 270,-12-2-270,11 4 270,-11 3-361,11 0 271,-13 7-270,11-5 180,-19 6-270,14-6 180,-34 9-180,26-6 90,-36 11-90,35-10 0,-31 11 0,30-12 0,-14 6 90,18-7-90,-1 2 0,1-1 0,0 0 0,0 0 90,1 1-90,0-2 90,0 1-90,-15 3 0,14-2 90,-22 6-90,28-8 0,-18 4 0,24-7 0,-7 3 0,13-6 0,-5 3 90,3-1-90,-8 3 0,6-4 90,-10 5-90,9-4 90,-11 5-90,12-5 0,-6 3 0,11-3-180,-3-1 90,4-1-810,-2-1 450,3 0-1348,5-8 1168,-1 3-1349,1-11 1349,-5 9 630,-3-4 0,0 8 0,0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19"/>
    </inkml:context>
    <inkml:brush xml:id="br0">
      <inkml:brushProperty name="width" value="0.04286" units="cm"/>
      <inkml:brushProperty name="height" value="0.04286" units="cm"/>
    </inkml:brush>
  </inkml:definitions>
  <inkml:trace contextRef="#ctx0" brushRef="#br0">229 0 6453,'2'2'450,"0"0"-270,-2-1 90,0 0-90,0 0 0,-1 1-1,0 0-89,-1 0 180,-1 3-180,0-1 180,-7 6-270,4-4 270,-15 13 90,-3 3-360,1-1 270,-10 14-270,20-20 90,-15 20-1,17-20-89,-11 14 90,14-18 90,-5 5-90,9-12 360,-1 2-270,4-4 0,1 0-90,1-2 270,8-1-271,-2 1 271,16-1-180,-10 1 90,22 6-180,-18-1 90,23 19-180,-22-9 180,29 32-180,-27-26 90,28 26-90,-31-32 90,19 11-90,-23-19 0,9 4-90,-15-9-450,2 3 90,-7-3-1888,-8 0 1258,-1 0 1080,-19 4 0,11-2 0,-10 3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0"/>
    </inkml:context>
    <inkml:brush xml:id="br0">
      <inkml:brushProperty name="width" value="0.04286" units="cm"/>
      <inkml:brushProperty name="height" value="0.04286" units="cm"/>
      <inkml:brushProperty name="color" value="#004F8B"/>
    </inkml:brush>
  </inkml:definitions>
  <inkml:trace contextRef="#ctx0" brushRef="#br0">0 417 6183,'0'-3'360,"1"0"-270,0 1-90,0 0 0,1 1 0,0-1 0,-1 1 90,2 1 90,-1 0-90,1 1 270,-1-1-270,-2 0 270,1 0-271,0 0 181,1 0-180,-1 0 180,4 0-90,-1 0 450,9 0-450,-5 0 359,11-1-359,-11 0 450,10-2-450,-9 1 179,8 0-269,-7 1 360,24-5-360,-15 3 90,34-9-90,-28 7 90,37-9-180,-32 8 180,39-8-180,-38 8 90,53-8 0,-12 4-90,-2-1 90,18-6 0,-55 9-90,29-9 0,-33 8 90,39-12-90,-36 11 0,41-8 0,-47 13 89,36-4-89,-34 5 90,43-2-90,-36 3 0,49-3 0,-43 2 45,16-2 0,2-2-45,-9 0 0,15-1 0,-1 1 0,-13 2 45,7-1 0,0 1-45,-8 1 90,7-1 0,0 0 0,-8 0-45,7-1 0,1 0 45,-6 1 0,9-1 0,1 1-90,-4 1 90,21-1 0,2 0-90,-12 1 0,14 1 0,-1-1 0,-19 3 45,8-1 0,0 1-45,-9 1 45,8-1 0,0 1 45,-10 1-45,17 1 0,0 0 45,-15 1-90,11 1 0,-3 1 90,-18 0-90,41 3 0,-51-3 179,55 1-179,-52-3 90,9-1 0,-2-1-90,-13-2 90,38-2-90,-46 1 90,34 0 0,-36 1 0,38-1 0,-36 1 0,48 0-90,-46 2 0,36 3 45,-20 2 0,4 0-45,13 0 0,5-1 0,15 3 0,1 0 0,-6-1 0,-1 2 0,-8 2 0,-6 0 0,11 3-1341,14 10 1341,-64-16 0,33 8 0,-33-9-46,36 7 46,-34-7 0,45 8 0,-37-8 0,61 6 0,-56-7 0,52 4 0,-59-7 0,42 2 0,-43-3 0,44-3 0,-44 1 0,45-2 0,-48 3 0,34 2 0,-44-1 0,19 3 0,-22-1 1321,20 4-1321,-18-4 0,26 7 0,-27-7 156,11 4-156,-18-5 0,24 7 0,-21-5 0,17 7 0,-30-9-90,0 1 0,-2-3-630,-3 0 361,1 0-1170,-2-4 719,4 1-2068,-6-10 1798,1 6 1080,-16-8 0,8 10 0,-7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1"/>
    </inkml:context>
    <inkml:brush xml:id="br0">
      <inkml:brushProperty name="width" value="0.04286" units="cm"/>
      <inkml:brushProperty name="height" value="0.04286" units="cm"/>
      <inkml:brushProperty name="color" value="#004F8B"/>
    </inkml:brush>
  </inkml:definitions>
  <inkml:trace contextRef="#ctx0" brushRef="#br0">0 2149 6183,'0'3'360,"0"-1"-270,0-1 90,0 1-90,0-1 0,0 1 90,1-1-90,0 0 270,0 0 89,3-2-269,-1 0 450,9-8-360,-5 3 719,12-10-629,-10 9 629,7-9-809,-8 8 360,9-12-450,-9 9 90,16-21-90,-11 15 90,23-31-180,-17 23 270,38-51-180,-31 41-1,6-9 1,0-1 0,-6 10 90,31-45-90,-32 44 0,30-45 0,-31 44-45,4-5 0,1 0-45,-3 3 90,8-14 0,2-1-90,-8 10 90,6-9 0,-1 1 0,-9 17 0,26-40-90,-29 43 90,23-36-90,-25 38 90,23-37 0,-24 37 0,25-36-90,-24 37 89,25-34-89,-24 37 90,24-32-90,-26 34 90,23-33-90,-25 35 90,17-29-90,-22 34 0,12-22 0,-14 22 0,11-19 0,-13 21 90,8-15-90,-9 18 270,9-12-270,-10 15 180,7-9-90,-9 12-90,6-10 0,-5 8 0,8-14 90,-6 11-90,8-14 0,-8 15 0,6-11 0,-8 13 0,3-3 0,-5 7-360,-2 1 90,-1 4-1079,-2 0 629,2-1-2428,-4-2 1979,1 1 1169,-16 0 0,6 1 0,-11 1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2"/>
    </inkml:context>
    <inkml:brush xml:id="br0">
      <inkml:brushProperty name="width" value="0.04286" units="cm"/>
      <inkml:brushProperty name="height" value="0.04286" units="cm"/>
      <inkml:brushProperty name="color" value="#004F8B"/>
    </inkml:brush>
  </inkml:definitions>
  <inkml:trace contextRef="#ctx0" brushRef="#br0">557 2917 7982,'0'-3'540,"0"-1"-360,0 2 0,0-1 0,0 0 0,1-1 180,-1 0-91,1 0 91,-1 0 1079,-2-7-1259,0 4 270,-4-17-360,3 10 90,-6-24-180,4 16 180,-7-49-90,7 36 0,-5-56 0,6 53 0,-7-50-90,4 50 89,-15-51-89,10 50 0,-19-50 90,16 50-90,-21-54 0,21 50 0,-4-16 0,0-1 0,6 10 45,-2-3 0,2 1-45,5 13 90,-9-35 0,9 40 0,-12-40-90,11 48 90,-9-30-90,12 37 90,-5-19-90,8 21 0,-4-22 0,6 21 0,-2-25 0,3 24 0,0-20 0,0 23 0,0-20 0,0 22 0,0-23 0,-1 22 90,-2-23-90,0 21 0,-4-25 0,4 22 0,-5-25 0,6 26 0,-3-26 0,3 25 0,-4-35 0,4 32 0,-3-36 0,3 37 0,-5-26 0,4 28 0,-6-24 0,5 26 0,-5-22 0,5 23 0,-2-16 0,4 21 0,-1-14 0,2 17 0,-1-11 0,2 14 0,-1-6 0,1 7 0,0-6 0,0 6 0,-1-12 0,1 7 0,-3-17 0,2 15 0,-2-18 0,1 16 0,-3-20 0,2 19 0,-4-19 0,3 22 0,-3-16 0,4 18 0,-1-11 0,3 15 0,-1-3 0,2 6 0,0-3 0,0 2 90,0-8-90,-2 5 0,0-10 0,1 9 0,-2-6 0,1 11-270,-2-2 90,3 6-1619,2 5 810,2 1-3419,20 24 4408,-8-18 0,14 12 0,-11-22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3"/>
    </inkml:context>
    <inkml:brush xml:id="br0">
      <inkml:brushProperty name="width" value="0.04286" units="cm"/>
      <inkml:brushProperty name="height" value="0.04286" units="cm"/>
      <inkml:brushProperty name="color" value="#004F8B"/>
    </inkml:brush>
  </inkml:definitions>
  <inkml:trace contextRef="#ctx0" brushRef="#br0">7 1 6183,'-2'3'540,"1"0"-360,-1 0-90,1 1 90,0 0 0,1-1 0,1 2 0,0 0-1,1 1 541,8 10-450,-3-8 719,13 16-629,-11-15 630,11 14-631,-11-12 271,18 21-540,-13-17 90,27 25-90,-21-21 90,37 27-90,-28-22 90,44 35-90,-38-31-1,6 5 1,0 1 0,-4-4 45,5 5 0,1 0-45,-5-3 0,12 13 0,1 2 0,-8-7 0,8 10 0,0-1 0,-12-12 45,4 5 0,0-1-45,-5-8 89,7 5 1,1-1 0,-4-4-1786,10 4 0,1 0 1696,-4-3-569,9 4 1,0 1 568,-5-5-90,12 11 0,1 1 0,-13-7-346,7 6 0,-3 0 346,-17-13 45,0 2 0,-1-1 45,-9-7-584,30 26 494,-38-33 90,22 18-90,-28-24 2197,19 10-2197,-20-14 1198,24 10-1198,-23-13 1219,21 10-1129,-24-11 1101,12 6-1101,-15-5-90,12 4 0,-13-5 0,12 7 0,-12-7 0,11 5 0,-12-6 0,11 5 0,-11-6 90,5 4-90,-7-5 0,5 5 90,-6-4 90,8 8-180,-8-6 89,10 11-89,-9-9 90,15 13-90,-11-11 90,18 15-90,-14-12 180,23 18-180,-20-15 90,26 21-90,-24-19 90,31 26-90,-30-26 0,30 25 0,-31-27 90,23 20-90,-24-21 0,15 13 0,-22-17 0,8 4 0,-13-9 0,3 1 0,-7-5 0,1 1-989,-3-2 539,-4-1-180,1-1-179,-4-1-91,1-1-2698,-9-13 2339,3 3 1259,-18-35 0,17 20 0,-8-21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7.093"/>
    </inkml:context>
    <inkml:brush xml:id="br0">
      <inkml:brushProperty name="width" value="0.04286" units="cm"/>
      <inkml:brushProperty name="height" value="0.04286" units="cm"/>
    </inkml:brush>
  </inkml:definitions>
  <inkml:trace contextRef="#ctx0" brushRef="#br0">811 0 6004,'2'4'90,"-1"-1"-1,2 2-89,-1-1 0,1 0 0,1 0 0,-1-1 0,1-1 0,2-1 180,1 1-90,-1 0 180,-3 0-180,-3 0 180,1-2-180,0 1 0,1-1 0,0 0-90,2 0 90,-2 0 270,3-2-181,-3 1 361,1-4-360,-4 2 270,-2-3-270,1 3 539,-10-5-539,5 5 270,-12-2-270,11 4 270,-11 3-361,11 0 271,-13 7-270,11-5 180,-19 6-270,14-6 180,-34 9-180,26-6 90,-36 11-90,35-10 0,-31 11 0,30-12 0,-14 6 90,18-7-90,-1 2 0,1-1 0,0 0 0,0 0 90,1 1-90,0-2 90,0 1-90,-15 3 0,14-2 90,-22 6-90,28-8 0,-18 4 0,24-7 0,-7 3 0,13-6 0,-5 3 90,3-1-90,-8 3 0,6-4 90,-10 5-90,9-4 90,-11 5-90,12-5 0,-6 3 0,11-3-180,-3-1 90,4-1-810,-2-1 450,3 0-1348,5-8 1168,-1 3-1349,1-11 1349,-5 9 630,-3-4 0,0 8 0,0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7.462"/>
    </inkml:context>
    <inkml:brush xml:id="br0">
      <inkml:brushProperty name="width" value="0.04286" units="cm"/>
      <inkml:brushProperty name="height" value="0.04286" units="cm"/>
      <inkml:brushProperty name="color" value="#00A0D7"/>
    </inkml:brush>
  </inkml:definitions>
  <inkml:trace contextRef="#ctx0" brushRef="#br0">17 160 6004,'-1'2'90,"-1"1"-90,1-1 0,-1 1 89,1-1-89,-1 1 0,1-1 90,-2-4 0,2-1-90,-1-14 0,2 6 0,2-19 0,0 16 180,-1-14-180,0 18 180,0-8-90,-1 13 90,5-10-90,-4 9 90,4-5-90,-3 8 90,1 0-90,0 3 179,2 3-179,-1-1 270,5 6-270,-5-4 90,4 5-90,-5-6 90,2 4-180,-4-3 90,4 3-90,-4-4 0,2 2 0,-1-4 0,-1 0 0,0-1 540,0 0-450,0 2-1,-1-1-89,2 3 90,0 0-90,-1 0 90,3 8-90,-1-4 90,6 22-90,-5-17 90,6 22-90,-6-22 90,4 18 0,-4-17-90,6 17 0,-6-18 90,6 14-90,-6-15 0,5 11 0,-5-13 0,7 12 0,-8-13 90,6 10 0,-8-11 180,4 10-180,-4-10 90,1 8-180,-2-10 90,1 5-90,0-8 0,2 3 0,-1-5 0,1 3 0,-2-2 0,3 4 0,-2-3 0,2 6 0,-3-6 0,1 6 0,-2-5 0,1 5 0,-1-4-450,1 9-270,-1-4-449,-1 4 449,-1-9 720,-5-2 0,2-5 0,-3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4"/>
    </inkml:context>
    <inkml:brush xml:id="br0">
      <inkml:brushProperty name="width" value="0.04286" units="cm"/>
      <inkml:brushProperty name="height" value="0.04286" units="cm"/>
      <inkml:brushProperty name="color" value="#004F8B"/>
    </inkml:brush>
  </inkml:definitions>
  <inkml:trace contextRef="#ctx0" brushRef="#br0">1090 124 5914,'3'-8'0,"-1"1"0,1-1 0,1 0 90,-1 0 0,0 1-90,1 1 179,-1 0-89,0 2 450,1-4-90,-2 2-270,0 0 90,-5 0-181,2 4 91,-1-5-90,2 4 0,1-5 0,0 5 180,5-2-180,-3 3 450,7 0-270,-4 1 539,6 0-539,-8 0 450,3 1-541,-5 0 181,-2 2-360,-2 1 90,-8 12 0,3-3-90,-14 26 90,10-17-90,-18 38 90,15-28 0,-24 51-90,19-41 90,-3 11 0,0 1-90,3-2 90,-7 21 0,-1 3-90,6-11 0,-5 16 0,0 1 0,6-18 45,-3 8 0,0 0-45,3-10 45,-2 5 0,0-2-45,3-12 45,-2 4 0,0-1-45,2-9 0,-3 4 0,0-1 0,3-7 45,-5 12 0,0-1-45,5-9 45,-3 8 0,0-1-45,6-13 89,-14 44-89,19-47 0,-10 38 0,13-43 90,-10 33-90,10-36 0,-12 30 0,11-33 0,-17 40 0,15-37 0,-14 40 0,16-39 0,-11 36 90,12-35-90,-11 40 0,11-37 90,-11 38-90,12-41 90,-9 28-90,11-35 0,-9 31 0,9-31 0,-8 25 0,8-31 0,-3 13 0,4-19 0,-2 9 0,4-12 90,-2 7-90,2-8 0,-3 9 0,3-9 0,-2 7 0,1-7 0,-5 9 0,4-8-90,-9 12 0,7-11-539,-10 10-1,10-15-2158,3-26 1708,7-5 1080,10-27 0,3-7 0,2-12 0,-2 11 0,0 1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5"/>
    </inkml:context>
    <inkml:brush xml:id="br0">
      <inkml:brushProperty name="width" value="0.04286" units="cm"/>
      <inkml:brushProperty name="height" value="0.04286" units="cm"/>
      <inkml:brushProperty name="color" value="#004F8B"/>
    </inkml:brush>
  </inkml:definitions>
  <inkml:trace contextRef="#ctx0" brushRef="#br0">5325 2853 6004,'-3'3'359,"1"0"-269,-2 0 0,1 0 90,-1 1-90,0-1 180,-2 4 360,0-1-540,1 0 359,0-2-359,4-4 180,-3-2-90,3 1 270,-6-3-180,3 3 629,-10-2-539,5 3 629,-26 2-809,17-1 90,-29 2-180,28-4 0,-30-2 0,25 0 90,-42-8-180,33 5 90,-58-12 0,45 9-45,-13-4 0,-2 0 45,1 0-1,-24-10 1,-2-1-90,12 3 45,-16-8 0,1-1 45,22 6-45,-9-4 0,-1 0-45,10 3 45,-9-1 0,-1-1-45,10 5 90,-8-3 0,0 0-90,11 4 90,-8-3 0,2 0-90,11 3 90,-25-12 0,1 0-90,19 7-1389,2 0 0,4 1 1389,16 6-645,-36-18 645,29 13 90,-11-6 0,-1 0-90,14 8 45,-6-4 0,2 0 45,16 9 0,-42-22-90,45 22 90,-41-23 0,41 21-1,-42-24-89,41 24-421,-46-26 421,44 24 45,-12-7 0,0-2-45,9 5 45,-7-6 0,1-1-45,13 7 0,-35-32 0,39 32 0,-25-28 0,31 31 0,-19-22 0,24 26 90,-16-20-90,18 22 2418,-17-26-2418,19 25 956,-16-25-956,18 25 0,-16-21 0,14 20 0,-19-24 0,16 23 0,-23-28 0,20 25 0,-25-29 0,24 29 0,-26-30 0,27 33 0,-24-25 0,27 29 0,-19-18 0,20 20 0,-18-16 0,20 17 0,-15-16 0,17 15 650,-13-15-650,12 15 0,-19-22 0,16 20 0,-17-21 0,19 23 0,-16-14 0,17 15 0,-14-13 0,15 14 0,-13-13 0,13 13 0,-15-11 0,13 13 0,-22-14 0,20 13 0,-21-15 0,21 15 0,-15-11 0,17 13 0,-15-7 0,16 9-90,-15-5 90,15 7 0,-17-4 0,16 4 0,-18-8 0,18 6 0,-16-8 0,17 9 0,-16-7 90,13 7-90,-19-6 0,17 7 0,-16-5 0,19 5 0,-15-4 0,17 5 0,-16-7 0,15 7 0,-18-5 0,17 6 90,-19 2-90,18 2-360,-21 9 181,21-5-1351,-9 3 631,20-10-2519,13-17 2249,-1 2 1169,5-27 0,-17 16 0,-4-10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6"/>
    </inkml:context>
    <inkml:brush xml:id="br0">
      <inkml:brushProperty name="width" value="0.04286" units="cm"/>
      <inkml:brushProperty name="height" value="0.04286" units="cm"/>
      <inkml:brushProperty name="color" value="#004F8B"/>
    </inkml:brush>
  </inkml:definitions>
  <inkml:trace contextRef="#ctx0" brushRef="#br0">20 418 6453,'-6'2'720,"1"1"-360,0-3-180,3 1 179,1-1-269,5 0 90,0 0-90,4 0 0,0 0 90,2 0 360,15 2-270,-11 0 539,22 4-539,-23-3 539,19 3-539,-15-4 180,33-6-360,-21-2 90,55-20-90,-40 11 0,20-8 0,1-1-90,-10 4 45,11-2 0,-1 1-45,-17 7 0,4 1 0,0 1 0,-7 2 45,5 2 0,0 1-45,-5 1 45,6-1 0,0 0-45,-5 0 45,7-1 0,-1-1-45,-6 1 45,12-2 0,0 0-45,-12 2 44,8 0 1,-1 0-45,-15 4 90,49-4-90,-49 5 0,48-1 0,-47 3 0,50-1 90,-49 1-90,50-3 0,-50 3 180,56-2-180,-58 2 90,48 2-90,-56 0 180,33 1-180,-38-1 180,27-1-180,-30 0 270,22-2-270,-26 1 180,26-6-180,-25 4 90,37-4 0,-33 3-90,36-2 0,-35 3 0,29-2 0,-31 2 0,25-3 90,-30 4-90,17-2 0,-22 2 0,8-1 0,-13 3 0,3-1-90,-9 2-1170,-5 1 541,-2 0-2609,-23 0 2158,9-2 1170,-42-14 0,28 4 0,-21-11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7"/>
    </inkml:context>
    <inkml:brush xml:id="br0">
      <inkml:brushProperty name="width" value="0.04286" units="cm"/>
      <inkml:brushProperty name="height" value="0.04286" units="cm"/>
      <inkml:brushProperty name="color" value="#004F8B"/>
    </inkml:brush>
  </inkml:definitions>
  <inkml:trace contextRef="#ctx0" brushRef="#br0">23 2389 6004,'-3'6'359,"0"0"-269,0 0 0,-1-1 0,1 1 0,0-1 90,1 0-90,1-2 90,0-1 450,4 0-361,-2-1 271,2 0-360,-1-1 540,0-2-451,0 0 991,4-14-990,-2 5 269,9-30-359,-5 17 90,11-42-270,-9 33 180,14-48-180,-13 44 90,13-49 0,-13 47-90,4-14 0,0-1 0,-3 8 45,3-4 0,-1 0-45,0 9 0,5-11 0,1 0 90,-1 3-90,3-7 0,-1 2 0,-8 17 0,6-16 0,-13 30 90,-1 2-90,0 1 0,0 1 0,0-9 90,-1 8-90,3-32 0,-4 26 0,3-40 0,-4 40 0,5-37 0,-3 34 0,8-34 0,-8 35 90,7-31-90,-7 34 0,2-27 0,-5 30 0,0-34 0,-1 33 0,0-36 0,1 36 0,3-34 0,0 30 0,6-37 0,-4 35 0,7-31 0,-8 36 89,0-19-89,-4 27 90,3-15-90,-3 20 0,3-11 90,-4 14-90,0-10 0,0 10 0,0-16 0,1 13 0,-1-13 0,0 14 0,-1-4 0,0 10-90,-3-2-89,3 6-811,-2-4 450,4 3-1798,6-5 1348,-2 4 990,13-8 0,-8 5 0,7-4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8"/>
    </inkml:context>
    <inkml:brush xml:id="br0">
      <inkml:brushProperty name="width" value="0.04286" units="cm"/>
      <inkml:brushProperty name="height" value="0.04286" units="cm"/>
      <inkml:brushProperty name="color" value="#004F8B"/>
    </inkml:brush>
  </inkml:definitions>
  <inkml:trace contextRef="#ctx0" brushRef="#br0">395 23 5914,'-3'-3'269,"2"1"-179,-1 1-90,1-1 90,0 2-90,0-1 90,0 1 0,-4 0-90,1 0 90,-5 0-90,5-1 90,-5-1 0,5 0 0,-6-2 0,5 3 90,-8-1-180,6 3 180,-14 5-180,12-2 90,-10 7 0,13-8 90,-4 3-90,8-5 179,0 1-179,2-2 90,-1 1-180,0-1 90,-5 5-90,2-2 0,-7 5 0,7-5 90,-3 4-90,6-5 90,0 0 0,1-2 90,2 0-90,-1 1 180,1 1-180,-1 0 180,-1 0-181,0-1 901,0-1-810,-1-2 90,0 1-1,0-1 181,-1 0-360,1 0 90,-3-1-180,2 2 90,-4 0-90,2 0 0,-8 1 0,5 0 90,-16 0-90,14 0 0,-10 0 0,13 0 0,-6-3 90,5 2-90,-9-3 0,9 2 90,-7-2-90,9 2 0,-4-1 0,7 2 0,-1 0 0,2 1 90,1-1-90,0 1 0,-3-1 0,1 1 0,-4 0 0,2 0 90,-5-1-90,6 1 0,-3-1 0,5 0 0,-1-2 0,3 2 0,-1-1 0,1 1 0,-2 1 0,0 0 90,0 0-180,1 0 90,-1 0-90,0 0-180,-1 0-1439,2-1 809,0 0-2248,1-1 3148,0-2 0,1-4 0,-1-2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29"/>
    </inkml:context>
    <inkml:brush xml:id="br0">
      <inkml:brushProperty name="width" value="0.04286" units="cm"/>
      <inkml:brushProperty name="height" value="0.04286" units="cm"/>
      <inkml:brushProperty name="color" value="#004F8B"/>
    </inkml:brush>
  </inkml:definitions>
  <inkml:trace contextRef="#ctx0" brushRef="#br0">24 228 5824,'2'-2'180,"-1"0"-90,-1 1-90,0 0 89,-1 1-89,-2 0 90,1 0-90,-1 0 90,-1 0-90,1 0 90,0 0 90,-2 0-90,4-4-90,-1 2 90,6-4-90,-2 4 0,0-1 90,-2 2 0,0 1 0,0 2 0,0 0 0,1 0 450,5 1-361,-3-1 271,9 3-270,-6-3 270,13 5-270,-10-5 359,17 4-269,-14-5 450,18 5-450,-16-4 359,19 3-449,-15-3 180,48 1-270,-31-2-336,30 0 336,-31-1-90,0 0 90,2 0-90,1-1 90,18 1 0,-13 1-90,50 1 89,-42 0-89,7 1 0,1 0 0,-6-1 45,7 1 0,-1 0-45,-7-2 0,12 1 0,0 0 0,-13-1 0,7-1 0,-2 0 90,-17-1-90,37 0 0,-45 1 90,28-1-90,-35 0 90,33-2-90,-33 2 90,30-2-90,-32 1 90,21-2-90,-21 0 0,31-7 0,-28 5 0,31-6 0,-37 8 90,19-1-90,-22 4 90,20-1 0,-18 1 246,25-1-336,-23 1 180,34-4-180,-32 2 90,30-3-90,-33 4 0,20-4 90,-21 4-90,20-2 90,-21 2-90,21-4 90,-19 3 0,26-10 0,-23 6 90,32-12 179,-4-2-269,-6 2 180,10-6-180,-36 17 180,19-6-180,-23 10 90,15-4-90,-19 6 90,13-1-90,-11 3 270,16-2-271,-14 1 271,15-3-360,-17 3 180,14-4 0,-15 3-90,14-4-90,-15 3 0,13-3 0,-16 4-630,5 0 181,-10 3-1890,-5 6 1260,-1-1-2879,-19 11 2699,9-8 1259,-13 8 0,15-10 0,0 1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1:14:09.630"/>
    </inkml:context>
    <inkml:brush xml:id="br0">
      <inkml:brushProperty name="width" value="0.04286" units="cm"/>
      <inkml:brushProperty name="height" value="0.04286" units="cm"/>
      <inkml:brushProperty name="color" value="#004F8B"/>
    </inkml:brush>
  </inkml:definitions>
  <inkml:trace contextRef="#ctx0" brushRef="#br0">14 93 6273,'-6'-4'720,"2"0"-540,1-1 90,2 0-90,2-1 0,1-1-1,0 2 1,2-2 0,-1 1-90,1 1 90,0-1-90,0 0 0,0 1 0,-1 0 180,2-2-270,-4 3 90,2 0-90,-3 3 180,0 1-180,-1 1 90,1 0-90,-1 0 90,0 0-90,-1 0 89,0 0-89,1 0 990,1-1-720,2-1-90,-1 0 89,2-1 91,-2 0-270,0 2 180,0-1-180,0 1 0,-2 2-90,1 0 180,6 12-180,0-3 180,10 27-90,-7-15 0,12 45-90,-12-32 135,5 17 0,1 2-135,-2-6 134,6 14 1,0 0-135,-2-13 135,5 10 0,0 1-45,-1-5 0,5 10 0,-1 1 0,-2-4 90,4 12 0,0 1 0,-3-5-1,3 15 1,-2 0-90,-4-7 90,-5-12 0,2 13 0,-4-11 0,4 21 0,-5-22 0,1 9 0,-1-11 0,0 10 134,2 4 1,-1-2-135,-1-13 0,-1 0 0,1 3-180,5 19 0,-2 1 90,-1-16 270,-5-1-270,-3-25 134,0 18 1,-1 2-135,-2-9 90,0 17 0,-1 1-90,-2-14 90,-2 10 0,0 1 0,0-9-1651,-1 8 0,0-1 1830,1-10-539,1 6 1,1-1 359,0-9 44,3 14 1,-1 0-45,1-14-45,0 13 0,0-2-45,-1-15 45,-2 8 0,-1 0-45,-1-5 0,-2 7 0,0 1 0,0-8-986,-2 6 1,-1 0 985,1-9-209,-1 5 0,-1 0 209,1-9 662,-1 5 0,0-2-662,1-7-45,-1 9 0,0-1-45,1-11 90,-7 52-90,9-60 0,-8 41 0,8-42 574,-6 36-484,6-40 2604,-5 30-2694,5-35 958,-5 25-958,5-27 0,-7 32 0,6-31 0,-9 32 0,8-32 90,-7 29-180,8-27 90,-6 27 0,7-30 908,-5 25-908,5-28 300,-6 28-210,5-27-79,-5 26-11,6-27 90,-5 21-90,5-22 0,-6 19 0,7-21 0,-4 16 0,5-19 90,-4 14-90,4-16 0,-4 14 0,3-13-90,-4 13 90,4-16 90,0 6-90,2-12 0,1 3 0,0-3 0,0 1 0,0-2 0,0 3 0,0-2 0,-1 7 0,1-4 0,-3 9-180,3-9-1259,-1 4 540,0-8-3239,-5-1 2969,1-2-3779,-17-11 3419,6 2-2518,-42-22 4047,23 15 0,-23-12 0,24 11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10.111"/>
    </inkml:context>
    <inkml:brush xml:id="br0">
      <inkml:brushProperty name="width" value="0.04286" units="cm"/>
      <inkml:brushProperty name="height" value="0.04286" units="cm"/>
      <inkml:brushProperty name="color" value="#004F8B"/>
    </inkml:brush>
  </inkml:definitions>
  <inkml:trace contextRef="#ctx0" brushRef="#br0">3 985 6094,'-1'-1'269,"-1"1"271,2-1-270,2 1-180,-1-1 90,1 0 90,-2 0-1,0 1 1,1-3-90,2-2 0,6-5-90,5-8 180,7-7-180,1-2 0,3-3-90,6-3 0,-14 13 90,5-3-90,-15 13 0,1 1 90,-1-1 0,1 1 90,2-3-91,-2 3 271,10-11-270,-10 11 90,9-10-90,-9 10 0,14-16 0,-11 13 0,19-21 0,-17 19 180,16-16-180,-16 16 179,14-14-179,-16 16 90,15-13-90,-16 15-90,15-13 90,-16 13-90,15-14 0,-12 12 90,17-16-90,-16 15 90,17-17 0,-21 18-90,9-9 90,-14 15 0,5-8-90,-5 7 0,6-8 0,-6 8 0,6-7 0,-4 7 0,4-8 0,-6 9 90,5-7-90,-6 8 0,6-6 0,-5 6 0,8-8 0,-4 6 0,13-15 90,-10 12-90,12-13 0,-15 15 0,8-8 0,-10 10 0,5-4 0,-8 6 0,4-4 0,-6 5 90,4-7 0,-3 6-90,3-3 0,-4 6 90,0 0-90,-1 1 0,1 0 0,-1-1 0,3-1 0,-2-1-90,2-1 0,-2 1-900,1 1 361,-3 1-3149,-11 12 2788,5-4 990,-8 8 0,11-7 0,0-2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11.411"/>
    </inkml:context>
    <inkml:brush xml:id="br0">
      <inkml:brushProperty name="width" value="0.04286" units="cm"/>
      <inkml:brushProperty name="height" value="0.04286" units="cm"/>
      <inkml:brushProperty name="color" value="#004F8B"/>
    </inkml:brush>
  </inkml:definitions>
  <inkml:trace contextRef="#ctx0" brushRef="#br0">13 17 5914,'-2'-2'0,"0"0"0,2 1 0,1-1 90,-1 1-90,1 0 0,0-1 90,1 0-1,-1 1 91,1-1-90,-2 2 180,-2 1-180,2-1 0,-3 2-90,3-2 540,-2 1-450,1-1 0,1 0 0,-1 1 0,1 0 179,0 1-179,0-1 180,-3 2-180,2-1 90,-2 3-180,2-3 270,3 8-180,-1-4 270,2 12-180,-1-7 359,2 18-359,-2-14 360,1 19-360,-1-18 449,7 31-539,-4-26 180,9 36-270,-8-34 90,9 30 0,-7-31 0,8 29-90,-9-29 90,7 28-90,-8-28 90,9 23-90,-8-27 0,13 27 0,-12-27 180,14 39-180,-14-36 0,5 19 0,-8-24 90,3 16-90,-2-11 0,7 27 0,-7-28 0,7 25 90,-7-26-90,7 22 0,-8-24 0,9 25 0,-8-26 90,6 21-90,-7-24 0,6 14 0,-5-16 0,6 16 0,-7-16 0,7 15 0,-7-15 0,8 16 0,-8-17 0,6 12 90,-7-15-90,6 9 0,-5-9 0,4 6 0,-4-7 0,2 7 0,-4-7 0,3 9 90,-3-7-90,2 7 0,-3-8 0,3 6 0,-3-8 0,2 4 0,-2-5 0,3 2 0,-3-3-90,1 1 90,-2-3-1170,-1 1 541,0-4-1260,-2-4 899,1-2 990,0-16 0,1 6 0,0-12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12.563"/>
    </inkml:context>
    <inkml:brush xml:id="br0">
      <inkml:brushProperty name="width" value="0.04286" units="cm"/>
      <inkml:brushProperty name="height" value="0.04286" units="cm"/>
      <inkml:brushProperty name="color" value="#004F8B"/>
    </inkml:brush>
  </inkml:definitions>
  <inkml:trace contextRef="#ctx0" brushRef="#br0">10 0 6183,'-3'2'450,"0"-1"-360,1 0 0,1 0 360,1 0-360,2-1 90,-1 0-90,4 0 90,-1 0 269,6 0-359,-2 1 450,18 5-360,-13-3 360,23 9-361,-20-6 361,30 11-450,-22-9 270,38 10-360,-32-10 90,41 10-90,-39-9 0,40 12 0,-40-12 0,47 20 0,-48-16 0,39 20 0,-45-19 90,30 16-90,-30-17 0,32 13 0,-30-16-90,32 11 90,-33-12 0,27 11 0,-30-11 0,24 10 0,-27-11 0,30 11 0,-30-12 0,29 13 0,-30-12 0,23 8 0,-25-10 90,23 5-90,-24-6 0,18 7 0,-21-6 0,18 11 0,-20-10 0,16 9 0,-18-10 0,10 5 0,-11-6 0,9 5 0,-9-6 0,7 6 0,-8-7 0,6 5 0,-7-4 0,4 2 0,-5-3 0,3 1 0,-5-2-360,3 1 90,-6-2-1979,-10-3 1440,2 1 809,-18-2 0,13 1 0,-7-1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6:08.362"/>
    </inkml:context>
    <inkml:brush xml:id="br0">
      <inkml:brushProperty name="width" value="0.04286" units="cm"/>
      <inkml:brushProperty name="height" value="0.04286" units="cm"/>
      <inkml:brushProperty name="color" value="#00A0D7"/>
    </inkml:brush>
  </inkml:definitions>
  <inkml:trace contextRef="#ctx0" brushRef="#br0">2 10 5824,'0'2'90,"0"-1"-90,-1-1 90,1-2-90,0 0 90,1 0-90,-1 1 449,0 0-359,1 2-90,0-1 0,0 2 90,0-2-90,0 0 180,1 0-180,-1 0 360,3 0-270,-2-1 180,3 0-90,-4 0 89,4-1-89,-3 2 90,2 0-180,-3 0 90,3 0-90,-3 0 360,4-1-360,-2 1 359,3-1-269,-3 1 630,4 2-540,-3-1 449,8 2-629,-6-3 0,9 2-90,-8-1 90,9 2-90,-8-1 90,13 2-90,-11-2 90,15 6 0,-13-2 0,19 11-90,-17-8 180,20 14-180,-18-12 0,26 18 0,-24-17 0,22 12 0,-26-18 0,14 8 0,-17-10 0,13 5 0,-14-5 0,12 4 0,-13-5 0,11 5 0,-12-5 0,11 3 0,-12-4 0,9 1 0,-11-2 0,2 1 0,-5-1 0,0 1 0,-2-1-180,-1 2 0,-1-2-1349,-4 2 629,0-3-2158,-16-3 2069,8-2 989,-12-5 0,10-1 0,0-1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13.645"/>
    </inkml:context>
    <inkml:brush xml:id="br0">
      <inkml:brushProperty name="width" value="0.04286" units="cm"/>
      <inkml:brushProperty name="height" value="0.04286" units="cm"/>
      <inkml:brushProperty name="color" value="#004F8B"/>
    </inkml:brush>
  </inkml:definitions>
  <inkml:trace contextRef="#ctx0" brushRef="#br0">1 673 6273,'20'-14'1799,"-3"3"-1529,2-4-180,-9 7-90,9-6 90,-9 7 90,11-10-90,-7 6 0,25-17 0,-20 14 0,29-19-90,-25 19 90,31-20-90,-30 20 90,39-23-90,-37 23 0,35-21 0,-39 22 0,28-16 0,-29 17 0,26-16 0,-26 16 0,24-16 0,-26 17 0,24-15 0,-27 17 0,13-8 90,-20 11-90,14-9 90,-13 9-90,16-11 0,-16 11 0,6-3 0,-7 3 0,1 1 0,-1 0 0,1-1 0,4-2 0,-4 2 0,9-6 0,-9 7 0,9-7 0,-11 8 0,6-5 0,-8 6 0,5-5 0,-6 6 0,3-3 0,-5 4-90,1 0 90,-4 1-270,1 0 180,0 0-450,1 0 270,-1 0-449,3-3 449,-1 1-540,2-2 541,-3 3 269,-3 0 0,-2 2 0,-2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19.695"/>
    </inkml:context>
    <inkml:brush xml:id="br0">
      <inkml:brushProperty name="width" value="0.04286" units="cm"/>
      <inkml:brushProperty name="height" value="0.04286" units="cm"/>
      <inkml:brushProperty name="color" value="#004F8B"/>
    </inkml:brush>
  </inkml:definitions>
  <inkml:trace contextRef="#ctx0" brushRef="#br0">1 28 5824,'3'-1'270,"0"0"-181,1-1-89,-1 1 90,1 0 0,0 0 0,-2 1 0,1-1 90,-1 1-90,0 0 90,1-2 0,-1-1-90,0 1 180,-1 0-270,-1 2 719,1 0-629,-1 0-90,2 0 90,-1 0 0,2-1 0,-1 1 90,4-2-180,0 0 180,7-1-90,-5 2 0,9-1 0,-9 3 0,14 3-90,-12-2 90,15 6-90,-15-5 90,16 4-90,-14-3 90,16 6-90,-16-5 0,16 7 0,-17-7 89,17 12-89,-16-9 180,14 12-180,-16-12 90,10 9 0,-12-11-90,9 7 0,-11-8 0,11 6 0,-11-7 0,10 6 0,-9-6 0,11 10 0,-10-8 90,15 14 0,-13-12-90,10 11 0,-11-11 90,10 10-90,-8-10 0,14 11 0,-14-11 90,12 8-90,-13-10 90,15 12-90,-15-11 0,12 10 0,-15-10 0,10 6 0,-10-7 0,8 7 0,-8-8 0,6 5 0,-8-6 0,6 4 0,-6-4 0,4 7 0,-4-5 0,7 7 0,-6-7 0,6 9 0,-6-9 0,9 8 0,-9-8 0,7 7 0,-8-8 0,5 7 0,-6-6 90,5 7-90,-6-6 90,6 8-90,-5-8 0,4 7 0,-4-8 0,6 9 0,-6-10 0,5 10 0,-5-9 90,4 9-90,-4-8 0,3 7 90,-3-8-90,5 7 90,-4-9 90,6 5-90,-5-5 179,8 7-179,-8-7 0,6 7-90,-8-8 90,4 3-90,-5-3 0,3 1 90,-3-2-90,0 0 0,-2-2 0,1 0 0,-1 0 0,0 2 0,0-1 90,2 3-90,-1-2 0,3 2 0,-4-2-90,0 1 0,-2-2-719,-2 0 179,1-1-2068,-9 0 1708,3-1 990,-13-3 0,5 0 0,-6-4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32.179"/>
    </inkml:context>
    <inkml:brush xml:id="br0">
      <inkml:brushProperty name="width" value="0.04286" units="cm"/>
      <inkml:brushProperty name="height" value="0.04286" units="cm"/>
    </inkml:brush>
  </inkml:definitions>
  <inkml:trace contextRef="#ctx0" brushRef="#br0">563 142 6183,'3'-3'360,"-1"0"-270,1 0 0,0 0 0,-1-1 0,1 1 180,0-1-180,0 1 360,0-3-271,-1 2 271,0-2-270,-2 2 270,-4-5-270,1 5 0,-7-9-90,4 7 0,-12-10-90,8 9 0,-17-9 90,13 10-90,-29-7 0,23 10 89,-34 1-89,31 4 0,-22 10 0,22-3 90,-36 33 0,31-19 45,-12 19 0,1 1-45,12-6 90,-28 44-90,38-47 270,-9 49-360,37-28 0,4-1 0,-9 23-554,39 11 644,-28-79-90,2-2 0,15-3 0,-12-4 0,28-9 0,-28 1-90,28-17 90,-30 13 0,23-17 0,-27 17 0,13-11 0,-19 15 0,9-10 0,-13 12 554,8-8-554,-9 10 0,7-5 0,-8 6 0,7-5 0,-8 6-90,4-2 180,-5 5 90,1 9 0,-3-1-1,-3 13-89,0-10 180,-1 17-180,2-13 90,3 24-180,2-22 90,12 28-90,-6-28-90,18 16 0,-14-24-629,19 3 359,-18-11-1169,19-9 899,-21-1-1439,5-15 1440,-15 10 629,-3-5 0,-4 7 0,1-1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32.468"/>
    </inkml:context>
    <inkml:brush xml:id="br0">
      <inkml:brushProperty name="width" value="0.04286" units="cm"/>
      <inkml:brushProperty name="height" value="0.04286" units="cm"/>
    </inkml:brush>
  </inkml:definitions>
  <inkml:trace contextRef="#ctx0" brushRef="#br0">0 82 6723,'4'-1'900,"1"1"-720,2-2-1,2 0 1,2 0-90,2-1 90,3-1-90,2-1 0,32-8-180,-22 4-719,51-13 449,-52 15-989,27-5 1349,-39 12 0,5 3 0,-13 1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0:55.578"/>
    </inkml:context>
    <inkml:brush xml:id="br0">
      <inkml:brushProperty name="width" value="0.08571" units="cm"/>
      <inkml:brushProperty name="height" value="0.08571" units="cm"/>
      <inkml:brushProperty name="color" value="#008C3A"/>
    </inkml:brush>
  </inkml:definitions>
  <inkml:trace contextRef="#ctx0" brushRef="#br0">2113 202 5914,'-2'-4'180,"-1"-1"-91,2 2-89,-1-1 90,1 1-90,-1 0 90,1 1-90,-1-1 90,1 0 0,-4-3-90,2 2 90,-8-3-90,6 5 0,-9-5 0,7 5 0,-11-4 90,8 4-90,-12-3 0,12 4 0,-20-4 0,17 3 0,-24-2 0,22 2 0,-28-1 0,22 3 0,-32-3 0,28 2 0,-36-3 0,33 2 0,-38-2 0,37 2 0,-43-2 0,44 2 90,-33-2-90,40 3 0,-25 1 0,26 2 0,-27 4 0,25-2 0,-28 6 0,28-5 0,-33 9 0,34-8 0,-29 9 0,32-9 0,-24 11 0,22-8-90,-25 14 90,25-13 0,-25 16 0,26-15 0,-23 18 0,24-15 0,-31 30 0,29-24 0,-28 29 0,30-29 0,-20 25 0,22-26 0,-19 29 0,19-27 0,-19 31 0,19-29 0,-17 30 0,20-29 0,-22 42 0,21-37 0,-22 43 0,21-43 0,-21 38 0,19-36 0,-25 42 0,23-39 90,-24 44-90,25-42 0,-18 47 0,22-45 90,-13 49-90,18-49 90,-8 47 0,11-47 0,-4 46-90,5-46 90,-1 12 0,-1 1 0,1-7-45,-2 11 0,2 0-45,1-10 45,0 7 0,1 1 45,2-7-45,1 6 0,0 0 44,1-6 1,1 6 0,2-1 0,0-6 0,4 5 0,1-1 0,2-6-45,5 10 0,1 1-45,-2-11 90,3 8 0,1-1-90,-5-13 180,18 46-180,-18-49 180,16 42-180,-17-44 90,16 37 0,-16-39-90,18 36 0,-17-37 90,28 47 0,-23-45-90,26 44 0,-27-47 90,18 34-90,-20-36 90,16 32-90,-19-34 89,16 22 1,-16-27 0,16 16 0,-15-21 0,20 21 0,-18-21 0,20 25-90,-21-22 0,22 20 0,-19-20 0,29 18 90,-24-21-90,36 18 0,-30-19 0,37 15 0,-36-16 0,44 16 0,-45-16 0,28 11 0,-35-14 0,20 9 0,-20-8 0,26 11 0,-27-12 0,34 13 0,-31-14 0,31 10 0,-33-11 0,24 8 0,-25-9 0,21 9 0,-24-8 0,23 8 0,-22-9 0,25 7 0,-23-7 0,36 8 0,-33-8 0,34 8 0,-37-8 0,25 9 0,-27-7 0,22 11 0,-23-11 0,21 12 0,-20-13 0,24 7 0,-22-9 0,41 3 0,-34-4 0,39 3 0,-42-5 0,30 5 0,-30-5 0,30 5 0,-30-5 0,31 1 0,-31-3 0,38 0 0,-37 1 0,33 1 0,-36-1-90,25 3 90,-27-3-90,28 0 90,-28-1 0,30-4 0,-29 1 0,30-3 0,-29 2 0,38-2 0,-36 4 0,31 0 0,-35 2 0,20-1 0,-23 0 0,15 0 0,-16-2 90,33-9-90,-26 6-90,30-10 90,-32 11-180,24-7 90,-21 6 0,33-2 90,-32 5-90,34-9 90,-32 4 0,45-20 0,-41 16-179,43-19 179,-46 21-180,34-14 90,-36 15 0,32-11 0,-33 12 0,28-11 90,-31 11-90,22-10 90,-25 11 0,23-11 0,-24 10 0,24-11 0,-26 10 0,27-14 0,-23 12 0,31-21 0,-28 17 0,33-23 0,-31 21 0,29-23 0,-32 23 0,34-23 90,-35 25-90,28-20 90,-31 23-90,21-17 0,-23 17 0,22-19 0,-21 16 0,21-20 0,-21 19 0,21-21 0,-21 22 90,20-22-90,-22 21 180,24-24-90,-24 25-90,21-22 0,-23 23 90,17-19-90,-16 17 90,19-18-1,-18 19-89,17-19 90,-18 19-90,16-19 0,-18 19 0,15-19 0,-16 20 90,14-18 0,-14 18 90,16-22-90,-16 21 180,16-23-180,-15 23 90,14-21-90,-13 20-90,16-26 0,-16 22 90,16-26-90,-17 25 0,14-27 90,-15 26 0,16-33-90,-18 32 0,13-33 0,-14 34 0,7-27 0,-9 28 0,7-28 0,-8 29 90,7-26-90,-7 27 179,6-24-179,-5 23 270,7-29-270,-7 26 180,11-46-180,-10 38 90,10-45-90,-10 46 90,7-34-90,-8 38 0,4-31 0,-6 33 0,2-28 0,-4 30 0,-1-37 0,-1 35 0,-4-34 0,2 36 0,0-29 0,1 28 0,2-27 0,-1 29 0,0-23 0,-1 26 0,-4-21 0,2 23-90,-11-23 90,7 24 0,-10-22 0,9 22-90,-7-22 90,9 20-180,-6-24 180,6 21-180,-7-24 180,8 24-90,-5-24 90,6 25 0,-6-26 0,5 26 0,-6-23 0,7 26 0,-6-17 0,5 19 0,-8-16 0,7 17-89,-11-18-1,9 17-180,-12-19 180,12 18-90,-11-21 180,11 19-90,-10-18 90,11 21-90,-7-15 90,8 18-180,-9-14 180,9 15 0,-10-11 0,9 13 0,-9-12 0,9 11-90,-12-13 90,11 12-180,-15-14 180,12 13-270,-18-17 270,14 15-90,-23-20 90,21 17 0,-26-23 0,26 25 0,-20-20 90,25 24 0,-12-11-90,15 12 90,-11-7-90,12 10 90,-14-7-90,12 7 0,-21-9 0,19 7 0,-25-10 0,23 10 0,-14-9 0,17 10 0,-8-8 0,9 10 0,-14-6 0,13 7 0,-15-3 0,16 5 0,-15-5 0,16 5 0,-12-6 0,12 5 0,-11-4 0,10 4 0,-16-4 0,14 4 0,-17-2 0,16 3 180,-17 0-180,17 2 90,-18-3 0,19 2-90,-14-6 0,16 4 0,-14-4 0,13 5 0,-18-4 0,17 4 0,-18-2 0,20 2 0,-15 0 0,15 0 0,-17 2 0,14-1 0,-19 1 0,16 1 0,-21-1 0,20 1 0,-19 0 0,20-1 0,-19 0-90,19-1-180,-25 3 180,24-2-269,-28 3 269,26-2-90,-32 2 180,26-2-90,-34 3 90,32-2 0,-44 0 0,42-2 0,-38 0 0,43-1-90,-29 1 90,31 0-90,-27 0 90,29 0-90,-25 0 0,26 0-90,-21-1 180,22 0-180,-30-3 180,26 2-90,-32-1 90,31 2 0,-31 1 0,30 1-90,-29 3 90,32-2 0,-22 3-90,15-2 90,3-1-90,3 0 90,9-3 0,3 0-90,-16-1 90,11 1-90,-26-1 90,20 2 0,-39-1 0,36 0 0,-36-2 0,39 2 0,-23-5 0,26 2 0,-20-7 0,23 7-90,-16-8 90,20 8 0,-13-6 0,15 7 0,-15-7 0,15 7-89,-17-7 89,14 6-90,-17-7 90,15 6-180,-24-7 180,19 7-180,-29-2 180,26 7-180,-27 3 90,28 0-90,-21 8 90,26-7-899,-15 3 989,23-7 0,-4-2 0,10-2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04.848"/>
    </inkml:context>
    <inkml:brush xml:id="br0">
      <inkml:brushProperty name="width" value="0.04286" units="cm"/>
      <inkml:brushProperty name="height" value="0.04286" units="cm"/>
      <inkml:brushProperty name="color" value="#008C3A"/>
    </inkml:brush>
  </inkml:definitions>
  <inkml:trace contextRef="#ctx0" brushRef="#br0">62 133 6183,'-3'0'360,"1"0"-180,0 0-90,1 0 90,-1 1-90,1 0 90,-1 1 180,-1 0-270,2-2 179,-1 2-179,2-2 180,1 1-180,0 1 270,2 10-270,-1-1 450,2 27-360,-3-14 539,0 46-449,-2-34 360,0 49-451,0-47 91,0 36-180,1-46 0,2 24-90,-1-36 0,1 9 0,-2-20 0,0 0 0,-1-6-270,-3-10 270,1 2-359,-5-15-631,-5-44 900,6 31-90,-3-34 90,10 51 0,0-1-179,2-18 179,-1 14-90,3-27 90,-3 31-90,0-23 180,-1 26-90,0-22 90,0 22 0,-1-18 0,-1 22 0,0-12 0,1 18 90,0-6-90,1 10 90,-3-3-90,2 4 0,-4-3 90,4 3-90,-1-4 0,2 4 90,0-4 0,0 5 0,2-1-90,1 3 269,4 0-179,-2 1 180,8 3-180,-5-1 180,13 6-180,-9-4 360,30 7-360,-20-7 180,35 6-181,-32-7-178,28 5-1,-32-5-450,21 5 180,-27-6-719,11 2 629,-16-4-719,9-4 809,-12 0 360,7-7 0,-11 6 0,2-2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06.147"/>
    </inkml:context>
    <inkml:brush xml:id="br0">
      <inkml:brushProperty name="width" value="0.04286" units="cm"/>
      <inkml:brushProperty name="height" value="0.04286" units="cm"/>
      <inkml:brushProperty name="color" value="#008C3A"/>
    </inkml:brush>
  </inkml:definitions>
  <inkml:trace contextRef="#ctx0" brushRef="#br0">312 2 6183,'-3'0'360,"1"0"-180,1 0-90,-1 0 90,1 0-90,0 1 180,0-1 90,0 0-270,1 0 269,-3 0-179,1-1 180,-3 1-270,3-1 90,-4 0-90,3 1 0,-4 0-90,3 0 90,-9 5 0,5-2-90,-16 11 0,13-6 90,-21 17-90,16-11 90,-24 24 0,21-18 179,-22 35-179,25-27 630,-14 63-540,22-48 180,-1 52-518,11-54 248,4 13 90,2-18-91,1-1-89,2-1 90,1-1-90,1-2 0,6 9 0,-5-11-449,15 21 89,-14-29-1169,16 10 809,-18-25-1618,12-10 1618,-17-4 827,2-9 0,-8 5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07.297"/>
    </inkml:context>
    <inkml:brush xml:id="br0">
      <inkml:brushProperty name="width" value="0.04286" units="cm"/>
      <inkml:brushProperty name="height" value="0.04286" units="cm"/>
      <inkml:brushProperty name="color" value="#008C3A"/>
    </inkml:brush>
  </inkml:definitions>
  <inkml:trace contextRef="#ctx0" brushRef="#br0">7 7 6094,'-2'0'269,"-1"0"-179,2 0 90,1 0-90,2-1 0,0 0-90,1-1 90,0 0 0,0 2 0,1-1 270,4 2 89,7 2-269,-2 0 180,13 6-270,-13-3 180,18 12-180,-17-8 360,19 22-270,-22-17 359,10 25-359,-18-23 360,-7 20-450,-2-21 0,-16 19-90,10-21-270,-21 11 90,18-17-540,-19 3 451,20-9-631,-16-4 630,20-2-629,-5-7 629,14 5-809,14-16 809,-4 12 270,11-8 0,-10 11 0,0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07.695"/>
    </inkml:context>
    <inkml:brush xml:id="br0">
      <inkml:brushProperty name="width" value="0.04286" units="cm"/>
      <inkml:brushProperty name="height" value="0.04286" units="cm"/>
      <inkml:brushProperty name="color" value="#008C3A"/>
    </inkml:brush>
  </inkml:definitions>
  <inkml:trace contextRef="#ctx0" brushRef="#br0">116 8 5914,'2'-2'180,"-1"0"-91,1 1 1,-2-1 0,2 2 0,-2-1 360,1 1-360,-3 1 0,0 0 0,-1 1 0,0 0 0,-8 3 0,4 0 90,-16 8-90,12-4 89,-7 5-89,9-5 90,0 2 0,1 0-90,0 2 270,2 6-270,3-4 450,7 25-450,2-21 179,11 18-179,-5-25-180,33 5 0,-22-12-899,34-4 359,-38-5-1438,12-8 2068,-22 6 0,0-4 0,-7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08.797"/>
    </inkml:context>
    <inkml:brush xml:id="br0">
      <inkml:brushProperty name="width" value="0.04286" units="cm"/>
      <inkml:brushProperty name="height" value="0.04286" units="cm"/>
      <inkml:brushProperty name="color" value="#008C3A"/>
    </inkml:brush>
  </inkml:definitions>
  <inkml:trace contextRef="#ctx0" brushRef="#br0">1 0 6543,'2'2'360,"1"1"-270,-1 0 0,2 0 0,1 2 90,1 0 0,1 1-90,2 1 269,6 5-179,-3-3 360,20 16-360,-14-11 989,32 41-179,-21 4-720,5 4 44,-23-3 1,-6 0-315,-5-7 0,-4 14 0,-3 0-90,-2-18-315,-4 1 1,1-1-46,2-13-1529,-10 23 1170,13-42 809,-5 2 0,10-19 0,0-3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16.849"/>
    </inkml:context>
    <inkml:brush xml:id="br0">
      <inkml:brushProperty name="width" value="0.04286" units="cm"/>
      <inkml:brushProperty name="height" value="0.04286" units="cm"/>
    </inkml:brush>
  </inkml:definitions>
  <inkml:trace contextRef="#ctx0" brushRef="#br0">170 223 5914,'-3'-4'180,"1"1"-91,1 0-89,-1 1 90,0-2 0,-1 3-90,0-2 180,0 0 180,-1-5-270,2 1 0,-1-5 0,4 5 270,5-18-270,-2 13 90,8-17-91,-6 17 361,5-13-360,-5 12 270,6-11-180,-7 15 270,3-4-360,-5 10 269,-3 3-269,-1 5 360,-6 30-270,3-12 450,-11 58-361,9-38 1,-3 15 0,1 2-180,2-1-976,-5 36 976,6-40 0,-1 1-90,0 1 90,0-1 0,0 21 0,2-21-90,1 43 0,4-55-542,5 41 542,-2-59 0,3 17 0,-5-35-180,-2-1 180,-1-9 469,-9-15-739,5 4-900,-15-24 811,10 17-721,-18-31 810,15 26-359,-12-42 629,17 39-90,-2-37 90,8 43 779,2-17-779,0 27 270,0-6-270,0 14 180,3-1-90,-2 5 270,6 1-180,-3 2 719,16 3-629,-9-3 450,25 1-541,-19-5 271,29-4-360,-23 1 0,30-10-90,-28 5 90,28-16-90,-30 11 0,23-20 0,-29 18 0,18-33 0,-25 27 0,9-37 0,-16 33 0,2-42 0,-4 34 0,-1-46 0,0 44 0,0-38 0,0 46 0,-3-20 0,1 33 0,-1-8 0,1 19 0,-3 6 0,2 5 0,-6 18 0,5-9 0,-5 29 0,5-21 90,-5 44-90,6-33 0,-7 61 90,6-49-90,-3 22 0,0 1 0,1-11 45,-1 12 0,1-2-45,2-19 0,0 48 0,5-61-270,2 33-90,-1-44-1259,2 18 900,-2-30-1890,0 5 1800,-2-16 809,-2-2 0,1-6 0,1-2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10.613"/>
    </inkml:context>
    <inkml:brush xml:id="br0">
      <inkml:brushProperty name="width" value="0.04286" units="cm"/>
      <inkml:brushProperty name="height" value="0.04286" units="cm"/>
      <inkml:brushProperty name="color" value="#008C3A"/>
    </inkml:brush>
  </inkml:definitions>
  <inkml:trace contextRef="#ctx0" brushRef="#br0">31 11 6723,'2'2'180,"1"0"-90,-3-1 90,1-1 0,-1 1-90,1-1 90,0 1-90,0-1 89,1 0-89,-1 0 90,0 0 180,1-2 450,12-2-540,-5 0 179,16-2-359,-14 4 180,13 3-180,-14 1 180,12 8-90,-14-2 269,10 12-359,-12-8 270,8 17-360,-10-15 180,2 24-180,-7-22 0,-13 24 0,3-23-90,-26 18 0,17-20-719,-28 11 539,27-18-1079,-16 1 899,26-9-809,-4-5 899,14 1-810,7-7 811,0 6 359,7-2 0,-4 4 0,1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11.129"/>
    </inkml:context>
    <inkml:brush xml:id="br0">
      <inkml:brushProperty name="width" value="0.04286" units="cm"/>
      <inkml:brushProperty name="height" value="0.04286" units="cm"/>
      <inkml:brushProperty name="color" value="#008C3A"/>
    </inkml:brush>
  </inkml:definitions>
  <inkml:trace contextRef="#ctx0" brushRef="#br0">177 40 5914,'4'-7'269,"1"1"-179,0 0 0,-1 1 0,0 0 0,0 2 0,-2 0 90,0 1 90,1 0 450,-2 2-631,-5 0 91,-2 2-180,-4-1 90,-10 6 0,9-3 0,-13 4 0,14-5 180,-19 14-90,14-7 270,-21 20-270,23-15-1,-5 9 1,11-10 0,3 0 0,1-1-90,3 0 180,5 5-180,1-6 180,17 8-270,-8-12-450,32 6 90,-27-10-1079,23 3 809,-31-6-1438,5 4 2068,-13-3 0,0 2 0,-1-1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28.195"/>
    </inkml:context>
    <inkml:brush xml:id="br0">
      <inkml:brushProperty name="width" value="0.04286" units="cm"/>
      <inkml:brushProperty name="height" value="0.04286" units="cm"/>
    </inkml:brush>
  </inkml:definitions>
  <inkml:trace contextRef="#ctx0" brushRef="#br0">663 307 5914,'-1'-12'359,"-13"-31"-269,6 22 360,-17-36 629,6 12-629,-8 1-270,-3-3-180,2 24 90,0 11 0,-2 10 180,-11 15 0,-9 20 269,-18 31 1,33-19 0,3 6-91,2 10 1,5 5-225,6 7 0,5 4-45,7 16 0,5 1-90,3 1 0,2-4-90,0-21 0,0-5 0,0-5 0,-1-10 0,0-25 0,2 14 0,-3-23-90,0 8-180,-4-17-1259,-9 1 719,1-8-179,-9-1-1,3-2-89,-1 0 180,-2-1 899,2-3 0,1-1 0,0-2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28.581"/>
    </inkml:context>
    <inkml:brush xml:id="br0">
      <inkml:brushProperty name="width" value="0.04286" units="cm"/>
      <inkml:brushProperty name="height" value="0.04286" units="cm"/>
    </inkml:brush>
  </inkml:definitions>
  <inkml:trace contextRef="#ctx0" brushRef="#br0">1 9 6273,'4'-1'900,"1"0"-630,3 0-90,4 0 89,4 0 91,3 0-90,4 2 90,4 0 0,4 1 899,38 1-809,-22 0 134,16-1 1,7-2-405,-18-2 0,-2 0-180,2 1 0,0-1-90,41-4 90,-69 5-900,11 0 361,-26 2-1800,-7-1 1440,-9 1 899,-24 2 0,9 0 0,-14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29.914"/>
    </inkml:context>
    <inkml:brush xml:id="br0">
      <inkml:brushProperty name="width" value="0.04286" units="cm"/>
      <inkml:brushProperty name="height" value="0.04286" units="cm"/>
    </inkml:brush>
  </inkml:definitions>
  <inkml:trace contextRef="#ctx0" brushRef="#br0">479 28 6273,'7'-4'540,"2"0"-450,-2 0 90,1 0 0,-2 1-90,-1 0 0,0 1 90,-1 0 809,-1 1-899,-7 4 0,0-1 90,-11 7-90,5-2 180,-12 5-180,8-2 449,-34 26-359,22-15 540,-48 45-450,41-33 44,-7 14 1,-1 3-135,6 3-1696,-5 14 0,3 2 1516,8-4-462,4 9 1,3-1 461,11-12-350,9 9 0,4-2 260,6-20-315,5 2 1,2-3-46,-2-20-1385,16 15 1205,-19-30 1402,8 3-1312,-14-12 899,-2-1 1,-3-5-1,0-3 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33.180"/>
    </inkml:context>
    <inkml:brush xml:id="br0">
      <inkml:brushProperty name="width" value="0.04286" units="cm"/>
      <inkml:brushProperty name="height" value="0.04286" units="cm"/>
    </inkml:brush>
  </inkml:definitions>
  <inkml:trace contextRef="#ctx0" brushRef="#br0">14 30 6004,'-2'-1'269,"0"-1"-179,0 1 0,1 0 90,-1-1-90,1 1 90,0-1 540,-1-1-540,1 2 449,1-4-539,1 4 450,3-3-360,-2 3 539,1-1-359,-2 2 989,-1-1-1169,0 1-90,-1-1 90,1 0-90,2 2-90,0 0 90,3 1 90,14 17-90,-7-7 90,25 38-90,-20-21 180,26 55-181,-23-40 46,3 12 0,-1 0-135,-1-3 90,-2 7 0,-2 2-90,-4-9 90,-4 6 0,-2-1-90,-6-10 0,-5 9 0,-3-1 0,-3-14-180,-23 45 0,15-61 90,-11 10-90,11-22-89,-2-3-181,-1-1 0,1-2-719,-8-1 449,7-4-1978,-14 1 1798,23-4 900,-6 0 0,18 0 0,0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45.113"/>
    </inkml:context>
    <inkml:brush xml:id="br0">
      <inkml:brushProperty name="width" value="0.04286" units="cm"/>
      <inkml:brushProperty name="height" value="0.04286" units="cm"/>
      <inkml:brushProperty name="color" value="#008C3A"/>
    </inkml:brush>
  </inkml:definitions>
  <inkml:trace contextRef="#ctx0" brushRef="#br0">470 32 6094,'-3'-2'359,"0"1"-269,2 0 0,-1-1 90,0 1-90,0 0 0,1-1 90,-1 1 0,1 0-90,-1 0 90,2 0 89,-1 1-89,1-1 360,-3 0-450,2 0 360,-5 1-360,4-1 629,-8-1-449,5 1 450,-9-1-450,8 1 179,-10-2-359,8 1 0,-10 0-90,9 2 0,-17 0 0,13 1 90,-30 2-90,24-1 90,-35 3 0,35-3-90,-17 1 0,24-1 0,-12 1 90,14-1-90,-14 1 0,15-1 90,-12 1-90,14-2 90,-5 0-90,10-1 90,0 0-90,2 0 180,0 0-180,0 2 0,-1-2 0,0 2 90,0 0-90,-1 1 0,0 8 90,1-3-90,-1 16 90,2-10-90,2 21 90,-1-16 0,1 26-1,-1-24 91,-1 32-180,-1-28 270,-3 43-180,3-40 90,-1 38-90,3-42 90,3 29-90,-1-32 90,3 25-90,-4-29 0,1 19 0,-3-23 0,0 13-1,-1-17-89,1 8 0,0-11 0,0 6 0,0-8 0,0 1-89,0-3 89,0-1 0,0 1-90,-1 0-90,-1 3 0,1-1-360,-2 4 180,2-5-1619,-1 2 990,0-6-3329,-5-14 4318,5 4 0,-2-12 0,7 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45.749"/>
    </inkml:context>
    <inkml:brush xml:id="br0">
      <inkml:brushProperty name="width" value="0.04286" units="cm"/>
      <inkml:brushProperty name="height" value="0.04286" units="cm"/>
      <inkml:brushProperty name="color" value="#008C3A"/>
    </inkml:brush>
  </inkml:definitions>
  <inkml:trace contextRef="#ctx0" brushRef="#br0">267 11 6183,'4'-1'720,"-1"-1"-540,0 1 0,-2 0 90,0-1-180,-1 1 90,0 0-1,0 0 1,-1 0 270,-2 2-270,1 0 360,-1 0-360,2 0 719,-5 3-629,0 1 1079,-39 32-1259,25-19 0,-28 24-90,33-25 180,-7 12-90,6-6 90,-13 31-90,16-23 90,-13 42-90,17-39 179,-4 51-179,12-52 90,9 52-180,-2-58 0,11 25 0,-9-35-360,10 10 91,-9-15-1261,8 6 811,-11-13-1980,2 0 1800,-7-5 899,1-5 0,-2 0 0,1-2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46.200"/>
    </inkml:context>
    <inkml:brush xml:id="br0">
      <inkml:brushProperty name="width" value="0.04286" units="cm"/>
      <inkml:brushProperty name="height" value="0.04286" units="cm"/>
      <inkml:brushProperty name="color" value="#008C3A"/>
    </inkml:brush>
  </inkml:definitions>
  <inkml:trace contextRef="#ctx0" brushRef="#br0">0 26 6273,'2'-3'810,"0"-1"-540,1 0-90,2 0 0,0 1 89,7-1-89,-3 2 270,16 0-270,-10 3 0,8 2 0,-9 0 90,-1 2 89,0 0 1,0 2 0,-2 0 270,2 6-271,-3-3 271,7 13-540,-9-10 90,5 16-90,-9-16 90,-3 17-180,-4-17 0,-23 22 0,10-21-90,-33 16 0,28-21-270,-23 4 90,28-10-989,-10-3 719,21-4-1708,14-12 1618,0 8 0,13-7 91,-8 11 539,1 0 0,2 0 0,0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46.519"/>
    </inkml:context>
    <inkml:brush xml:id="br0">
      <inkml:brushProperty name="width" value="0.04286" units="cm"/>
      <inkml:brushProperty name="height" value="0.04286" units="cm"/>
      <inkml:brushProperty name="color" value="#008C3A"/>
    </inkml:brush>
  </inkml:definitions>
  <inkml:trace contextRef="#ctx0" brushRef="#br0">189 45 6183,'0'-6'630,"0"-1"-540,0 2 90,-1-2-90,0 3 270,-3-1-270,0 1 179,-7-1-179,4 4 360,-14 5-270,9 1 989,-23 19-809,20-11 720,-22 23-811,23-21 181,-7 17-450,16-18 180,5 16-90,5-18 0,20 14-90,-8-18-630,31 7 271,-25-13-2160,31-5 1709,-34-1 810,19-11 0,-27 7 0,4-4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17.648"/>
    </inkml:context>
    <inkml:brush xml:id="br0">
      <inkml:brushProperty name="width" value="0.04286" units="cm"/>
      <inkml:brushProperty name="height" value="0.04286" units="cm"/>
    </inkml:brush>
  </inkml:definitions>
  <inkml:trace contextRef="#ctx0" brushRef="#br0">18 151 6004,'3'-4'359,"0"0"-269,0 0 0,0 0 90,0-1-90,1-1 0,0 0 450,4-9-450,-4 7 90,3-6 89,-4 10-179,-2 1 90,0 0-90,-1 2 900,0 0-810,1 1-90,-2-1 89,1-1 1,-1 0 0,1-1 90,-1-4-90,1 2 180,-1-7-180,1 6 179,-1-5-269,1 8 180,-3-1-270,1 4 90,-2 2-90,2 1 90,-5 7-90,4-3 90,-7 22-90,6-13 0,-8 33 90,9-25-90,-5 39 0,6-32 90,2 44-90,2-42 90,8 38-90,-2-43 0,20 31 0,-15-40 0,24 14 0,-22-26 0,17-4 0,-18-6 0,18-17 90,-16 5-90,21-31 0,-20 19-90,20-42 90,-21 34-45,2-14 0,-2 0 45,-5 7-90,9-50 90,-17 63 0,2-23 0,-4 36 0,-2-8 90,0 18-90,-4 5 0,3 4-90,-3 16 90,3-7 90,5 24-90,0-16 0,12 43 0,-8-32 0,10 45 0,-11-45-180,5 34-90,-6-39-989,9 19 719,-6-32-1349,15-3 1260,-10-14 629,19-16 0,-17 6 0,8-9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1:46.881"/>
    </inkml:context>
    <inkml:brush xml:id="br0">
      <inkml:brushProperty name="width" value="0.04286" units="cm"/>
      <inkml:brushProperty name="height" value="0.04286" units="cm"/>
      <inkml:brushProperty name="color" value="#008C3A"/>
    </inkml:brush>
  </inkml:definitions>
  <inkml:trace contextRef="#ctx0" brushRef="#br0">1 1 6723,'9'10'1169,"0"2"-809,4 4 90,2 4 0,1 4 0,1 4-1,0 3 1,-1 2 449,4 19-629,-7-11 0,1 14-377,-9-15 196,-3 1 1,-4 1 0,-2 0 0,-10 17-90,0-14-540,-5 4 1,-3 0-91,3-9-1978,-24 34 1618,32-59 990,-5-2 0,14-14 0,2-5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56.250"/>
    </inkml:context>
    <inkml:brush xml:id="br0">
      <inkml:brushProperty name="width" value="0.04286" units="cm"/>
      <inkml:brushProperty name="height" value="0.04286" units="cm"/>
    </inkml:brush>
  </inkml:definitions>
  <inkml:trace contextRef="#ctx0" brushRef="#br0">58 1 6094,'3'0'89,"-1"1"-89,-1-1 0,1 0 90,-1 0 90,-1 0-90,1 1 180,0-1-90,0 0-90,0 0 0,0 1 180,0-1-270,0 1 90,0-1-90,0 0 90,-1 0 0,0 1 0,0 1 89,0 2-89,0-1 270,0 10-270,0-5 180,0 18-180,0-11 270,2 34-270,0-26 180,1 37-181,-3-37 91,1 27-90,-1-29 0,-1 18-90,0-26 0,-1 9 0,1-17 0,0 5 0,1-8 0,-1 1 0,0-3-360,-3-1 91,2 0-1171,-7-5 721,1 4 719,-14-5 0,10 4 0,-7-2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57.024"/>
    </inkml:context>
    <inkml:brush xml:id="br0">
      <inkml:brushProperty name="width" value="0.04286" units="cm"/>
      <inkml:brushProperty name="height" value="0.04286" units="cm"/>
    </inkml:brush>
  </inkml:definitions>
  <inkml:trace contextRef="#ctx0" brushRef="#br0">0 32 5824,'2'-2'90,"-1"-1"0,1 0-90,-1 1 90,1 0-90,-1 0 89,0 0-89,0 1 180,-1-1-180,1 1 360,3-3 90,-1 1-360,0 0 360,1 2-271,-4 0 541,2 1-720,-2 1 90,0 0 0,0 1-90,0-2 90,0 0 0,0 1 0,0 0-90,1 1 90,-1 0-90,0-1 90,0 0-90,0 1 90,1 0 0,-1 2 0,1-1 269,2 8-179,-1-5 180,2 10-180,-2-6 450,3 16-451,-3-11 271,4 33-360,-4-26 0,1 33-90,-2-33 90,1 23-90,-1-27 90,2 15-90,-1-21 0,2 9 0,-2-14-90,0 3 90,-1-7-180,-3 0 0,1-3-719,-4 1 449,4 0-899,0 4 989,2-1-450,3 8 451,-1-6-901,0 10 811,-3-10 449,-1 4 0,0-8 0,0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4.102"/>
    </inkml:context>
    <inkml:brush xml:id="br0">
      <inkml:brushProperty name="width" value="0.17143" units="cm"/>
      <inkml:brushProperty name="height" value="0.17143" units="cm"/>
      <inkml:brushProperty name="color" value="#AE198D"/>
      <inkml:brushProperty name="inkEffects" value="galaxy"/>
      <inkml:brushProperty name="anchorX" value="-3.02124E6"/>
      <inkml:brushProperty name="anchorY" value="-1.4273E6"/>
      <inkml:brushProperty name="scaleFactor" value="0.5"/>
    </inkml:brush>
  </inkml:definitions>
  <inkml:trace contextRef="#ctx0" brushRef="#br0">196 71 6453,'-3'-14'540,"1"2"-360,0 4-90,1 2 90,-1 0 90,0 0-91,1 2 91,-3-1-180,1 4 0,0 0 0,0 3 0,-1 2 0,0 2 90,-1 2 90,0 11 0,1-2 989,-8 45-989,5-29 449,-17 56-539,13-53 90,-17 47-270,16-48 0,-12 37 90,16-47-90,-5 18 0,9-31 90,0-3-90,3-13 0,3-21 0,0 6 0,1-35 0,-3 25-90,1-46 0,-2 38-90,1-45 180,-1 48-90,2-30 90,0 42 0,9-11 0,-4 28 0,14 10 0,-8 7 90,22 34 0,-15-20 0,32 46-90,-26-37 45,6 6 0,1 0 45,-2-5-90,2 5 0,1-2 0,-6-7 90,40 37-90,-41-47 90,31 15 0,-38-32 0,26-14-90,-25-3 90,24-33-90,-26 17 0,15-48 0,-24 38-243,1-25 243,-9 26 0,-2-1 0,-3-2-90,-1 1-90,-8-27 0,6 26-989,-10-27 629,12 47-1618,0 0 1438,5 23 720,5 31 0,-1-7 0,4 19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4.552"/>
    </inkml:context>
    <inkml:brush xml:id="br0">
      <inkml:brushProperty name="width" value="0.17143" units="cm"/>
      <inkml:brushProperty name="height" value="0.17143" units="cm"/>
      <inkml:brushProperty name="color" value="#AE198D"/>
      <inkml:brushProperty name="inkEffects" value="galaxy"/>
      <inkml:brushProperty name="anchorX" value="-3.05681E6"/>
      <inkml:brushProperty name="anchorY" value="-1.44321E6"/>
      <inkml:brushProperty name="scaleFactor" value="0.5"/>
    </inkml:brush>
  </inkml:definitions>
  <inkml:trace contextRef="#ctx0" brushRef="#br0">115 126 6453,'1'-10'540,"-1"0"-360,0 3 0,0 1 0,0-1 0,0 0-1,-1 0 361,-3-5-450,2 5 180,-3-8-180,3 11 180,-12-3-180,7 8 0,-9 2 0,8 5 719,-13 22-629,10-11 630,-10 35-631,18-31 271,4 28-360,5-29 180,25 20-180,-9-27 0,46 2 0,-30-16-90,58-16 0,-52 2 0,5-9 0,-3-2 0,-15 2-90,10-34 90,-43 34-180,-34-28 90,7 29 0,-21-11 0,18 19-90,1 2-90,0 3-89,3 4-541,-7 5 360,11 3-2248,-11 30 2068,25-11 720,-1 21 0,18-19 0,4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5.119"/>
    </inkml:context>
    <inkml:brush xml:id="br0">
      <inkml:brushProperty name="width" value="0.17143" units="cm"/>
      <inkml:brushProperty name="height" value="0.17143" units="cm"/>
      <inkml:brushProperty name="color" value="#AE198D"/>
      <inkml:brushProperty name="inkEffects" value="galaxy"/>
      <inkml:brushProperty name="anchorX" value="-3.09266E6"/>
      <inkml:brushProperty name="anchorY" value="-1.45959E6"/>
      <inkml:brushProperty name="scaleFactor" value="0.5"/>
    </inkml:brush>
  </inkml:definitions>
  <inkml:trace contextRef="#ctx0" brushRef="#br0">31 16 7803,'3'-8'539,"0"2"1,-3 4-360,3 8 0,-2-1 0,1 6 0,-3-1-1,-1 1 181,-3 8 0,-5 15-450,3-10-630,-5 14 271,10-26-1530,-1 7 1259,3-15 720,4-2 0,2-8 0,4-3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5.253"/>
    </inkml:context>
    <inkml:brush xml:id="br0">
      <inkml:brushProperty name="width" value="0.17143" units="cm"/>
      <inkml:brushProperty name="height" value="0.17143" units="cm"/>
      <inkml:brushProperty name="color" value="#AE198D"/>
      <inkml:brushProperty name="inkEffects" value="galaxy"/>
      <inkml:brushProperty name="anchorX" value="-3.12572E6"/>
      <inkml:brushProperty name="anchorY" value="-1.4745E6"/>
      <inkml:brushProperty name="scaleFactor" value="0.5"/>
    </inkml:brush>
  </inkml:definitions>
  <inkml:trace contextRef="#ctx0" brushRef="#br0">53 6 6723,'-15'-4'450,"5"2"-630,-4 2-90,8 4-90,2 1-89,1 2 449,3 3 0,3 0 0,1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6.068"/>
    </inkml:context>
    <inkml:brush xml:id="br0">
      <inkml:brushProperty name="width" value="0.17143" units="cm"/>
      <inkml:brushProperty name="height" value="0.17143" units="cm"/>
      <inkml:brushProperty name="color" value="#AE198D"/>
      <inkml:brushProperty name="inkEffects" value="galaxy"/>
      <inkml:brushProperty name="anchorX" value="-3.15881E6"/>
      <inkml:brushProperty name="anchorY" value="-1.48901E6"/>
      <inkml:brushProperty name="scaleFactor" value="0.5"/>
    </inkml:brush>
  </inkml:definitions>
  <inkml:trace contextRef="#ctx0" brushRef="#br0">284 312 7083,'-11'-7'540,"1"2"-450,2 2 0,-1 0-4252,-1 1 4252,1 0 769,-3 1-769,-5 4-90,2 0 180,-24 18-90,19-7 270,-28 31-270,30-23 270,-15 32-180,22-30 90,-3 29 89,33-6-269,5-12 0,11-4 3302,-3-32-3392,-1-12 0,-5 1 0,8-7 0,-10 2 0,0-1 0,0-1 0,19-23 0,-17 14 90,25-39-90,-33 35 0,6-28 0,-19 30 90,-15-60 0,3 51 180,-16-42-90,14 61-90,-2-3 90,4 13 0,1 1-1,1 3-89,1 1 0,-6 9-90,2 2 0,-10 24 0,9-8 180,-7 41-180,11-30 180,-1 50-90,6-44 0,4 11 0,3 1 0,1-12 0,26 50-90,-15-60 0,32 28 0,-24-37 0,38 11 0,-34-23 0,41-7-90,-40-6 90,36-19 0,-39 10-90,35-33 90,-41 26 0,24-34 0,-34 32 0,6-27 0,-15 29-90,-6-22 90,-3 27 90,-14-14-90,8 21 0,-28 3 0,22 10 0,-29 20 0,29-7 90,-18 32-90,22-23 0,-5 39 0,15-36 90,11 32-90,2-36-90,29 21 0,-16-29-899,43 6 449,-33-19-1979,61-14 1980,-55 0-991,52-22 1530,-60 16 0,14-8 0,-25 10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56.553"/>
    </inkml:context>
    <inkml:brush xml:id="br0">
      <inkml:brushProperty name="width" value="0.17143" units="cm"/>
      <inkml:brushProperty name="height" value="0.17143" units="cm"/>
      <inkml:brushProperty name="color" value="#AE198D"/>
      <inkml:brushProperty name="inkEffects" value="galaxy"/>
      <inkml:brushProperty name="anchorX" value="-3.19577E6"/>
      <inkml:brushProperty name="anchorY" value="-1.50649E6"/>
      <inkml:brushProperty name="scaleFactor" value="0.5"/>
    </inkml:brush>
  </inkml:definitions>
  <inkml:trace contextRef="#ctx0" brushRef="#br0">405 47 7263,'3'-8'629,"-1"1"-449,-3 3 0,-1 0-90,-1 0 90,-5-2-180,0 2 180,-18-3-180,9 5 360,-44 3-180,32 3 539,-48 13-449,47-6 630,-31 23-631,39-16 181,-16 29-450,26-24 90,-2 31-90,13-29 90,21 31-90,-6-39 0,26 10 0,-19-26 0,35-14 0,-26 1-90,38-24 90,-41 17 0,22-25 90,-33 24-90,6-19 90,-17 26 0,0-7 0,-5 17 180,-5 17-180,3-2 270,3 32-270,3-21-1,7 14 1,-1-15 0,2-1 0,4 0 0,3-1 0,17 6-90,-5-8-539,45 9-1,-35-16-1214,11-5 0,-2-3 674,-16-4 1080,27-10 0,-50 3 0,3-4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4:01.078"/>
    </inkml:context>
    <inkml:brush xml:id="br0">
      <inkml:brushProperty name="width" value="0.17143" units="cm"/>
      <inkml:brushProperty name="height" value="0.17143" units="cm"/>
      <inkml:brushProperty name="color" value="#AE198D"/>
      <inkml:brushProperty name="inkEffects" value="galaxy"/>
      <inkml:brushProperty name="anchorX" value="-3.23361E6"/>
      <inkml:brushProperty name="anchorY" value="-1.52418E6"/>
      <inkml:brushProperty name="scaleFactor" value="0.5"/>
    </inkml:brush>
  </inkml:definitions>
  <inkml:trace contextRef="#ctx0" brushRef="#br0">224 55 6993,'-5'-1'720,"0"1"269,5-1-719,5-2 0,-2 0 0,4-1 449,-1-1-359,-2 1 719,7-5-809,-6 4 540,5-6-720,-8 7 269,2-1-269,-11 16-90,1-1 90,-9 11 0,4-2 0,-2 3 90,-13 29-180,9-14 45,-7 17 0,1 2-135,4-7-135,-2 10 0,1-2-224,9-15-1530,-7 35 1079,14-51-2068,-6 15 2069,5-32 899,-4 0 0,3-9 0,0-2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18.331"/>
    </inkml:context>
    <inkml:brush xml:id="br0">
      <inkml:brushProperty name="width" value="0.04286" units="cm"/>
      <inkml:brushProperty name="height" value="0.04286" units="cm"/>
    </inkml:brush>
  </inkml:definitions>
  <inkml:trace contextRef="#ctx0" brushRef="#br0">1 283 6004,'3'5'449,"1"1"-269,-1-1-90,2 1 90,0 0 0,-1 1 0,-1-1 0,0 1 449,3 8-539,-3-7 540,3 9-450,-5-13 629,-1 2-449,-1-6 450,-4-7-540,3 0 89,-2-22-269,4 10-90,1-14 0,3 10 90,1-2-90,2-1 0,0 0 0,5-12 0,-2 10 0,14-27 0,-12 33 0,12-15 0,-16 31 90,9 7-90,-9 5 90,9 21 0,-10-11 0,9 27-90,-9-21 90,9 35-90,-10-33 0,7 31 0,-9-36 90,2 18-90,-4-24 90,0 7-90,-1-15 90,-1-2-90,1-6 0,0-17 0,0 6 0,4-28 0,-2 19 0,9-30 0,-5 29 0,17-31 0,-12 35 0,21-19 0,-18 30 0,19-3 0,-18 12 0,21 11 0,-21 0 90,18 27-90,-21-17 90,10 36-90,-15-28 0,3 48 0,-8-47-360,3 35 0,-4-46-1079,6 6 809,-2-21-1349,17-15 1260,-10 0 719,23-24 0,-19 18 0,11-10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4:01.371"/>
    </inkml:context>
    <inkml:brush xml:id="br0">
      <inkml:brushProperty name="width" value="0.17143" units="cm"/>
      <inkml:brushProperty name="height" value="0.17143" units="cm"/>
      <inkml:brushProperty name="color" value="#AE198D"/>
      <inkml:brushProperty name="inkEffects" value="galaxy"/>
      <inkml:brushProperty name="anchorX" value="-3.26898E6"/>
      <inkml:brushProperty name="anchorY" value="-1.53898E6"/>
      <inkml:brushProperty name="scaleFactor" value="0.5"/>
    </inkml:brush>
  </inkml:definitions>
  <inkml:trace contextRef="#ctx0" brushRef="#br0">33 0 8792,'1'15'4677,"-2"-3"-3687,-2-5-91,0 0 91,0 0-1,0-1 990,-3 4-1349,2-4-720,-2 2-630,4-7-4497,-1 1 3868,8-8-1350,-1-4 1350,4-1 90,-2-2 179,-2 6 1080,0 1 0,1 1 0,-2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18.083"/>
    </inkml:context>
    <inkml:brush xml:id="br0">
      <inkml:brushProperty name="width" value="0.04286" units="cm"/>
      <inkml:brushProperty name="height" value="0.04286" units="cm"/>
    </inkml:brush>
  </inkml:definitions>
  <inkml:trace contextRef="#ctx0" brushRef="#br0">23 57 6273,'-2'-1'360,"0"0"-270,2 2 90,-1-1-90,0 1 90,0-1-90,-1 0 90,1 0 90,-2 0 269,0-1-449,1 0 270,-1-1-270,2 0 180,0-2-180,1 2-90,5-1 90,-2 2-90,12 1 0,-6 0 90,21-2-90,-13 1 0,31-3 90,-22 2 90,52-5-180,-44 4 179,56-4-179,-54 5 90,44-2-90,-48 3 90,32 1-90,-41 0 0,17 1 90,-26 0 90,13-1-90,-16 0 90,16-1-180,-13 0 0,24-1 0,-20 0 0,30 0 0,-29 1 0,20 0 0,-28 1 0,4 0 0,-10 0 0,-1 0 0,0 0 0,-1 0 0,1 0 0,0 0 0,4 2 0,-4-2 0,6 2 0,-6-1 0,4 2 0,-5-2 0,4 1 0,-6-1 90,1 1 0,-2-1 180,-2 3-180,1-2 180,-5 6-181,3-3 181,-5 12-270,5-9 180,-2 18-180,5-13 180,1 25-180,0-18 90,5 34 0,-3-27 0,4 43-90,-3-38 90,3 51-90,-5-45 180,0 58-90,-3-51-45,0 9 0,0 1-45,-1-4 45,1 10 0,0 0 45,0-6-45,2 18 0,2 1-45,0-14 45,3 11 0,1-1-45,1-20 44,2 5 1,0-1-45,-1-8 45,1 5 0,0-1-45,-2-5 45,0 7 0,-1 0 45,-2-3-45,0 17 0,0 3-45,-2-11 0,-1 15 0,-1 1 0,-1-17 45,0 9 0,-1-1-45,2-9 45,1 7 0,0-2 45,2-8-45,2 4 0,0 0-45,1-8 45,1 5 0,0-1-45,0-7 0,0 7 0,0-1 90,-1-5-45,-1 14 0,-1 1-45,-1-10 45,-1 9 0,1 0 45,-2-17 0,6 50-90,-3-55 90,4 46-90,-4-49 90,2 45-90,-5-46 90,2 45 0,-3-46-1,-1 53-89,0-54 0,2 43 0,-1-50 90,2 29-90,-2-31 0,2 28 0,-2-31 0,3 20 0,-3-26 0,2 13 0,-1-17 0,0 15 0,-1-17 0,1 14 0,-1-16 0,1 9 0,-2-11 0,0 7 0,0-9-90,0 3 90,0-4 0,3 2 0,-2-2 0,2 6 0,-2-3 90,1 9-90,-2-6 0,0 9 0,0-10-90,2 9 90,-2-9 0,2 7 0,-2-9 0,2 5 0,-2-7 0,1 3 0,-1-4 0,0 1 0,0-2 0,0 2 0,0-2 90,0 1-90,-1-2 0,-1 0 0,1 1 0,-5 1 0,2 0 0,-12 3 0,9-3 0,-15 2 0,13-2 0,-15 2 0,12-3 0,-17 1 0,15-2 90,-19 3-90,17-2 0,-21 2 0,20-1 0,-28 0 0,15-3 0,-4 0 0,11 0 0,0-1 0,9 0 0,-18-1 0,18 1 0,-20 0 0,18 2 0,-19 0 0,19 1 0,-15 2 0,19-3 0,-11 1 0,16-1 0,-7 0 0,10 0 0,-6-1 0,5 0 0,-10-1 0,7 1 0,-10 1 0,10 0 0,-6-1 0,10 0 90,-5-1-90,6 2 0,-6-2 0,4 1 0,-7-2 0,7 2-90,-6-2 90,7 3-359,-4-2 89,6 2-900,-3 0 361,3-1-2339,-4-4 1978,2 0 1170,-2-18 0,5 7 0,2-14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19.749"/>
    </inkml:context>
    <inkml:brush xml:id="br0">
      <inkml:brushProperty name="width" value="0.04286" units="cm"/>
      <inkml:brushProperty name="height" value="0.04286" units="cm"/>
    </inkml:brush>
  </inkml:definitions>
  <inkml:trace contextRef="#ctx0" brushRef="#br0">1 71 6004,'0'-2'269,"0"-1"-179,0 0 0,0 1-90,0-1 90,0 0-90,0 1 270,0-7-180,0 4 360,3-9-360,-2 9 270,3-5-181,-3 8 181,1-3-270,-2 4 270,1 0-360,0 3 180,0 1-90,1 1 180,-1 6-90,0-3 449,-1 15-449,0-9 540,0 26-540,1-18 359,2 36-359,-1-28 180,5 65-270,-3-51-45,2 14 0,1 1 45,0-11 0,1 9 0,1 0-90,-1-5 45,1 9 0,-1 0-45,-2-7 45,-1 6 0,-1 1-45,-2-8 90,-2 6 0,0-2-90,0-8 179,-1 51-179,1-59 90,0 47 0,0-48-90,3 49 0,-2-48 45,2 11 0,-1 1 45,0-10 0,2 56 0,-2-62 0,2 42 0,-2-45 0,0 40-90,-1-42 180,-1 41-180,-1-40 180,1 44-90,-1-43 90,4 44-180,-1-43 269,9 55-179,-5-53 90,10 52-180,-10-55 180,4 44-180,-7-43 180,-4 46-180,-1-44 270,-5 44-270,4-45 180,1 48-90,3-51 0,5 41 0,-1-47-90,6 35 0,-5-34 90,4 35-90,-5-34 90,1 34-90,-3-35 90,-1 32-90,-1-34 89,-1 40-89,0-40 90,0 33-90,1-38 90,2 25-90,-1-26 0,2 26 0,-2-25 180,0 24-180,-1-26 90,0 24-90,-1-24 90,4 24-90,-1-26 0,4 20 0,-4-23 0,5 13 0,-5-14 0,2 15 0,-2-15 0,0 16 0,-2-16 0,2 15 0,-2-15 0,2 12 0,-1-15 0,3 9 0,-3-13 0,2 5-180,-3-7-629,-3-1 269,-1-2-1529,-7-8 1170,5 1-2160,-6-21 1980,8 11 1079,2-24 0,3 24 0,4-10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20.432"/>
    </inkml:context>
    <inkml:brush xml:id="br0">
      <inkml:brushProperty name="width" value="0.04286" units="cm"/>
      <inkml:brushProperty name="height" value="0.04286" units="cm"/>
    </inkml:brush>
  </inkml:definitions>
  <inkml:trace contextRef="#ctx0" brushRef="#br0">72 1 5914,'-2'7'180,"-1"0"-91,0 0 1,0 0-90,-1-1 90,1 1 0,-2-1-90,1-2 0,0 1 90,2-2-90,0 1 90,0-2 0,1 0-90,-1 1 270,-1 4-180,1-2 90,-3 11-90,2-8 0,-5 12 0,5-11 180,-2 10-270,4-13 269,-1 6-89,2-9 90,0 4-180,0-4 180,1 6-180,0-5 0,2 6-90,-2-6 360,5 4-180,-2-6 629,9 0-449,-5-3 359,19-2-539,-14 2 90,21-3-270,-18 4-540,18 1 91,-19 1-1710,11 3 1259,-16-4 900,8-1 0,-12-3 0,5-1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31.449"/>
    </inkml:context>
    <inkml:brush xml:id="br0">
      <inkml:brushProperty name="width" value="0.04286" units="cm"/>
      <inkml:brushProperty name="height" value="0.04286" units="cm"/>
    </inkml:brush>
  </inkml:definitions>
  <inkml:trace contextRef="#ctx0" brushRef="#br0">1 73 6004,'3'0'90,"0"-1"-1,0 0-89,0 0 0,0 0 0,0 1 0,0 0 0,0 0 0,-1 0 90,1 0-90,-2 0 180,1 0 180,-2 0-270,0 0 0,1 0 90,2 0-90,-2 0 270,3 0-270,-2 0 179,3 0-179,-3 0 180,9-2-180,-4 0 90,20-6-180,-15 4 90,21-6-90,-21 6 0,13-2 0,-15 4 0,12-1 0,-12 2 90,13-2-90,-11 2 180,26-4-90,-22 2-90,28-2 90,-27 2 0,26-1 0,-23 3 0,25 0 0,-27 1-90,16 3 0,-22-1 0,8 1 0,-13-2 0,7 2 0,-8-2 90,9 0-90,-8 0 89,10 1-89,-10-1 180,10 1-180,-10-1 180,9 1-90,-9-2 270,13 0-180,-9 0 450,23 0-541,-19 0 91,16 1-180,-21 0 0,8-1 0,-12 1 0,6 0 90,-9-1-90,3 0 0,-4 0 0,3 0 0,-1 0 0,13-1 0,-8 0-90,16-3 90,-16 1 0,8-1 0,-11 2-269,5-1-1,-7 2-720,3-1 541,-5 1-1171,4 1 1081,-3 0 539,4 0 0,-4 0 0,0-1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32.631"/>
    </inkml:context>
    <inkml:brush xml:id="br0">
      <inkml:brushProperty name="width" value="0.04286" units="cm"/>
      <inkml:brushProperty name="height" value="0.04286" units="cm"/>
    </inkml:brush>
  </inkml:definitions>
  <inkml:trace contextRef="#ctx0" brushRef="#br0">82 74 5914,'-19'0'899,"7"0"-809,3-2-90,6 2 90,1-1-90,-1 1 90,1-2-90,-4 2 90,2-2-90,-4 0 90,5 0 90,-2-1-90,4 3 180,0-1 179,1 1-449,-1-1 90,1 1-90,-1 0 180,-1 1-180,2-1 180,0 1-90,1-1-90,1 0 90,1-1 90,8-2-180,-5 1 0,7-1 90,-7 2-90,0-1 90,1 1-90,0 0 90,7-2-90,-2 0 90,22-5 0,-14 4-90,34-7 0,-29 7 90,30-3-90,-34 4 0,25 1 89,-28 2 1,19 2-90,-21-1 180,20 0-90,-19-1 90,30-3-180,-27 3 90,27-1-90,-30 1 0,19 3 0,-21-1 0,16 3 0,-17-2 0,16 2 0,-17-4 90,14 1-90,-17-1 90,12-1 0,-13 0 90,17 0-180,-15 0 90,18-1-90,-18 0 0,15-1 0,-16 1 90,9 0-90,-12 1-90,1 0 90,-6 0-450,-2 0 180,-2 0-539,-1-2 179,1 1-2248,-1 3 2878,2-1 0,-1 5 0,2-2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33.681"/>
    </inkml:context>
    <inkml:brush xml:id="br0">
      <inkml:brushProperty name="width" value="0.04286" units="cm"/>
      <inkml:brushProperty name="height" value="0.04286" units="cm"/>
    </inkml:brush>
  </inkml:definitions>
  <inkml:trace contextRef="#ctx0" brushRef="#br0">40 1 5914,'0'2'90,"0"-1"0,0 0-90,0-1 0,-1 2 89,-3 3-89,0 0 180,-6 8-90,3-4 90,-3 4-180,6-5 270,5-1-90,3-5 180,8 0-270,-5-3 359,8 1-359,-9-1 270,9 1-270,-8 0 360,12 0-360,-8 0 539,25 3-539,-18-2 270,32 3-270,-29-2 270,28 2-270,-29-3 270,26 4-270,-28-2 179,17 2-179,-20-3 180,17 2-270,-16-3 180,28-1-180,-24-1 0,25-2 0,-28 2 0,17 0 0,-21 2 0,12 1 0,-15 0 0,9 2 0,-10-3 90,12 3-90,-10-4 90,22 2-90,-16-2 0,22 1 0,-24 0 0,17 2 0,-21-1 0,12 1 0,-15-1 0,6 0 0,-9 0 0,5-1 0,-6-1 0,7 1 0,-5 0 0,7 0 0,-7 0-270,4 1 0,-7-1-1259,2 1 720,-4-1-1890,-7 0 2699,0 1 0,-6 2 0,4-1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2:34.732"/>
    </inkml:context>
    <inkml:brush xml:id="br0">
      <inkml:brushProperty name="width" value="0.04286" units="cm"/>
      <inkml:brushProperty name="height" value="0.04286" units="cm"/>
    </inkml:brush>
  </inkml:definitions>
  <inkml:trace contextRef="#ctx0" brushRef="#br0">0 55 5914,'2'-2'90,"1"1"-90,-2 0 0,1 0 90,-1-1-90,1 1 89,-1 0 181,3-2-90,-2 1 180,3-1-270,-3 2 270,4-2-270,-3 1 269,7-2-269,-4 1 270,9-3-270,-8 3 180,13-3-180,-12 4 0,12-3 0,-13 4 0,13-1 0,-11 2 90,17 0-180,-12 0 270,21 0-181,-17 0 181,23 0-180,-22 0 90,25 2-90,-27 0 270,20 3-270,-23-2 360,19 4-360,-16-5 179,22 3-179,-20-4-90,25 0 0,-25-1 0,23 1 0,-25 0 0,21 2 0,-24-1 0,15 2 0,-19-3 90,13 1-90,-13-2 0,14 1 0,-13-1 0,13 1 0,-14 0 0,9 0 0,-11 0 90,9 2-90,-10-2 90,11 0-90,-10-1 90,13-1-90,-11 0 0,16-1 0,-17 2 0,12-1 0,-15 1 0,4 1 0,-8 0-180,-7 6-180,-2-2-1618,-21 11 1078,13-7 900,-19 6 0,22-12 0,-5 1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4.249"/>
    </inkml:context>
    <inkml:brush xml:id="br0">
      <inkml:brushProperty name="width" value="0.04286" units="cm"/>
      <inkml:brushProperty name="height" value="0.04286" units="cm"/>
    </inkml:brush>
  </inkml:definitions>
  <inkml:trace contextRef="#ctx0" brushRef="#br0">81 47 5914,'2'-2'90,"0"0"-90,0 0 0,-1 1 90,0 0-90,0-1 0,-1 1 89,0 0 1,1-2-90,-1 1 180,4-2-90,-2 2 90,2-3-90,-3 3 270,1-2-270,-2 2 180,0-2-270,-1 2 180,-1-2-90,0 3-1,-5 2-89,3 0 0,-10 9 0,8-3 180,-14 24-180,12-14 180,-11 35-180,12-26 180,-4 37-180,8-33 180,4 32-90,3-37 0,12 23 0,-4-31 0,27 10-90,-20-21 0,30-5 0,-29-7 0,22-15 0,-26 10 90,14-18-90,-21 15 0,4-16 0,-11 17-90,-5-13 90,0 18 0,-6-2 0,4 10 0,-5 12 0,7-2 0,0 20 0,6-14 0,21 25 0,-10-24 90,34 17 0,-25-25 270,38 1-181,-31-11 541,38-14-450,-38 3 270,27-23-450,-36 16 179,7-27-359,-24 25-809,-26-33 449,4 33-1169,-42-29 900,34 33-1260,-26-14 1979,35 21 0,-3-4 0,16 8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4.700"/>
    </inkml:context>
    <inkml:brush xml:id="br0">
      <inkml:brushProperty name="width" value="0.04286" units="cm"/>
      <inkml:brushProperty name="height" value="0.04286" units="cm"/>
    </inkml:brush>
  </inkml:definitions>
  <inkml:trace contextRef="#ctx0" brushRef="#br0">10 1 6094,'-4'25'539,"1"2"-359,1-1-90,2 1 0,0 0 0,1 0 0,1-1 0,1-1 90,2 9-90,-1-10 90,5 18-90,-4-24-1,4 11 1,-6-21 180,5-2-180,-2-9 90,10-17-180,-7 7 180,13-34-180,-13 26 90,11-26-90,-12 33 0,3-5 0,-4 13 0,-1 4 0,0 1 0,1 3 90,4 6-90,-2 1 0,8 18 0,-9-10 0,11 25 0,-11-23-90,11 22 90,-9-26-900,20 10 631,-15-20-541,18-2 360,-17-8 450,13-8 0,-12 3 0,6-3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19.315"/>
    </inkml:context>
    <inkml:brush xml:id="br0">
      <inkml:brushProperty name="width" value="0.04286" units="cm"/>
      <inkml:brushProperty name="height" value="0.04286" units="cm"/>
    </inkml:brush>
  </inkml:definitions>
  <inkml:trace contextRef="#ctx0" brushRef="#br0">268 88 6094,'11'-17'1259,"0"0"-1079,-7 11-90,0-2 90,-1 3-1,-1-1 271,-1-1-270,-1 2 270,-2-3-360,-1 5 270,-11-1-270,6 3 179,-18 0-179,13 2 180,-22 5-180,18-1 0,-9 5 0,10-1 0,1 1-90,0 2 0,0 1 90,-7 11-90,7-4 360,-17 36-270,20-28 269,-6 39-269,18-43 180,14 23-270,-2-29 90,32 16-90,-23-23 90,28 6-90,-28-16 0,22-4 0,-21-3 0,32-23 0,-33 12 0,27-34 90,-32 27-90,12-30 0,-21 31 90,-2-26-90,-8 30 0,-9-16 90,5 24-90,-11 1 0,10 12 0,-4 18 0,9-5 0,5 28 0,2-21-90,12 29 90,-6-29-270,17 23 90,-14-28-539,18 15 359,-16-23-540,19-2 631,-19-10-361,21-22 540,-23 10-90,9-27 180,-18 24-90,1-19 90,-5 22 0,2-9 0,-1 18 0,2 0 90,-1 6-90,1 4 90,1 2-90,0 2 360,6 13-180,-3-6 629,8 21-539,-9-20 630,5 16-721,-7-22 361,3 9-450,-5-14 90,2 1-180,-2-6 90,4-12 0,-3 3-90,18-41 0,-9 24 0,29-47 0,-20 44-90,26-26 90,-27 36 0,21-5 0,-24 22 0,14 15 0,-20 2 0,10 30 0,-13-20 90,10 33-90,-8-34 0,15 25 0,-13-30 0,28 18-90,-21-26-810,33 6 451,-27-18-1620,39-17 1169,-34 3 900,40-29 0,-41 22 0,15-12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5.267"/>
    </inkml:context>
    <inkml:brush xml:id="br0">
      <inkml:brushProperty name="width" value="0.04286" units="cm"/>
      <inkml:brushProperty name="height" value="0.04286" units="cm"/>
    </inkml:brush>
  </inkml:definitions>
  <inkml:trace contextRef="#ctx0" brushRef="#br0">170 134 6094,'-41'-6'1349,"6"3"-1259,23 9-90,-1 2 0,1 2 90,1 0-90,-8 12 0,8-8 0,-3 16 0,13-18 90,8 7-90,0-14 0,20 0 0,-13-7 0,24-8 0,-21 3 0,18-11 0,-21 9 90,11-11-90,-18 10 0,3-6 0,-9 11 0,-3 0 89,-1 7-89,-4 9 0,5-3 0,2 12 0,3-12 0,4 4 0,-2-7 0,1-1 90,2-2-90,1 0 0,1-2 0,1-2 0,1 0 0,1-2 0,6-5 0,-3 1 0,16-14 0,-15 8 0,23-23 0,-26 21 90,12-22-90,-20 24 0,-2-15 0,-4 17 90,-5-9-90,2 15 0,-4 3 0,3 6 0,-5 13 0,5-4 90,-4 28-90,6-22 0,3 25 0,2-28 0,8 13 0,-4-18-180,17 2 0,-12-10-809,16-9 449,-16 0 540,8-10 0,-11 7 0,4-5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5.483"/>
    </inkml:context>
    <inkml:brush xml:id="br0">
      <inkml:brushProperty name="width" value="0.04286" units="cm"/>
      <inkml:brushProperty name="height" value="0.04286" units="cm"/>
    </inkml:brush>
  </inkml:definitions>
  <inkml:trace contextRef="#ctx0" brushRef="#br0">0 28 6453,'2'2'630,"1"1"-540,2-1 0,4 0-90,1-1 90,3 0 0,3 0-90,1-2 0,2 0-360,27-5 90,-21 2 270,28-8 0,-38 6 0,7-3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5.700"/>
    </inkml:context>
    <inkml:brush xml:id="br0">
      <inkml:brushProperty name="width" value="0.04286" units="cm"/>
      <inkml:brushProperty name="height" value="0.04286" units="cm"/>
    </inkml:brush>
  </inkml:definitions>
  <inkml:trace contextRef="#ctx0" brushRef="#br0">1 1 6183,'1'13'360,"1"0"-270,0 1 0,0 2-90,1-1 0,1 1 90,0 0-540,6 16 181,-5-15 269,7 13 0,-8-23 0,3 2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6.017"/>
    </inkml:context>
    <inkml:brush xml:id="br0">
      <inkml:brushProperty name="width" value="0.04286" units="cm"/>
      <inkml:brushProperty name="height" value="0.04286" units="cm"/>
    </inkml:brush>
  </inkml:definitions>
  <inkml:trace contextRef="#ctx0" brushRef="#br0">71 0 6094,'-8'7'359,"0"0"-269,1 1 0,3 0 0,0 0 90,2 0-90,3 1 0,1-1 270,8 10-270,-2-6 449,19 16 1,-2-9 270,5 12-361,-15-11-179,-13-2-90,-12-7 0,-3-3-90,-1 1 90,-2-2-180,-1 0 0,0-2-270,-5-1 0,7-3-180,-3-3 1,11-3-271,1-2-89,4-1-1,2-1 810,9-6 0,1 3 0,8-3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6.633"/>
    </inkml:context>
    <inkml:brush xml:id="br0">
      <inkml:brushProperty name="width" value="0.04286" units="cm"/>
      <inkml:brushProperty name="height" value="0.04286" units="cm"/>
    </inkml:brush>
  </inkml:definitions>
  <inkml:trace contextRef="#ctx0" brushRef="#br0">9 2 6543,'-3'-1'810,"1"1"-630,0 0 0,1 0-1,0 0-89,2 1 90,0 1-90,1 1 180,4 5 180,4 16-360,-1-6 270,4 23-270,-9-24 89,4 23-179,-4-23 0,10 15-89,-4-22-361,20 3 90,-12-13-1079,28-14 809,-24 3 630,22-16 0,-25 11 0,7-5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7.368"/>
    </inkml:context>
    <inkml:brush xml:id="br0">
      <inkml:brushProperty name="width" value="0.04286" units="cm"/>
      <inkml:brushProperty name="height" value="0.04286" units="cm"/>
    </inkml:brush>
  </inkml:definitions>
  <inkml:trace contextRef="#ctx0" brushRef="#br0">0 310 6004,'46'-10'1079,"-10"2"-989,-14-3-90,-7 2 90,0-1-90,0 0 90,1-1 0,6-7 0,-5 4 180,18-18-181,-17 13 1,21-23 0,-24 23-90,15-26 90,-21 29-90,6-14 0,-13 25 90,-3 4-90,-1 7 180,-5 22-180,3-9 90,-1 14-90,3-12 90,1 1-90,1 0 90,0 1 0,3 8-90,1-7 180,10 23-180,-7-27 0,15 18 0,-13-29 90,18 1-90,-12-12-90,23-14 90,-21 4 0,20-20 0,-23 18 0,10-15 0,-17 18 0,4-5 0,-9 14 0,1-1 0,-2 7 0,0 0 0,1 3 0,0 2 0,3 7 0,-1-2 0,11 21 0,-6-16 0,25 27 0,-16-30 0,33 13 0,-28-24 0,36-9-90,-32-4-90,34-24 90,-37 14-180,23-28 180,-33 26-90,1-27 90,-16 32 90,-19-14 0,6 25 90,-26 11 0,20 3 270,-17 26-180,25-17 90,-2 28-90,14-28 90,16 19-180,-2-24-90,32 4-90,-19-16-1619,52-17 1079,-48 5 630,32-15 0,-44 14 0,5-2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7.883"/>
    </inkml:context>
    <inkml:brush xml:id="br0">
      <inkml:brushProperty name="width" value="0.04286" units="cm"/>
      <inkml:brushProperty name="height" value="0.04286" units="cm"/>
    </inkml:brush>
  </inkml:definitions>
  <inkml:trace contextRef="#ctx0" brushRef="#br0">112 15 6183,'0'-3'720,"-1"1"-540,0-1 0,0 0-90,-1 1 90,-1 1-90,-1 0 0,1 2 269,-15 12-269,8-4 270,-19 22-180,17-16 360,-8 33-360,15-27 269,2 29-269,7-34 270,15 15-270,-6-22 90,25-2-270,-18-10 90,27-18-90,-27 7 0,16-32 0,-27 26-180,-8-27 0,-10 32-450,-24-15 270,15 21-1169,-23-1 1080,26 11-631,-10 7 541,20-1 539,1 4 0,7-3 0,3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9.034"/>
    </inkml:context>
    <inkml:brush xml:id="br0">
      <inkml:brushProperty name="width" value="0.04286" units="cm"/>
      <inkml:brushProperty name="height" value="0.04286" units="cm"/>
    </inkml:brush>
  </inkml:definitions>
  <inkml:trace contextRef="#ctx0" brushRef="#br0">15 439 6273,'-1'2'1260,"0"0"-721,1-1-449,-1-3 90,0 0-90,-1-3 0,0 2 0,0-2 90,0-6-90,0 2-90,2-30 0,1 20 0,3-19 0,-2 24 0,1-6 0,-1 8 90,4-1-90,-3 12 0,6 9 0,-4-1 0,9 15 0,-6-12 0,14 12 0,-10-15 0,7 4 0,-8-8 0,1 0 0,2-2 0,0 0 0,17-7 0,-10 2-90,32-15 90,-28 8-90,32-19 90,-34 16 0,23-17 0,-30 18 0,9-11 0,-18 15 0,-5-6 0,-6 11 90,-16 1-90,7 5 0,-22 12 0,18-4 0,-23 20 0,23-14 0,-15 23 0,21-21 0,-6 24 90,14-25 0,4 17-90,4-24 180,13 7-180,-7-15 180,22-5-180,-16-4 0,24-19 0,-22 10 0,25-35 0,-28 28 0,13-35 0,-23 36-180,-1-33 180,-6 30-180,-7-29 90,3 32 90,-3-8 0,4 19 0,-1 4 0,0 4 0,-1 2 0,-2 9 0,1 0 0,-6 23 0,6-10 90,-8 46-90,11-37 180,-1 45-180,7-48 270,12 27-270,-2-34 179,16 11-179,-11-22 0,36-5 0,-28-5-89,36-15 89,-41 6-90,16-18 90,-24 14 90,2-20-90,-13 21 0,-7-15 0,0 21 89,-15-2-89,10 10 0,-14 8 0,15-1 90,-7 15-90,13-10-90,7 15 90,4-16-89,20 10 89,-10-14-90,37 9 90,-31-12 0,30 1 0,-35-7 0,16-5 0,-22 3 90,9-5-90,-15 6 89,4 1-89,-7 2 450,2 0-180,-3 0 989,3-8-989,-3 3 180,2-9-360,-1 5 180,5-23-180,-4 16 0,12-31-90,-8 30 0,12-13 0,-10 22 0,15-1 0,-9 6-90,24 1-180,-19 1-1979,34-4 1350,-35 1-1980,19-6 2159,-31 5 720,1-1 0,-5 2 0,0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9.634"/>
    </inkml:context>
    <inkml:brush xml:id="br0">
      <inkml:brushProperty name="width" value="0.04286" units="cm"/>
      <inkml:brushProperty name="height" value="0.04286" units="cm"/>
    </inkml:brush>
  </inkml:definitions>
  <inkml:trace contextRef="#ctx0" brushRef="#br0">0 71 6543,'7'-12'990,"1"1"-720,1 0-91,1 1 1,1 1 0,2 2-90,0 1 0,1 2 360,19 4-360,-15 2 450,20 16-361,-28-5 631,2 23-630,-11-17 360,-16 31-451,4-30 1,-22 26-90,17-31 0,-21 14 0,22-19 90,-14 7 0,19-11 90,-2 1-90,9-6-90,5 0-180,2-1-989,11 0 539,-7 0-1978,5 9 1070,-11 7 1538,1 4 0,-3 3 0,1-4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3:09.758"/>
    </inkml:context>
    <inkml:brush xml:id="br0">
      <inkml:brushProperty name="width" value="0.04286" units="cm"/>
      <inkml:brushProperty name="height" value="0.04286" units="cm"/>
    </inkml:brush>
  </inkml:definitions>
  <inkml:trace contextRef="#ctx0" brushRef="#br0">93 1 7533,'-53'11'0,"13"-2"-1080,50-7 1080,3 0 0,4-2 0,1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19.748"/>
    </inkml:context>
    <inkml:brush xml:id="br0">
      <inkml:brushProperty name="width" value="0.04286" units="cm"/>
      <inkml:brushProperty name="height" value="0.04286" units="cm"/>
    </inkml:brush>
  </inkml:definitions>
  <inkml:trace contextRef="#ctx0" brushRef="#br0">33 0 6453,'-10'3'1170,"2"-1"-901,1-1 1,3 0 0,1 1 0,3-1 90,2 1 0,2 1 449,9-1-449,-1 0 719,21 1-539,14-3-540,-7-1-899,26-1 449,-46 2-1709,19-3 1260,-30 2-1,2-1 91,-9 2 809,-1 1 0,-1-1 0,0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1.955"/>
    </inkml:context>
    <inkml:brush xml:id="br0">
      <inkml:brushProperty name="width" value="0.04286" units="cm"/>
      <inkml:brushProperty name="height" value="0.04286" units="cm"/>
    </inkml:brush>
  </inkml:definitions>
  <inkml:trace contextRef="#ctx0" brushRef="#br0">35 53 6094,'-2'-2'179,"1"0"-89,0 1-90,0 0 90,0-1 0,-1 1 360,-1-4-270,1 1-90,-2-2 629,1-2-629,1 3 270,-1-3-270,2 7 180,-1-1-270,1 2 270,-1 0-180,1 0 1079,1 0-629,-1-1-360,1 1 90,-1-2-91,2 1 271,-1 1-450,1 2 90,-1 0-90,0 2 0,0 11 0,-1-4 90,0 30-90,0-21 90,2 36 0,1-31 0,6 33-90,-3-33 90,10 31-90,-7-33 90,11 26-90,-9-29 0,14 27 0,-14-31 0,15 17 0,-16-24 0,10 5-90,-12-10 90,10-1 0,-10-3 0,8-3 0,-10 1 0,6-4 0,-6 3 0,12-15 0,-10 9 0,14-21 0,-14 16 0,8-21 0,-10 18 0,2-24 0,-6 21 0,-5-26 0,0 26-90,-13-28 90,9 29 0,-12-15 0,12 23 0,-10-16 0,10 16 0,-7-16 0,12 18 0,-3-10 0,5 12 0,0-6 0,1 8 0,0-1 0,0 4 0,0 0 0,0 2 0,-2 0 0,2 1 0,-1 0 0,1 1 0,0 3 0,0 1 0,1 14 0,-1-5 90,4 28-90,-3-19 180,7 49-90,-3-41-90,10 44 0,-7-50 0,13 27 0,-10-34 0,14 18 0,-15-25-90,11 8-90,-13-15-360,9 2 270,-12-5-1709,13-8 1440,-12 2-1080,11-12 1169,-11 8-719,3-10 1169,-6 11 0,0-4 0,-1 4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2.456"/>
    </inkml:context>
    <inkml:brush xml:id="br0">
      <inkml:brushProperty name="width" value="0.04286" units="cm"/>
      <inkml:brushProperty name="height" value="0.04286" units="cm"/>
    </inkml:brush>
  </inkml:definitions>
  <inkml:trace contextRef="#ctx0" brushRef="#br0">5 59 6273,'-2'3'540,"1"1"-360,0 1-90,0 1 90,1 1-90,1 1 90,1 1 90,1 5 269,8 10-449,-5-8 270,7 10-270,-9-18 270,2 5-180,-4-9 449,0 2 541,-1-4-991,-3-6-89,1 0 0,-3-4 0,2 2 0,-2-10-90,2 5 0,3-26 90,2 19-180,12-26 90,-6 28 0,7-7 0,-7 14 0,0 1 0,0 2 0,0 3 90,7 3-90,-6 3 90,12 12 0,-14-4 90,10 21-180,-11-16 90,8 24-90,-9-22 0,9 20 0,-8-21-90,7 13 0,-6-20-630,7 9 361,-8-14-991,9-2 811,-9-7-1080,8-13 1079,-10 8 540,5-9 0,-8 11 0,1-1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3.289"/>
    </inkml:context>
    <inkml:brush xml:id="br0">
      <inkml:brushProperty name="width" value="0.04286" units="cm"/>
      <inkml:brushProperty name="height" value="0.04286" units="cm"/>
    </inkml:brush>
  </inkml:definitions>
  <inkml:trace contextRef="#ctx0" brushRef="#br0">4 67 6183,'0'-7'810,"0"0"-540,0 1 0,0-1-90,0 1-1,0 0 1,0 0 0,0 2 0,0-1 270,0-1-360,0 4 450,1-2 449,-1 4-719,-2 2 0,2-1 179,-2 6-359,2-1 0,2 17 0,0-7 90,6 32-180,-3-22 180,7 38-180,-6-32 90,8 37 0,-8-38-90,12 40 0,-10-46-180,13 26 90,-11-38-629,14 9 359,-12-18-810,18-5 811,-16-6-631,17-15 630,-19 9-359,13-16 539,-15 18-180,8-14 270,-12 15 90,9-15 0,-10 16 180,4-11-180,-8 14 180,3-8-180,-3 8 90,2-9-90,-2 7 180,2-13-90,-1 12 359,2-13-269,-2 14 360,1-5-450,-3 9 270,-3-1-270,-1 3 180,-13 6-180,7 1 0,-18 17-1,15-10 631,-15 27-450,20-23 180,-3 18-270,12-21 179,8 10-269,-1-12-90,16 9 0,-11-13-629,24 7 269,-22-11-720,22-3 631,-24-5-721,15-12 901,-16 8-631,12-11 630,-14 12-269,8-8 449,-12 8 90,6-6 0,-6 8 0,2-3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3.756"/>
    </inkml:context>
    <inkml:brush xml:id="br0">
      <inkml:brushProperty name="width" value="0.04286" units="cm"/>
      <inkml:brushProperty name="height" value="0.04286" units="cm"/>
    </inkml:brush>
  </inkml:definitions>
  <inkml:trace contextRef="#ctx0" brushRef="#br0">140 90 5914,'5'-4'269,"1"-1"-269,0 1 90,1-2-90,0 0 90,0-1-90,-1 0 270,3-3-90,-3 3 270,1-5-270,-6 8 359,-3-6-359,-2 8 180,-8-3-270,4 4 180,-16 3-270,10 0 180,-27 10-180,24-4 90,-19 11-90,24-8 0,-9 14 0,13-12 180,0 22-90,10-22 359,13 18-179,-4-22 450,23 11-540,-15-13 269,35 9-359,-31-10 0,27 7-90,-36-9 0,6 4 90,-15-4-90,-2 1 90,-3 0 0,-4 1-90,-7 5 90,-1-2-180,-21 8 0,15-8-449,-24 4 269,26-11-1169,-13-11 989,22 1-630,4-17 721,8 15-631,21-10 720,-10 14 0,12-4-89,-10 6 359,0 0 0,1 0 0,0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4.140"/>
    </inkml:context>
    <inkml:brush xml:id="br0">
      <inkml:brushProperty name="width" value="0.04286" units="cm"/>
      <inkml:brushProperty name="height" value="0.04286" units="cm"/>
    </inkml:brush>
  </inkml:definitions>
  <inkml:trace contextRef="#ctx0" brushRef="#br0">212 74 6004,'-3'-15'539,"0"2"-359,0 7-90,-1 1 90,0-1-90,-2 2 90,0-1 270,-5-1-271,3 2 271,-12-3-360,9 5 270,-19 2-270,16 3 360,-20 9-270,20-5 179,-13 11-269,20-9 180,1 15-180,9-12 180,15 18-180,-6-16 360,29 23-270,-24-22 179,24 16-269,-28-21 180,8 10-270,-16-12 180,-10 18-180,-2-14-90,-15 14 0,10-16-180,-4 1-90,6-5-89,0-2-1,2-4-90,1-2-89,1-5-721,5-10 721,3 3 629,18-24 0,-4 16 0,14-13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4.688"/>
    </inkml:context>
    <inkml:brush xml:id="br0">
      <inkml:brushProperty name="width" value="0.04286" units="cm"/>
      <inkml:brushProperty name="height" value="0.04286" units="cm"/>
    </inkml:brush>
  </inkml:definitions>
  <inkml:trace contextRef="#ctx0" brushRef="#br0">111 63 6094,'-1'-4'359,"-1"0"-179,1-1-90,-1-1 90,1 0 0,-1 0-90,1 0 180,-1 0 179,0-1 451,-5 1-630,3 1 539,-8 4-539,7 2 450,-11 10-540,8-5 449,-13 23-539,13-15 90,-5 28-180,10-23 0,5 27 0,2-25-270,11 25 90,-6-27-89,7 9-1,-5-18-90,1-2 0,1-3 0,2-3-449,6-7 449,-5-1-1169,17-19 1259,-20 11-719,9-21 989,-19 21 0,-1-7 0,-5 9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5.473"/>
    </inkml:context>
    <inkml:brush xml:id="br0">
      <inkml:brushProperty name="width" value="0.04286" units="cm"/>
      <inkml:brushProperty name="height" value="0.04286" units="cm"/>
    </inkml:brush>
  </inkml:definitions>
  <inkml:trace contextRef="#ctx0" brushRef="#br0">9 356 6094,'-3'1'359,"-1"1"-269,3-1-90,2 0 90,1 0 0,2-1-90,1 0 90,1 0 0,5 0 0,-1-1 90,23-6-270,6-11 90,0 2 0,13-20 0,-32 19 0,20-24 0,-24 23 90,12-24-90,-20 25 90,3-22-90,-10 22 90,-6-24-90,3 26 90,-4-12 0,4 20 180,0 5-181,4 9 91,2 10-90,2 2 0,2 3 0,-1-4-90,1 2 90,-1 1 0,1 2 90,3 13 0,-3-7 270,12 43-360,-11-39 179,12 38-179,-13-51 0,7 13-90,-9-24 0,8 1 0,-7-11-90,9-13 0,-8 3-179,14-33 89,-7 8 180,2-2 0,-7 12 0,-7 17 0,0 4 0,1 2 0,-1 4 180,4 14-180,-2-3 269,10 23-179,-6-16 270,17 23-270,-13-25 450,28 18-450,-23-24 90,29 4-90,-29-16-180,24-13 0,-24 3-90,18-21 0,-22 15 0,7-23 90,-17 23-90,-6-20 90,-4 23 90,-15-9 0,9 18 360,-17 10-180,15 2 450,-9 20-451,17-13 271,10 27-360,4-25-360,26 22-89,-15-26-1171,35 5 811,-28-13-1800,33-5 1800,-34-4 719,13-3 0,-16-1 0,1-1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6.772"/>
    </inkml:context>
    <inkml:brush xml:id="br0">
      <inkml:brushProperty name="width" value="0.04286" units="cm"/>
      <inkml:brushProperty name="height" value="0.04286" units="cm"/>
    </inkml:brush>
  </inkml:definitions>
  <inkml:trace contextRef="#ctx0" brushRef="#br0">158 367 6004,'1'-2'269,"0"-2"-179,0 1 90,1-1-90,-1 0 90,1 0 0,-1 0 0,-1 1 0,0 0 90,0 1 449,-5-3-359,-10 5-360,2-2 90,-16 10-90,15-3 0,-16 11 0,17-6 0,-12 18 90,16-13-90,-4 21 90,12-19 90,13 23-90,-3-25 90,24 15-180,-18-24 90,17 1-90,-17-8 0,24-14 0,-22 5-90,24-26 90,-28 18 0,14-32-90,-18 26 0,7-38 0,-12 32-90,-2-43 90,-6 38-90,-12-41 90,6 44 90,-13-27 0,13 40 90,-9-1-90,13 21 0,-2 23 0,7-5 90,5 35 0,1-27 90,9 38-180,-6-34 180,12 37-180,-10-39 90,17 35-90,-16-41 0,19 18 0,-19-32 0,16-1 0,-14-9-90,16-14 90,-16 4-90,13-17 0,-17 14 90,8-15-90,-11 18 90,1-8 0,-5 16 90,0 6-90,-2 5 180,2 21-90,0-11 269,9 27-179,-5-25 270,16 20-360,-10-25 360,20 8-360,-15-18 0,25-9-90,-22-2-90,26-27 0,-30 18 0,9-26 90,-23 25-90,-13-18 90,-1 20 0,-27-15 0,17 20-180,-28-3 90,28 12-270,-24 10 180,29-2-359,-14 12 269,24-12-630,0 9 630,8-10-1349,13 8 1260,-6-9 359,9 3 0,-7-9 0,1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7.755"/>
    </inkml:context>
    <inkml:brush xml:id="br0">
      <inkml:brushProperty name="width" value="0.04286" units="cm"/>
      <inkml:brushProperty name="height" value="0.04286" units="cm"/>
    </inkml:brush>
  </inkml:definitions>
  <inkml:trace contextRef="#ctx0" brushRef="#br0">23 153 6183,'0'7'630,"0"0"-450,0-1 0,0 0 0,0 1 0,0-1 0,0 0-1,0-1 181,0 3 0,0-1-270,0-1 90,-2 0-90,0-5 0,0 0 0,0-1-90,1-1 90,-1 0-90,0-1 90,-1-3 0,0 0-90,0-12 0,3 8 0,2-11 0,-1 14 0,2-4 0,-2 7 0,2-1-90,-2 3 90,2 1 0,-2 1 90,2 6 0,-2-1 89,0 14-89,-1-10 90,0 12-90,-1-12 90,1 11-180,0-12 180,0 7-180,0-13 360,-2-1-270,1-3 180,-4-5-180,3 2-90,-4-13 0,4 7-270,0-27 180,3 19 0,9-31 0,-5 31 90,12-19 0,-10 24 0,10-9 0,-9 16 0,11 0 0,-9 7 90,9 11 0,-10-3 90,8 18-90,-9-12 269,7 19-269,-10-20 270,6 18-360,-7-21 90,3 10-90,-5-16 0,1 3 0,-2-7-90,2-3 90,-2-1 0,0-11-90,-1 5 90,0-15 0,0 12-180,4-22 180,0 19-90,8-19 90,-5 21 0,12-13-90,-9 17 180,13-8-90,-14 13 90,10 0 0,-12 6 90,10 9-180,-10-3 90,7 18-90,-9-11 0,4 28-90,-6-25-360,3 23 91,-5-29-901,5 7 811,-2-15-1081,8-8 1081,-5-1-1080,15-13 1529,-11 8 0,9-6 0,-9 6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8.390"/>
    </inkml:context>
    <inkml:brush xml:id="br0">
      <inkml:brushProperty name="width" value="0.04286" units="cm"/>
      <inkml:brushProperty name="height" value="0.04286" units="cm"/>
    </inkml:brush>
  </inkml:definitions>
  <inkml:trace contextRef="#ctx0" brushRef="#br0">155 54 6004,'3'-4'1169,"1"-3"-989,-2 3 0,1-2 0,-1 3-90,-1 0 179,-1-2-179,0 2 90,-2-2-90,0 2 0,-8-2 0,5 3-90,-11-1 0,7 2 90,-13 6-90,10 0 90,-19 22-90,18-13 90,-14 27-90,19-23 180,-2 22-90,8-22 90,9 23-90,1-27 0,19 10-90,-12-20 0,9-2 90,-10-5-90,-1-2-90,0-1 90,0-1 0,3-5 0,-5 3 0,9-16 0,-11 11 0,6-21 0,-10 19 90,1-17-1,-5 21 91,-2-9-90,0 15 90,-5 3-90,2 6 0,-1 13-90,5-4 90,2 19-90,2-16 0,9 16 0,-5-19 0,15 7 0,-13-14-90,17-4 0,-16-5-90,18-16 180,-19 10-90,9-18 90,-15 18 270,1-9-180,-4 13 360,-1-1-360,0 6 90,1 7-180,0 0-450,5 11 180,-2-9-719,9 8 539,-5-12-899,16-4 899,-11-3 450,16-14 0,-16 7 0,6-8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38.532"/>
    </inkml:context>
    <inkml:brush xml:id="br0">
      <inkml:brushProperty name="width" value="0.04286" units="cm"/>
      <inkml:brushProperty name="height" value="0.04286" units="cm"/>
    </inkml:brush>
  </inkml:definitions>
  <inkml:trace contextRef="#ctx0" brushRef="#br0">552 222 6094,'0'2'179,"0"0"-89,0-1 0,0 0-90,0 0 450,0 0-270,1-1 0,0 0 0,1 0 1169,-2 0-1079,-2-1 0,0 0 0,-1 0-1,1 0 91,1 0 540,2-1-631,0 0 271,1-4-450,-2 2 180,-3-7-270,1 7 180,-5-9-180,3 7 180,-8-9-90,5 8 90,-9-12-180,9 9 269,-13-18-269,12 16 270,-14-14-270,13 18 180,-14-8-180,11 11 90,-14-6-90,13 7 90,-15-2-90,16 4 180,-17-3-180,14 4 0,-5-1 90,8 3-90,-4 4 0,6-2 0,-14 10 90,13-6-90,-14 14 0,13-11 0,-13 14 0,15-15 0,-8 12 0,12-11 0,-8 13 90,9-12-90,-11 29 0,8-21 0,-10 32 0,11-32 0,-5 21 0,9-25 0,1 14 0,3-17 0,6 11 0,-1-14 0,12 11 0,-9-13 0,15 4 0,-14-8 0,17-3 0,-14-3 90,20-10-90,-17 4 0,24-17 0,-22 13 0,23-19 0,-24 18 0,19-17 0,-23 20 0,15-15 0,-18 16 0,9-11 0,-13 13 0,5-9 0,-6 11 90,1-9-90,-3 9 0,1-9 0,-2 9 0,3-15-90,-3 12 90,3-14 0,-3 14 90,2-9-90,-3 10 90,1-5 0,-2 8 0,0-2 0,0 5-1,0-1-89,0 2 0,0 1 0,0 2 0,0 0 0,0 1 0,0 2 0,0-2 90,0 10-90,0-5 90,0 19-90,0-13 90,0 25 0,0-21 90,0 36-180,0-32 90,2 30-90,0-35 0,5 16 0,-2-21 90,8 10-90,-6-15 0,8 6 0,-9-9 0,7 4 0,-8-6 0,11 1-90,-9-2-270,12-1 1,-11 0-631,15-2 630,-12 0-1529,21-4 1170,-17 3-1620,20-9 1440,-22 5 899,16-14 0,-16 8 0,7-9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8.870"/>
    </inkml:context>
    <inkml:brush xml:id="br0">
      <inkml:brushProperty name="width" value="0.04286" units="cm"/>
      <inkml:brushProperty name="height" value="0.04286" units="cm"/>
    </inkml:brush>
  </inkml:definitions>
  <inkml:trace contextRef="#ctx0" brushRef="#br0">10 147 6094,'-3'6'629,"1"0"-449,1 1 0,0 0 0,-1-1 0,2 1 0,0-1 0,0 0-91,0 0 91,0-1-90,0 0 90,0-1-90,0 0 0,0-1 0,1-1-90,1 0 90,1-4-90,0 0 90,7-13-90,-5 4 0,14-24-90,-9 15 90,17-28 0,-13 26 0,16-19 0,-18 27 180,17-4-90,-19 17 270,14 14-180,-16 0 539,8 27-539,-9-19-270,10 24-90,-8-29-1169,16 7 809,-13-20-1529,15-6 2069,-17-4 0,6-5 0,-9 2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19.038"/>
    </inkml:context>
    <inkml:brush xml:id="br0">
      <inkml:brushProperty name="width" value="0.04286" units="cm"/>
      <inkml:brushProperty name="height" value="0.04286" units="cm"/>
    </inkml:brush>
  </inkml:definitions>
  <inkml:trace contextRef="#ctx0" brushRef="#br0">55 1 7083,'-15'1'2429,"2"1"-1980,2-1-359,3 0-270,3-1-269,2 0-271,4 0-90,2 0 810,17 3 0,-4-1 0,12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0.640"/>
    </inkml:context>
    <inkml:brush xml:id="br0">
      <inkml:brushProperty name="width" value="0.04286" units="cm"/>
      <inkml:brushProperty name="height" value="0.04286" units="cm"/>
    </inkml:brush>
  </inkml:definitions>
  <inkml:trace contextRef="#ctx0" brushRef="#br0">53 57 6183,'1'4'540,"-1"0"-360,3 0-90,0 1 90,1 0 0,1 1 0,1 0 449,11 17-449,-7-10 720,17 32-630,-19-27 539,11 32-629,-13-30 90,2 12-90,-3-14 0,-1-1-90,1 1 0,0-1-1,1 5-89,-1-6-89,2 9 89,-4-14-90,1 4 90,-3-12 90,-5-8-90,0-1-90,-11-19 0,7 11-450,-16-27 270,11 19-719,-29-49 809,23 37-90,-20-37 180,24 42 0,-6-21 90,13 27 90,6-17 0,7 29 90,21 0-90,-11 13 180,26 12-90,-22-5 449,23 17-449,-26-13 90,8 8-90,-14-10 0,-3 1 0,-1 1-1,-2-2 1,-4 5-270,-4-4-809,-19 15 539,10-16-449,-15 6 359,18-15-719,-3-9 809,9 0-540,7-18 720,5 11-359,27-23 539,-17 22 0,18-11 0,-20 19 0,1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1.274"/>
    </inkml:context>
    <inkml:brush xml:id="br0">
      <inkml:brushProperty name="width" value="0.04286" units="cm"/>
      <inkml:brushProperty name="height" value="0.04286" units="cm"/>
    </inkml:brush>
  </inkml:definitions>
  <inkml:trace contextRef="#ctx0" brushRef="#br0">0 147 5824,'48'22'1889,"-13"-2"-1710,-14 3-89,-14-8 90,-3-6 90,-1 2-180,0-2 0,0 1 0,-2-3 90,0-1-90,0-2 180,-1 1-180,0-2 90,0-1-90,-1-2 89,0 0-89,0 0 0,-1-1 180,-3-5-270,1 1 0,-8-14 0,6 7-270,-9-23 90,8 15-269,-9-30 359,10 27-180,-2-22 270,6 29 0,6-9 0,0 20 180,13 4-90,-8 6 180,16 14-270,-13-7 90,18 16-90,-16-14 0,22 12 0,-19-16 0,10 4 0,-11-8 0,-1-2 89,0 0-89,0-2 0,8 0-89,-6-1-181,25-2 180,-23-1-270,26-6 270,-29 3-90,18-15 90,-21 9 90,12-18 0,-17 15 180,3-17-90,-8 18 270,-7-12-270,0 17 0,-14-2 0,8 10-90,-18 9 0,14-2 180,-16 18-91,19-10 451,-5 25-360,14-20 360,9 29-450,2-27 180,30 32-270,-17-35-180,27 15 0,-27-27-720,28-2 540,-24-7-1439,37-21 1440,-40 9-811,24-27 901,-34 24 269,7-15 0,-14 18 0,1-2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1.705"/>
    </inkml:context>
    <inkml:brush xml:id="br0">
      <inkml:brushProperty name="width" value="0.04286" units="cm"/>
      <inkml:brushProperty name="height" value="0.04286" units="cm"/>
    </inkml:brush>
  </inkml:definitions>
  <inkml:trace contextRef="#ctx0" brushRef="#br0">201 88 5824,'2'-4'359,"-2"0"-269,2 0 90,-1-1-90,-1-1 90,1 1-90,-2 0 270,-2-3 180,-6-5-450,2 4 269,-12-5-269,9 10 180,-17-2-180,12 6 90,-22 3-90,20 1 0,-20 11-90,26-8 0,-2 12 0,16-13 90,10 8-90,-1-8 90,23 7-90,-14-7 180,28 6-180,-28-8 449,21 7-359,-30-5 270,1 15-270,-16-11 0,-5 9-90,-1-8-90,-2 0 0,0-2 0,-2 0-270,-3-2 91,4-3-901,-8-9 900,14 0-719,7-17 719,7 11-719,22-13 989,-13 14 0,10-4 0,-11 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2.490"/>
    </inkml:context>
    <inkml:brush xml:id="br0">
      <inkml:brushProperty name="width" value="0.04286" units="cm"/>
      <inkml:brushProperty name="height" value="0.04286" units="cm"/>
    </inkml:brush>
  </inkml:definitions>
  <inkml:trace contextRef="#ctx0" brushRef="#br0">131 62 5914,'2'-3'269,"1"0"-89,-2 1-90,0 0 90,0 1 0,-1 0 0,0-1 0,-1 0 180,-1-1-180,1 0 179,-4-3-179,-4 3-180,1-1 90,-10 8-90,8 1 180,-14 11-180,12-6 270,-13 16-270,17-14 180,-6 19-90,12-16 0,7 26-90,1-25 0,17 20 0,-11-26 0,24 5 0,-18-13-270,28-6 180,-25-3-270,25-14 180,-29 9 0,15-17 180,-22 16 90,3-6-90,-9 11 90,0 3 0,-1 1 0,0 3 90,0 0-90,0 2 90,3 9-90,-1-3 270,14 18-180,-10-14 179,13 15-179,-15-18 270,3 5-270,-6-9 360,1-1-450,-4-3 179,0-10-269,-2 2-359,-5-20 89,1 13-540,-6-35 630,6 30-179,-4-28 359,7 33-90,1-9 90,4 17 0,8-1 0,-3 8-90,19 7 90,-14-4-90,13 6 90,-15-8 0,17-3 0,-14-1 0,20-9 0,-21 6 90,11-5-90,-15 9 90,10 5 0,-12 3 89,8 19-179,-9-10-90,6 26 1,-7-23-631,5 17 360,-7-22-1709,3 6 1440,-5-15 629,1-1 0,-2-8 0,2-4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2.619"/>
    </inkml:context>
    <inkml:brush xml:id="br0">
      <inkml:brushProperty name="width" value="0.04286" units="cm"/>
      <inkml:brushProperty name="height" value="0.04286" units="cm"/>
    </inkml:brush>
  </inkml:definitions>
  <inkml:trace contextRef="#ctx0" brushRef="#br0">0 0 6004,'6'20'0,"-1"-3"0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3.140"/>
    </inkml:context>
    <inkml:brush xml:id="br0">
      <inkml:brushProperty name="width" value="0.04286" units="cm"/>
      <inkml:brushProperty name="height" value="0.04286" units="cm"/>
    </inkml:brush>
  </inkml:definitions>
  <inkml:trace contextRef="#ctx0" brushRef="#br0">8 1 6004,'-3'6'449,"1"2"-269,1 1-90,0 2 90,1 1-90,1 1 90,2 1 270,13 22-360,-7-14 269,18 35-269,-17-33 270,17 41-270,-17-37 0,9 29 0,-14-36 0,5 17 0,-6-21 90,2 12 90,-9-35-270,-1-3 0,-2-13-90,1 1 90,4 7-90,1 1 90,1 1-90,2 0 90,1 1-90,2 2 0,8-4 90,-2 6 0,20-1 0,-15 9 180,26 8-90,-22-1 180,32 21-180,-31-15 179,20 22-89,-30-22 270,3 17-270,-13-18 90,-10 16-270,-2-17-450,-20 10 180,14-14-719,-22-1 539,21-8-719,-17-15 719,21 5 450,-8-21 0,16 17 0,-2-10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3.475"/>
    </inkml:context>
    <inkml:brush xml:id="br0">
      <inkml:brushProperty name="width" value="0.04286" units="cm"/>
      <inkml:brushProperty name="height" value="0.04286" units="cm"/>
    </inkml:brush>
  </inkml:definitions>
  <inkml:trace contextRef="#ctx0" brushRef="#br0">0 178 6273,'62'17'1619,"-9"-4"-1529,-36-14-90,0-3 0,1-2 0,1-1 0,1-3-90,7-8 1,-7 4-181,15-18 270,-19 16-90,7-18 90,-19 19 90,-8-12-90,-4 17 90,-23-3-90,14 13 0,-26 11 0,26 1 0,-15 20 0,21-15 0,0 21 90,11-21-90,12 21 0,-4-20 0,8 8 0,-5-12-90,1-1 0,1-1 0,1-1-450,13 3 180,-10-7 360,20 0 0,-22-9 0,9-4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3.823"/>
    </inkml:context>
    <inkml:brush xml:id="br0">
      <inkml:brushProperty name="width" value="0.04286" units="cm"/>
      <inkml:brushProperty name="height" value="0.04286" units="cm"/>
    </inkml:brush>
  </inkml:definitions>
  <inkml:trace contextRef="#ctx0" brushRef="#br0">93 4 6094,'-7'-2'629,"0"0"-359,-2 2-90,0 2 90,0 2-90,0 2 89,0 0-89,2 1 0,0-1 90,3 1 270,4 8-360,1-6 359,21 17-179,9-5-360,-1 1 90,4 4-90,-26-14 90,-3 18-90,-10-15-90,-17 19 0,7-20-629,-21 10 269,20-19 0,-7 0 0,13-11-179,2-2-1,2-6 0,1-2 630,4-4 0,5-4 0,1-1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39.299"/>
    </inkml:context>
    <inkml:brush xml:id="br0">
      <inkml:brushProperty name="width" value="0.04286" units="cm"/>
      <inkml:brushProperty name="height" value="0.04286" units="cm"/>
    </inkml:brush>
  </inkml:definitions>
  <inkml:trace contextRef="#ctx0" brushRef="#br0">209 46 6183,'3'-2'630,"0"0"-450,0 0 0,0 0 0,0 1 90,-1-1-90,-1 1-1,1 0 1,-1-1 630,2-3 89,-2 1-539,0-2 720,-1 3-721,0 1 361,0-2-630,-1 2 180,-1-1-270,0 2 180,-3 0-180,2 1 90,-5 0 0,4 1-1,-4 0-89,4 1 0,-4 3 0,4-3 90,-7 6-90,6-4 0,-10 7 0,9-4 0,-12 13 0,10-8 0,-14 22 0,12-16 0,-14 25 0,13-23 0,-13 22 0,16-24 0,-8 17 0,12-23 0,0 13 0,4-18 90,6 10-90,-2-10 90,8 6-90,-4-8 0,13 7 90,-9-7-90,19 8 0,-16-8 0,28 10 0,-26-10 0,26 5 0,-28-7 90,19-2-90,-19-2-90,19-8 0,-20 2-180,18-9 181,-19 7-541,20-14 450,-17 11-1349,23-26 1079,-23 22-899,19-23 989,-25 26-989,5-12 809,-13 16 540,-5-6 0,0 9 0,-3-3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4.573"/>
    </inkml:context>
    <inkml:brush xml:id="br0">
      <inkml:brushProperty name="width" value="0.04286" units="cm"/>
      <inkml:brushProperty name="height" value="0.04286" units="cm"/>
    </inkml:brush>
  </inkml:definitions>
  <inkml:trace contextRef="#ctx0" brushRef="#br0">215 86 6004,'-2'-7'359,"1"1"-269,-2 0 0,1 0-90,-2 0 90,0-1 0,-1 1 90,-3-3-90,-11-5-90,5 4 90,-18 1-90,18 10 180,-17 15-90,17-4 180,-13 26-90,17-18 179,-6 42-269,11-35 0,2 39 0,5-44-90,10 18 0,-4-29-90,18-1 90,-12-14-180,20-18 90,-19 6 0,18-27 0,-19 22-89,15-37 179,-20 36-90,7-23 90,-14 34-90,-1-1 90,-3 13 0,-5 13-90,4-3 90,0 23 0,5-18-270,8 21 180,-2-22-630,25 13 361,-16-21 359,15 2 0,-17-11 0,0-1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4.891"/>
    </inkml:context>
    <inkml:brush xml:id="br0">
      <inkml:brushProperty name="width" value="0.04286" units="cm"/>
      <inkml:brushProperty name="height" value="0.04286" units="cm"/>
    </inkml:brush>
  </inkml:definitions>
  <inkml:trace contextRef="#ctx0" brushRef="#br0">5 170 6363,'-3'14'1350,"1"-3"-1260,4-9 89,-1-1-89,1 0 0,-1 0 0,-1-2 180,1-5-180,1 2 0,3-15 0,0 7-90,9-21 0,-6 15 0,18-30-90,-13 30 180,13-17-90,-17 29 180,8 7-90,-12 6 180,6 20-180,-7-12 90,8 21-180,-5-20-270,15 17 90,-11-23-180,15 1 180,-14-14-180,8-5 0,-6-3 1,1 0-181,-2-1 0,0-1 1,-2 0 539,0-1 0,2 0 0,0-1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5.673"/>
    </inkml:context>
    <inkml:brush xml:id="br0">
      <inkml:brushProperty name="width" value="0.04286" units="cm"/>
      <inkml:brushProperty name="height" value="0.04286" units="cm"/>
    </inkml:brush>
  </inkml:definitions>
  <inkml:trace contextRef="#ctx0" brushRef="#br0">193 91 6004,'-2'-5'719,"-1"-1"-539,0 0 0,0 0-90,0 0 90,-1 0-90,-1 1 0,0 0-90,-1 0 90,-10-1-90,7 3-90,-16 4 90,14 4 270,-22 24-181,19-12 361,-17 32-270,22-25 360,-1 30-360,10-32 359,13 23-449,-3-30 360,23 8-360,-14-18 90,27-9-90,-24-4 90,30-29-90,-33 17 270,19-35-181,-28 31-89,2-30-270,-11 31-719,-13-23 539,3 29-809,-21-10 809,15 22-629,-20 9 719,22 4-900,-8 26 811,18-17 359,3 13 0,5-18 0,2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7.030"/>
    </inkml:context>
    <inkml:brush xml:id="br0">
      <inkml:brushProperty name="width" value="0.04286" units="cm"/>
      <inkml:brushProperty name="height" value="0.04286" units="cm"/>
    </inkml:brush>
  </inkml:definitions>
  <inkml:trace contextRef="#ctx0" brushRef="#br0">5 483 6183,'-2'14'630,"1"-2"-450,0 1 0,2-3 0,-1 0 0,2-2 0,-1-2-1,1 0 541,4-5-360,1-16-360,1 3 0,-1-27-90,-5 20-90,-4-29 90,0 24-180,-2-32 180,4 33 0,2-22 90,1 31-90,9-6 90,-6 16-180,14 6 91,-10 4-1,8 3 0,-7-2 0,0 0 0,0-1-90,2 0 0,6 0 90,-5-1-90,19-3 90,-16-3 0,11-4 0,-13 0 90,0-2-90,1-1 90,-2-1 0,6-7 0,-6 3 90,14-21 0,-17 18 180,8-22-180,-16 27 90,-2-8-90,-5 16 0,-9 5-90,3 4 0,-20 18 90,14-9 180,-28 35-180,28-27 89,-15 27-89,25-32 90,4 16-90,5-18 0,21 16-90,-11-23 0,27 2 0,-23-11 0,25-12 0,-24 3-90,21-21 90,-24 14 0,13-25 0,-18 22-90,3-28 90,-10 26-180,-8-27 90,-1 26-89,-18-36 179,13 36 89,-16-22-89,19 34 90,-9 4-90,11 11 0,-3 23 0,7-10 180,6 35-90,0-27 360,15 50-270,-9-44 270,22 39-360,-17-48 179,27 17-269,-21-29-89,32-1 89,-29-13-360,31-17 270,-32 6-180,28-27 270,-31 20 0,24-38 0,-28 34 0,9-34 90,-21 39 0,-4-17-90,-3 25 90,-15-1 0,7 14 90,-21 15-180,17-2 180,-12 22-180,18-17-90,4 23 0,8-25-270,28 21 180,-12-26-270,38 7 270,-31-16-269,33-8 269,-35 1-180,23-12 270,-32 8 90,12-11 90,-19 10 90,4-8 0,-9 12 89,2-4-179,-4 7 180,1 2-270,-2 2 360,1 11-270,0-6 360,1 10-360,-1-10 359,1 3-269,-2-8 360,1 0-450,-1-7 0,0-5-90,0 0 90,1-17-90,-1 11-90,5-29 0,-3 27-270,11-21 270,-5 27-449,16-7 359,-10 13-270,21-4 360,-18 9-90,22 0 90,-23 3 90,17 6 0,-21-3 180,9 16-90,-14-11 0,3 17-90,-8-17-90,2 13 90,-3-13-540,3 13 270,-4-14-1169,-2 14 810,-1-14 629,-1 5 0,3-10 0,2-1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7.524"/>
    </inkml:context>
    <inkml:brush xml:id="br0">
      <inkml:brushProperty name="width" value="0.04286" units="cm"/>
      <inkml:brushProperty name="height" value="0.04286" units="cm"/>
    </inkml:brush>
  </inkml:definitions>
  <inkml:trace contextRef="#ctx0" brushRef="#br0">1 192 6633,'2'-4'720,"-1"-1"-540,1-1 90,-1-2-91,1-1-89,1-2 90,0-1-90,2-2 0,4-9 0,0 5-90,10-16 0,-8 18 180,11-10-90,-13 20 270,12 9 90,-8 22-361,0-3 181,0 23-270,-8-26-90,7 25 0,-4-26-449,15 16 179,-9-23-1169,35 1 1079,-27-13 450,33-10 0,-37 2 0,10-6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28.157"/>
    </inkml:context>
    <inkml:brush xml:id="br0">
      <inkml:brushProperty name="width" value="0.04286" units="cm"/>
      <inkml:brushProperty name="height" value="0.04286" units="cm"/>
    </inkml:brush>
  </inkml:definitions>
  <inkml:trace contextRef="#ctx0" brushRef="#br0">148 40 7713,'-41'-15'4407,"-3"1"-4227,22 9-270,-1 0-720,13 4 181,5 2-271,3 3-89,6-2-90,4 2 1079,22-4 0,-8 0 0,17-3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48.290"/>
    </inkml:context>
    <inkml:brush xml:id="br0">
      <inkml:brushProperty name="width" value="0.04286" units="cm"/>
      <inkml:brushProperty name="height" value="0.04286" units="cm"/>
    </inkml:brush>
  </inkml:definitions>
  <inkml:trace contextRef="#ctx0" brushRef="#br0">337 122 6363,'-2'-1'270,"0"0"-90,1 1-90,0-1 90,1 1 90,-1 0-180,1-2 90,0 2-90,0-1 0,-1 1 359,1-2-359,-1 2 270,0-1-180,0 1 450,-3 0-451,2 0 541,-4-2-450,2 1 270,-9-6-450,7 3-90,-10-8 0,11 6-90,-9-9 90,9 8-180,-9-11 180,9 10 0,-9-8 0,8 10 0,-15-3 0,10 7 0,-21 6 0,17 2 0,-22 12 0,21-7 180,-17 18-90,21-14 269,-9 22-269,17-18 90,2 21-90,5-23 0,18 24-90,-9-25 0,19 14 0,-18-22-90,16 3 90,-17-9-90,18-7 90,-16 0 0,17-13 0,-19 9-90,8-13 90,-14 11-90,-5-18 0,-4 16 180,-7-14-90,6 17 90,-3-6-90,5 11 90,0 0-90,3 7 0,8 10 0,-1-1 90,14 26-90,-10-15 180,15 39-90,-15-29 90,7 63-90,-14-53 0,-5 10 0,-2-1 0,-7-12 90,-23 43-90,13-49-1,-33 29-89,27-41-89,-32 13-91,32-26-1529,-32-14 989,39-7-899,-13-30 809,28 15 810,13-37 0,0 31 0,10-17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48.689"/>
    </inkml:context>
    <inkml:brush xml:id="br0">
      <inkml:brushProperty name="width" value="0.04286" units="cm"/>
      <inkml:brushProperty name="height" value="0.04286" units="cm"/>
    </inkml:brush>
  </inkml:definitions>
  <inkml:trace contextRef="#ctx0" brushRef="#br0">54 12 7353,'-3'0'2249,"0"0"-1620,1 0 91,-2 0-91,0 1 1,0 0 0,0 1-271,0-1 271,1 0-450,0 0-360,2 0-1439,0-1 720,0 1-2430,-4 0 2250,2-2 1079,-4-4 0,6 0 0,0-5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53.756"/>
    </inkml:context>
    <inkml:brush xml:id="br0">
      <inkml:brushProperty name="width" value="0.04286" units="cm"/>
      <inkml:brushProperty name="height" value="0.04286" units="cm"/>
    </inkml:brush>
  </inkml:definitions>
  <inkml:trace contextRef="#ctx0" brushRef="#br0">24 12 6813,'-6'1'1079,"2"0"-629,-1-2-180,3 0-90,-1-1 0,1 0 0,1 1 449,1-1-359,0 0 540,0 0-450,1 1 359,0 3-539,0-2 180,-1 1-180,1-1 90,1-1-180,-1 1 179,1-1-179,-1 0 0,1 1 0,0 1 0,9 3-90,-5-1 180,13 8-90,-10-6 90,15 12 0,-12-8 270,25 24-271,-21-18 91,21 22-180,-21-22 90,19 16-90,-17-17 180,25 19-270,-28-21 90,14 10-90,-23-15 0,6 4 0,-8-7 0,1 1 0,-2-1 0,-1-1 0,1 1 0,-1 0-360,1 1 180,-2-1-1529,0 7 990,-2-6-1800,-6 6 1530,-1-7-1980,-16 0 2969,10-5 0,-8-1 0,12-1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54.323"/>
    </inkml:context>
    <inkml:brush xml:id="br0">
      <inkml:brushProperty name="width" value="0.04286" units="cm"/>
      <inkml:brushProperty name="height" value="0.04286" units="cm"/>
    </inkml:brush>
  </inkml:definitions>
  <inkml:trace contextRef="#ctx0" brushRef="#br0">5 341 6183,'-3'2'360,"2"-1"-180,0-1 989,1 0-989,0-1 0,0 0 90,0-1 0,0 0 0,0 1 0,0-2 0,0 1 1079,4-4-360,9-2-899,-3 2 180,11-4-180,-12 7 90,6-4-90,-8 4 0,9-6 0,-6 4 0,18-15-90,-12 8 90,37-28 0,-28 22-90,35-27 0,-38 28 89,27-21 1,-32 25-90,14-13 0,-22 17 90,7-7-90,-9 9-180,3-4 1,-9 9-631,-1 2 360,-3 2-1529,-6 5 1170,3-4-1800,-12 4 2609,6-6 0,-8 1 0,8-3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40.123"/>
    </inkml:context>
    <inkml:brush xml:id="br0">
      <inkml:brushProperty name="width" value="0.04286" units="cm"/>
      <inkml:brushProperty name="height" value="0.04286" units="cm"/>
    </inkml:brush>
  </inkml:definitions>
  <inkml:trace contextRef="#ctx0" brushRef="#br0">1 0 6183,'53'52'0,"1"0"0,0 0 0,11 8 0,0 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54.807"/>
    </inkml:context>
    <inkml:brush xml:id="br0">
      <inkml:brushProperty name="width" value="0.04286" units="cm"/>
      <inkml:brushProperty name="height" value="0.04286" units="cm"/>
    </inkml:brush>
  </inkml:definitions>
  <inkml:trace contextRef="#ctx0" brushRef="#br0">38 1 6363,'3'1'630,"1"1"-540,-1-1 90,0 0 0,0 1 0,-1 0 179,1 1-269,-2 0 360,0 4-270,-1-3 450,0 10-450,0-6 359,2 15-269,-1-11 360,1 20-360,-1-15 179,2 23-359,-1-22 180,4 24-180,-4-24 90,4 29-180,-4-28 90,3 22-90,-3-27-90,2 12 90,-2-17-450,1 7 180,-3-11-1708,-8-1 1258,1-3-629,-14-2 629,8 1 720,-11 0 0,11 1 0,-5-1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6:55.191"/>
    </inkml:context>
    <inkml:brush xml:id="br0">
      <inkml:brushProperty name="width" value="0.04286" units="cm"/>
      <inkml:brushProperty name="height" value="0.04286" units="cm"/>
    </inkml:brush>
  </inkml:definitions>
  <inkml:trace contextRef="#ctx0" brushRef="#br0">0 54 6723,'7'-2'1080,"1"-1"-811,3 1 1,2-1-90,3 0 90,2-2 270,13 1 809,29 3-1079,-15 0 539,44 6-629,-53-1 0,21 1-90,-25-3-90,-1-1 90,1-1-90,-2 0 90,14-2-90,-13 1-180,26-2 0,-31 1-2338,17-5 1528,-34 2 990,-10-7 0,-11 6 0,-12-3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7:00.757"/>
    </inkml:context>
    <inkml:brush xml:id="br0">
      <inkml:brushProperty name="width" value="0.04286" units="cm"/>
      <inkml:brushProperty name="height" value="0.04286" units="cm"/>
    </inkml:brush>
  </inkml:definitions>
  <inkml:trace contextRef="#ctx0" brushRef="#br0">5 68 6363,'-2'-4'630,"1"0"-450,0-1 0,0 0 0,2-1-90,0-1 90,0 0-1,-1 1 91,0-1 360,0 0-360,0 2 449,-1 1-449,1 4 540,-1 1-630,1 0 359,5 6-449,-1-2 270,15 15-360,-7-9 180,22 20-90,-14-16 0,34 26 0,-31-25 0,31 18-90,-37-24 0,17 8 0,-22-12 0,11 2 90,-15-6-90,5 1 0,-9-2 0,1 0 0,-4-1 90,1 0-540,-2 1 90,-2-1-90,0 0-89,0 0-1,1 0-180,1-1 1,-1 0-1,-1 1 91,-3 2-631,-6 2 721,2-1 539,-3 1 0,4-3 0,2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7:01.210"/>
    </inkml:context>
    <inkml:brush xml:id="br0">
      <inkml:brushProperty name="width" value="0.04286" units="cm"/>
      <inkml:brushProperty name="height" value="0.04286" units="cm"/>
    </inkml:brush>
  </inkml:definitions>
  <inkml:trace contextRef="#ctx0" brushRef="#br0">212 9 6004,'1'-2'359,"1"0"-269,-1 1 90,1-1-90,0 1 90,-1 1 0,1 0 0,-2 0 449,1 0-449,0 0-90,-1 0 90,1 2 0,-1 1-90,0 2 90,0 0 270,-3 10 179,-9 15-449,4-5 360,-17 24-360,13-28 270,-20 29-360,15-27 89,-23 28-179,23-30-90,-18 21-89,25-29-811,-4 3 450,14-18-1259,8-13 1080,-3 3 719,9-17 0,-8 16 0,4-6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7:01.705"/>
    </inkml:context>
    <inkml:brush xml:id="br0">
      <inkml:brushProperty name="width" value="0.04286" units="cm"/>
      <inkml:brushProperty name="height" value="0.04286" units="cm"/>
    </inkml:brush>
  </inkml:definitions>
  <inkml:trace contextRef="#ctx0" brushRef="#br0">26 29 5824,'-1'-7'270,"1"0"-91,0 3-89,0 1 90,1 1-90,0 0 90,0 0 360,-1 1-450,0 0 359,-2 2-359,0 0 0,-1 2 0,0 0 0,2-1 0,-1 2 0,1-1 0,-1 4 0,0-1 180,-2 12-180,3-8 270,-3 21-180,3-15 899,3 35-809,1-28 0,4 21-90,-1-24-1,2 0 1,1 0-90,0 1 90,5 9-180,-5-7 90,10 23-90,-11-23 0,4 10 0,-7-18-90,-1-2 90,-1-1-90,-1-2-360,-2 2 91,0-4-1800,-2-4 1439,-1-5-1348,-14-9 2068,6 4 0,-10-5 0,9 3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07:01.990"/>
    </inkml:context>
    <inkml:brush xml:id="br0">
      <inkml:brushProperty name="width" value="0.04286" units="cm"/>
      <inkml:brushProperty name="height" value="0.04286" units="cm"/>
    </inkml:brush>
  </inkml:definitions>
  <inkml:trace contextRef="#ctx0" brushRef="#br0">0 148 6633,'0'-2'990,"0"0"-721,1 1-89,0-1 0,1 1 0,1 0 0,1-1-90,3 0 270,25-8-360,-11 4 0,42-13-180,-32 11-810,37-15 361,-40 12 629,26-15 0,-36 13 0,7-6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6:57.600"/>
    </inkml:context>
    <inkml:brush xml:id="br0">
      <inkml:brushProperty name="width" value="0.04286" units="cm"/>
      <inkml:brushProperty name="height" value="0.04286" units="cm"/>
    </inkml:brush>
  </inkml:definitions>
  <inkml:trace contextRef="#ctx0" brushRef="#br0">514 68 6004,'-8'-4'809,"4"1"-89,-5-10-1,3 5-359,-2-5-270,1 6 0,0 4 180,-4 0 0,-7-2-180,3 2 0,-4-2 0,12 4 179,-11 1-269,9 1 90,-17 4 0,13-1 180,-31 15-180,25-10 0,-18 9 0,23-10 180,-10 6-180,8-5 0,-17 11 0,19-11-90,-15 12 0,18-13 90,-11 12-90,14-13 0,-7 12 0,10-10 90,-5 13-90,7-13 0,-1 11 89,2-12-89,-5 15 0,4-7 90,-2 7-90,3-9 0,1-2 0,1-5 0,1-1 0,1 1 0,1-1 0,0 1 0,0-1 90,0 1-90,1-1 90,6 7-90,-5-5 90,10 10 0,-9-11 0,10 8-90,-7-9 90,12 9-90,-10-9 90,15 8-90,-14-8 90,24 5-90,-20-7 90,27 2-90,-25-6 90,21-1-90,-22-1 0,19-1 0,-21 1 0,17-4 0,-18 2 90,18-7-90,-18 4 0,26-17 0,-24 14 0,24-18 0,-27 19 0,14-10 0,-16 11 0,10-8 0,-13 8 90,10-10-90,-11 9 90,9-12-90,-10 11 0,6-16 90,-7 14-90,1-23 0,-6 20 90,-7-23-90,0 22 0,-15-23-90,11 22 90,-18-22 0,16 23-540,-13-12 90,15 19-1978,-19 2 1348,14 9 1080,-34 11 0,24-5 0,-17 6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6:59.099"/>
    </inkml:context>
    <inkml:brush xml:id="br0">
      <inkml:brushProperty name="width" value="0.04286" units="cm"/>
      <inkml:brushProperty name="height" value="0.04286" units="cm"/>
    </inkml:brush>
  </inkml:definitions>
  <inkml:trace contextRef="#ctx0" brushRef="#br0">323 13 6363,'-2'0'450,"0"0"-360,0 0 90,1 0-90,-1-1 0,1 0 90,-1-2-90,-1 0 90,-1 2 179,-4-1-179,1 2 90,-5-1-180,6 1 90,-11 2-180,8-1 90,-15 4 0,12-2 0,-14 5 0,15-5 0,-17 8 0,16-6-90,-16 12 0,16-10 0,-11 11 0,13-10 90,-8 11-90,10-11 180,-6 14-180,9-11 179,-5 17-89,7-14 360,3 26-360,3-22 270,8 27-270,-4-26 180,8 15-180,-6-17 269,18 17-269,-13-19 90,21 16-90,-20-21 0,21 8-90,-20-12 90,22 6 0,-20-8-90,20 1 0,-20-4 0,22-2 90,-22-1 0,31-11-90,-29 7 0,29-15 90,-31 12-90,20-16 0,-24 12 0,16-18 90,-19 16-90,11-19 0,-14 18 0,4-20 0,-9 19 90,-5-29-90,-4 27 0,-11-23 0,5 25-90,-21-26 90,18 24-450,-20-21 90,24 29-1529,-11-7 990,11 14-1890,-19 3 2789,14 4 0,-13 5 0,12-1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01.102"/>
    </inkml:context>
    <inkml:brush xml:id="br0">
      <inkml:brushProperty name="width" value="0.04286" units="cm"/>
      <inkml:brushProperty name="height" value="0.04286" units="cm"/>
    </inkml:brush>
  </inkml:definitions>
  <inkml:trace contextRef="#ctx0" brushRef="#br0">454 75 6094,'-4'0'269,"0"0"-179,1 0 0,0 0 0,0 0 0,0 0 0,1 0 0,1 0 180,-1 0 180,-2 0-360,0 0 179,-5 0-89,4 0 90,-12 1-270,7 1 180,-15 3-90,13-2 0,-18 6 0,18-4 90,-23 8-180,22-7 0,-21 10 0,21-8 90,-16 9-90,16-9 90,-13 10-90,14-10 0,-13 14 0,14-11 90,-13 19-90,15-16 0,-13 20 0,13-18 90,-7 22-90,11-23 180,1 21-180,5-21 269,9 23-269,-3-23 360,16 22-270,-12-25 270,18 15-180,-15-17 180,21 9-181,-19-13 91,22 4-180,-22-7 90,21 0-180,-22-3 90,24-6-90,-25 2 90,20-8-90,-22 6 0,15-10 0,-14 7 0,17-14 0,-18 12 90,14-14-90,-15 13 0,7-11 0,-11 14 90,9-13-90,-10 13 90,10-14-90,-10 13 0,8-13 0,-9 12 0,6-15 0,-7 13 90,3-18-90,-5 17 0,-2-16 0,-2 17 90,-11-21-90,-3 12 0,-2-5 0,-1 8 0,-4-1 0,6 7-90,-25-17 90,22 18-450,-27-12 90,27 16-1708,-16-4 1078,22 10 990,-12 14 0,17-1 0,-6 12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02.682"/>
    </inkml:context>
    <inkml:brush xml:id="br0">
      <inkml:brushProperty name="width" value="0.04286" units="cm"/>
      <inkml:brushProperty name="height" value="0.04286" units="cm"/>
    </inkml:brush>
  </inkml:definitions>
  <inkml:trace contextRef="#ctx0" brushRef="#br0">666 159 5914,'-5'-2'269,"0"-2"-269,1 1 90,0-1 0,1 0 0,0 0 0,0 0 0,0-1 0,0 1 0,0-1 540,-4-4-91,-5 1-359,2-1 90,-8-1-180,11 5 90,-10-6-180,9 6 180,-10-6-180,10 6 90,-13-7-90,12 7 90,-6-3-90,6 4 90,0 1 0,-1-1 0,0 2 0,0 0 90,-7 0-91,4 2 271,-15-2-180,13 3 180,-25 3-270,25-2 90,-19 5-180,22-3 180,-14 5-180,14-3 180,-15 8-90,16-8 179,-16 14-179,17-12 0,-9 11-90,14-12 90,-10 12-90,7-8 90,-12 15-90,12-14 90,-10 16-90,11-16 90,-10 16-90,12-17 0,-7 14 0,9-14 90,-3 15-90,4-14 90,2 20-90,1-18 0,5 16 0,-2-19 90,10 12-90,-7-12 90,12 12-90,-9-12 0,14 11 0,-12-13 90,17 12-90,-16-13 90,25 10-90,-21-12 0,24 6 0,-25-9 0,21-1 0,-21-3 0,25-4 90,-23 0-90,26-11 0,-24 7 0,23-13 0,-25 12 0,17-10 0,-21 12 0,15-16 90,-19 14-90,12-17 0,-15 14 90,10-20-90,-11 16 0,8-24 0,-10 23 0,3-22 0,-6 22-90,-6-20 90,0 21 0,-20-23 0,13 23-180,-27-18-90,22 23-1529,-20-14 899,20 17-2248,-12-13 3148,20 13 0,-4-6 0,11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2:57.742"/>
    </inkml:context>
    <inkml:brush xml:id="br0">
      <inkml:brushProperty name="width" value="0.04286" units="cm"/>
      <inkml:brushProperty name="height" value="0.04286" units="cm"/>
    </inkml:brush>
  </inkml:definitions>
  <inkml:trace contextRef="#ctx0" brushRef="#br0">229 0 6453,'2'2'450,"0"0"-270,-2-1 90,0 0-90,0 0 0,-1 1-1,0 0-89,-1 0 180,-1 3-180,0-1 180,-7 6-270,4-4 270,-15 13 90,-3 3-360,1-1 270,-10 14-270,20-20 90,-15 20-1,17-20-89,-11 14 90,14-18 90,-5 5-90,9-12 360,-1 2-270,4-4 0,1 0-90,1-2 270,8-1-271,-2 1 271,16-1-180,-10 1 90,22 6-180,-18-1 90,23 19-180,-22-9 180,29 32-180,-27-26 90,28 26-90,-31-32 90,19 11-90,-23-19 0,9 4-90,-15-9-450,2 3 90,-7-3-1888,-8 0 1258,-1 0 1080,-19 4 0,11-2 0,-10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41.135"/>
    </inkml:context>
    <inkml:brush xml:id="br0">
      <inkml:brushProperty name="width" value="0.04286" units="cm"/>
      <inkml:brushProperty name="height" value="0.04286" units="cm"/>
    </inkml:brush>
  </inkml:definitions>
  <inkml:trace contextRef="#ctx0" brushRef="#br0">6 108 5914,'10'-11'4137,"-1"2"-3867,-9 8 0,0 0 0,0-1 0,1 0-1,1 0 361,0-2-450,0 1 360,0 0-450,-2 2 809,0 1-809,0-1-90,1 1 0,-1 0 90,-2 0-90,0 0 0,-2 0 0,4 0 180,2 0-180,0 1 180,1 0-90,-2 0 0,-1 0-90,0-1 180,2 1-90,-2-1 899,1 0-989,0 0 90,0 1-90,0-1 0,1 0 0,-1 0 0,-1-1 0,0 0 0,2-2 0,0 1 0,2-3 0,-2 2 0,5-6 0,-3 5 0,6-9 0,-5 8 90,3-6-90,-6 7 0,2-2 0,-3 4 0,0-1 0,-1 2 90,0 1-90,0 1 0,-1 1 0,0 1 0,-3 3 0,2-2 0,-3 6 0,2-6 90,-3 10-90,3-7 270,-5 17-180,4-11 179,-7 24-179,5-18 180,-7 30-270,7-26 360,-7 37-270,9-36 0,-1 29-90,5-35 0,3 19 0,-1-23 0,7 14 0,-4-16 0,7 12 0,-6-14 90,12 19 0,-9-17 0,14 14-90,-12-17 180,13 7-180,-13-11 270,14 4-270,-14-8 89,14 2-89,-15-3 0,13-1 0,-14 0-269,14-6 179,-12 2-540,21-21 270,-18 12-719,20-29 719,-22 24-539,12-21 629,-16 25-900,3-7 631,-10 17-2699,-16 10 1169,-2 8 2069,-14 9 0,12-6 0,4-2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06.083"/>
    </inkml:context>
    <inkml:brush xml:id="br0">
      <inkml:brushProperty name="width" value="0.04286" units="cm"/>
      <inkml:brushProperty name="height" value="0.04286" units="cm"/>
    </inkml:brush>
  </inkml:definitions>
  <inkml:trace contextRef="#ctx0" brushRef="#br0">352 26 5914,'-3'-1'269,"0"1"-269,1 0 90,0 0 0,0 0 0,1 0 0,0 0 630,0 0-630,1-2 0,-1 2 0,-1-2 0,1 0-90,1 1 180,0-1-91,0 0 1,-2-1 0,0 2 90,-2-3-180,1 2 90,-4 0-90,2 1 90,-7 0-90,5 2 0,-11 1 0,9 0 90,-17 3-90,14-2 90,-13 5-90,14-3 90,-11 5-90,10-3 0,-16 11 0,15-9 0,-19 17 0,20-15 0,-12 15 0,16-16 90,-4 15-90,7-13 90,-4 18-90,6-16 180,-3 19-180,4-18 90,1 16-90,2-18 180,7 19-90,-2-19 90,9 18-91,-8-19 181,13 12-90,-10-14 360,17 11-360,-13-12 359,21 7-359,-17-10 90,24 3-180,-22-7 90,32-3-180,-31-1 90,29-8-90,-32 5 0,21-10 0,-23 8 0,17-11 0,-19 9 0,15-12 0,-18 10 0,11-15 90,-13 13-90,7-19 0,-10 16 90,1-27 0,-6 25-90,-6-24 90,-1 27 0,-16-17-90,8 18 0,-22-16 0,18 17 0,-11-8 0,12 11 0,1 0-90,0-1-90,1 2-540,-7-1 91,6 5-3149,-27 9 2788,23 1 990,-18 8 0,22-5 0,0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07.768"/>
    </inkml:context>
    <inkml:brush xml:id="br0">
      <inkml:brushProperty name="width" value="0.04286" units="cm"/>
      <inkml:brushProperty name="height" value="0.04286" units="cm"/>
    </inkml:brush>
  </inkml:definitions>
  <inkml:trace contextRef="#ctx0" brushRef="#br0">343 18 6183,'-3'0'270,"1"0"-90,0-1-90,1 0 0,-1-1 0,1 1 0,-1 0 90,1-1 0,-1 0 0,0 1 179,-2-2-269,0 1 180,-10 0-90,-8 3-90,3 0 0,-10 3 0,19-2 0,-16 2-90,14-1 0,-13 3 90,15-2-90,-14 7 90,13-3-90,-15 15 90,15-12-90,-12 16 0,15-16 90,-9 16-90,10-15 0,-5 16 0,8-17 90,-1 15-90,3-13 90,4 16-90,0-16 90,7 18 0,-4-18 89,12 15-89,-9-17 270,14 13-270,-12-15 540,20 16-540,-16-16 270,19 12-271,-21-15 1,7 3-90,-10-6 90,0 1 0,-1-2 0,1 1 0,3 0 0,-3-1 0,11 2-90,-11-4 180,15 1-180,-13-2 180,24-6-180,-19 2 90,25-11-90,-25 7 0,18-12 0,-21 11 0,15-12 0,-16 12 90,12-14 0,-15 13-90,8-13 90,-12 13 0,1-21-90,-6 18 90,-5-25-90,0 23 0,-12-25 0,8 23 0,-12-21 0,12 24-90,-8-12 90,10 18-450,-10-4 90,7 10-2338,-31 14 1708,19-3 990,-36 21 0,35-16 0,-13 6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11.267"/>
    </inkml:context>
    <inkml:brush xml:id="br0">
      <inkml:brushProperty name="width" value="0.04286" units="cm"/>
      <inkml:brushProperty name="height" value="0.04286" units="cm"/>
    </inkml:brush>
  </inkml:definitions>
  <inkml:trace contextRef="#ctx0" brushRef="#br0">592 135 5914,'-2'-5'180,"-1"1"-180,2-1 89,-2 0-89,1-1 90,0 1-90,0 0 90,1 1-90,-1 0 270,-1-4-180,1 4 270,-3-7-270,3 7 180,-2-6-90,3 7 89,-5-7-269,3 6 90,-6-5-90,4 5 180,-6-2-180,5 5 180,-7-4-180,6 3 90,-12-3-90,8 4 90,-15-3-90,14 3 90,-22 4 0,20 0 0,-22 11-90,22-6 90,-22 15 0,20-11 90,-25 19-90,23-16 180,-18 15-270,22-18 179,-10 11-179,15-14 90,-9 10-90,11-10 0,-12 20 0,12-16 90,-8 16 0,5-8 180,-4 13-270,4-10 180,-5 16-180,9-22 180,-4 19-90,6-21 90,2 16-90,3-20 180,8 13-270,-4-15 269,11 13-179,-9-14 0,16 20 0,-13-17 0,15 18-90,-15-18 0,15 11 90,-14-14 0,18 8-90,-16-11 90,17 3-90,-17-6 90,17 2-90,-18-4 90,22 0-90,-20-3 0,22-4 0,-20 1 0,21-10 90,-19 7-90,26-16 0,-25 12 0,36-24 0,-36 22 0,17-13 0,-27 20 0,6-11 0,-7 8 0,7-18 0,-10 16 0,2-18 0,-4 16 0,1-22 0,-4 20 0,-6-26 0,1 23 0,-14-23 0,8 23 0,-26-29 0,20 28 0,-22-27 0,26 31-720,-13-19 271,18 21-1710,-10-11 1169,10 19 990,-17 8 0,7 7 0,-11 8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22.401"/>
    </inkml:context>
    <inkml:brush xml:id="br0">
      <inkml:brushProperty name="width" value="0.04286" units="cm"/>
      <inkml:brushProperty name="height" value="0.04286" units="cm"/>
      <inkml:brushProperty name="color" value="#004F8B"/>
    </inkml:brush>
  </inkml:definitions>
  <inkml:trace contextRef="#ctx0" brushRef="#br0">1931 0 5914,'-2'1'90,"1"0"0,1-1-90,-1 0 89,1 2 1,-2-2-90,1 1 180,-1 0 0,1-1 540,1 0-630,-1 0-90,0 0 90,-1 2 0,0-2-90,0 2 180,-4-1-91,2 0 91,-3-1-90,4 0 90,-3 0-90,4 0 90,-3 3-180,3-2 90,-8 4-90,4-3 90,-13 6 0,9-4 0,-17 5-90,14-5 90,-18 4 0,17-4 0,-19 4 539,-36 22-539,31-16-298,-32 17 298,53-24 0,0 0 179,-14 6-179,11-4 270,-24 9-270,25-10 0,-21 9 299,23-10-389,-20 8 0,22-9 90,-23 8-90,21-8 0,-25 11 89,22-9 1,-32 13 0,30-12 0,-30 9 0,33-11-90,-19 8 90,23-8 0,-17 8-90,18-8 0,-17 8 0,17-8 0,-23 11 0,21-10 90,-31 11-90,29-10 0,-27 10 0,28-10 0,-20 11 0,20-11 0,-18 10 0,21-12 90,-17 7-90,19-8 0,-13 5 0,15-7 0,-16 7 0,16-5 0,-16 7 0,15-7 0,-15 8 0,14-7 0,-16 8 0,15-9 0,-17 9 0,17-9 0,-14 6 0,16-8 0,-12 7 0,14-8 0,-10 6 0,11-6 90,-10 6-180,10-5 90,-13 7 90,11-6-90,-12 5 0,13-5 0,-10 3 0,12-5 0,-9 4 0,10-5 0,-7 3 0,9-4 0,-6 3 0,5-2 0,-4 2 0,4-2 0,-3 3 0,3-2 0,-3 1 0,4-2-90,-4 1 0,6-1-989,-2 1 539,5-3-2068,3-2 1708,0-1 900,8-4 0,-4 1 0,3-3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24.182"/>
    </inkml:context>
    <inkml:brush xml:id="br0">
      <inkml:brushProperty name="width" value="0.04286" units="cm"/>
      <inkml:brushProperty name="height" value="0.04286" units="cm"/>
      <inkml:brushProperty name="color" value="#004F8B"/>
    </inkml:brush>
  </inkml:definitions>
  <inkml:trace contextRef="#ctx0" brushRef="#br0">1 44 6453,'2'-2'180,"0"-1"-90,0 0 0,-1 1 0,2-1-90,-2 0 90,1 1-90,0 0 90,-1 0 360,1-2-360,-1 3 269,0-2-269,-1 3 270,0 0-360,0-2 90,0 1-90,0-1 0,0 1 0,0 0 90,0-2-90,0 2 0,0-1 90,0 2 0,0-1-90,0 3 90,0-1-90,1 1 0,1 0 0,0 0 0,3 5 90,-2-2-90,7 9 0,-3-6 90,13 18-90,-10-14 0,18 19 90,-15-19-90,18 21 90,-16-18 0,19 25-90,-19-21 90,19 25-90,-19-25 0,19 21 0,-20-23 90,22 22-90,-22-24 90,21 20-90,-22-21 89,11 12-89,-12-14 270,15 18-180,-13-16 180,19 18-180,-20-20 0,16 15-90,-17-15 0,17 17 0,-17-15 0,16 19 0,-16-18 90,15 20-90,-16-19 0,13 16 0,-14-19 0,16 17 0,-16-19 0,12 12 0,-14-15 90,9 6-90,-9-9 90,10 8 0,-9-7 180,10 9-180,-11-8 179,12 10-179,-12-10 0,11 11-90,-13-12 90,8 9-90,-7-9 90,8 6-90,-7-7 0,7 5 0,-8-5 0,5 5 0,-7-6 90,6 4-90,-7-5 90,11 7-90,-8-4 90,10 8-90,-10-7 90,7 9-90,-7-9 0,7 9 90,-8-10-90,6 8 0,-7-9 0,6 6 0,-7-7 0,2 3 0,-5-5-270,0 2 0,-2-1-1709,-8 2 990,0-3-1979,-21-1 2968,13-3 0,-11-2 0,15-3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25.667"/>
    </inkml:context>
    <inkml:brush xml:id="br0">
      <inkml:brushProperty name="width" value="0.04286" units="cm"/>
      <inkml:brushProperty name="height" value="0.04286" units="cm"/>
      <inkml:brushProperty name="color" value="#004F8B"/>
    </inkml:brush>
  </inkml:definitions>
  <inkml:trace contextRef="#ctx0" brushRef="#br0">11 737 6004,'-1'-3'269,"-1"0"-179,1 1-90,-1 0 90,1 0 0,-1 0 0,1 2 720,1-1-630,2 1-90,-1-1 89,3 1 1,-2-2-90,1 0 270,6-3-270,-2 0 180,14-10-180,-10 6 90,21-14-90,-17 11 180,23-14-270,-22 14 179,22-13-89,-21 15 90,35-18-180,-30 18 90,28-16-90,-30 15 0,23-16 0,-20 12 0,30-18 0,-30 19 0,25-14 0,-29 17 0,22-9 0,-26 13 0,21-9 0,-22 9 0,20-11 0,-21 10 90,21-13-90,-18 12 0,20-10 0,-20 11 0,18-6 0,-20 8 0,19-6 0,-19 7 0,26-10 0,-23 7 0,26-14 0,-26 13 0,17-9 0,-21 11 0,11-6 0,-16 9 0,8-5 0,-10 6 90,8-5-90,-7 4 0,12-8 0,-11 8 0,12-7 0,-13 7 0,8-4 0,-9 5 90,4-3-90,-6 4 90,1 0-90,-3 1 90,2 1-90,-2-1 90,3-1-90,-2 0 180,4-2-180,-3 3 0,6-3 0,-5 2 0,9-2 0,-8 2 0,7-2 0,-9 3-270,3-1 0,-5 3-1169,-7 2 629,1 0 810,-11 6 0,10-6 0,-3 2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27.202"/>
    </inkml:context>
    <inkml:brush xml:id="br0">
      <inkml:brushProperty name="width" value="0.04286" units="cm"/>
      <inkml:brushProperty name="height" value="0.04286" units="cm"/>
      <inkml:brushProperty name="color" value="#004F8B"/>
    </inkml:brush>
  </inkml:definitions>
  <inkml:trace contextRef="#ctx0" brushRef="#br0">8 0 6094,'-2'0'269,"0"0"-179,0 0 0,1 0 0,1 0 0,0 1 0,0 0 90,1 1 270,3 1-270,-2-2 179,3 3-179,-4-2 180,4 4-270,-2-3 270,5 8-180,-2-6 270,9 9-271,-6-8 631,18 15-630,-14-12 360,21 18-451,-20-15 271,19 15-270,-19-15 90,20 19-180,-18-17 90,20 20 0,-19-18-90,21 22 90,-21-20 0,25 31-90,-24-29 0,25 29 0,-27-31 90,20 22-90,-20-22 0,7 8 0,-10-12 0,-1-1 90,1 0-90,0 1 0,6 5 90,-4-4-90,14 15 0,-13-15 90,23 21-90,-22-22 0,10 10 0,-15-16 0,-2 0 0,1 1 0,0 0 0,3 4 0,-3-3 0,9 10 0,-10-10 0,7 9 0,-10-12 0,6 9 0,-8-10 0,9 12 0,-9-11 90,9 12-90,-8-11 0,7 11 0,-6-10 0,5 11 0,-6-10 0,7 8 0,-8-10 0,7 7 0,-6-8 0,4 6 0,-5-7 0,5 8 0,-6-9 0,5 7 0,-6-8 0,2 3 0,-4-5 0,3 2 0,-2-2 0,1 3 0,-1-2 0,4 7 0,-3-5 0,7 8 0,-6-7 0,5 5 0,-7-7 0,2 3-90,-2-4-810,-1 4 271,0-5-811,-2 1 541,-2-5 899,-11-13 0,7 4 0,-7-9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33.716"/>
    </inkml:context>
    <inkml:brush xml:id="br0">
      <inkml:brushProperty name="width" value="0.04286" units="cm"/>
      <inkml:brushProperty name="height" value="0.04286" units="cm"/>
      <inkml:brushProperty name="color" value="#004F8B"/>
    </inkml:brush>
  </inkml:definitions>
  <inkml:trace contextRef="#ctx0" brushRef="#br0">7 648 6453,'-2'-1'270,"-1"1"-180,3 0 90,-1 0-90,1-2-90,0 2 90,0-1-90,0 0 90,1 1-90,-1-1 90,1 0-90,2-1 180,0-1-180,1 1 90,3-5 0,-2 5 0,8-8-1,-6 6 1,14-10-90,-11 7 90,21-15-90,-17 14 90,13-10-90,-17 12 90,12-5-90,-11 6 90,14-6 0,-13 6 0,26-10 0,-20 9 0,30-13-90,-28 11 0,18-7 0,-20 8 90,24-8-90,-22 8 0,27-11 0,-30 12 0,19-7 90,-20 7-90,23-6 0,-22 7 0,20-6 0,-23 8 0,19-7 0,-18 5 90,21-6-90,-20 5 0,24-7 0,-22 8 0,23-6 0,-24 7 90,26-2 0,-28 4 0,18 2 0,-22 1 0,11-1-90,-12 0 90,12-5-90,-12 2 0,14-3 0,-14 2 0,15-3 90,-14 4-90,21-5 89,-19 4-89,16-4 0,-18 5 0,7-3 0,-7 3 0,16-6 90,-13 5-90,19-7 0,-20 6 0,18-4 0,-18 6 0,19-3 0,-18 3 0,16-2 90,-16 3 90,22-4-90,-18 3 360,35-9-270,-30 7-90,27-7-90,-34 8 0,17-3 0,-20 3 0,14-1 0,-17 2 0,11-1 0,-13 2 90,11-4-90,-9 3 180,22-5-90,-17 4 0,23-3-1,-24 4-89,15 1 0,-18 1 0,11 0 0,-12 0 0,10-2 0,-12 1 90,13-2-90,-12 2 0,10-2 0,-13 2 0,7-1 0,-9 2 90,6-3 0,-6 3 0,7-2 0,-7 2 0,8-2-90,-6 2 0,5-3 0,-6 3 0,2-2 0,-5 3-270,0-2 90,-3 2-1619,1-1 1080,-1 1-1710,-6 2 2429,2 2 0,-5 2 0,3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35.950"/>
    </inkml:context>
    <inkml:brush xml:id="br0">
      <inkml:brushProperty name="width" value="0.04286" units="cm"/>
      <inkml:brushProperty name="height" value="0.04286" units="cm"/>
      <inkml:brushProperty name="color" value="#004F8B"/>
    </inkml:brush>
  </inkml:definitions>
  <inkml:trace contextRef="#ctx0" brushRef="#br0">76 501 5824,'-2'0'180,"0"1"-180,0 0 90,1 0-90,-1-1 89,1 1-89,-1-1 90,1 0 180,1-1-270,0 3 90,-1-2 0,-1 3 0,1-2 0,-2 1 0,1-1-90,0 0 0,0 1 90,1-2-90,-1 1 0,1-1 0,-1 0 90,0 0-90,-2 2 0,2-1 0,-5 3 0,4-3 90,-6 3-90,6-2 180,-4 0-180,5-1 270,-1-1-180,2 0-1,1-1-89,1 0 180,4-2-180,-1 1 180,5-3-180,-4 4 180,8-5-180,-6 4 90,11-7-90,-8 5 90,11-5-90,-12 5 0,16-7 0,-15 7 0,13-6 0,-14 7 0,11-5 0,-10 4 0,14-7 0,-12 5 0,15-7 0,-15 8 0,13-5 0,-16 6 0,11-2 90,-13 4-90,10-3 0,-9 4 0,11-4 0,-11 4 0,15-5 0,-14 3 0,15-7 0,-13 5 0,13-7 0,-14 6 0,9-4 0,-12 6 0,10-3 0,-11 4 0,11-3 90,-10 3-90,13-5 0,-10 4 0,13-4 0,-12 3 0,15-4 0,-14 5 0,15-5 0,-15 5 0,14-4 0,-15 5 0,15-3 0,-14 3 0,15-2 0,-14 2 0,22-5 0,-21 4 0,22-7 0,-22 6 0,18-5 0,-18 6 0,17-4 0,-18 5 0,17-3 0,-17 3 0,14-1 0,-15 2 0,18-3 0,-17 2 0,18-5 0,-18 4 0,18-6 0,-17 5 0,17-5 0,-19 5 0,14-2 0,-16 5 0,9-2 0,-11 3 0,11-2 0,-10 2 0,14-3 0,-13 2 0,13-1 0,-13 1 0,10 0 0,-12 1 90,9 0-90,-10 1 0,11 0 90,-9 0 0,15-3-90,-12 2 90,13-3-90,-15 4 0,11-2 0,-12 1 90,10 0-90,-12 0 90,11-2 0,-9 2 90,12-3-180,-12 4 179,13-2-89,-12 2 90,8-1-180,-11 1 90,7 0-90,-8 0 180,9 1-180,-9-1 90,11-4-90,-10 2-180,12-10 90,-10 7-449,10-8 359,-13 9-900,6-5 630,-12 8-1438,-12 5 1888,1 3 0,-12 6 0,9-3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37.602"/>
    </inkml:context>
    <inkml:brush xml:id="br0">
      <inkml:brushProperty name="width" value="0.04286" units="cm"/>
      <inkml:brushProperty name="height" value="0.04286" units="cm"/>
      <inkml:brushProperty name="color" value="#004F8B"/>
    </inkml:brush>
  </inkml:definitions>
  <inkml:trace contextRef="#ctx0" brushRef="#br0">12 0 6094,'-1'1'269,"-1"0"-89,1 0-90,-1 0 0,1 1 0,-1-1 0,1 1 90,0-1-90,0 0 360,3-1-360,-1 0 179,0 0 1,0 0-180,-1 1 0,0 0 0,0 2 0,0 0 0,3 5 0,-1-2-90,3 3 90,-1-3-90,1-1 0,1 0 90,2 1-90,1-1 0,5 3 90,-1-2 0,14 8-90,-12-6 180,18 12-180,-19-11 359,22 20-269,-22-17 90,16 15-90,-18-17 270,22 15-270,-17-13 180,23 13-270,-26-16 270,16 10-180,-18-11 179,14 12-179,-16-11 0,11 11-90,-12-11 0,13 10 90,-11-11-90,21 15 0,-18-13 90,19 16-90,-21-15 0,12 14 0,-14-13 90,9 13-90,-10-15 0,10 11 0,-10-13 0,14 9 0,-13-9 90,18 11-90,-16-11 0,14 12 0,-18-13 0,8 6 90,-9-7-90,5 5 0,-7-6 0,8 6 90,-8-6-90,7 6 0,-6-6 0,9 8 90,-9-7-90,13 10 0,-11-9 0,8 6 0,-11-9 0,6 5 0,-7-6 0,6 5 0,-5-4 0,5 6 0,-6-5-90,8 7-90,-8-7-989,5 7 539,-6-10-2068,-4 0 1798,0-4 900,-4-2 0,2-1 0,1-2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41.914"/>
    </inkml:context>
    <inkml:brush xml:id="br0">
      <inkml:brushProperty name="width" value="0.04286" units="cm"/>
      <inkml:brushProperty name="height" value="0.04286" units="cm"/>
    </inkml:brush>
  </inkml:definitions>
  <inkml:trace contextRef="#ctx0" brushRef="#br0">61 89 6453,'-3'-1'990,"0"0"-720,0 0-1,0 0 1,1 1 0,1 0 0,-1 0-90,1 0 90,-2 0 90,1 0-91,0 0 91,-1 0 0,1 0 270,-1 2-361,0-2 451,-6 4-630,5-2 0,-4 1 180,6-2-180,1 0 0,1-1-90,2-1 90,2 0 0,3 0 0,2-1 179,10-1-179,-1 1 360,29-3-270,-19 2 360,55-2-450,-46 2 179,53-5-269,-55 3 180,39-8-180,-44 7 90,30-7-90,-38 8 90,18-3-90,-26 5 180,9-2-180,-15 4 90,6-2-90,-10 2 0,2 1 0,-5 0 0,0 1 0,-1 0 270,0 1-180,0-1 270,0 2-180,-1-2 179,-1 2-359,1-2 180,-1 4-180,1-2 0,-4 10 0,3-5 90,-2 14-90,2-11 270,-3 19-180,4-15 0,-2 25-90,2-20 0,4 27 0,-1-26 90,15 29-90,-8-31 0,17 20-90,-13-27 0,18 7-270,-16-14-809,19-2 719,-19-6-1169,18-15 899,-19 4-1978,8-29 1709,-18 19-2250,-6-35 3239,-2 31 0,-7-14 0,6 20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44.918"/>
    </inkml:context>
    <inkml:brush xml:id="br0">
      <inkml:brushProperty name="width" value="0.04286" units="cm"/>
      <inkml:brushProperty name="height" value="0.04286" units="cm"/>
      <inkml:brushProperty name="color" value="#004F8B"/>
    </inkml:brush>
  </inkml:definitions>
  <inkml:trace contextRef="#ctx0" brushRef="#br0">24 32 5914,'-3'0'359,"1"1"-269,0-1-90,1 0 90,-1 0 0,1 0-90,-1 0 90,2 0 0,-3 2 0,2-2 90,-3 1-90,3-1 360,0-1-270,1 1 89,0-2-179,0 1 180,1 0-270,-1 1 270,2 0-270,-2 0 270,3 0-270,-2 0 270,5 0-270,-3 0 90,5 0-90,-3 0 90,8 1-90,-6 0 180,12 0-180,-10 0 269,15-2-179,-13 0 270,20-2-270,-16 1 180,31-6-180,-25 5 0,32-6-90,-33 6 90,24-2-90,-26 5 360,24 1-270,-24 2 269,25 3-269,-25-3 0,25 5 0,-25-5-90,27 2 0,-25-3 0,27 0 0,-27-2 90,26 1-90,-27-1 90,27 2 0,-28-1 0,25 5-90,-27-2 90,24 5-90,-22-4 0,23 2 0,-22-5 0,26 0 0,-25-2 0,27 1 0,-26 0 0,31 2 0,-31-2 0,30 3 0,-32-3 0,28 3 0,-26-2 0,28 1 0,-27-2 0,25 3 0,-27-2 0,21 3 0,-25-2 0,23 5 0,-24-5 0,21 6 0,-23-6 0,19 4 0,-18-3 0,20 7 0,-20-6 0,18 9 0,-19-9 0,15 8 0,-16-8 90,14 6-90,-15-7 0,14 7 0,-17-7-90,16 7 90,-16-7 0,16 6 0,-13-6 0,14 3 0,-14-5 0,15 3 0,-15-4 0,16 3 0,-17-2 90,12 4-90,-15-4-90,8 6 90,-9-5 0,7 4 0,-7-4 0,7 1 0,-8-3 0,8 0 0,-7-1 90,5 1-180,-6-1 90,4 3-90,-6-2-90,2 3 0,-4-2-629,1 3 539,-2-3-810,5 1 811,-2-2-631,8 0 540,-6-1-1259,-3 3 1080,-5 0 539,-5 3 0,1-1 0,0-1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7:54.985"/>
    </inkml:context>
    <inkml:brush xml:id="br0">
      <inkml:brushProperty name="width" value="0.08571" units="cm"/>
      <inkml:brushProperty name="height" value="0.08571" units="cm"/>
      <inkml:brushProperty name="color" value="#008C3A"/>
    </inkml:brush>
  </inkml:definitions>
  <inkml:trace contextRef="#ctx0" brushRef="#br0">1948 393 5824,'-7'-4'90,"1"0"-90,0 0 0,0 0 90,0-1-90,0 0 0,-1 1 90,-11-10-90,7 8 0,-15-13 0,16 12 0,-17-10 0,13 9 89,-24-15-89,19 12 0,-31-17 90,25 15 0,-42-17-90,36 16 90,-42-16-90,44 17 90,-40-20-90,46 20 90,-29-17-90,35 20 0,-20-9 0,19 12 0,-23-3 90,21 6-90,-27 1 90,25 3 0,-31 1-90,29 0 90,-41 4-90,37-2 90,-38 6-90,43-4 0,-29 6 0,32-5 0,-24 10 0,27-7 0,-24 14 0,22-11 0,-27 20 0,24-15 90,-39 29-90,35-27 90,-35 29-90,39-30 90,-25 21 0,29-22-90,-16 19 90,22-21-90,-9 22 0,14-20 0,-6 25 0,7-22 90,-7 27-90,8-25 0,-6 31 90,7-28-90,-3 38 0,5-34 90,-3 57-1,4-51 1,0 53-90,3-57 180,9 37-180,-3-39 0,13 31 0,-10-35 0,14 29 0,-14-32 0,11 27 0,-14-28 90,11 37-90,-11-33 0,9 36 0,-9-36 0,9 30 0,-10-32 0,10 27 0,-9-29 90,6 22-90,-7-25 0,4 18 0,-6-20 0,4 19 0,-6-18 0,4 22 0,-6-22 0,0 22 0,-2-24 0,-3 17 0,0-19 0,-7 17 0,5-17 0,-11 18 0,9-17 0,-15 23-90,14-21 90,-16 22-90,14-23 0,-16 19 90,14-19-90,-16 19 90,15-19 0,-16 20 0,17-20 0,-17 22 0,17-21 0,-17 30 0,19-28 0,-14 29 0,16-29 0,-11 24 0,12-23 0,-10 25 0,11-24 90,-10 26-90,10-26 0,-8 28 0,9-26 0,-8 30 0,9-28 0,-6 29 0,7-29 0,-1 30 0,4-30 0,4 40 0,0-38 0,6 40 0,-5-40 0,8 33 0,-8-32 0,6 69 0,-8-59 0,1 40 0,-3-53 90,0 9-90,1-8 0,1 31 0,1-31 90,6 30-90,-4-37 0,13 18 0,-9-21 0,16 18 0,-13-18 90,17 22-90,-16-19 0,14 24 90,-16-23 0,17 29 0,-16-30 0,20 25-90,-18-29 90,29 16-90,-21-18 0,38 13 0,-32-14 0,39 12 0,-37-14 0,35 10 0,-37-13 90,43 2-90,-43-7 0,39-6 0,-42 0 0,34-10 0,-32 6 0,35-15 0,-34 12 0,33-15 0,-35 16 0,29-11 0,-34 14 0,24-9 0,-27 11 0,24-12 0,-23 9 0,29-18 0,-25 14 0,44-23 0,-38 21 0,39-17 0,-45 23 0,24-9 0,-29 11 0,18-6 0,-22 8 0,15-6 0,-16 6 0,16-6 0,-17 6 0,24-4 0,-20 4 0,27-3 0,-26 4 0,23-2 0,-23 4 0,18-1 0,-20 3 0,14 3 0,-17 0 0,12 3 0,-13-3 0,15 3 0,-13-3 0,27 6 0,-21-6 0,28 8 0,-28-6 0,21 9 0,-24-6 0,17 14 0,-19-12 0,13 13 0,-17-14 0,16 9 0,-16-12 0,14 9 0,-15-10 0,15 7 90,-13-6-90,17 12 0,-15-8 0,18 12 0,-18-13 0,17 11 0,-17-14 0,19 9 0,-19-10 90,19 10-90,-19-8 0,14 7 0,-15-6 0,14 8 0,-14-8 0,18 11 0,-19-11 0,14 9 0,-15-10 0,14 7 0,-12-8 0,18 7 0,-15-7 0,16 8 0,-18-7 0,16 18 0,-17-13 90,15 19 0,-15-18 0,16 14-90,-15-17 0,18 12 0,-17-14-90,13 9 90,-16-10 0,7 8 0,-12-9 0,6 6 0,-8-8 0,7 2 0,-6-5-90,11 1 90,-7-2 0,12 0 0,-11 0 0,9 5 0,-11-1 0,6 8 0,-8-6 0,7 9 0,-7-8 90,17 11-90,-11-10 0,21 8 0,-18-10 0,19 4 0,-20-5 0,12 5 0,-18-6 0,8 6 0,-10-5 0,9 4 0,-9-4 180,15 3-180,-9-5 180,19 2-180,-15-3 0,24 2-90,-22-1 0,20 3 0,-22-3-90,17 4 180,-19-4-90,18 1 0,-16-3 0,22 0 90,-20-2-90,26-2 90,-24 2-90,28 1 90,-29 1-90,28 2 90,-27-2-90,28 1 90,-26-2-90,35-7 90,-31 2 0,39-12 0,-36 8 0,33-12 0,-37 13 0,20-8 90,-29 10 90,27-11-180,-23 9 90,33-19-90,-29 13 0,44-27 0,-33 18 0,8-5 0,0-1-90,-5 3 90,41-32 0,-49 34 90,32-32-90,-42 34 360,22-27-270,-29 30 180,14-25-180,-16 23-1,14-30-89,-15 28 0,13-34 0,-14 32 0,10-34 0,-11 32 0,9-38 0,-11 38 0,6-33 0,-10 38 90,0-30-90,-2 29 0,0-36 0,-1 32 0,-1-40 0,1 37 90,-2-38-90,2 41 90,-4-31 0,2 36-90,-6-25 0,4 29 0,-7-24 0,6 24 0,-10-35 0,10 29 0,-8-35-90,10 35 90,-4-26 0,4 29 0,-4-20 0,5 26 0,-6-17 0,5 20 0,-4-16 0,4 15-90,-7-24 0,7 19 0,-6-30 1,7 27-91,0-25 90,3 27 0,2-18 90,0 23-90,5-17 90,-3 20 0,2-9 0,-3 13 0,10-11 0,-5 7 0,17-19 0,-12 16 0,18-21-90,-16 19 90,19-21 0,-19 22-90,17-17 90,-19 20 0,13-11 0,-16 15 0,16-10 0,-15 10 0,19-14 0,-17 11 0,21-17 0,-18 14 0,21-20 0,-20 18-90,18-15 90,-20 18-90,12-14 90,-17 17-90,13-14 90,-13 13-90,14-18 90,-13 15-90,16-22 0,-13 19 90,22-32-90,-20 28 90,21-29 0,-24 31 0,13-21 0,-17 22 90,11-19-90,-13 20 0,10-20 0,-10 20 0,11-25 0,-9 22 0,14-34 0,-14 32 0,12-30 0,-14 34 0,8-22 0,-10 25 90,8-21-90,-8 21 90,5-22-90,-7 21 0,2-22 0,-4 20 0,-1-32 0,-1 29 0,-1-30 0,1 33 0,-3-22 0,2 23 0,-4-18 0,4 21 90,-6-17-90,3 18 0,-5-17 0,6 16 0,-8-17 0,7 17 0,-11-20 0,9 21 0,-12-16 0,11 19 0,-10-12 0,9 11 0,-12-12 90,13 12 0,-11-10 0,11 13 90,-13-9-90,12 12 0,-14-6-90,14 8 0,-13-3 0,12 3 0,-15-4 90,13 3-90,-16-4 0,15 4 0,-16-3 0,16 5 90,-21-2-90,19 4 0,-24 3 0,20-1 90,-26 6-90,24-3 0,-29 3 0,29-4 0,-31 2 89,32-4-178,-25 2 89,28-2 0,-24 5-90,22-3 0,-29 6 90,24-5-90,-37 8 90,32-6-90,-55 9 90,49-10 0,-48 8 90,54-9-90,-32 7 0,38-8 90,-23 8-90,29-7 0,-20 9 0,20-6-90,-26 12 90,20-9 0,-47 21 0,39-18 0,-46 19 0,49-21 0,-32 11 0,37-14 0,-23 8 0,29-11 0,-20 6 0,21-7-90,-23 8 0,20-6 0,-42 13 0,32-10 0,-48 14 90,44-14 0,-45 12 0,42-12 0,-42 10 0,44-12 0,-38 6 0,43-9 0,-30 4 0,36-6 0,-24 0-90,28-2 90,-26-1-90,24 0 0,-33 2 90,27 0 0,-53 4 0,43-3 0,-55 3 0,56-4 90,-38 0-90,45-3 90,-27-2-90,37 1 0,-18-6 0,23 3 0,-12-9 0,16 7 0,-21-18 0,15 14-90,-32-18 90,23 18-90,-42-10 90,35 14 0,-39-8 0,42 9 90,-31-11-90,38 9 0,-20-15 0,22 6 0,-11-16 0,15 13 0,-13-15 0,15 20-90,-22-16 90,17 19 0,-25-16 0,24 18 0,-25-14 0,26 14 0,-25-17 0,29 15 0,-15-13 0,20 15 0,-14-15 0,13 13-90,-18-16 0,16 18-180,-19-11 90,16 13-989,-28-6 629,20 11 540,-16 1 0,11 4 0,-1 2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8:12.768"/>
    </inkml:context>
    <inkml:brush xml:id="br0">
      <inkml:brushProperty name="width" value="0.04286" units="cm"/>
      <inkml:brushProperty name="height" value="0.04286" units="cm"/>
    </inkml:brush>
  </inkml:definitions>
  <inkml:trace contextRef="#ctx0" brushRef="#br0">87 167 5914,'-1'2'180,"0"0"-180,1-2 269,-1 0-179,0 1 0,1-1 90,0 1-90,-1-1 90,1 1-180,-1 0 0,0-1 0,0 2 0,0 0 0,-3 2 0,-2 6 0,0-2 0,-2 8 0,5-11 90,-2 5-90,3-6 180,-2 5-90,2-4 0,-4 6 0,3-6-90,-4 3 90,5-4 0,-2 1 0,2-2 179,-2 1-89,3-4 0,-2 1 540,0-4-630,2 2 0,-1-3 0,2 3 0,1-1 0,0 1 89,1-1-89,0 0 270,8-7-270,-3 3 360,16-17-360,-11 11 360,25-27-450,-22 21 89,21-22 1,-24 25-90,14-16 0,-16 18 0,9-12 0,-12 16 0,5-8 0,-8 12 0,2-3 0,-4 6 90,0 0-90,-1 2 90,-1 1 0,0 0 0,0 2-90,0-2 90,0 5-90,1-3 90,1 10-90,0-5 90,1 19-90,-2-12 90,-2 40 0,0-27 0,-3 51 0,2-43 0,-2 51-90,2-46 90,0 52-90,2-52 90,2 47-90,1-51 90,5 48-90,-4-53 90,4 31-90,-5-45 0,1 11 0,-3-20 0,1 3 0,-2-9 0,-2 5-90,1-5-360,-4 0 180,2-4-1349,-6-4 899,5 0-2698,-8-12 3418,8 7 0,-5-8 0,9 9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8:13.443"/>
    </inkml:context>
    <inkml:brush xml:id="br0">
      <inkml:brushProperty name="width" value="0.04286" units="cm"/>
      <inkml:brushProperty name="height" value="0.04286" units="cm"/>
    </inkml:brush>
  </inkml:definitions>
  <inkml:trace contextRef="#ctx0" brushRef="#br0">2 131 6273,'-1'-2'360,"0"0"-270,1 0 0,0 1 90,1 0-90,0 0 0,0 0 0,1 1 180,0 0-180,1 0 269,1 0-179,-1 0 270,3 2 0,3-1-270,-2-1 449,13-2-359,-10-2 540,19-6-540,-15 6 359,24-7-539,-19 6 180,25-4-270,-23 5 90,25-4 0,-25 4-90,22-4 0,-25 4-180,13-3 0,-22 5-1169,2-1 629,-11 1-1978,-10-4 1798,2 1 900,-5-4 0,7 1 0,2-1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8:18.635"/>
    </inkml:context>
    <inkml:brush xml:id="br0">
      <inkml:brushProperty name="width" value="0.04286" units="cm"/>
      <inkml:brushProperty name="height" value="0.04286" units="cm"/>
    </inkml:brush>
  </inkml:definitions>
  <inkml:trace contextRef="#ctx0" brushRef="#br0">473 1 5914,'-21'6'269,"2"0"-269,7-2 90,0 0-90,0 0 90,0 0-90,-4 2 90,4-2-90,-15 7 0,14-5 0,-16 8 0,18-8 90,-15 10 0,16-8 0,-15 10-90,15-9 90,-15 12 0,15-11 0,-14 13 0,16-13-90,-13 18 0,14-16 0,-10 19 0,12-18 0,-6 20 0,8-17 0,-6 26 0,5-21 0,-9 41 0,8-34 0,-9 31 0,9-35 0,-5 34 0,6-31 0,-2 36 0,5-40 0,2 27 0,1-28 0,2 28 0,-2-27 0,-1 34 0,-1-29 0,-5 38 0,3-36 0,-4 45 0,6-46 0,1 27 0,3-37 0,7 18-90,-3-19 90,17 24 0,-14-26 0,19 23 0,-18-25 0,14 16 0,-14-17 0,15 14 0,-13-15 0,19 16 0,-16-16 0,24 16 90,-20-16 0,40 12 0,-34-15 180,44 7-270,-43-11 180,39 1-90,-37-4-1,35-1-89,-38-2 90,31-3-90,-35 2 0,25-7 0,-29 4 0,31-16 0,-30 10 0,29-22 0,-30 18 0,23-23 0,-24 21 0,22-24 0,-24 23 0,16-22 0,-19 22 0,12-23 0,-14 23 0,14-40 0,-15 32-90,12-46 90,-15 42-89,4-38 89,-8 38 0,0-33 0,-4 36 0,0-30 0,-1 32 0,-4-31 0,2 31-90,-11-42 90,6 39-90,-16-44 90,13 44 0,-22-39 0,16 36 0,-25-37 0,23 37 0,-28-33 0,26 36-90,-26-26 0,27 33-180,-40-19 90,34 28-180,-34-8 180,32 16 180,-39-2 0,30 4 0,-22-1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28:49.421"/>
    </inkml:context>
    <inkml:brush xml:id="br0">
      <inkml:brushProperty name="width" value="0.04286" units="cm"/>
      <inkml:brushProperty name="height" value="0.04286" units="cm"/>
      <inkml:brushProperty name="color" value="#E71224"/>
    </inkml:brush>
  </inkml:definitions>
  <inkml:trace contextRef="#ctx0" brushRef="#br0">734 198 6004,'0'-3'269,"0"1"-179,0 0-90,0 1 900,0 0-810,1 1 0,1 0 0,1-1 0,-1 1 179,-2-3-179,-1 2 180,-2-2-180,2 1 0,-2-1 0,2 1 0,-1-1 0,0 0-90,0-2 0,0 2 90,-1-4-90,1 5 0,-3-6 0,2 4 90,-4-4-90,3 5 180,-4-5-180,4 5 180,-4-4-90,3 3 0,-4-5-90,4 5 0,-6-9 0,6 8 90,-5-6-90,6 7 90,-9-5-90,7 4 89,-13-4 1,11 6 0,-13-2 0,12 3 0,-12-3-90,12 3 90,-13-3-90,13 3 0,-8-2 0,10 3 180,-11-2-180,9 2 180,-11 0-180,11 1 270,-10 0-180,11 0 90,-9-1-180,12 1 90,-7-1-90,7 2 0,-8 2 0,6 0 90,-8 3-90,8-4 90,-8 2-90,10-2 89,-7 2-89,7-3 0,-8 6 0,6-3 0,-10 8 0,9-7 0,-7 8 0,8-8 90,-5 5-90,7-6 0,-5 3 0,6-4 0,-5 4 0,5-4 0,-5 3 0,6-2 0,-8 6 0,6-5 90,-8 8-90,10-8 0,-6 6 0,6-6 0,-4 4 0,4-6 0,-4 6 0,4-4 0,-7 9 0,5-8 0,-8 9 0,7-8 0,-8 9 0,9-10 0,-5 8 0,7-9 0,-3 6 0,5-6 0,-1 8 0,2-7 0,0 8 0,0-8 0,0 7 0,0-6 0,0 7 0,-1-7 0,-1 8 0,0-9 0,0 9 0,2-9 0,0 7 0,1-8 0,3 5 0,-2-6 0,6 7 0,-4-7 0,4 7 0,-5-7 0,3 5 0,-2-5 0,4 6 0,-4-6 0,5 4 0,-5-5 0,8 3 0,-7-4 0,10 2 0,-9-2 0,7 2 0,-8-2 0,6 4 0,-6-4 0,5 5 90,-6-6-90,3 2 0,-1-1 0,4 2 0,-3-2 90,8 0-90,-8-2 0,9 0 0,-10 0 0,9 0 0,-10 0 0,7 1 0,-8 0 90,8 1-90,-8-1 0,9 1 0,-7-2 0,9 0 0,-7-1 0,9 0 0,-10 0 0,13 0 0,-12 1 0,12-1 0,-13 0 0,10-1 0,-10 0 0,12-1 0,-12 1 0,14-3 0,-12 2 0,10-4 0,-11 3 0,7-3 0,-9 4 90,7-4-90,-8 3 0,9-2 0,-9 2 0,9-3 0,-9 4 0,8-5 0,-7 3 0,6-3 0,-6 3 0,6-4 0,-7 4 0,4-1 0,-6 3 0,5-2 0,-5 2 0,5-5 0,-5 4 0,7-7 0,-6 6 0,5-8 0,-6 8 0,4-7 0,-5 7 0,3-6 0,-4 6 0,4-8 0,-4 7 0,1-8 0,-2 8 0,-2-8 0,1 9 90,-6-11-90,4 10 0,-8-10 0,5 9 0,-9-10-90,8 10-539,-8-8 179,9 9-1439,-4-9 989,5 8 900,-3-2 0,4 7 0,-1 2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1:35.925"/>
    </inkml:context>
    <inkml:brush xml:id="br0">
      <inkml:brushProperty name="width" value="0.04286" units="cm"/>
      <inkml:brushProperty name="height" value="0.04286" units="cm"/>
    </inkml:brush>
  </inkml:definitions>
  <inkml:trace contextRef="#ctx0" brushRef="#br0">102 1 6004,'-1'11'989,"0"-3"-359,2-8 89,-2 0 1,-1 0-630,1-1 0,-1 1-90,1-1 0,0 1 0,1-1 90,-1 1-90,-1 0 90,1-1-90,-2 1 90,1 0 0,-1 0-1,-1 1-89,1 0 90,-2 1-90,3-1 0,-4 2 0,3-2 180,-7 6-90,6-4 180,-6 5-180,7-5 180,-4 3-270,5-4 90,-2 2-90,2-2 0,-1 3 0,2-2 90,-1 5-90,1-4 0,-1 2 90,1-2-90,0-1 90,0 1-90,0-2 0,1 1 0,-1-1 0,0 1 90,1-1-90,0 0 90,0 0-90,0-1 0,0 0 90,1 0 89,1 3-89,0-1 90,1 2-90,-1-2-90,1 2 90,-1-3-90,0 3 0,-1-4 90,2 3-90,-2-3 0,1 2 0,-1-2 90,3 2-90,-2-2 90,2 2-90,-2-2 0,2 1 0,-2-2 90,2 1-90,-2-1 0,2 0 0,-2 0 90,2-1-90,-2 1 0,3 0 0,-4-1 90,4 0-90,-3 0 0,4-3 90,-4 2-90,3-2 0,-3 2 0,2-2 0,-2 2 0,2-4 0,-2 4 90,2-5-90,-2 4 0,2-3 0,-2 3 0,2-4 0,-2 3 0,0-3 0,0 4 0,0-3 0,-1 3 0,2-2 0,-2 3 0,0-2 0,-1 2 0,1-2 90,-1 2-90,0-2 0,0 2 0,0-2 0,0 2 0,0-2 0,0 2 0,0 0 0,0 0 0,0 1 0,0 0 0,-1 0 0,0 0 0,-1-2 0,0 1 0,-1-4 0,1 3 0,-2-5 0,2 4-630,-3-2 180,3 5-1888,-8 1 1258,4 3 1080,-11 7 0,8-3 0,-5 3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2:50.529"/>
    </inkml:context>
    <inkml:brush xml:id="br0">
      <inkml:brushProperty name="width" value="0.04286" units="cm"/>
      <inkml:brushProperty name="height" value="0.04286" units="cm"/>
    </inkml:brush>
  </inkml:definitions>
  <inkml:trace contextRef="#ctx0" brushRef="#br0">97 22 6363,'-3'-1'540,"1"0"-450,0 0 0,1 1 0,0-1-90,0 0 90,1 1 90,0-2-180,0 2 180,1-2 0,-1 2 359,0-2-359,0 2 180,0-2-270,0 1 180,0-2-180,0 2 269,-1-1-269,1 1 720,-1 1-540,0 1 269,0 2-359,1 2 360,-4 6-360,2-3 0,-5 14-90,3-10 90,-6 20-90,3-8 90,-4 22-90,5-17 89,-6 22-89,8-29 0,-4 22-90,6-27 90,-1 13-90,3-20 0,-2 6 0,1-11 90,1 1-90,0-6 90,1-3-90,0 0 0,1-9 0,-1 4 0,4-15 0,-2 11 0,4-20 0,-3 17 0,5-23 0,-5 20 0,6-25 0,-6 27 0,3-21 0,-5 25 0,3-13 0,-2 16 0,3-10-90,-3 12 90,2-7 0,-3 9 90,1-4-90,-2 7 0,0-2 0,-1 3 0,-1 0 0,1 0 0,-1 0 0,1 0 0,0 0 0,0 1 0,0-1 0,0 0 0,0 0 0,0 0 0,0 1 0,0-1 0,0 0-90,-1-1 90,1-1 0,0 1-90,-1 0 0,0 1-359,-5 4 179,3-1-1349,-7 6 899,6-4-2068,-4 2 1798,7-3 990,-1 0 0,3-3 0,0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14.062"/>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19.180"/>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42.069"/>
    </inkml:context>
    <inkml:brush xml:id="br0">
      <inkml:brushProperty name="width" value="0.04286" units="cm"/>
      <inkml:brushProperty name="height" value="0.04286" units="cm"/>
    </inkml:brush>
  </inkml:definitions>
  <inkml:trace contextRef="#ctx0" brushRef="#br0">85 33 6723,'-47'-19'-540,"10"5"540,40 21 0,3-2 0,2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24.630"/>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25.031"/>
    </inkml:context>
    <inkml:brush xml:id="br0">
      <inkml:brushProperty name="width" value="0.04286" units="cm"/>
      <inkml:brushProperty name="height" value="0.04286" units="cm"/>
    </inkml:brush>
  </inkml:definitions>
  <inkml:trace contextRef="#ctx0" brushRef="#br0">336 1 6363,'2'1'90,"-1"1"-90,-1 1 90,0 0-90,0 3 0,-1 0 90,0 1-90,-2 0 180,-7 14 360,-14 19-450,4-7 270,-24 36-271,23-39 91,-30 46-180,28-42 0,-26 43 0,30-46 0,-15 33-90,24-40-449,-7 18 269,13-27 270,-2 9 0,6-18 0,-1 1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25.430"/>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25.830"/>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26.180"/>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30.497"/>
    </inkml:context>
    <inkml:brush xml:id="br0">
      <inkml:brushProperty name="width" value="0.04286" units="cm"/>
      <inkml:brushProperty name="height" value="0.04286" units="cm"/>
    </inkml:brush>
  </inkml:definitions>
  <inkml:trace contextRef="#ctx0" brushRef="#br0">45 213 7263,'0'2'270,"0"0"-180,-1 0 0,0 0 89,0 0-89,1 0 0,0-2 450,0 1-450,1-3 0,0-1 0,2-2 180,3-6-90,-1 3 809,13-20-719,-9 15 629,19-23-719,-16 19 180,22-20-270,-17 21 0,23-14-90,-22 21 0,24-1 0,-23 11 90,19 14-90,-23-2 0,10 36 0,-19-23 0,-6 47 0,-7-40 90,-23 52-90,11-43 0,-8 9 0,-1 0 0,1-3 0,-5 6 0,0-1 0,4-9 0,-1-1 0,2-2 0,6-12 0,-17 20 0,26-35 0,-5 6 0,14-16 0,1 0 0,3-3 0,6 1 90,-2-1 90,15 3-90,-8-2 90,24 4-90,-16-3 0,32 3-1,-27-5-89,44-1 0,-41-3-269,34-4-1,-43 3-1349,19-12 809,-24 5-2068,6-19 1978,-15 14 900,0-11 0,-5 14 0,1-1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31.379"/>
    </inkml:context>
    <inkml:brush xml:id="br0">
      <inkml:brushProperty name="width" value="0.04286" units="cm"/>
      <inkml:brushProperty name="height" value="0.04286" units="cm"/>
    </inkml:brush>
  </inkml:definitions>
  <inkml:trace contextRef="#ctx0" brushRef="#br0">834 260 6273,'0'-9'630,"1"0"-540,0 1 90,0-1-90,1 0 0,-1-1 90,1 1-90,1 0 449,3-13-359,-2 9 180,2-17-180,-6 19 629,-9-18-539,2 17 540,-19-15-540,11 18 269,-24-10-359,19 13 0,-31-3-180,27 9 0,-37 7 0,33-1 0,-38 16 90,38-10 0,-45 27-90,44-21 90,-38 35-90,43-30 90,-33 44-90,31-33 45,-2 10 0,0 3-45,5-1 45,-3 11 0,1 2 45,6-3-45,-1 9 0,3 1 45,4-7-90,6 13 0,3 0 90,5-15-45,7 7 0,5-1-45,3-19 45,9 2 0,3-1-45,2-9 45,9 1 0,2-2-45,0-8-627,25 11 627,-29-23 90,1-1-146,1-3 56,-1-2 0,17-1 0,-14-4 90,57-10-90,-54-3 45,8-6 0,-2-5-45,-13-3 45,3-9 0,-2-2-45,-4-2 45,2-11 0,-2-1-45,-7 1 0,1-8 0,-3-1 0,-9 5 0,-4-6 0,-4 0 90,-8 8-90,-11-16 0,-3 0 0,-3 13 0,-8-10 0,0 3 0,3 17 0,-27-39 0,27 52-180,-26-23 90,26 34-360,-31-10 1,27 20-1350,-35-5 1079,33 10-2968,-43 6 3688,45 1 0,-20 6 0,32-2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2"/>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3"/>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4"/>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7:43.663"/>
    </inkml:context>
    <inkml:brush xml:id="br0">
      <inkml:brushProperty name="width" value="0.04286" units="cm"/>
      <inkml:brushProperty name="height" value="0.04286" units="cm"/>
    </inkml:brush>
  </inkml:definitions>
  <inkml:trace contextRef="#ctx0" brushRef="#br0">98 52 6273,'2'2'630,"0"0"-360,0-1-90,-1-1 0,1 0 0,-1 0-90,1 0 89,0 0-89,-1 0 0,1 0 0,-1 0 0,1 0 0,-1 0 0,1 0 0,-1-2 450,3 0-270,-1-1 1259,2-3-270,-7-1-1079,1 1 180,-7-2-360,3 6 90,-9-1-90,7 3 90,-10 4-90,10 1 90,-13 13-90,13-8 90,-11 18-90,13-16 0,-5 18 0,7-17 89,-4 20-89,6-17 0,0 20 90,2-19 0,3 21-90,-1-20 180,11 29-180,-7-27 90,16 22 0,-12-29 0,18 8 0,-14-15 270,25-2-270,-20-6 90,27-8-90,-25 2 0,25-15-90,-28 11 90,24-25-1,-28 20 1,16-30 0,-22 26 90,3-25-90,-11 26 0,-7-22 0,-2 24-90,-21-23 90,12 23-180,-26-20 90,23 24-90,-20-10 0,24 17-629,-21 3 449,23 7-720,-19 14 631,23-6-1261,-6 19 1081,14-16-1080,4 15 1169,3-17-360,10 13 631,-7-15-91,14 9 180,-12-14 0,20-4 90,-17-5 90,19-12-90,-20 7 90,14-9 0,-16 11 90,12-5-91,-13 9 271,8-4-270,-9 6 720,13-4-540,-11 2 359,8-2-269,-11 2 0,-1 0 0,-2 2-91,-2-1 1,1 2 0,-2-1-90,1 1 0,0 1-90,0 1 90,4 7-90,-2-3 90,6 13-90,-6-9 90,6 15-91,-5-11 91,5 21-90,-5-17 180,6 23-180,-7-23 90,6 23-180,-7-26 180,5 12-90,-7-20 180,1 3-180,-2-7 269,0-1 1,0-1-270,0-4-90,0 1 90,0-5-90,0 3 0,2-9 0,-1 5 0,6-21 0,-2 14 0,11-27 0,-7 24 0,16-22 0,-13 22 0,16-18 0,-15 21 0,17-17 0,-15 18 0,25-21 0,-23 23 0,19-12 0,-25 19-90,10 1 90,-13 5 90,5 11-90,-9-3 90,0 23-90,-4-13 180,-3 33-180,2-26 270,1 47-180,2-43 180,7 40-90,-2-47 89,12 22-179,-7-29 180,19 9-90,-14-18 0,28-3-180,-23-7 0,32-14 0,-29 5-989,33-23 449,-39 19-1169,17-17 899,-30 24-1978,-6-6 1708,-6 14-2248,-24 13 3328,13 0 0,-14 10 0,15-8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5"/>
    </inkml:context>
    <inkml:brush xml:id="br0">
      <inkml:brushProperty name="width" value="0.04286" units="cm"/>
      <inkml:brushProperty name="height" value="0.04286" units="cm"/>
    </inkml:brush>
  </inkml:definitions>
  <inkml:trace contextRef="#ctx0" brushRef="#br0">336 1 6363,'2'1'90,"-1"1"-90,-1 1 90,0 0-90,0 3 0,-1 0 90,0 1-90,-2 0 180,-7 14 360,-14 19-450,4-7 270,-24 36-271,23-39 91,-30 46-180,28-42 0,-26 43 0,30-46 0,-15 33-90,24-40-449,-7 18 269,13-27 270,-2 9 0,6-18 0,-1 1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6"/>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7"/>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4:42.478"/>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12.131"/>
    </inkml:context>
    <inkml:brush xml:id="br0">
      <inkml:brushProperty name="width" value="0.04286" units="cm"/>
      <inkml:brushProperty name="height" value="0.04286" units="cm"/>
    </inkml:brush>
  </inkml:definitions>
  <inkml:trace contextRef="#ctx0" brushRef="#br0">1 245 5824,'1'-5'90,"1"-1"-90,1 1 0,0 0 90,0 0-90,1 0 0,0 0 0,2-7 0,-2 5 90,3-10-1,-5 11 1,1-10-90,-2 8 90,3-15-90,-1 13 90,5-15-90,-4 16 90,4-12 0,-5 12 90,4-9-180,-4 11 270,1-6-270,-3 10 180,0-2-180,-1 6 180,-2 15-90,2-3 180,-3 42-181,3-22 91,0 16 0,1 3-90,0 3 90,1 18 0,1 2 0,1 1-90,1 18 0,0 2-337,2-6 307,-3-24 0,2 9 0,-1-9-60,2 23 45,2 7 0,-1-3 45,0-17-90,0 16 0,-3-1 0,-2-22 45,-2 8 0,-1-2-45,-4-26 0,-5 43 0,4-59-90,-8 21 0,6-39-270,-8-2 90,8-15-1529,-14-17 1170,13 10 629,-10-11 0,13 14 0,-1-1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13.181"/>
    </inkml:context>
    <inkml:brush xml:id="br0">
      <inkml:brushProperty name="width" value="0.04286" units="cm"/>
      <inkml:brushProperty name="height" value="0.04286" units="cm"/>
    </inkml:brush>
  </inkml:definitions>
  <inkml:trace contextRef="#ctx0" brushRef="#br0">140 234 6004,'-14'5'269,"-1"0"-269,1 0 90,1-1-90,1 0 0,2-1 90,1-1-90,2 0 0,1 0 90,-1 0-90,3-2 180,-2 1 0,4-1-90,0 0 90,1 0-90,0 1 180,-1 0-180,1-1 0,-2 5-90,1-2 90,-1 6-1,1-5 1,-1 4 0,2-7 90,1 2-90,1-4 0,1-1 0,0 0-90,7-4 0,-4 3 0,14-5 0,-8 6 90,27-4-90,-14 3 90,51-8 0,-31 6 0,16-2 0,4 1-90,4 1 90,20-2 0,3 1-90,-1-1 30,-9 1 0,16-1 0,-12 1-205,-29 2 0,1 0 235,32-3 0,13-1 0,-15 1-15,-36 2 0,0 1 75,20-3 0,9 0 0,-10 0-30,19-2 89,4-1 1,-3 1-180,-20 2 90,-1-1 0,-3 0-90,-17 1 90,43-8-90,-60 6 90,32-12-90,-45 13-90,15-9 0,-28 13-719,1-1 449,-6 4-999,-5 4 729,-1 1 630,-5 4 0,5-3 0,-1 1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15.867"/>
    </inkml:context>
    <inkml:brush xml:id="br0">
      <inkml:brushProperty name="width" value="0.04286" units="cm"/>
      <inkml:brushProperty name="height" value="0.04286" units="cm"/>
    </inkml:brush>
  </inkml:definitions>
  <inkml:trace contextRef="#ctx0" brushRef="#br0">1 574 5824,'5'-4'90,"1"-1"0,0 1-90,0-1 90,0-1-90,0 1 0,1-1 89,4-2 1,8-8-90,-5 4 0,14-7 0,-18 12 90,16-8-90,-15 9 0,14-6 90,-14 8-90,13-5 90,-12 5 0,21-10-90,-18 6 90,26-13-90,-23 12 0,24-13 0,-23 13 0,21-9 0,-24 11 0,22-7 0,-23 10 0,14-6 90,-18 7-90,21-10 0,-17 6 90,25-12-90,-24 11 90,19-9-90,-19 10 0,17-7 0,-19 8 0,17-8 0,-17 8 0,20-7 0,-19 8 0,20-9 0,-20 9 0,13-6 0,-14 5 0,21-5 0,-18 6 0,22-5 0,-25 8 0,17-3 0,-19 4 0,17-4 0,-17 2 0,17-4 0,-17 3 0,15-4 0,-16 5 0,14-4 0,-15 3 0,16-3 0,-16 5 0,14-4 0,-15 4 0,11-2 0,-11 1 0,9-3 0,-11 3 0,7-3 0,-9 4 0,4-1 0,-6 2 0,1-1 0,-3 2 0,2 0 0,-1 0 0,3 0 0,-2 0 0,3 2 0,-3-1-270,-1 3 90,-2-2 180,-8 5 0,3-5 0,-6 3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16.948"/>
    </inkml:context>
    <inkml:brush xml:id="br0">
      <inkml:brushProperty name="width" value="0.04286" units="cm"/>
      <inkml:brushProperty name="height" value="0.04286" units="cm"/>
    </inkml:brush>
  </inkml:definitions>
  <inkml:trace contextRef="#ctx0" brushRef="#br0">8 1360 5914,'-3'0'539,"1"0"-539,0 0 90,2 0 0,0-2-90,0-1 270,3-5-180,-1 1 180,7-10-180,-3 8 90,11-14-90,-8 11 179,18-22-179,-13 16 270,28-31-270,-19 22 270,39-43-180,-30 33 135,9-9 0,1-1 44,-2 2 226,15-19 0,2-2-316,-9 10-326,3-4 0,-1 1 237,-8 10-90,5-5 0,1 0 0,-6 5-90,8-10 0,-2 3 0,-19 21 90,18-22-90,-32 38 0,-1 1 0,-1 3 90,2-4-90,-4 6 0,6-8 90,-9 12-90,6-9 0,-8 11 474,4-5-474,-5 8 0,1-2 0,-4 4 180,2-2-180,-4 3 0,3-2 0,0 0 0,1-1 0,-2 1 0,1 1 0,-1 0 0,-2 1 0,1 0-1619,-1 1 899,-1 3-179,0 0-91,-2 4 1,1 0 989,-3 5 0,1-3 0,-2 3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0.698"/>
    </inkml:context>
    <inkml:brush xml:id="br0">
      <inkml:brushProperty name="width" value="0.04286" units="cm"/>
      <inkml:brushProperty name="height" value="0.04286" units="cm"/>
    </inkml:brush>
  </inkml:definitions>
  <inkml:trace contextRef="#ctx0" brushRef="#br0">159 5 5914,'0'-2'90,"1"1"-90,-1 1 359,1 0-359,-3 0 0,1-1 90,-1 1 0,2 0-90,0 1 0,0 0 0,0 1 0,-1-1 0,-1 1 0,1 0 0,-1 1 0,-2 4 90,1-3 0,-10 14-90,7-10 90,-14 17-90,11-13 90,-15 19-90,14-15 0,-11 19 0,13-19 90,-7 18-90,10-19-90,-2 12 90,5-17 0,0 7 0,2-12 0,2 2 0,-1-7 0,3-1 0,-2 0 0,2-2 0,-2 1 0,4-3 0,-3 2 0,7-6 0,-5 2 0,12-13 0,-10 11 0,11-17 0,-11 16 0,9-15 0,-8 14 0,11-15 0,-10 14 0,11-16 0,-11 16 0,11-14 0,-13 16 0,9-12 0,-12 15 90,4-4-90,-7 9 0,2-1 0,-2 3 90,3-1 0,-2 1-90,3 3 90,-2 0 0,6 3 0,-4-4 90,8 4-90,-6-4 89,11 7-179,-8-4 90,10 11 0,-10-8-180,13 14 90,-13-12-719,11 14 179,-16-14 540,-1 12 0,-8-10 0,-3 5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1.963"/>
    </inkml:context>
    <inkml:brush xml:id="br0">
      <inkml:brushProperty name="width" value="0.04286" units="cm"/>
      <inkml:brushProperty name="height" value="0.04286" units="cm"/>
    </inkml:brush>
  </inkml:definitions>
  <inkml:trace contextRef="#ctx0" brushRef="#br0">39 46 6094,'-3'-4'359,"0"0"-359,0 1 90,0 0 0,0 0 0,1 1-90,0-1 90,0 1 0,0-1 0,-3-3 180,1 2-180,0-1 90,2 3-180,2 1 180,2 0-180,-1 1 179,2 2-89,0 0 180,4 2-270,-2-1 270,15 8-270,-9-6 180,20 7-180,-17-6 90,17 6 0,-16-5 0,16 7-90,-18-8 90,17 9-90,-18-9 90,12 8-90,-15-9 90,7 6 0,-11-7 0,6 3-90,-9-5 90,3 2-90,-3-3 90,0 2-90,-1-2 0,1 1 0,-1-2 179,1 0-179,-2 0 90,0 1-90,0 1 0,2 2 0,-1 0 0,3 6 0,-2-6 90,1 9 0,-3-7 180,-3 10-90,0-8 90,-6 15-180,5-11 90,-8 19-90,7-16-180,-9 22-90,9-22-810,-2 16 541,6-21-1800,2 9 2249,2-12 0,-1 0 0,2-4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11.434"/>
    </inkml:context>
    <inkml:brush xml:id="br0">
      <inkml:brushProperty name="width" value="0.04286" units="cm"/>
      <inkml:brushProperty name="height" value="0.04286" units="cm"/>
    </inkml:brush>
  </inkml:definitions>
  <inkml:trace contextRef="#ctx0" brushRef="#br0">18 317 6813,'2'-1'630,"0"0"-450,0 0 0,-1 0-1,0-1 1,1 0-90,-2-1 360,2-4-180,1 1 0,0-2 449,1 0-449,-2 4 540,0-1-630,-1 5 359,0 2-359,0 1 180,2 10-270,-1-5 90,6 17-90,-4-11 90,7 25-180,-6-18 180,5 31-180,-6-28 179,3 29-179,-4-30 90,2 23-90,-4-30 90,1 11-90,-2-22 180,0 0-180,-1-6 180,-1-8-180,0 0 0,-5-26 0,3 15-180,-8-39 180,5 29-90,-12-50 90,11 48 0,-11-34 0,13 48 0,-6-12 0,8 22 0,-1-3 0,3 8 0,2 1 0,-1 0 0,1 1-90,0 0 90,1 1 0,1 0 0,2 1 0,13 11 0,-7-4 0,20 18 90,-15-13-90,20 23 0,-17-17 90,21 24-90,-20-24 90,22 16-90,-21-23 0,26 5 0,-25-13 0,40-11 0,-35-1 90,37-19-180,-40 12 90,23-17 0,-30 18 0,14-17 90,-21 18-90,7-16 0,-12 16 0,0-11 0,-4 15 0,-6-9 0,1 12-90,-12-4 90,7 9-90,-17 3 90,12 1 0,-21 11 0,19-5 0,-20 19 0,22-13 0,-12 26 0,18-19 90,2 46-90,10-38 90,15 45-90,-5-48 90,10 14-90,-7-23 0,1-3 0,0-1 0,2-2 0,10 2 0,-5-6-90,25-2 90,-23-6-180,29-12 90,-33 4-180,27-23 181,-31 17-1,17-22 0,-24 22-90,12-21 90,-13 19-180,15-26 270,-13 22-180,19-24 180,-16 27 0,16-16 0,-19 20 0,10-8 0,-16 14 180,6-5-90,-10 9 90,1-3-90,-3 4-90,1-2 90,-1 3-90,1-2 0,-1 2 90,0 0-90,0 0 180,-2 2-180,0 0 0,-8 4 89,3-2-89,-12 7 0,8-4-89,-13 14 89,14-10 89,-11 18-89,12-14 0,-5 23 0,10-17 0,-1 41 0,5-35 0,5 37 0,-1-42 0,13 19 90,-6-27-90,19 6 0,-13-15 0,27-7 0,-22-3 0,31-16 0,-29 9-90,40-30 90,-39 23-89,32-32 89,-39 32 0,17-24 0,-23 28 0,7-14 0,-12 21 0,1-4 0,-6 10 0,-3 4 0,-2 3 0,-6 17 0,5-9 0,1 22 0,5-19 89,11 19-89,-3-20 0,21 17 0,-12-20 0,29 10 90,-23-14-90,39 0 0,-34-8 90,51-15-90,-49 4 0,37-23 0,-48 18 0,13-24 0,-23 22 0,-4-28 0,-10 26-90,-21-27 0,7 27 1,-34-21 89,24 26 0,-46-1 0,43 18-90,-38 19 90,46-4 0,-14 27 0,27-23-180,2 25 90,12-27-720,14 22 450,-6-25-989,19 13 899,-16-19-539,23 2 809,-21-10-360,23-2 450,-23-1-269,21-5 269,-22 3-180,31-12 270,-26 9 0,35-13 0,-34 12 90,33-11 0,-32 10 90,29-9-90,-31 10 359,21-12-359,-27 11 360,20-16-270,-21 13 629,20-21-539,-23 20 630,11-16-540,-18 21 359,1-6-539,-6 10 90,-4-2-270,0 4 90,-13-2-90,6 2 0,-17 0 0,15 2 0,-24 6 0,22-2 0,-21 17 0,23-8 0,-15 30 0,17-20 90,-10 39-90,15-32 90,2 38-90,7-39 90,14 30-90,-5-36 90,31 21-90,-21-32 0,36 0 0,-33-17 0,33-22 0,-32 8 0,30-32 0,-33 26 0,16-29 0,-27 31 0,2-24 0,-14 29 0,-5-17 0,1 27 0,-1-2 0,5 14 0,4 19 0,0-7 0,10 32 0,-4-22 0,14 41 0,-12-33 0,16 49 0,-16-45 0,1 14 0,-1 1 0,-4-12 0,3 52 0,-10-63 90,-5 24-90,0-36 90,-11 11-90,7-23 90,-17-2-90,12-8-90,-18-19 90,17 6-180,-15-50 180,20 33-180,0-57 180,11 53 0,14-48-90,-6 49 0,22-44 90,-16 47 0,27-38 0,-24 44-90,23-27 90,-26 35 0,17-14 0,-23 24 0,9-5 0,-14 13 90,4 3-90,-5 2 90,7 14 0,-6-6 0,5 24-90,-7-16 90,4 26-90,-6-26 90,3 19-90,-3-26 90,2 7-90,-2-16 0,2-3 0,-1-4 0,5-17 0,-1 7 0,9-26 0,-6 20-90,13-24 90,-11 27 0,24-21 0,-20 25 0,23-12 0,-25 18-90,15-1 90,-18 8 0,8 8 0,-12 0 0,2 22 0,-5-12 90,1 31-90,-1-25 0,9 38 0,-5-37 0,17 27 0,-12-37 90,23 12-90,-17-21 0,28-1 0,-25-8 0,28-14 0,-28 4-90,23-21 90,-28 17 0,16-29-90,-23 27 90,4-25 0,-12 28 0,-2-15 0,-1 19 0,-2-7 0,2 12 0,-3-3 0,3 6 0,-3-4 0,3 5 0,0-4 0,1 4 0,1-1 0,1 2 0,1-4 0,1 4 0,3-6 0,-2 5-90,0-5 90,-3 4 0,1-1 90,-2 4 0,4 3-90,-2 1 90,-2 12-90,-1-5 0,-2 22 0,2-15 0,3 23 0,0-22 90,8 22-90,-5-23 0,12 19 0,-8-21 0,14 14 0,-12-19 0,15 8 0,-15-13 0,14 1 0,-15-4 0,16-13 0,-16 3 0,15-22 0,-15 13-90,14-25 90,-12 22 0,12-24 0,-13 26 0,8-18 0,-11 21 0,5-15 0,-8 18 0,5-19-90,-6 18 90,3-16 0,-6 17 0,4-13 0,-4 15 0,1-13 0,-3 14 0,-1-11 90,0 13-90,-2-12 0,2 11 0,0-16 0,1 13 0,1-12 0,0 16 0,0-4 0,0 9 90,-1 0-90,1 4 89,-5 7-89,3-3 0,-6 14 0,4-8 90,-3 20-90,4-17 90,-2 27-90,3-23 90,-3 34 0,3-25 90,-1 37-180,3-35 180,6 32-180,0-37 90,16 23-90,-9-30-90,33 15 0,-25-24 0,32 2 90,-34-11-180,22-10 180,-24 3-180,15-15 90,-20 9-89,14-22 89,-15 14-180,8-32 180,-13 27-90,1-42 90,-6 42 90,-9-29 0,0 41 0,-17-11 0,10 18 0,-27 1 90,22 8-90,-32 5 0,29-2 0,-25 5 0,30-6 90,-15 0 0,23-3-90,-3-1 0,12-1 90,10 1-90,-3 1 0,12 0 0,-7 1 90,17 1-90,-11-1 0,24 0 0,-20-2 90,28-5-90,-26 1 0,34-9 0,-36 6 0,26-8 0,-32 10 0,13-6 0,-17 6 90,10-4-90,-14 6 0,5-2 0,-8 4 90,1 3-90,-4 0 89,-1 7-89,-1-2 90,-4 13-90,3-8 90,-1 20-90,3-16 0,4 25 0,-1-23 90,8 24-90,-6-24 0,13 22 0,-9-24 0,20 18 0,-15-23 0,23 4 0,-22-15 0,23-10 0,-22 4-90,19-14 90,-22 10-90,13-12 90,-15 12-90,11-17 90,-13 15 0,10-13 0,-12 15 0,10-10 0,-9 11 0,10-10 0,-11 12 0,4-8 0,-7 10 0,0-8 0,-3 7 0,0-13 0,-1 12 0,2-12 0,-1 13 0,0-4 0,0 7 90,0-1-90,-1 4 90,-2-1-90,2 1 90,-3 1 0,2-1-90,-3 2 0,2-1 0,-4 4 0,4-3 0,-6 5 0,4-2 0,-7 9 90,5-7-90,-7 13 90,6-9 0,-6 19-90,7-15 270,-2 36-180,7-29 90,8 30-180,1-35 90,16 17-90,-11-23 90,21 8-90,-17-14 0,23-5 0,-21-6 90,26-18-90,-26 8 90,24-34-90,-30 28 0,10-33 0,-21 34 90,-8-28-90,-2 28 0,-22-26 0,13 28-90,-27-10 90,24 22-270,-26 9 180,28 4-540,-21 19 450,28-14-359,-3 14 449,15-17-810,14 2 450,-3-8-809,22-4 899,-15-1-539,27-2 719,-23 3 0,26 3 180,-29 2 0,24 9 0,-28-6 270,14 10-90,-23-10 809,9 9-629,-11-7 719,7 13-809,-8-10 270,5 15-360,-7-14 90,5 14-180,-5-15 90,3 11-91,-3-14 181,2 8-180,-3-11 270,-1 4 180,0-8-450,0-7-90,0-1 0,1-14 90,1 7-90,5-24 0,-1 15-90,14-34 90,-9 30 0,19-29 0,-17 34-90,18-18 0,-20 27 0,14-3 0,-18 15 90,4 15 0,-10-2 90,-5 30 0,2-19 90,-2 39-90,4-33 90,12 36-180,-3-40 89,24 20-89,-15-32-269,42 1 179,-33-14-360,37-14 180,-42 4-539,20-14 359,-27 12-1439,7-15 1169,-16 14-1978,-4-18 1888,-4 17 810,-4-7 0,2 11 0,0-1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3.465"/>
    </inkml:context>
    <inkml:brush xml:id="br0">
      <inkml:brushProperty name="width" value="0.04286" units="cm"/>
      <inkml:brushProperty name="height" value="0.04286" units="cm"/>
    </inkml:brush>
  </inkml:definitions>
  <inkml:trace contextRef="#ctx0" brushRef="#br0">82 256 6273,'-1'-3'360,"1"1"-360,0 0 90,0 1-90,0 1 90,2 0-90,-2 2 90,2 2-90,-1 1 360,3 21-180,-2-9 180,3 35-271,-3-27 271,3 36-360,-3-32 180,2 31-180,-3-36 90,4 23 0,-3-31-90,3 12 0,-3-21 90,0 2-90,-1-8 0,-1-9 0,-2 0 0,-5-17 0,3 11 0,-13-39 0,9 26-90,-12-37 0,10 33-90,-16-56 90,15 44 45,0-8 0,3 0 45,5 15 0,4-35 0,3 45 0,10-16 0,-6 30 0,16 0 0,-12 14 90,16 17-90,-17-5 0,10 37 0,-15-26 0,-1 38 0,-6-39 0,-9 27 0,4-31-180,-12 21 180,9-25-269,-12 14 269,14-19-180,-7 7 90,11-14 90,3 1 0,3-5 0,11 2 0,-5 1 90,15 11 0,-12-4 89,18 20-89,-16-15 180,15 21-270,-17-21 90,12 15-90,-15-19 0,9 12 0,-12-16-180,6 4 0,-9-9-809,1-2 539,-4-2 450,0-3 0,1 2 0,1-2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3.972"/>
    </inkml:context>
    <inkml:brush xml:id="br0">
      <inkml:brushProperty name="width" value="0.04286" units="cm"/>
      <inkml:brushProperty name="height" value="0.04286" units="cm"/>
    </inkml:brush>
  </inkml:definitions>
  <inkml:trace contextRef="#ctx0" brushRef="#br0">29 154 6273,'1'-3'360,"1"0"-360,1-1 0,1-1 90,1 1-90,0-1 0,2-1 0,0 0 0,10-11 0,-8 7 0,11-16 90,-15 16 0,4-12-90,-8 14 90,-4-7-90,-2 11 0,-12-2 0,3 8 90,-12 7-90,9 0 0,0 5 0,9-3 0,1 0 90,2 2 0,2 0 0,2 8 0,2-5 180,9 19-270,-2-18 179,17 18-89,-11-22 0,20 11-90,-19-16-90,23 7 0,-24-12-359,19-1 179,-22-5-899,8-12 1169,-13 4 0,3-8 0,-6 6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4.481"/>
    </inkml:context>
    <inkml:brush xml:id="br0">
      <inkml:brushProperty name="width" value="0.04286" units="cm"/>
      <inkml:brushProperty name="height" value="0.04286" units="cm"/>
    </inkml:brush>
  </inkml:definitions>
  <inkml:trace contextRef="#ctx0" brushRef="#br0">19 5 6004,'-3'-3'269,"0"2"-179,0 0-90,0 3 90,1 0-90,0 3 0,0 1 0,1 2 180,2 16 90,8 24-90,-3-7 180,17 39-180,-13-44 89,16 50-89,-15-46 90,11 45-270,-13-50 180,11 39-90,-14-49-90,5 13 0,-7-28 0,-1-2 0,-1-1 90,0-2-90,0-1 0,-1-1 90,1-5-90,-1-1 0,4-10 0,-2 6 90,7-13-90,-4 12 180,14-7-180,-9 11 270,17-2-180,-14 6 0,16 2-90,-17-1 0,13 3 0,-16-3-180,12 2 0,-12-4-720,14-5 451,-14 1-1350,6-10 1799,-11 6 0,1-4 0,-2 4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24.983"/>
    </inkml:context>
    <inkml:brush xml:id="br0">
      <inkml:brushProperty name="width" value="0.04286" units="cm"/>
      <inkml:brushProperty name="height" value="0.04286" units="cm"/>
    </inkml:brush>
  </inkml:definitions>
  <inkml:trace contextRef="#ctx0" brushRef="#br0">33 152 6094,'-10'-24'539,"2"4"-449,4 12 0,1 2 0,0 0 90,1 0-90,2 2 270,-2-3-270,2 5 90,-1-1-180,2 3 179,1 1-89,-1 1 90,3 6-90,-3-1 180,6 17-180,-3-9 180,10 28-90,-6-20 539,22 47-449,-16-38 360,23 42-450,-22-48 180,20 26-271,-19-34 181,23 11-180,-21-21 90,31-6-180,-29-8 90,21-11-90,-27 4 90,14-27 0,-17 18 0,5-40-90,-15 35 0,-7-45 0,-2 38 0,-18-46 0,10 48-450,-24-27 180,22 42-899,-19-1 719,25 19-1619,1 22 1530,14-8 539,20 21 0,-6-23 0,12 6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4"/>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5"/>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6"/>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7"/>
    </inkml:context>
    <inkml:brush xml:id="br0">
      <inkml:brushProperty name="width" value="0.04286" units="cm"/>
      <inkml:brushProperty name="height" value="0.04286" units="cm"/>
    </inkml:brush>
  </inkml:definitions>
  <inkml:trace contextRef="#ctx0" brushRef="#br0">336 1 6363,'2'1'90,"-1"1"-90,-1 1 90,0 0-90,0 3 0,-1 0 90,0 1-90,-2 0 180,-7 14 360,-14 19-450,4-7 270,-24 36-271,23-39 91,-30 46-180,28-42 0,-26 43 0,30-46 0,-15 33-90,24-40-449,-7 18 269,13-27 270,-2 9 0,6-18 0,-1 1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8"/>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699"/>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12.165"/>
    </inkml:context>
    <inkml:brush xml:id="br0">
      <inkml:brushProperty name="width" value="0.04286" units="cm"/>
      <inkml:brushProperty name="height" value="0.04286" units="cm"/>
    </inkml:brush>
  </inkml:definitions>
  <inkml:trace contextRef="#ctx0" brushRef="#br0">0 1 7173,'12'4'4587,"-3"0"-3957,-5-1 0,-1 2-91,0 0 1080,5 11-1079,-4-7 1349,9 13-1529,-7-12 2158,5 7-1708,-7-11 1349,3 4-1620,-6-7-719,2 0-809,-3-3-270,1 0-360,-2-1 89,0 0 631,0 0-720,0 0-1259,5-3 1438,-1 1-2517,5-6 2697,-5 5 1260,2-2 0,-4 4 0,0 2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39.700"/>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49.549"/>
    </inkml:context>
    <inkml:brush xml:id="br0">
      <inkml:brushProperty name="width" value="0.04286" units="cm"/>
      <inkml:brushProperty name="height" value="0.04286" units="cm"/>
    </inkml:brush>
  </inkml:definitions>
  <inkml:trace contextRef="#ctx0" brushRef="#br0">102 13 6004,'-2'-1'179,"-1"0"-89,1 1 0,0 0 0,0 0 0,0 0-90,1 0 90,-1 0 0,1-2 0,1 2-90,0-2 90,2 0-90,0 1 90,-1 0 0,0 1 90,0-1-180,0 0 90,0 0 0,-1 4-90,0-1 90,-1 3 0,0 3-90,-1-1 180,-1 8-180,2-6 179,-4 19-89,4-13 90,-5 36-90,4-29 0,-1 27-90,3-27 90,0 22-90,-1-21 90,-3 29 0,0-29-90,-6 29 0,5-34 90,-4 16-90,6-26 0,-1 4 0,3-9 0,-1 2 0,2-4 0,0 0 270,0-1-270,1-1 0,-1 0 90,1-2-90,0 2 0,1-1 0,2-6 90,-2 2-90,3-16 0,-3 10 0,-4-19 0,-1 15 0,-3-19 0,2 19 0,-2-20 0,2 22 0,-5-15-90,6 17-180,-3-8 90,5 13-1349,2 6 899,1 5 630,2 9 0,-1-8 0,0 2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50.950"/>
    </inkml:context>
    <inkml:brush xml:id="br0">
      <inkml:brushProperty name="width" value="0.04286" units="cm"/>
      <inkml:brushProperty name="height" value="0.04286" units="cm"/>
    </inkml:brush>
  </inkml:definitions>
  <inkml:trace contextRef="#ctx0" brushRef="#br0">86 164 5914,'-7'4'90,"1"1"-90,2-1 0,-1 1 0,0 0 0,-1 1 0,0-1 90,-3 1-1,4-5 1,-4 0-90,5-3 90,-3-4 0,4 2-90,-2-6 90,3 4-90,0-6 0,2 6 0,2-8 0,0 8 0,2-11 0,-2 10 0,3-14 90,-3 13-90,3-13 90,-2 12 0,2-8-90,-4 11 90,4-6 0,-4 8 0,2-3-90,-3 5 270,1 0-180,-1 1 0,1-2 0,-1 3-90,2-2 0,-1 2 0,0 1 0,-1 0 0,0 5 0,0-2 90,-1 14 0,0-6 89,-3 29-89,2-21 90,-3 32-90,3-31 0,-2 27-90,2-27 90,0 23-90,1-26 90,1 16-90,0-21 0,2 9 0,-1-16 0,0 4 0,0-8 0,-1 3 0,0-5 0,0 2 90,0-2-90,-1-2 0,1 1 0,-1-3 0,1 0 0,0-1 0,0 0 0,1-2 0,-1 2 0,1-2 0,-1 4 0,-1-1 0,0 3 0,-1 2 0,1 0 0,-3 7 0,2-4 0,-4 9 0,4-9 0,-1 5 0,2-6 0,0 0 0,1-2 0,1-1 0,0-1 0,1-3 0,0 0 0,4-13 0,-3 6 0,5-19 0,-5 16 0,4-20 0,-4 18 0,3-33 0,-4 28 0,1-29 0,-2 34 0,0-10-90,-1 17-1169,1 5 629,-3 14 630,-3 10 0,-3 3 0,-2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57.233"/>
    </inkml:context>
    <inkml:brush xml:id="br0">
      <inkml:brushProperty name="width" value="0.04286" units="cm"/>
      <inkml:brushProperty name="height" value="0.04286" units="cm"/>
    </inkml:brush>
  </inkml:definitions>
  <inkml:trace contextRef="#ctx0" brushRef="#br0">88 99 6094,'-2'0'269,"0"0"-179,1 0 90,0 0-90,1 1-90,0-1 810,0 2-630,-1-2-1,0 0 1,-1 1 0,1 0 0,-1-1 540,-1 1-630,1 0 359,-1 0-269,3-1 0,2-3-90,0 0-90,13-10 0,-6 5 90,25-17-90,-19 14 90,28-13 0,-26 17-90,24-3 0,-23 8 90,26 8 0,-27 0 0,14 12-90,-22-7 180,-1 20-180,-7-14 90,-12 29 0,1-24-90,-22 28 0,15-28 0,-34 30 0,29-33 0,-22 18 0,31-29 0,-4 5 0,12-10-90,2 0 90,4-4 0,10-3 0,-3 2 0,16-1 0,-11 3 0,21 4 0,-17 0 0,27 14 0,-26-8 90,18 19 0,-25-17 179,3 21-89,-13-18 180,-16 24-270,0-20 180,-35 25-270,21-26 90,-43 18 0,39-24-180,-40 2-90,46-13-1169,-22-16 719,38 2-1709,6-27 1530,10 21 809,13-16 0,-6 22 0,5-4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5:58.065"/>
    </inkml:context>
    <inkml:brush xml:id="br0">
      <inkml:brushProperty name="width" value="0.04286" units="cm"/>
      <inkml:brushProperty name="height" value="0.04286" units="cm"/>
    </inkml:brush>
  </inkml:definitions>
  <inkml:trace contextRef="#ctx0" brushRef="#br0">840 232 6273,'1'-9'540,"0"1"-450,-1 0 90,0 0-90,0 1 90,0-1 90,-1-4 179,-3-7-359,0 5 270,-6-10-270,6 15 180,-12-12-180,8 12 270,-22-16-360,15 15 270,-30-12-270,25 16 269,-34-4-179,29 8 90,-37 4-180,34 3 180,-38 17-90,36-8 0,-41 31 0,40-21 0,-11 15 0,1 3 0,8-4 90,-4 13 0,1 1-180,12-7 89,0 10 1,2 0-90,4-4 0,3 8 0,1 0 90,7-8 0,3 5 0,3-1-90,5-10 180,18 47-90,-6-57 0,35 38-90,-22-45 45,15 4 0,3-2-45,-5-8 0,13 0 0,1-4 0,-9-9 0,8-5 0,1-2 90,-6-7-695,27-7 605,-36 0 0,-3-3-181,1-2 271,-3-3-90,12-13 90,-13 6-90,2-12 0,-1-1 90,-5 0-90,1-9 0,-3-1 0,-13 12 0,7-49 0,-20 50 0,-13-44 0,-2 47 0,-33-43 0,19 44 0,-10-4 0,-1 0 0,1 5-90,-3-2 0,0 2-179,8 6-2160,-34-28 1529,44 38-1888,-20-9 2788,29 25 0,-5 4 0,9 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00.898"/>
    </inkml:context>
    <inkml:brush xml:id="br0">
      <inkml:brushProperty name="width" value="0.04286" units="cm"/>
      <inkml:brushProperty name="height" value="0.04286" units="cm"/>
    </inkml:brush>
  </inkml:definitions>
  <inkml:trace contextRef="#ctx0" brushRef="#br0">52 86 6273,'-2'-2'360,"0"0"-180,2 1-90,0-1 0,0 1 0,0 0-90,0 0 270,2 0-180,0 0 90,2 1-90,-2 0 89,2 0-89,-2 0 90,2 0-90,-2 0 90,5 0-90,-2 0 0,12-3-90,-7 1 90,15-4-90,-12 3 180,21-3-180,-19 4 270,23-1-270,-22 2 180,22-2-180,-19 0 90,24-6-90,-24 5 0,19-7 0,-24 7 0,11-4 0,-18 6 0,2-1 0,-7 3 359,-1 0-269,-3 0 0,0 1 0,-3 0 90,-6 2-180,3-1 0,-17 4 0,11-2 0,-20 7 0,17-7 0,-31 7 0,29-7 0,-29 4 0,31-6 0,-20 3 0,22-4 0,-16 3 0,19-3 0,-11 3 0,15-3 0,-9 3 0,10-2-90,-10 5 90,11-4 0,-10 8 0,9-6 0,-4 4 0,8-5 0,-1 0 0,4-3 0,1 0 0,1-1-90,2-1 90,-2 1 0,2-1 0,-2 1 0,5 2 90,-3-1-90,9 3 0,-5-2 0,15 5 90,-11-4 0,17 6-90,-16-5 90,15 7 0,-16-6-90,15 7 90,-15-6 90,15 9-90,-16-8 90,15 9-90,-16-8 0,10 9 0,-12-11-90,4 6 0,-8-7 89,2 2-89,-5-6 0,0 1 0,-1-2 270,0 1-180,1-3-90,-1 2 90,1-2 0,-1 1-90,0 1 90,-2 1-90,1 0 0,-3 2 0,2-1 90,-3 3-90,1-2 0,-7 8 0,4-4 0,-16 17 0,12-12 0,-16 18 0,16-18 0,-12 15 0,14-15 0,-10 13 0,12-14 0,-10 12 0,11-12 0,-8 8 0,8-11 0,-4 9 0,7-12 0,-1 4 0,5-7 0,-1 0 0,1-1 0,0-1 0,0 0 0,1 2 0,0-1 0,1 1 0,-2-2 90,2 0-90,-1 0 90,7-1-90,-3 1 90,15-2 0,-8 1 0,21-4 0,-15 3 0,27-6-90,-25 6 90,27-4-90,-29 4 90,23-3-90,-28 2-90,11-1 90,-19 3-990,3 0 271,-6 0-2160,-1 0 1800,0 1 1079,-3-1 0,1 1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0.233"/>
    </inkml:context>
    <inkml:brush xml:id="br0">
      <inkml:brushProperty name="width" value="0.04286" units="cm"/>
      <inkml:brushProperty name="height" value="0.04286" units="cm"/>
    </inkml:brush>
  </inkml:definitions>
  <inkml:trace contextRef="#ctx0" brushRef="#br0">151 1 6453,'2'0'810,"1"1"-630,-2 3 90,1 4-1,0 4 1,1 3 90,-1 5 989,-5 39-809,-2-16 89,-5 17 1,-2 3-270,-3 1-45,-8 22 0,-1 2-225,5-18-90,-1 6 0,2-4-90,10-29-990,-1 25 451,9-51-2160,4-8 1710,0-19 1079,0-25 0,-5 7 0,-1-13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0.884"/>
    </inkml:context>
    <inkml:brush xml:id="br0">
      <inkml:brushProperty name="width" value="0.04286" units="cm"/>
      <inkml:brushProperty name="height" value="0.04286" units="cm"/>
    </inkml:brush>
  </inkml:definitions>
  <inkml:trace contextRef="#ctx0" brushRef="#br0">1 389 6813,'68'-33'629,"0"0"1,3-1 0,3 0-630,15-6 0,1 1-1459,-5 3 0,-11 4 1459,-17 6 0,12-5 90,-28 14-90,-5 2 144,13 2 36,-21 7 893,17 18-714,-33 3 541,-1 49-630,-13-24-1,-5 27 1,0 5-180,1-6-45,-1 20 0,2 0 45,5-17-90,1 7 0,2-1 0,2-15 0,3-2 0,2-3 0,0-18 90,20 16-90,-14-42-124,35-30 124,-27-2 0,27-38 0,-31 26 0,3-11 0,-8 14 0,-3 1 0,-1 1 0,-2 4 1287,-1 2-1287,-1 0 907,-2 9-907,0 8 539,-3 9-539,-1 32 0,-1-10 90,3 48-90,1-37 90,20 49-90,-8-56 0,37 21 90,-26-44-90,45-12 0,-37-6-90,47-36 90,-47 21-90,34-40 90,-44 37 82,17-27-82,-29 37 0,2-5 0,-14 23-90,-8 21 0,1-2-989,-5 32 539,9-28-1619,8 19 1350,3-29 809,19-5 0,-12-13 0,9-9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1.016"/>
    </inkml:context>
    <inkml:brush xml:id="br0">
      <inkml:brushProperty name="width" value="0.04286" units="cm"/>
      <inkml:brushProperty name="height" value="0.04286" units="cm"/>
    </inkml:brush>
  </inkml:definitions>
  <inkml:trace contextRef="#ctx0" brushRef="#br0">108 3 6453,'-62'-3'720,"16"3"-1170,62 10-90,3-1 540,3 1 0,3-2 0,1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1.299"/>
    </inkml:context>
    <inkml:brush xml:id="br0">
      <inkml:brushProperty name="width" value="0.04286" units="cm"/>
      <inkml:brushProperty name="height" value="0.04286" units="cm"/>
    </inkml:brush>
  </inkml:definitions>
  <inkml:trace contextRef="#ctx0" brushRef="#br0">182 3 6453,'-14'-1'1260,"0"0"-1081,0 2 1,0 1 90,0 2-180,1 0 90,1 2 180,-1 9-270,7-4 270,13 17-270,5-13 539,32 19-359,-18-18 899,39 30-899,-39-26 180,18 29-360,-37-30 0,-16 23 0,-50-2-180,-4-8-180,-9-4-90,28-27-90,27-7-899,-1-13 540,9 2-181,1-9 1,9 6 89,5-1 900,7 0 0,6 1 0,4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13.002"/>
    </inkml:context>
    <inkml:brush xml:id="br0">
      <inkml:brushProperty name="width" value="0.04286" units="cm"/>
      <inkml:brushProperty name="height" value="0.04286" units="cm"/>
    </inkml:brush>
  </inkml:definitions>
  <inkml:trace contextRef="#ctx0" brushRef="#br0">1 5 7263,'26'-2'5667,"-3"1"-4948,-18 0 91,0 1 89,-2 0 181,0 1 2967,-2 1-2158,0 0 3328,-1-1-5037,0-1-180,1-1-450,0-1-6745,3 1 4676,-2 1-3328,8 0 4228,-4 0 1619,3-1 0,-7 0 0,0 1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1.582"/>
    </inkml:context>
    <inkml:brush xml:id="br0">
      <inkml:brushProperty name="width" value="0.04286" units="cm"/>
      <inkml:brushProperty name="height" value="0.04286" units="cm"/>
    </inkml:brush>
  </inkml:definitions>
  <inkml:trace contextRef="#ctx0" brushRef="#br0">46 1 6723,'-5'9'1529,"0"2"-1169,-1 2-180,0 4 0,0 2 0,-1 2 0,2 2-90,1 2-90,2 0-180,7 20-90,-1-18-1169,12 23 719,-7-36 720,9 1 0,-8-17 0,4-5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1.719"/>
    </inkml:context>
    <inkml:brush xml:id="br0">
      <inkml:brushProperty name="width" value="0.04286" units="cm"/>
      <inkml:brushProperty name="height" value="0.04286" units="cm"/>
    </inkml:brush>
  </inkml:definitions>
  <inkml:trace contextRef="#ctx0" brushRef="#br0">15 7 6813,'-15'-7'540,"22"14"-1350,10-4 361,14 9 449,4-8 0,-8-4 0,1-2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1.968"/>
    </inkml:context>
    <inkml:brush xml:id="br0">
      <inkml:brushProperty name="width" value="0.04286" units="cm"/>
      <inkml:brushProperty name="height" value="0.04286" units="cm"/>
    </inkml:brush>
  </inkml:definitions>
  <inkml:trace contextRef="#ctx0" brushRef="#br0">197 4 6363,'1'-3'2249,"-13"8"-2069,0 6 0,-5 4-90,10 1 90,7 3-90,2-3 359,17 21-359,-5-16 540,29 28-360,-22-27 270,19 20-91,-21-17 1,-7 13-360,-11-13 90,-37 15-90,7-24 0,-51 16 0,41-23-1350,-43-5 451,58-12-1170,-7-23 900,37 7 1079,25-24 0,-2 18 0,16-12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2.315"/>
    </inkml:context>
    <inkml:brush xml:id="br0">
      <inkml:brushProperty name="width" value="0.04286" units="cm"/>
      <inkml:brushProperty name="height" value="0.04286" units="cm"/>
    </inkml:brush>
  </inkml:definitions>
  <inkml:trace contextRef="#ctx0" brushRef="#br0">21 0 6633,'2'3'1170,"1"2"-901,-2 1-89,-1 2 90,-1 2 0,-2 3 0,0 1-90,-1 3 269,-2 12 91,0 42-540,2-25-360,9 43 91,2-63-1,5 10-180,-2-23 0,1-4-90,1-5-89,2-4-720,7-9 1349,-6-2 0,5-7 0,-8 2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3.001"/>
    </inkml:context>
    <inkml:brush xml:id="br0">
      <inkml:brushProperty name="width" value="0.04286" units="cm"/>
      <inkml:brushProperty name="height" value="0.04286" units="cm"/>
    </inkml:brush>
  </inkml:definitions>
  <inkml:trace contextRef="#ctx0" brushRef="#br0">6 367 6813,'-5'3'4947,"5"-3"-4767,18-4 0,1-3-90,3-1 0,24-10-90,-17 5 0,38-18 0,-38 15-90,35-24 90,-36 20-90,31-30 90,-37 26-180,19-31 180,-28 33-90,5-18 90,-15 28 0,-3 2 0,-3 14 90,-14 39 0,9-16 0,-9 44 0,12-34 0,1 60 0,6-50-90,3 5 0,3-3 90,4-17-90,23 19 0,-15-37 90,12 2-90,-12-15 0,0-4 0,-1-2 0,1-3-90,12-13 90,-12 5 0,17-24-90,-24 21 90,8-18 0,-14 23 0,4-7 0,-7 17 0,9 9 0,-6 4 90,16 24 0,-11-13 90,25 29-180,-17-26 90,33 22-90,-27-28 90,55 3-90,-45-19 0,40-11 0,-46-3-270,37-35 270,-39 23-270,25-42 180,-43 41 0,-6-30 90,-9 37 180,-17-10-180,11 27 360,-20 17-270,17 0 180,-12 29-181,17-21 1,9 27-180,8-31-989,38 12 270,-15-24-1350,19-10 0,2-6 1080,-5-4 919,34-15 0,-47 10 0,-1 1 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3.653"/>
    </inkml:context>
    <inkml:brush xml:id="br0">
      <inkml:brushProperty name="width" value="0.04286" units="cm"/>
      <inkml:brushProperty name="height" value="0.04286" units="cm"/>
    </inkml:brush>
  </inkml:definitions>
  <inkml:trace contextRef="#ctx0" brushRef="#br0">369 173 6903,'9'-11'1079,"0"0"-809,-1-2 0,1 0-90,-2-1 180,-2-8-180,-3 6 269,-17-16-179,1 18 810,-56-9-721,32 20 1,-13 4 0,0 4-180,11 3-90,-20 8 0,34-4 0,5 0 0,4 1-90,6 1 90,8 9-90,6-4 90,34 25-90,-8-21 45,13 5 0,1-2-45,-1-2 0,6 5 0,-4-1 0,-17-6 0,-1 27 0,-37-33 0,-51 14 0,23-21-90,-52-3-90,55-11-1169,-27-25 809,47 9-1349,15-38 1349,15 30-90,22-6 1,5 2 539,-2 10 90,48-18 90,-52 31 899,38 9-629,-41 5 989,29 19-899,-45-8 630,10 23-901,-17-20-448,6 16-91,-9-22-2069,9 2 1710,-10-14 719,9-20 0,-10 4 0,3-12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3.772"/>
    </inkml:context>
    <inkml:brush xml:id="br0">
      <inkml:brushProperty name="width" value="0.04286" units="cm"/>
      <inkml:brushProperty name="height" value="0.04286" units="cm"/>
    </inkml:brush>
  </inkml:definitions>
  <inkml:trace contextRef="#ctx0" brushRef="#br0">10 32 6543,'-5'-14'810,"1"0"-1350,3 11-90,2 2 630,2 14 0,3 0 0,0 2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5.501"/>
    </inkml:context>
    <inkml:brush xml:id="br0">
      <inkml:brushProperty name="width" value="0.04286" units="cm"/>
      <inkml:brushProperty name="height" value="0.04286" units="cm"/>
    </inkml:brush>
  </inkml:definitions>
  <inkml:trace contextRef="#ctx0" brushRef="#br0">0 623 7083,'9'14'3148,"-5"-6"-2698,4 1 0,-7-7-91,1-2 1,1 0 180,5-12-540,-2 3 90,13-25-90,-9 14 0,18-49-90,-16 36 90,17-44 0,-18 50 0,11-19 0,-12 34 0,10 2 0,-11 14 90,10 25-90,-11-9 0,9 38 0,-9-31 0,12 32 90,-10-37-90,23 19-90,30-58 90,-4-1-90,9-24 90,-29-4 0,-24 23 0,4-7 0,-9 10 0,-1 1 0,1-7 0,-4 12 0,2-2 0,-6 18 0,3 19 0,-2-3 0,11 35 0,-5-25 0,19 36-90,-12-36 90,11 12-90,-10-23 0,1-5-90,0-2 0,1-5-269,9-6 269,-7-3 0,7-7 0,-9-1 90,-2-3 0,-1-2 90,-2 0 90,5-19 0,-10 13 360,6-24-360,-11 30 359,0-9-359,-3 21 0,0 9-90,0 6 270,4 59-270,-2-33 90,3 41 0,-3-42 180,3 50-180,-3-38-45,3 8 0,0-1-45,-1-18 90,8 31-90,-9-45 90,5 12-90,-8-26 90,-4-7-90,-1-8 0,-11-34-90,7 16-180,-12-57 180,11 39-135,1-16 0,1-1 45,2 1 90,3 2 0,3 2 0,3 6 90,24-36 90,-11 54 180,36-15-180,-29 44 90,32 20-180,-33 0 90,16 37-90,-30-26 0,-8 39 0,-11-39 0,-34 32 0,20-41-270,-37 9 90,38-28-1079,-20-19 809,29 0-90,-5-15 1,15 7-91,2-3 180,4-5 1,2-3-271,8-21 450,-1 12 90,9-8 0,2 0 270,0 5 225,6-3 0,1 3-45,-6 21 719,25-10-539,-27 31 719,18 20-719,-25 4 539,6 46-719,-15-27 270,-1 59-450,-5-51 0,2 7 0,-1 1-90,2-8 135,5 7 0,2 0-135,1-15 90,18 30-90,-11-48 0,43 2 0,-28-17 0,54-15-90,-51-2 90,40-31 0,-44 20 0,27-37 0,-37 33 0,11-36 0,-25 38 0,-11-22 0,-6 37 0,-27 5 0,16 15 90,-26 26-90,28-14 0,-10 33 0,23-27-90,13 30 90,5-34-180,32 23 0,-19-31-989,52 8 719,-43-19-899,50-7 989,-51-3-450,44-18 630,-43 11 0,39-24 180,-44 19 270,24-28-90,-37 25 720,4-29-451,-18 29 1350,-18-21-1439,5 31 270,-21-4-450,19 17 0,-8 12-180,17-3 90,11 20-90,4-14 180,36 32-91,-23-27 91,29 27-90,-34-27 270,9 32-270,-21-28 90,-14 29-90,-7-37-180,-34 9 0,22-20-450,-29-9 270,33-4-1169,-14-29 900,27 13-1800,14-50 1889,4 40-359,33-44 629,-20 51 180,38-29 90,-31 34 359,37-22-179,-39 28 900,25-11-721,-34 18 901,11 3-991,-20 8 721,5 23-990,-11-9 180,1 34-180,-2-27-1,5 37-89,-2-34 0,12 31-89,-5-35-181,22 18-90,-16-29-1259,27-3 989,-25-12-1529,18-19 1440,-26 7 719,-1-23 0,-13 19 0,-4-10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5.668"/>
    </inkml:context>
    <inkml:brush xml:id="br0">
      <inkml:brushProperty name="width" value="0.04286" units="cm"/>
      <inkml:brushProperty name="height" value="0.04286" units="cm"/>
    </inkml:brush>
  </inkml:definitions>
  <inkml:trace contextRef="#ctx0" brushRef="#br0">38 1 6723,'-37'2'7376,"43"0"-7466,-6 2 0,40-3-90,-15-2-180,2-1-179,0 1-1710,23 0 1349,-18 1-1798,30 3 1888,-38 0 810,9 2 0,-17-2 0,0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5.816"/>
    </inkml:context>
    <inkml:brush xml:id="br0">
      <inkml:brushProperty name="width" value="0.04286" units="cm"/>
      <inkml:brushProperty name="height" value="0.04286" units="cm"/>
    </inkml:brush>
  </inkml:definitions>
  <inkml:trace contextRef="#ctx0" brushRef="#br0">67 1 6993,'2'18'5217,"-13"48"-4767,5-31-180,-11 36-90,9-43-91,0-2 1,2-1-539,-1 16-91,3-18-899,3 13 449,2-26-2338,6-7 3328,-2-7 0,4-6 0,0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47.949"/>
    </inkml:context>
    <inkml:brush xml:id="br0">
      <inkml:brushProperty name="width" value="0.04286" units="cm"/>
      <inkml:brushProperty name="height" value="0.04286" units="cm"/>
    </inkml:brush>
  </inkml:definitions>
  <inkml:trace contextRef="#ctx0" brushRef="#br0">587 173 6453,'-3'2'1170,"0"-1"-811,-1-1-89,1-1 90,0-1-90,1-2 90,0 1-90,0-1 89,1-1 1,1 1 720,4-5-721,0 3 271,3-10-450,-3 9 360,0-15-181,-6 5-179,-1-2 270,-11-1-360,6 12 360,-17-6-360,12 8 90,-28-2-91,22 7 1,-32 3-90,29 2 180,-30 9-180,28-4 0,-38 21 90,36-14-90,-27 21 0,31-18 90,-27 40 0,27-29-90,-23 46 90,32-46 0,-4 38-90,14-37 270,8 37-270,3-40 270,22 33-180,-12-37 90,35 24 0,-26-30 89,56 15-89,-45-24 0,56-2-90,-57-12 90,47-19-90,-50 9-90,38-26 0,-44 19 0,25-31 0,-34 27 270,13-33-180,-22 33 270,-8-46-271,-8 42-89,-25-44-89,11 47-541,-34-35 540,29 37-1709,-32-22 899,36 32-2248,-11-5 1889,22 18-2429,-5 21 3688,8 0 0,-5 18 0,5-10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7.401"/>
    </inkml:context>
    <inkml:brush xml:id="br0">
      <inkml:brushProperty name="width" value="0.04286" units="cm"/>
      <inkml:brushProperty name="height" value="0.04286" units="cm"/>
    </inkml:brush>
  </inkml:definitions>
  <inkml:trace contextRef="#ctx0" brushRef="#br0">4 272 6273,'-2'-21'810,"0"0"-540,2-3 0,2 0-90,2 2 89,2-1 1,1 2 360,5-7-360,-2 8 629,7-13-539,-10 20 450,1-6-541,-8 17 181,-8 15-270,1 3 0,-13 46-90,11-23 45,1 12 0,1 2-45,4-1 45,2 17 0,3 0-46,3-12-44,4 7 0,4-2-45,2-23 0,36 32 0,-22-50 0,54 3 0,-43-24 0,52-19 0,-54 4 0,43-40 0,-54 29 0,16-42 0,-37 43-90,-10-27 90,-4 33 0,-20-7 0,12 22 0,-25 14 0,23 3 0,-15 32 0,24-20 0,3 39 0,9-34-449,30 40-1,-13-44-1079,44 19 899,-34-36 1,19-2-91,-21-10 180,1-1 1,1-3 89,0-2-90,14-7 360,-10 3 0,31-21 180,-34 16 270,31-25-180,-41 25 630,18-31-540,-28 29 269,2-23-269,-13 25 450,-17-21-360,6 21 449,-27-13-359,19 26 540,-31 8-631,27 5 271,-26 25-450,31-13 180,-10 44-270,23-36 90,11 39-90,4-43 0,24 19 0,-15-29-90,30 2 90,-26-15 0,31-13 0,-30 1 0,25-23 0,-31 15 0,12-28 0,-23 26 0,-1-12 0,-8 18 0,-2 2 0,-2 3 0,-1 2 0,0 3 0,-4 3 0,4 4 0,-4 16-90,8-4-180,6 28 90,3-21-719,17 28 539,-7-30-899,41 19 989,-28-29-360,50-2 450,-46-14-269,39-20 449,-42 10 0,31-30 90,-39 23 269,13-33-269,-28 32 450,-9-30-360,-6 33 899,-22-12-809,16 25 450,-16 8-630,23 6 179,7 20-179,8-9 90,28 30-90,-13-22 180,46 43-180,-41-39 90,23 27-90,-39-35 0,-11 15-90,-9-19 0,-46 8 0,23-21-360,-36-7 90,40-7-1799,-19-41 1440,30 20-1440,2-58 1439,20 50 630,19-39 0,-5 43 0,9-10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7.583"/>
    </inkml:context>
    <inkml:brush xml:id="br0">
      <inkml:brushProperty name="width" value="0.04286" units="cm"/>
      <inkml:brushProperty name="height" value="0.04286" units="cm"/>
    </inkml:brush>
  </inkml:definitions>
  <inkml:trace contextRef="#ctx0" brushRef="#br0">0 1 6453,'18'65'1889,"-1"0"0,-1-13 0,-4 1-1934,-6 10 0,-3-1-944,9 24 449,-5-61-539,9 12 449,-8-28 0,2-2 91,-5-9 89,-3-3-899,-7-24 1349,0 11 0,-6-18 0,3 18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27.716"/>
    </inkml:context>
    <inkml:brush xml:id="br0">
      <inkml:brushProperty name="width" value="0.04286" units="cm"/>
      <inkml:brushProperty name="height" value="0.04286" units="cm"/>
    </inkml:brush>
  </inkml:definitions>
  <inkml:trace contextRef="#ctx0" brushRef="#br0">5 201 6094,'-5'-81'6746,"64"10"-6746,-18 65 0,12 1 0,-1 0-90,-11 3-270,13 0-90,-18 0-179,-2 0-91,-3 0-1349,1-3 1080,-12 2 989,1-3 0,-16 2 0,0-1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0.152"/>
    </inkml:context>
    <inkml:brush xml:id="br0">
      <inkml:brushProperty name="width" value="0.04286" units="cm"/>
      <inkml:brushProperty name="height" value="0.04286" units="cm"/>
    </inkml:brush>
  </inkml:definitions>
  <inkml:trace contextRef="#ctx0" brushRef="#br0">13 446 6273,'74'14'6207,"-21"21"-6117,-49 22-472,-7 0 472,-1-35 154,-1 7-154,1-9-11,-3 11-79,4-19 90,-5 4-90,4-15 149,-5-13-149,5-2 0,-4-32 0,5 17-90,-6-48 90,2 39-90,-12-48 90,8 50 0,-10-28-90,14 45 90,0-8 0,8 24-90,15 11 90,-3 2 0,35 30 90,-24-21-90,29 21 0,-28-27 0,34 7 0,-14-14 0,22-2-3392,-22-8 3392,-4-5 0,-7-3 0,-9 1 0,13-16 0,-29 7 0,4-1 0,-37 16 3392,10 10-3392,-21 23 0,22-11 0,-4 11 0,11-9 0,2 1 0,2 1 0,2 1 90,6 11-90,1-8 90,25 28-90,-14-31 90,37 15-90,-31-32 0,32-13 90,-33-3-90,20-30 0,-30 18 0,-3-33-90,-14 32 0,-30-30 90,12 33-270,-39-17 0,32 26-1169,-33 5 899,42 10-989,-10 15 989,30-8-539,19 18 809,-2-16-180,37 11 360,-26-16 0,37-3 180,-38-8 0,29-19 0,-34 7 180,29-45-180,-33 31 90,15-49-90,-26 46 0,-5-42-90,-7 42 180,-17-35-90,9 44 90,-21-11-90,19 32-1,-9 4 1,13 11 0,2 4 0,1 5 0,3 3 270,4 18-180,2-8 899,15 60-719,-7-48 135,3 7 0,0-2-226,-3-16 271,8 31-540,-11-44 180,3 14-180,-6-27 0,0-5 90,-2-10-180,5-24 90,-1 10-90,25-40 90,-13 35 0,36-28 0,-27 40 0,41-3 90,-35 16-90,41 17 90,-41-3 0,27 29 0,-40-19 90,-8 44-90,-19-38-90,-43 36 0,19-44 0,-50 12 0,46-26-540,-34-8 90,47-8-989,-4-30 899,27 13-809,27-40 989,-4 34-89,41-31 359,-31 39 90,50-18 90,-51 30 269,35 0-179,-47 14 450,13 15-450,-23-5 899,7 24-719,-12-18 719,4 29-809,-4-27 270,8 29-450,-6-29 0,22 21-90,-13-29 90,32-2-90,-24-16-90,32-23 90,-31 9 0,25-31 0,-31 25 0,11-32 0,-23 32-90,-2-23 90,-8 31 0,-6-7 0,4 20 0,-4 11 0,6 4-90,2 28 90,3-17-360,14 41 180,-6-36-629,27 29 449,-18-40-540,41 1 631,-28-18-451,46-18 540,-44 4-90,34-24 180,-43 19 180,17-31 0,-30 29 90,0-28-90,-13 33 270,-12-18-180,3 23 270,-15-4-271,13 13 361,-14 9-450,16 1 360,-3 16-270,12-9 269,14 21-269,0-18 360,38 36-450,-25-30 90,41 37-90,-41-38 90,23 24-180,-33-27 180,0 14-180,-18-22 0,-21 6 0,5-14-270,-36-15 0,32 1-899,-22-35 719,35 22-989,5-45 989,11 37-180,21-41 540,-10 43 90,28-30 0,-23 37 360,27-20-180,-29 28 540,22-6-361,-26 16 1081,19 11-1081,-23 2-89,7 10 0,-13-5-90,-2 4-90,0 1 0,-1 2 90,3 13-90,-2-7 0,5 33 0,-4-28-90,9 36 0,-6-40-90,18 20 0,-12-34-900,28-2 451,-19-15-2160,41-35 1980,-38 18 719,25-38 0,-40 35 0,4-12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0.333"/>
    </inkml:context>
    <inkml:brush xml:id="br0">
      <inkml:brushProperty name="width" value="0.04286" units="cm"/>
      <inkml:brushProperty name="height" value="0.04286" units="cm"/>
    </inkml:brush>
  </inkml:definitions>
  <inkml:trace contextRef="#ctx0" brushRef="#br0">91 12 6633,'-53'29'6387,"16"-5"-6297,52-23-90,6-1 0,3-1-90,5-3-90,2 0-2339,51-13 1530,-34 7-586,9 0 1,-1 1 1574,-15 4 0,21 0 0,-32 4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1.667"/>
    </inkml:context>
    <inkml:brush xml:id="br0">
      <inkml:brushProperty name="width" value="0.04286" units="cm"/>
      <inkml:brushProperty name="height" value="0.04286" units="cm"/>
    </inkml:brush>
  </inkml:definitions>
  <inkml:trace contextRef="#ctx0" brushRef="#br0">199 200 5914,'5'-1'359,"0"0"-179,-1 0 0,-1 0 0,0 0 90,1-1-90,0 0 0,0-1 90,0 0 269,5-6-359,-3 3 270,9-12-270,-6 9 539,10-22 181,-14 6-720,1-1 180,-15 0-270,-2 16 89,-31-5-179,19 10 0,-22 0 0,23 9 0,0 4 90,1 2-90,-1 2 0,-5 11 0,9-4 90,-11 31 0,20-21 0,6 43 0,10-39 0,24 36-90,-12-42 0,38 19 0,-32-34 0,33-6 0,-38-13 0,16-23 0,-25 12-90,-1-26 90,-11 24 0,-11-24-90,4 28 0,-8-11 90,12 20-90,3 13 90,4 3 0,14 25 0,-6-17-180,22 21 90,-15-23-179,27 10 179,-24-18-90,27-6 90,-27-7 0,21-16 0,-26 7 90,11-28 90,-21 24 90,1-22-90,-7 28 90,-2-5-90,1 16 89,2 14-89,1 2 180,7 40-90,-1-21 90,16 59-180,-9-47 0,4 16 0,0 0 0,-4-14-45,1 4 0,-1-5 45,-7-20 0,3 9-90,-9-30 0,-5-21 0,0-1-90,-11-45 0,7 26-90,-3-15 0,0-2 90,1 0-135,2-17 0,3-1 225,4 15-45,5-1 0,4 4 45,4 25 180,25-6-90,-18 32 90,21 26-90,-26-1 90,3 48-180,-17-35 0,-14 46 0,1-49-1079,-28 27 539,23-45-1259,-21-9 1079,28-17-1079,-1-30 1260,10 19 539,4-13 0,2 16 0,1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2.033"/>
    </inkml:context>
    <inkml:brush xml:id="br0">
      <inkml:brushProperty name="width" value="0.04286" units="cm"/>
      <inkml:brushProperty name="height" value="0.04286" units="cm"/>
    </inkml:brush>
  </inkml:definitions>
  <inkml:trace contextRef="#ctx0" brushRef="#br0">1 81 6363,'38'76'809,"-1"-1"1,-12-22 0,-2 0-720,12 24 0,-4-5-594,-9-6 684,-16-45 312,-3-4-132,-1-2 293,-4-1-23,-5-6-91,-11-12-359,3-3-90,-16-30-90,17 13-449,-16-49 89,18 32-180,3-13 0,2-2 181,6 2 44,6-4 0,4 2 225,6 13 0,31-33 90,-21 54 270,50 0-90,-46 24 629,35 32-539,-48-8 450,8 32-360,-20-26 359,-11 37-629,-1-34-90,-28 36-90,20-48-731,-26 5 281,27-31-180,-7-10 91,13-4-181,2-3 91,0-3-1,3-2 0,0-1 720,4-2 0,2-2 0,3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2.600"/>
    </inkml:context>
    <inkml:brush xml:id="br0">
      <inkml:brushProperty name="width" value="0.04286" units="cm"/>
      <inkml:brushProperty name="height" value="0.04286" units="cm"/>
    </inkml:brush>
  </inkml:definitions>
  <inkml:trace contextRef="#ctx0" brushRef="#br0">1 145 6273,'21'58'989,"0"0"1,-1-3 0,-6-15-810,-12-31 0,0-3-1,-2-2 1,0-3 0,-2-2 180,-6-12-270,2 3-180,-8-25 0,8 14-360,-6-36 180,8 27-449,0-39 629,6 39-180,11-27 180,-4 38 90,27-10 0,-18 24 0,34 6 0,-28 6 90,35 14-90,-30-11 0,37 10 0,-37-14 0,31 1 0,-37-7 0,10-2 90,-21-1-90,-1-1 90,-1 0 0,-2 0 180,2-2-180,-5 2 0,-1 0 0,-6 5 359,-11 10-179,4-1 630,-15 25-630,14-15 539,-8 35-629,15-29 0,6 36-90,4-37 0,32 22-90,-17-34 0,42-3 0,-35-17 0,32-28 0,-38 14 0,17-35 0,-31 30-180,-9-31 180,-10 33-450,-29-19 90,16 30-1798,-39 3 1438,37 12-1799,-23 19 2519,37-8 0,-1 9 0,13-10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3.149"/>
    </inkml:context>
    <inkml:brush xml:id="br0">
      <inkml:brushProperty name="width" value="0.04286" units="cm"/>
      <inkml:brushProperty name="height" value="0.04286" units="cm"/>
    </inkml:brush>
  </inkml:definitions>
  <inkml:trace contextRef="#ctx0" brushRef="#br0">177 81 6273,'7'-6'810,"-1"-1"-630,0 1 90,0-1-90,0 1-1,-1 0 91,1-2 270,-3-2-360,-1 2 90,-11-4-270,1 9 270,-23 1-90,12 5 269,-27 14-359,24-5 540,-23 37-450,30-25 0,-8 37-90,19-39 0,2 12-90,6-19 0,2-2 89,1-2-89,3-1-89,7-3-1,-2-3-180,19-10 180,-14-1-270,26-23 270,-25 12 180,29-35 0,-33 30 90,11-16 0,-21 25 0,-3 3 89,-1 2 91,-3 3-270,-1 3 90,-8 20-90,4-4-270,-3 31 0,7-22-809,12 29 539,0-31-1259,30 13 1079,-15-27-1258,45-9 1888,-34-4 0,21-9 0,-24 3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3.750"/>
    </inkml:context>
    <inkml:brush xml:id="br0">
      <inkml:brushProperty name="width" value="0.04286" units="cm"/>
      <inkml:brushProperty name="height" value="0.04286" units="cm"/>
    </inkml:brush>
  </inkml:definitions>
  <inkml:trace contextRef="#ctx0" brushRef="#br0">188 275 6633,'-52'47'689,"0"1"1,3-5 0,16-7-690,31-18 0,4 0 0,2-1 0,2-2 0,3 0 0,18 4 0,-7-8-90,36 0 90,-28-13 0,41-15 0,-37 3 0,42-28 0,-41 19 90,40-37-90,-42 30 90,27-44-90,-39 39 0,8-49 0,-24 47 90,-8-41-90,-2 49 180,-17-12-90,11 35 270,-21 22-181,22 1 631,-13 40-450,18-27 0,-2 18-91,5-18 1,1 1 0,1 1 0,1 0 0,2 14-180,1-13 90,15 33-180,-6-39 0,16 15 0,-11-35-180,30-22 180,-21 2-180,40-37 180,-40 26 0,30-33 0,-35 33 0,14-18 0,-23 30 90,4-3 0,-10 15-90,4 12 0,-5 0 0,9 37 0,-5-24 0,19 39 0,-12-39-360,28 25 90,-21-33-1439,28 8 990,-29-21-2070,21-10 1980,-25-4 809,7-8 0,-11 4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49.401"/>
    </inkml:context>
    <inkml:brush xml:id="br0">
      <inkml:brushProperty name="width" value="0.04286" units="cm"/>
      <inkml:brushProperty name="height" value="0.04286" units="cm"/>
    </inkml:brush>
  </inkml:definitions>
  <inkml:trace contextRef="#ctx0" brushRef="#br0">592 98 6363,'-3'2'810,"2"0"-540,0-1 719,1 0-629,2-4 90,-1 2-1,0-3 1,0 2 360,-2 0 449,-2-3-1079,1 1 180,-4-6-90,2 2-180,-2-1-1,1 2 1,1 1 90,-1 1-90,0 0 0,-1 0 0,0 1 0,1 0 180,-4 0-180,2 0 0,-3 0 0,2 2 0,1-1 0,-2 2-90,0 0 90,-1 0 90,-9 2-180,4 0 269,-21 2-179,17 0 180,-28 6-180,27-4 90,-32 12-180,31-9 90,-20 9-90,26-8 90,-23 18-90,20-13 180,-24 27-180,28-24 180,-15 25-180,19-23 90,-7 26-90,13-26 90,-3 27-90,6-25 180,3 26-91,1-27 271,16 30-180,-8-31 180,26 25-360,-19-29 90,33 15 0,-25-20 360,38 7-360,-34-13 269,44-2-269,-40-5 90,42-12-90,-44 5-90,46-24 0,-50 19 90,31-27-90,-44 26 90,13-28-90,-21 22 90,3-34-90,-10 28-90,-10-38 90,1 37-540,-19-31 181,12 35-1261,-29-30 901,26 36-1890,-18-18 1440,28 28-2699,-6 1 2609,11 11 1259,-4 10 0,3 1 0,-1 5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36.300"/>
    </inkml:context>
    <inkml:brush xml:id="br0">
      <inkml:brushProperty name="width" value="0.04286" units="cm"/>
      <inkml:brushProperty name="height" value="0.04286" units="cm"/>
    </inkml:brush>
  </inkml:definitions>
  <inkml:trace contextRef="#ctx0" brushRef="#br0">11 1 7533,'4'10'2788,"-1"-1"-2068,0 0-91,-1-1 1,-1-1-180,-1 0-1,-1 0 721,-3 13-990,2-10 269,-3 16-269,4-18-360,0 7 1,1-10-2250,2 0 1260,-3-5-2519,-2-4 2518,1 2 1170,-3-2 0,5 4 0,0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2:36:40"/>
    </inkml:context>
    <inkml:brush xml:id="br0">
      <inkml:brushProperty name="width" value="0.04286" units="cm"/>
      <inkml:brushProperty name="height" value="0.04286" units="cm"/>
    </inkml:brush>
  </inkml:definitions>
  <inkml:trace contextRef="#ctx0" brushRef="#br0">25 131 6273,'-7'3'540,"1"-1"-450,1 0 0,1-1 0,2-1 0,1-2 0,3 0 0,5-5 180,22-9-180,-6 4 179,41-14-179,-31 15 180,52-13-180,-44 14-45,8 1 0,1 0 45,-6 4-90,53-1 0,-58 8 90,50 13-90,-57-6 90,34 24 0,-47-16 90,10 22-180,-20-16 180,5 47-90,-9-32-45,-3 14 0,-1 1-45,-3-7 90,-2 10 0,-1 2-90,-1-3 89,-2 11 1,-1 0-90,-1-4-1651,-1 11 0,0 0 1651,0-6-529,-2 10 0,0 1 529,1-10 135,-4 22 0,-2 0-45,3-17 90,-4 15 0,1-3 0,3-22-1,-1 6 1,1-1-90,3-10 90,1 5 0,2 0-90,3-8 0,2 7 0,1 0-90,3-6-76,-1 7 1,0 1 165,1-6-45,-5 18 0,0 2-45,-2-12 45,-3 15 0,-2-1-45,2-19 45,-2 6 0,1 0-45,3-11 0,1 2 0,1 0 0,4-12 45,2 5 0,1-1-45,2-8 90,6 57-90,-3-54 45,1 19 0,0 0-45,-1-9 45,1 12 0,0-1-45,-2-17 45,0 4 0,0-1-45,-2-9 0,4 45 0,-4-53 0,4 35 0,-3-42-111,5 36 111,-4-35 0,12 54 0,-8-46 0,15 52 90,-14-55-90,16 35 0,-14-41 90,19 26-90,-17-33 0,22 23 90,-18-27 2514,25 21-2604,-22-22 0,37 22 0,-34-23 0,36 14 0,-37-21 0,24 5 0,-29-9 1584,15 0-1584,-22-3 582,7 0-582,-13-1 301,2 1-301,-6 0 0,-2 0 0,0 0 0,-3 0 0,2-1 90,-7 2-90,3-1-90,-15 5 90,10-4 0,-18 8 0,15-4 0,-20 14 0,19-8 0,-27 25 0,25-19 0,-25 34 0,26-28 0,-19 38 0,20-31 0,-14 42 0,16-38 0,-13 50 0,16-44 0,-2 8 0,1 1 0,1-4 45,1 19 0,1 1-45,2-10 45,1 16 0,0 1-45,2-14 45,0 11 0,2 0-45,1-6 45,4 9 0,1 1-45,2-8 0,5 8 0,1 1 90,0-8-90,3 10 0,0 1 0,-2-8 90,1 21 0,-2 1-90,-3-18 90,-2 13 0,-1-2 0,-3-24 45,-1 6 0,0 0-135,1-10 135,2 8 0,0 0-45,1-8-46,1 7 1,1 0 45,-1-7-45,2 7 0,-1 0 45,-1-6 45,0 19 0,0 2-45,-2-14 90,-1 15 0,0-1-180,-2-20 90,0 7 0,0 0-90,-2-9 45,2 6 0,0-1 45,0-9-90,2 4 0,0 0 0,-1-11 0,8 50 0,-7-58 0,6 57 0,-8-57 0,3 56 0,-5-55 0,-2 50 0,0-48 0,-3 52 0,2-53 0,-3 50 0,3-52 90,-7 47-90,3-49 0,-4 14 0,-2-1 0,0-7 0,-6 9 0,0-1 0,1-12 180,-23 41-90,22-48-1,-25 27-89,22-37 90,-37 16-90,25-24 90,-58 14-90,43-16 0,-10 2 0,-2 0-90,7-3-135,-12 1 1,2-1-46,17-3-1079,-42-1 539,68-10-2068,5-33 1798,21 8-2428,29-63 3508,-13 43 0,12-29 0,-15 37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4"/>
    </inkml:context>
    <inkml:brush xml:id="br0">
      <inkml:brushProperty name="width" value="0.04286" units="cm"/>
      <inkml:brushProperty name="height" value="0.04286" units="cm"/>
    </inkml:brush>
  </inkml:definitions>
  <inkml:trace contextRef="#ctx0" brushRef="#br0">514 68 6004,'-8'-4'809,"4"1"-89,-5-10-1,3 5-359,-2-5-270,1 6 0,0 4 180,-4 0 0,-7-2-180,3 2 0,-4-2 0,12 4 179,-11 1-269,9 1 90,-17 4 0,13-1 180,-31 15-180,25-10 0,-18 9 0,23-10 180,-10 6-180,8-5 0,-17 11 0,19-11-90,-15 12 0,18-13 90,-11 12-90,14-13 0,-7 12 0,10-10 90,-5 13-90,7-13 0,-1 11 89,2-12-89,-5 15 0,4-7 90,-2 7-90,3-9 0,1-2 0,1-5 0,1-1 0,1 1 0,1-1 0,0 1 0,0-1 90,0 1-90,1-1 90,6 7-90,-5-5 90,10 10 0,-9-11 0,10 8-90,-7-9 90,12 9-90,-10-9 90,15 8-90,-14-8 90,24 5-90,-20-7 90,27 2-90,-25-6 90,21-1-90,-22-1 0,19-1 0,-21 1 0,17-4 0,-18 2 90,18-7-90,-18 4 0,26-17 0,-24 14 0,24-18 0,-27 19 0,14-10 0,-16 11 0,10-8 0,-13 8 90,10-10-90,-11 9 90,9-12-90,-10 11 0,6-16 90,-7 14-90,1-23 0,-6 20 90,-7-23-90,0 22 0,-15-23-90,11 22 90,-18-22 0,16 23-540,-13-12 90,15 19-1978,-19 2 1348,14 9 1080,-34 11 0,24-5 0,-17 6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5"/>
    </inkml:context>
    <inkml:brush xml:id="br0">
      <inkml:brushProperty name="width" value="0.04286" units="cm"/>
      <inkml:brushProperty name="height" value="0.04286" units="cm"/>
    </inkml:brush>
  </inkml:definitions>
  <inkml:trace contextRef="#ctx0" brushRef="#br0">323 13 6363,'-2'0'450,"0"0"-360,0 0 90,1 0-90,-1-1 0,1 0 90,-1-2-90,-1 0 90,-1 2 179,-4-1-179,1 2 90,-5-1-180,6 1 90,-11 2-180,8-1 90,-15 4 0,12-2 0,-14 5 0,15-5 0,-17 8 0,16-6-90,-16 12 0,16-10 0,-11 11 0,13-10 90,-8 11-90,10-11 180,-6 14-180,9-11 179,-5 17-89,7-14 360,3 26-360,3-22 270,8 27-270,-4-26 180,8 15-180,-6-17 269,18 17-269,-13-19 90,21 16-90,-20-21 0,21 8-90,-20-12 90,22 6 0,-20-8-90,20 1 0,-20-4 0,22-2 90,-22-1 0,31-11-90,-29 7 0,29-15 90,-31 12-90,20-16 0,-24 12 0,16-18 90,-19 16-90,11-19 0,-14 18 0,4-20 0,-9 19 90,-5-29-90,-4 27 0,-11-23 0,5 25-90,-21-26 90,18 24-450,-20-21 90,24 29-1529,-11-7 990,11 14-1890,-19 3 2789,14 4 0,-13 5 0,12-1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6"/>
    </inkml:context>
    <inkml:brush xml:id="br0">
      <inkml:brushProperty name="width" value="0.04286" units="cm"/>
      <inkml:brushProperty name="height" value="0.04286" units="cm"/>
    </inkml:brush>
  </inkml:definitions>
  <inkml:trace contextRef="#ctx0" brushRef="#br0">454 75 6094,'-4'0'269,"0"0"-179,1 0 0,0 0 0,0 0 0,0 0 0,1 0 0,1 0 180,-1 0 180,-2 0-360,0 0 179,-5 0-89,4 0 90,-12 1-270,7 1 180,-15 3-90,13-2 0,-18 6 0,18-4 90,-23 8-180,22-7 0,-21 10 0,21-8 90,-16 9-90,16-9 90,-13 10-90,14-10 0,-13 14 0,14-11 90,-13 19-90,15-16 0,-13 20 0,13-18 90,-7 22-90,11-23 180,1 21-180,5-21 269,9 23-269,-3-23 360,16 22-270,-12-25 270,18 15-180,-15-17 180,21 9-181,-19-13 91,22 4-180,-22-7 90,21 0-180,-22-3 90,24-6-90,-25 2 90,20-8-90,-22 6 0,15-10 0,-14 7 0,17-14 0,-18 12 90,14-14-90,-15 13 0,7-11 0,-11 14 90,9-13-90,-10 13 90,10-14-90,-10 13 0,8-13 0,-9 12 0,6-15 0,-7 13 90,3-18-90,-5 17 0,-2-16 0,-2 17 90,-11-21-90,-3 12 0,-2-5 0,-1 8 0,-4-1 0,6 7-90,-25-17 90,22 18-450,-27-12 90,27 16-1708,-16-4 1078,22 10 990,-12 14 0,17-1 0,-6 12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7"/>
    </inkml:context>
    <inkml:brush xml:id="br0">
      <inkml:brushProperty name="width" value="0.04286" units="cm"/>
      <inkml:brushProperty name="height" value="0.04286" units="cm"/>
    </inkml:brush>
  </inkml:definitions>
  <inkml:trace contextRef="#ctx0" brushRef="#br0">666 159 5914,'-5'-2'269,"0"-2"-269,1 1 90,0-1 0,1 0 0,0 0 0,0 0 0,0-1 0,0 1 0,0-1 540,-4-4-91,-5 1-359,2-1 90,-8-1-180,11 5 90,-10-6-180,9 6 180,-10-6-180,10 6 90,-13-7-90,12 7 90,-6-3-90,6 4 90,0 1 0,-1-1 0,0 2 0,0 0 90,-7 0-91,4 2 271,-15-2-180,13 3 180,-25 3-270,25-2 90,-19 5-180,22-3 180,-14 5-180,14-3 180,-15 8-90,16-8 179,-16 14-179,17-12 0,-9 11-90,14-12 90,-10 12-90,7-8 90,-12 15-90,12-14 90,-10 16-90,11-16 90,-10 16-90,12-17 0,-7 14 0,9-14 90,-3 15-90,4-14 90,2 20-90,1-18 0,5 16 0,-2-19 90,10 12-90,-7-12 90,12 12-90,-9-12 0,14 11 0,-12-13 90,17 12-90,-16-13 90,25 10-90,-21-12 0,24 6 0,-25-9 0,21-1 0,-21-3 0,25-4 90,-23 0-90,26-11 0,-24 7 0,23-13 0,-25 12 0,17-10 0,-21 12 0,15-16 90,-19 14-90,12-17 0,-15 14 90,10-20-90,-11 16 0,8-24 0,-10 23 0,3-22 0,-6 22-90,-6-20 90,0 21 0,-20-23 0,13 23-180,-27-18-90,22 23-1529,-20-14 899,20 17-2248,-12-13 3148,20 13 0,-4-6 0,11 6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8"/>
    </inkml:context>
    <inkml:brush xml:id="br0">
      <inkml:brushProperty name="width" value="0.04286" units="cm"/>
      <inkml:brushProperty name="height" value="0.04286" units="cm"/>
    </inkml:brush>
  </inkml:definitions>
  <inkml:trace contextRef="#ctx0" brushRef="#br0">352 26 5914,'-3'-1'269,"0"1"-269,1 0 90,0 0 0,0 0 0,1 0 0,0 0 630,0 0-630,1-2 0,-1 2 0,-1-2 0,1 0-90,1 1 180,0-1-91,0 0 1,-2-1 0,0 2 90,-2-3-180,1 2 90,-4 0-90,2 1 90,-7 0-90,5 2 0,-11 1 0,9 0 90,-17 3-90,14-2 90,-13 5-90,14-3 90,-11 5-90,10-3 0,-16 11 0,15-9 0,-19 17 0,20-15 0,-12 15 0,16-16 90,-4 15-90,7-13 90,-4 18-90,6-16 180,-3 19-180,4-18 90,1 16-90,2-18 180,7 19-90,-2-19 90,9 18-91,-8-19 181,13 12-90,-10-14 360,17 11-360,-13-12 359,21 7-359,-17-10 90,24 3-180,-22-7 90,32-3-180,-31-1 90,29-8-90,-32 5 0,21-10 0,-23 8 0,17-11 0,-19 9 0,15-12 0,-18 10 0,11-15 90,-13 13-90,7-19 0,-10 16 90,1-27 0,-6 25-90,-6-24 90,-1 27 0,-16-17-90,8 18 0,-22-16 0,18 17 0,-11-8 0,12 11 0,1 0-90,0-1-90,1 2-540,-7-1 91,6 5-3149,-27 9 2788,23 1 990,-18 8 0,22-5 0,0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09"/>
    </inkml:context>
    <inkml:brush xml:id="br0">
      <inkml:brushProperty name="width" value="0.04286" units="cm"/>
      <inkml:brushProperty name="height" value="0.04286" units="cm"/>
    </inkml:brush>
  </inkml:definitions>
  <inkml:trace contextRef="#ctx0" brushRef="#br0">343 18 6183,'-3'0'270,"1"0"-90,0-1-90,1 0 0,-1-1 0,1 1 0,-1 0 90,1-1 0,-1 0 0,0 1 179,-2-2-269,0 1 180,-10 0-90,-8 3-90,3 0 0,-10 3 0,19-2 0,-16 2-90,14-1 0,-13 3 90,15-2-90,-14 7 90,13-3-90,-15 15 90,15-12-90,-12 16 0,15-16 90,-9 16-90,10-15 0,-5 16 0,8-17 90,-1 15-90,3-13 90,4 16-90,0-16 90,7 18 0,-4-18 89,12 15-89,-9-17 270,14 13-270,-12-15 540,20 16-540,-16-16 270,19 12-271,-21-15 1,7 3-90,-10-6 90,0 1 0,-1-2 0,1 1 0,3 0 0,-3-1 0,11 2-90,-11-4 180,15 1-180,-13-2 180,24-6-180,-19 2 90,25-11-90,-25 7 0,18-12 0,-21 11 0,15-12 0,-16 12 90,12-14 0,-15 13-90,8-13 90,-12 13 0,1-21-90,-6 18 90,-5-25-90,0 23 0,-12-25 0,8 23 0,-12-21 0,12 24-90,-8-12 90,10 18-450,-10-4 90,7 10-2338,-31 14 1708,19-3 990,-36 21 0,35-16 0,-13 6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0"/>
    </inkml:context>
    <inkml:brush xml:id="br0">
      <inkml:brushProperty name="width" value="0.04286" units="cm"/>
      <inkml:brushProperty name="height" value="0.04286" units="cm"/>
    </inkml:brush>
  </inkml:definitions>
  <inkml:trace contextRef="#ctx0" brushRef="#br0">592 135 5914,'-2'-5'180,"-1"1"-180,2-1 89,-2 0-89,1-1 90,0 1-90,0 0 90,1 1-90,-1 0 270,-1-4-180,1 4 270,-3-7-270,3 7 180,-2-6-90,3 7 89,-5-7-269,3 6 90,-6-5-90,4 5 180,-6-2-180,5 5 180,-7-4-180,6 3 90,-12-3-90,8 4 90,-15-3-90,14 3 90,-22 4 0,20 0 0,-22 11-90,22-6 90,-22 15 0,20-11 90,-25 19-90,23-16 180,-18 15-270,22-18 179,-10 11-179,15-14 90,-9 10-90,11-10 0,-12 20 0,12-16 90,-8 16 0,5-8 180,-4 13-270,4-10 180,-5 16-180,9-22 180,-4 19-90,6-21 90,2 16-90,3-20 180,8 13-270,-4-15 269,11 13-179,-9-14 0,16 20 0,-13-17 0,15 18-90,-15-18 0,15 11 90,-14-14 0,18 8-90,-16-11 90,17 3-90,-17-6 90,17 2-90,-18-4 90,22 0-90,-20-3 0,22-4 0,-20 1 0,21-10 90,-19 7-90,26-16 0,-25 12 0,36-24 0,-36 22 0,17-13 0,-27 20 0,6-11 0,-7 8 0,7-18 0,-10 16 0,2-18 0,-4 16 0,1-22 0,-4 20 0,-6-26 0,1 23 0,-14-23 0,8 23 0,-26-29 0,20 28 0,-22-27 0,26 31-720,-13-19 271,18 21-1710,-10-11 1169,10 19 990,-17 8 0,7 7 0,-11 8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1"/>
    </inkml:context>
    <inkml:brush xml:id="br0">
      <inkml:brushProperty name="width" value="0.04286" units="cm"/>
      <inkml:brushProperty name="height" value="0.04286" units="cm"/>
      <inkml:brushProperty name="color" value="#004F8B"/>
    </inkml:brush>
  </inkml:definitions>
  <inkml:trace contextRef="#ctx0" brushRef="#br0">1931 0 5914,'-2'1'90,"1"0"0,1-1-90,-1 0 89,1 2 1,-2-2-90,1 1 180,-1 0 0,1-1 540,1 0-630,-1 0-90,0 0 90,-1 2 0,0-2-90,0 2 180,-4-1-91,2 0 91,-3-1-90,4 0 90,-3 0-90,4 0 90,-3 3-180,3-2 90,-8 4-90,4-3 90,-13 6 0,9-4 0,-17 5-90,14-5 90,-18 4 0,17-4 0,-19 4 539,-36 22-539,31-16-298,-32 17 298,53-24 0,0 0 179,-14 6-179,11-4 270,-24 9-270,25-10 0,-21 9 299,23-10-389,-20 8 0,22-9 90,-23 8-90,21-8 0,-25 11 89,22-9 1,-32 13 0,30-12 0,-30 9 0,33-11-90,-19 8 90,23-8 0,-17 8-90,18-8 0,-17 8 0,17-8 0,-23 11 0,21-10 90,-31 11-90,29-10 0,-27 10 0,28-10 0,-20 11 0,20-11 0,-18 10 0,21-12 90,-17 7-90,19-8 0,-13 5 0,15-7 0,-16 7 0,16-5 0,-16 7 0,15-7 0,-15 8 0,14-7 0,-16 8 0,15-9 0,-17 9 0,17-9 0,-14 6 0,16-8 0,-12 7 0,14-8 0,-10 6 0,11-6 90,-10 6-180,10-5 90,-13 7 90,11-6-90,-12 5 0,13-5 0,-10 3 0,12-5 0,-9 4 0,10-5 0,-7 3 0,9-4 0,-6 3 0,5-2 0,-4 2 0,4-2 0,-3 3 0,3-2 0,-3 1 0,4-2-90,-4 1 0,6-1-989,-2 1 539,5-3-2068,3-2 1708,0-1 900,8-4 0,-4 1 0,3-3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50.608"/>
    </inkml:context>
    <inkml:brush xml:id="br0">
      <inkml:brushProperty name="width" value="0.04286" units="cm"/>
      <inkml:brushProperty name="height" value="0.04286" units="cm"/>
    </inkml:brush>
  </inkml:definitions>
  <inkml:trace contextRef="#ctx0" brushRef="#br0">486 117 6183,'6'-3'630,"0"0"-450,-1 0 0,0 0 90,-1 0-90,0 0 0,-2 1 89,1-1-89,-2 0 90,1-1 630,-1-4 629,-2 1-1169,0-1 539,-5-2-719,3 6 90,-10-7-180,7 6 90,-14-6-180,10 6 90,-15-4 0,13 5-1,-16 0 1,13 4 90,-32 6-90,24 0 0,-37 14 0,34-9 90,-32 19-180,34-16 90,-27 21 0,32-20-90,-19 19 0,24-18 180,-7 28-90,17-24 180,4 34-180,6-31 359,14 31-359,-7-30 90,22 24-90,-17-29 270,30 14-270,-23-23 270,39 0-360,-31-11 270,63-25-181,-54 10-89,8-8 0,-3-1 0,-14 3 180,27-30-180,-41 29 0,6-33 0,-23 31 0,-13-33 0,-1 33-180,-24-25-89,16 33-1171,-44-11 991,35 23-721,-30 2 451,38 8-91,-2 2-179,10 0-1,1 2-179,1 1 90,0 2-1,3 0 1080,2 1 0,4-1 0,2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2"/>
    </inkml:context>
    <inkml:brush xml:id="br0">
      <inkml:brushProperty name="width" value="0.04286" units="cm"/>
      <inkml:brushProperty name="height" value="0.04286" units="cm"/>
      <inkml:brushProperty name="color" value="#004F8B"/>
    </inkml:brush>
  </inkml:definitions>
  <inkml:trace contextRef="#ctx0" brushRef="#br0">1 44 6453,'2'-2'180,"0"-1"-90,0 0 0,-1 1 0,2-1-90,-2 0 90,1 1-90,0 0 90,-1 0 360,1-2-360,-1 3 269,0-2-269,-1 3 270,0 0-360,0-2 90,0 1-90,0-1 0,0 1 0,0 0 90,0-2-90,0 2 0,0-1 90,0 2 0,0-1-90,0 3 90,0-1-90,1 1 0,1 0 0,0 0 0,3 5 90,-2-2-90,7 9 0,-3-6 90,13 18-90,-10-14 0,18 19 90,-15-19-90,18 21 90,-16-18 0,19 25-90,-19-21 90,19 25-90,-19-25 0,19 21 0,-20-23 90,22 22-90,-22-24 90,21 20-90,-22-21 89,11 12-89,-12-14 270,15 18-180,-13-16 180,19 18-180,-20-20 0,16 15-90,-17-15 0,17 17 0,-17-15 0,16 19 0,-16-18 90,15 20-90,-16-19 0,13 16 0,-14-19 0,16 17 0,-16-19 0,12 12 0,-14-15 90,9 6-90,-9-9 90,10 8 0,-9-7 180,10 9-180,-11-8 179,12 10-179,-12-10 0,11 11-90,-13-12 90,8 9-90,-7-9 90,8 6-90,-7-7 0,7 5 0,-8-5 0,5 5 0,-7-6 90,6 4-90,-7-5 90,11 7-90,-8-4 90,10 8-90,-10-7 90,7 9-90,-7-9 0,7 9 90,-8-10-90,6 8 0,-7-9 0,6 6 0,-7-7 0,2 3 0,-5-5-270,0 2 0,-2-1-1709,-8 2 990,0-3-1979,-21-1 2968,13-3 0,-11-2 0,15-3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3"/>
    </inkml:context>
    <inkml:brush xml:id="br0">
      <inkml:brushProperty name="width" value="0.04286" units="cm"/>
      <inkml:brushProperty name="height" value="0.04286" units="cm"/>
      <inkml:brushProperty name="color" value="#004F8B"/>
    </inkml:brush>
  </inkml:definitions>
  <inkml:trace contextRef="#ctx0" brushRef="#br0">11 737 6004,'-1'-3'269,"-1"0"-179,1 1-90,-1 0 90,1 0 0,-1 0 0,1 2 720,1-1-630,2 1-90,-1-1 89,3 1 1,-2-2-90,1 0 270,6-3-270,-2 0 180,14-10-180,-10 6 90,21-14-90,-17 11 180,23-14-270,-22 14 179,22-13-89,-21 15 90,35-18-180,-30 18 90,28-16-90,-30 15 0,23-16 0,-20 12 0,30-18 0,-30 19 0,25-14 0,-29 17 0,22-9 0,-26 13 0,21-9 0,-22 9 0,20-11 0,-21 10 90,21-13-90,-18 12 0,20-10 0,-20 11 0,18-6 0,-20 8 0,19-6 0,-19 7 0,26-10 0,-23 7 0,26-14 0,-26 13 0,17-9 0,-21 11 0,11-6 0,-16 9 0,8-5 0,-10 6 90,8-5-90,-7 4 0,12-8 0,-11 8 0,12-7 0,-13 7 0,8-4 0,-9 5 90,4-3-90,-6 4 90,1 0-90,-3 1 90,2 1-90,-2-1 90,3-1-90,-2 0 180,4-2-180,-3 3 0,6-3 0,-5 2 0,9-2 0,-8 2 0,7-2 0,-9 3-270,3-1 0,-5 3-1169,-7 2 629,1 0 810,-11 6 0,10-6 0,-3 2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4"/>
    </inkml:context>
    <inkml:brush xml:id="br0">
      <inkml:brushProperty name="width" value="0.04286" units="cm"/>
      <inkml:brushProperty name="height" value="0.04286" units="cm"/>
      <inkml:brushProperty name="color" value="#004F8B"/>
    </inkml:brush>
  </inkml:definitions>
  <inkml:trace contextRef="#ctx0" brushRef="#br0">8 0 6094,'-2'0'269,"0"0"-179,0 0 0,1 0 0,1 0 0,0 1 0,0 0 90,1 1 270,3 1-270,-2-2 179,3 3-179,-4-2 180,4 4-270,-2-3 270,5 8-180,-2-6 270,9 9-271,-6-8 631,18 15-630,-14-12 360,21 18-451,-20-15 271,19 15-270,-19-15 90,20 19-180,-18-17 90,20 20 0,-19-18-90,21 22 90,-21-20 0,25 31-90,-24-29 0,25 29 0,-27-31 90,20 22-90,-20-22 0,7 8 0,-10-12 0,-1-1 90,1 0-90,0 1 0,6 5 90,-4-4-90,14 15 0,-13-15 90,23 21-90,-22-22 0,10 10 0,-15-16 0,-2 0 0,1 1 0,0 0 0,3 4 0,-3-3 0,9 10 0,-10-10 0,7 9 0,-10-12 0,6 9 0,-8-10 0,9 12 0,-9-11 90,9 12-90,-8-11 0,7 11 0,-6-10 0,5 11 0,-6-10 0,7 8 0,-8-10 0,7 7 0,-6-8 0,4 6 0,-5-7 0,5 8 0,-6-9 0,5 7 0,-6-8 0,2 3 0,-4-5 0,3 2 0,-2-2 0,1 3 0,-1-2 0,4 7 0,-3-5 0,7 8 0,-6-7 0,5 5 0,-7-7 0,2 3-90,-2-4-810,-1 4 271,0-5-811,-2 1 541,-2-5 899,-11-13 0,7 4 0,-7-9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5"/>
    </inkml:context>
    <inkml:brush xml:id="br0">
      <inkml:brushProperty name="width" value="0.04286" units="cm"/>
      <inkml:brushProperty name="height" value="0.04286" units="cm"/>
      <inkml:brushProperty name="color" value="#004F8B"/>
    </inkml:brush>
  </inkml:definitions>
  <inkml:trace contextRef="#ctx0" brushRef="#br0">7 648 6453,'-2'-1'270,"-1"1"-180,3 0 90,-1 0-90,1-1-90,0 0 90,0 0-90,0 1 90,1-1-90,-1 0 90,1 0-90,2-1 180,0-1-180,1 1 90,3-4 0,-2 3 0,8-6-1,-6 4 1,14-9-90,-11 7 90,21-14-90,-17 12 90,13-9-90,-17 12 90,12-5-90,-11 6 90,14-6 0,-13 6 0,26-9 0,-20 7 0,30-11-90,-28 9 0,18-6 0,-20 9 90,24-10-90,-22 9 0,27-10 0,-30 10 0,19-6 90,-20 7-90,23-6 0,-22 7 0,20-6 0,-23 8 0,19-7 0,-18 6 90,21-8-90,-20 6 0,24-6 0,-22 6 0,23-5 0,-24 7 90,26-2 0,-28 4 0,18 2 0,-22 1 0,11 0-90,-12-2 90,12-4-90,-12 3 0,14-5 0,-14 3 0,15-2 90,-14 2-90,21-4 89,-19 4-89,16-4 0,-18 5 0,7-3 0,-7 3 0,16-5 90,-13 3-90,19-6 0,-20 7 0,18-6 0,-18 7 0,19-3 0,-18 3 0,16-2 90,-16 3 90,22-3-90,-18 1 360,35-8-270,-30 7-90,27-7-90,-34 8 0,17-3 0,-20 4 0,14-3 0,-17 4 0,11-3 0,-13 3 90,11-4-90,-9 4 180,22-7-90,-17 5 0,23-3-1,-24 5-89,15-1 0,-18 2 0,11 0 0,-12 0 0,10-2 0,-12 2 90,13-4-90,-12 3 0,10-2 0,-13 2 0,7-1 0,-9 2 90,6-2 0,-6 2 0,7-2 0,-7 2 0,8-2-90,-6 1 0,5-2 0,-6 3 0,2-2 0,-5 3-270,0-1 90,-3 1-1619,1-2 1080,-1 2-1710,-6 3 2429,2 0 0,-5 3 0,3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6"/>
    </inkml:context>
    <inkml:brush xml:id="br0">
      <inkml:brushProperty name="width" value="0.04286" units="cm"/>
      <inkml:brushProperty name="height" value="0.04286" units="cm"/>
      <inkml:brushProperty name="color" value="#004F8B"/>
    </inkml:brush>
  </inkml:definitions>
  <inkml:trace contextRef="#ctx0" brushRef="#br0">76 501 5824,'-2'0'180,"0"1"-180,0 0 90,1 0-90,-1-1 89,1 1-89,-1-1 90,1 0 180,1-1-270,0 3 90,-1-2 0,-1 3 0,1-2 0,-2 1 0,1-1-90,0 0 0,0 1 90,1-2-90,-1 1 0,1-1 0,-1 0 90,0 0-90,-2 2 0,2-1 0,-5 3 0,4-3 90,-6 3-90,6-2 180,-4 0-180,5-1 270,-1-1-180,2 0-1,1-1-89,1 0 180,4-2-180,-1 1 180,5-3-180,-4 4 180,8-5-180,-6 4 90,11-7-90,-8 5 90,11-5-90,-12 5 0,16-7 0,-15 7 0,13-6 0,-14 7 0,11-5 0,-10 4 0,14-7 0,-12 5 0,15-7 0,-15 8 0,13-5 0,-16 6 0,11-2 90,-13 4-90,10-3 0,-9 4 0,11-4 0,-11 4 0,15-5 0,-14 3 0,15-7 0,-13 5 0,13-7 0,-14 6 0,9-4 0,-12 6 0,10-3 0,-11 4 0,11-3 90,-10 3-90,13-5 0,-10 4 0,13-4 0,-12 3 0,15-4 0,-14 5 0,15-5 0,-15 5 0,14-4 0,-15 5 0,15-3 0,-14 3 0,15-2 0,-14 2 0,22-5 0,-21 4 0,22-7 0,-22 6 0,18-5 0,-18 6 0,17-4 0,-18 5 0,17-3 0,-17 3 0,14-1 0,-15 2 0,18-3 0,-17 2 0,18-5 0,-18 4 0,18-6 0,-17 5 0,17-5 0,-19 5 0,14-2 0,-16 5 0,9-2 0,-11 3 0,11-2 0,-10 2 0,14-3 0,-13 2 0,13-1 0,-13 1 0,10 0 0,-12 1 90,9 0-90,-10 1 0,11 0 90,-9 0 0,15-3-90,-12 2 90,13-3-90,-15 4 0,11-2 0,-12 1 90,10 0-90,-12 0 90,11-2 0,-9 2 90,12-3-180,-12 4 179,13-2-89,-12 2 90,8-1-180,-11 1 90,7 0-90,-8 0 180,9 1-180,-9-1 90,11-4-90,-10 2-180,12-10 90,-10 7-449,10-8 359,-13 9-900,6-5 630,-12 8-1438,-12 5 1888,1 3 0,-12 6 0,9-3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7"/>
    </inkml:context>
    <inkml:brush xml:id="br0">
      <inkml:brushProperty name="width" value="0.04286" units="cm"/>
      <inkml:brushProperty name="height" value="0.04286" units="cm"/>
      <inkml:brushProperty name="color" value="#004F8B"/>
    </inkml:brush>
  </inkml:definitions>
  <inkml:trace contextRef="#ctx0" brushRef="#br0">12 0 6094,'-1'1'269,"-1"0"-89,1 0-90,-1 0 0,1 1 0,-1-1 0,1 1 90,0-1-90,0 0 360,3-1-360,-1 0 179,0 0 1,0 0-180,-1 1 0,0 0 0,0 2 0,0 0 0,3 5 0,-1-2-90,3 3 90,-1-3-90,1-1 0,1 0 90,2 1-90,1-1 0,5 3 90,-1-2 0,14 8-90,-12-6 180,18 12-180,-19-11 359,22 20-269,-22-17 90,16 15-90,-18-17 270,22 15-270,-17-13 180,23 13-270,-26-16 270,16 10-180,-18-11 179,14 12-179,-16-11 0,11 11-90,-12-11 0,13 10 90,-11-11-90,21 15 0,-18-13 90,19 16-90,-21-15 0,12 14 0,-14-13 90,9 13-90,-10-15 0,10 11 0,-10-13 0,14 9 0,-13-9 90,18 11-90,-16-11 0,14 12 0,-18-13 0,8 6 90,-9-7-90,5 5 0,-7-6 0,8 6 90,-8-6-90,7 6 0,-6-6 0,9 8 90,-9-7-90,13 10 0,-11-9 0,8 6 0,-11-9 0,6 5 0,-7-6 0,6 5 0,-5-4 0,5 6 0,-6-5-90,8 7-90,-8-7-989,5 7 539,-6-10-2068,-4 0 1798,0-4 900,-4-2 0,2-1 0,1-2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8"/>
    </inkml:context>
    <inkml:brush xml:id="br0">
      <inkml:brushProperty name="width" value="0.04286" units="cm"/>
      <inkml:brushProperty name="height" value="0.04286" units="cm"/>
      <inkml:brushProperty name="color" value="#004F8B"/>
    </inkml:brush>
  </inkml:definitions>
  <inkml:trace contextRef="#ctx0" brushRef="#br0">24 32 5914,'-3'0'359,"1"1"-269,0-1-90,1 0 90,-1 0 0,1 0-90,-1 0 90,2 0 0,-3 2 0,2-2 90,-3 1-90,3-1 360,0-1-270,1 1 89,0-2-179,0 1 180,1 0-270,-1 1 270,2 0-270,-2 0 270,3 0-270,-2 0 270,5 0-270,-3 0 90,5 0-90,-3 0 90,8 1-90,-6 0 180,12 0-180,-10 0 269,15-2-179,-13 0 270,20-2-270,-16 1 180,31-6-180,-25 5 0,32-6-90,-33 6 90,24-2-90,-26 5 360,24 1-270,-24 2 269,25 3-269,-25-3 0,25 5 0,-25-5-90,27 2 0,-25-3 0,27 0 0,-27-2 90,26 1-90,-27-1 90,27 2 0,-28-1 0,25 5-90,-27-2 90,24 5-90,-22-4 0,23 2 0,-22-5 0,26 0 0,-25-2 0,27 1 0,-26 0 0,31 2 0,-31-2 0,30 3 0,-32-3 0,28 3 0,-26-2 0,28 1 0,-27-2 0,25 3 0,-27-2 0,21 3 0,-25-2 0,23 5 0,-24-5 0,21 6 0,-23-6 0,19 4 0,-18-3 0,20 7 0,-20-6 0,18 9 0,-19-9 0,15 8 0,-16-8 90,14 6-90,-15-7 0,14 7 0,-17-7-90,16 7 90,-16-7 0,16 6 0,-13-6 0,14 3 0,-14-5 0,15 3 0,-15-4 0,16 3 0,-17-2 90,12 4-90,-15-4-90,8 6 90,-9-5 0,7 4 0,-7-4 0,7 1 0,-8-3 0,8 0 0,-7-1 90,5 1-180,-6-1 90,4 3-90,-6-2-90,2 3 0,-4-2-629,1 3 539,-2-3-810,5 1 811,-2-2-631,8 0 540,-6-1-1259,-3 3 1080,-5 0 539,-5 3 0,1-1 0,0-1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19"/>
    </inkml:context>
    <inkml:brush xml:id="br0">
      <inkml:brushProperty name="width" value="0.08571" units="cm"/>
      <inkml:brushProperty name="height" value="0.08571" units="cm"/>
      <inkml:brushProperty name="color" value="#008C3A"/>
    </inkml:brush>
  </inkml:definitions>
  <inkml:trace contextRef="#ctx0" brushRef="#br0">1948 393 5824,'-7'-4'90,"1"0"-90,0 0 0,0 0 90,0-1-90,0 0 0,-1 1 90,-11-10-90,7 8 0,-15-13 0,16 12 0,-17-10 0,13 9 89,-24-15-89,19 12 0,-31-17 90,25 15 0,-42-17-90,36 16 90,-42-16-90,44 17 90,-40-20-90,46 20 90,-29-17-90,35 20 0,-20-9 0,19 12 0,-23-3 90,21 6-90,-27 1 90,25 3 0,-31 1-90,29 0 90,-41 4-90,37-2 90,-38 6-90,43-4 0,-29 6 0,32-5 0,-24 10 0,27-7 0,-24 14 0,22-11 0,-27 20 0,24-15 90,-39 29-90,35-27 90,-35 29-90,39-30 90,-25 21 0,29-22-90,-16 19 90,22-21-90,-9 22 0,14-20 0,-6 25 0,7-22 90,-7 27-90,8-25 0,-6 31 90,7-28-90,-3 38 0,5-34 90,-3 57-1,4-51 1,0 53-90,3-57 180,9 37-180,-3-39 0,13 31 0,-10-35 0,14 29 0,-14-32 0,11 27 0,-14-28 90,11 37-90,-11-33 0,9 36 0,-9-36 0,9 30 0,-10-32 0,10 27 0,-9-29 90,6 22-90,-7-25 0,4 18 0,-6-20 0,4 19 0,-6-18 0,4 22 0,-6-22 0,0 22 0,-2-24 0,-3 17 0,0-19 0,-7 17 0,5-17 0,-11 18 0,9-17 0,-15 23-90,14-21 90,-16 22-90,14-23 0,-16 19 90,14-19-90,-16 19 90,15-19 0,-16 20 0,17-20 0,-17 22 0,17-21 0,-17 30 0,19-28 0,-14 29 0,16-29 0,-11 24 0,12-23 0,-10 25 0,11-24 90,-10 26-90,10-26 0,-8 28 0,9-26 0,-8 30 0,9-28 0,-6 29 0,7-29 0,-1 30 0,4-30 0,4 40 0,0-38 0,6 40 0,-5-40 0,8 33 0,-8-32 0,6 69 0,-8-59 0,1 40 0,-3-53 90,0 9-90,1-8 0,1 31 0,1-31 90,6 30-90,-4-37 0,13 18 0,-9-21 0,16 18 0,-13-18 90,17 22-90,-16-19 0,14 24 90,-16-23 0,17 29 0,-16-30 0,20 25-90,-18-29 90,29 16-90,-21-18 0,38 13 0,-32-14 0,39 12 0,-37-14 0,35 10 0,-37-13 90,43 2-90,-43-7 0,39-6 0,-42 0 0,34-10 0,-32 6 0,35-15 0,-34 12 0,33-15 0,-35 16 0,29-11 0,-34 14 0,24-9 0,-27 11 0,24-12 0,-23 9 0,29-18 0,-25 14 0,44-23 0,-38 21 0,39-17 0,-45 23 0,24-9 0,-29 11 0,18-6 0,-22 8 0,15-6 0,-16 6 0,16-6 0,-17 6 0,24-4 0,-20 4 0,27-3 0,-26 4 0,23-2 0,-23 4 0,18-1 0,-20 3 0,14 3 0,-17 0 0,12 3 0,-13-3 0,15 3 0,-13-3 0,27 6 0,-21-6 0,28 8 0,-28-6 0,21 9 0,-24-6 0,17 14 0,-19-12 0,13 13 0,-17-14 0,16 9 0,-16-12 0,14 9 0,-15-10 0,15 7 90,-13-6-90,17 12 0,-15-8 0,18 12 0,-18-13 0,17 11 0,-17-14 0,19 9 0,-19-10 90,19 10-90,-19-8 0,14 7 0,-15-6 0,14 8 0,-14-8 0,18 11 0,-19-11 0,14 9 0,-15-10 0,14 7 0,-12-8 0,18 7 0,-15-7 0,16 8 0,-18-7 0,16 18 0,-17-13 90,15 19 0,-15-18 0,16 14-90,-15-17 0,18 12 0,-17-14-90,13 9 90,-16-10 0,7 8 0,-12-9 0,6 6 0,-8-8 0,7 2 0,-6-5-90,11 1 90,-7-2 0,12 0 0,-11 0 0,9 5 0,-11-1 0,6 8 0,-8-6 0,7 9 0,-7-8 90,17 11-90,-11-10 0,21 8 0,-18-10 0,19 4 0,-20-5 0,12 5 0,-18-6 0,8 6 0,-10-5 0,9 4 0,-9-4 180,15 3-180,-9-5 180,19 2-180,-15-3 0,24 2-90,-22-1 0,20 3 0,-22-3-90,17 4 180,-19-4-90,18 1 0,-16-3 0,22 0 90,-20-2-90,26-2 90,-24 2-90,28 1 90,-29 1-90,28 2 90,-27-2-90,28 1 90,-26-2-90,35-7 90,-31 2 0,39-12 0,-36 8 0,33-12 0,-37 13 0,20-8 90,-29 10 90,27-11-180,-23 9 90,33-19-90,-29 13 0,44-27 0,-33 18 0,8-5 0,0-1-90,-5 3 90,41-32 0,-49 34 90,32-32-90,-42 34 360,22-27-270,-29 30 180,14-25-180,-16 23-1,14-30-89,-15 28 0,13-34 0,-14 32 0,10-34 0,-11 32 0,9-38 0,-11 38 0,6-33 0,-10 38 90,0-30-90,-2 29 0,0-36 0,-1 32 0,-1-40 0,1 37 90,-2-38-90,2 41 90,-4-31 0,2 36-90,-6-25 0,4 29 0,-7-24 0,6 24 0,-10-35 0,10 29 0,-8-35-90,10 35 90,-4-26 0,4 29 0,-4-20 0,5 26 0,-6-17 0,5 20 0,-4-16 0,4 15-90,-7-24 0,7 19 0,-6-30 1,7 27-91,0-25 90,3 27 0,2-18 90,0 23-90,5-17 90,-3 20 0,2-9 0,-3 13 0,10-11 0,-5 7 0,17-19 0,-12 16 0,18-21-90,-16 19 90,19-21 0,-19 22-90,17-17 90,-19 20 0,13-11 0,-16 15 0,16-10 0,-15 10 0,19-14 0,-17 11 0,21-17 0,-18 14 0,21-20 0,-20 18-90,18-15 90,-20 18-90,12-14 90,-17 17-90,13-14 90,-13 13-90,14-18 90,-13 15-90,16-22 0,-13 19 90,22-32-90,-20 28 90,21-29 0,-24 31 0,13-21 0,-17 22 90,11-19-90,-13 20 0,10-20 0,-10 20 0,11-25 0,-9 22 0,14-34 0,-14 32 0,12-30 0,-14 34 0,8-22 0,-10 25 90,8-21-90,-8 21 90,5-22-90,-7 21 0,2-22 0,-4 20 0,-1-32 0,-1 29 0,-1-30 0,1 33 0,-3-22 0,2 23 0,-4-18 0,4 21 90,-6-17-90,3 18 0,-5-17 0,6 16 0,-8-17 0,7 17 0,-11-20 0,9 21 0,-12-16 0,11 19 0,-10-12 0,9 11 0,-12-12 90,13 12 0,-11-10 0,11 13 90,-13-9-90,12 12 0,-14-6-90,14 8 0,-13-3 0,12 3 0,-15-4 90,13 3-90,-16-4 0,15 4 0,-16-3 0,16 5 90,-21-2-90,19 4 0,-24 3 0,20-1 90,-26 6-90,24-3 0,-29 3 0,29-4 0,-31 2 89,32-4-178,-25 2 89,28-2 0,-24 5-90,22-3 0,-29 6 90,24-5-90,-37 8 90,32-6-90,-55 9 90,49-10 0,-48 8 90,54-9-90,-32 7 0,38-8 90,-23 8-90,29-7 0,-20 9 0,20-6-90,-26 12 90,20-9 0,-47 21 0,39-18 0,-46 19 0,49-21 0,-32 11 0,37-14 0,-23 8 0,29-11 0,-20 6 0,21-7-90,-23 8 0,20-6 0,-42 13 0,32-10 0,-48 14 90,44-14 0,-45 12 0,42-12 0,-42 10 0,44-12 0,-38 6 0,43-9 0,-30 4 0,36-6 0,-24 0-90,28-2 90,-26-1-90,24 0 0,-33 2 90,27 0 0,-53 4 0,43-3 0,-55 3 0,56-4 90,-38 0-90,45-3 90,-27-2-90,37 1 0,-18-6 0,23 3 0,-12-9 0,16 7 0,-21-18 0,15 14-90,-32-18 90,23 18-90,-42-10 90,35 14 0,-39-8 0,42 9 90,-31-11-90,38 9 0,-20-15 0,22 6 0,-11-16 0,15 13 0,-13-15 0,15 20-90,-22-16 90,17 19 0,-25-16 0,24 18 0,-25-14 0,26 14 0,-25-17 0,29 15 0,-15-13 0,20 15 0,-14-15 0,13 13-90,-18-16 0,16 18-180,-19-11 90,16 13-989,-28-6 629,20 11 540,-16 1 0,11 4 0,-1 2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3"/>
    </inkml:context>
    <inkml:brush xml:id="br0">
      <inkml:brushProperty name="width" value="0.04286" units="cm"/>
      <inkml:brushProperty name="height" value="0.04286" units="cm"/>
      <inkml:brushProperty name="color" value="#E71224"/>
    </inkml:brush>
  </inkml:definitions>
  <inkml:trace contextRef="#ctx0" brushRef="#br0">734 198 6004,'0'-3'269,"0"1"-179,0 1-90,0-1 900,0 1-810,1 1 0,1 0 0,1-1 0,-1 1 179,-2-2-179,-1 1 180,-2-3-180,2 2 0,-2-1 0,2 2 0,-1-3 0,0 2-90,0-4 0,0 3 90,-1-3-90,1 3 0,-3-5 0,2 4 90,-4-4-90,3 5 180,-4-4-180,4 3 180,-4-3-90,3 4 0,-4-7-90,4 6 0,-6-8 0,6 6 90,-5-4-90,6 5 90,-9-4-90,7 4 89,-13-4 1,11 7 0,-13-4 0,12 4 0,-12-3-90,12 3 90,-13-3-90,13 3 0,-8-2 0,10 3 180,-11-2-180,9 2 180,-11 0-180,11 1 270,-10 0-180,11 0 90,-9-1-180,12 1 90,-7-1-90,7 2 0,-8 3 0,6-2 90,-8 4-90,8-4 90,-8 3-90,10-4 89,-7 3-89,7-2 0,-8 4 0,6-2 0,-10 8 0,9-6 0,-7 6 0,8-7 90,-5 6-90,7-8 0,-5 5 0,6-5 0,-5 3 0,5-3 0,-5 3 0,6-2 0,-8 6 0,6-5 90,-8 8-90,10-8 0,-6 7 0,6-8 0,-4 5 0,4-6 0,-4 7 0,4-5 0,-7 8 0,5-7 0,-8 9 0,7-8 0,-8 9 0,9-10 0,-5 8 0,7-9 0,-3 7 0,5-7 0,-1 8 0,2-8 0,0 9 0,0-8 0,0 8 0,0-8 0,0 8 0,-1-7 0,-1 8 0,0-8 0,0 7 0,2-8 0,0 7 0,1-8 0,3 5 0,-2-6 0,6 7 0,-4-7 0,4 7 0,-5-7 0,3 5 0,-2-5 0,4 6 0,-4-6 0,5 4 0,-5-5 0,8 3 0,-7-4 0,10 2 0,-9-2 0,7 2 0,-8-2 0,6 4 0,-6-3 0,5 3 90,-6-5-90,3 3 0,-1-2 0,4 1 0,-3-1 90,8 0-90,-8-1 0,9-1 0,-10 0 0,9 0 0,-10 0 0,7 0 0,-8 1 90,8 1-90,-8-1 0,9 1 0,-7-2 0,9 0 0,-7 0 0,9-2 0,-10 2 0,13-2 0,-12 2 0,12-1 0,-13 0 0,10-1 0,-10 0 0,12-1 0,-12 1 0,14-3 0,-12 2 0,10-4 0,-11 4 0,7-5 0,-9 5 90,7-4-90,-8 4 0,9-4 0,-9 4 0,9-5 0,-9 5 0,8-5 0,-7 4 0,6-5 0,-6 4 0,6-4 0,-7 5 0,4-3 0,-6 5 0,5-4 0,-5 3 0,5-5 0,-5 4 0,7-7 0,-6 6 0,5-8 0,-6 8 0,4-6 0,-5 6 0,3-7 0,-4 7 0,4-8 0,-4 8 0,1-10 0,-2 9 0,-2-8 0,1 9 90,-6-11-90,4 10 0,-8-10 0,5 9 0,-9-9-90,8 8-539,-8-7 179,9 9-1439,-4-9 989,5 9 900,-3-4 0,4 8 0,-1 2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4"/>
    </inkml:context>
    <inkml:brush xml:id="br0">
      <inkml:brushProperty name="width" value="0.04286" units="cm"/>
      <inkml:brushProperty name="height" value="0.04286" units="cm"/>
    </inkml:brush>
  </inkml:definitions>
  <inkml:trace contextRef="#ctx0" brushRef="#br0">102 1 6004,'-1'11'989,"0"-2"-359,2-9 89,-2-1 1,-1 1-630,1-1 0,-1 1-90,1-1 0,0 1 0,1-1 90,-1 1-90,-1 0 90,1 0-90,-2 0 90,1 0 0,-1 0-1,-1 1-89,1 0 90,-2 0-90,3 0 0,-4 2 0,3-2 180,-7 6-90,6-4 180,-6 5-180,7-5 180,-4 3-270,5-4 90,-2 3-90,2-4 0,-1 5 0,2-4 90,-1 7-90,1-6 0,-1 3 90,1-2-90,0-1 90,0 1-90,0-1 0,1-1 0,-1 1 0,0-1 90,1 0-90,0 0 90,0 0-90,0-1 0,0 1 90,1-1 89,1 3-89,0-2 90,1 4-90,-1-4-90,1 3 90,-1-3-90,0 3 0,-1-3 90,2 1-90,-2-2 0,1 2 0,-1-2 90,3 2-90,-2-2 90,2 2-90,-2-2 0,2 1 0,-2-1 90,2-1-90,-2 0 0,2 0 0,-2 0 90,2-1-90,-2 1 0,3 0 0,-4 0 90,4-2-90,-3 1 0,4-3 90,-4 3-90,3-3 0,-3 2 0,2-3 0,-2 3 0,2-4 0,-2 4 90,2-5-90,-2 5 0,2-5 0,-2 4 0,2-4 0,-2 4 0,0-5 0,0 5 0,0-3 0,-1 3 0,2-2 0,-2 3 0,0-2 0,-1 2 0,1-2 90,-1 3-90,0-3 0,0 1 0,0-1 0,0 2 0,0-2 0,0 2 0,0 0 0,0 1 0,0-1 0,0 1 0,-1 0 0,0 0 0,-1-2 0,0 1 0,-1-4 0,1 3 0,-2-5 0,2 5-630,-3-3 180,3 4-1888,-8 3 1258,4 1 1080,-11 8 0,8-3 0,-5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03:36.095"/>
    </inkml:context>
    <inkml:brush xml:id="br0">
      <inkml:brushProperty name="width" value="0.04286" units="cm"/>
      <inkml:brushProperty name="height" value="0.04286" units="cm"/>
      <inkml:brushProperty name="color" value="#004F8B"/>
    </inkml:brush>
  </inkml:definitions>
  <inkml:trace contextRef="#ctx0" brushRef="#br0">0 417 6183,'0'-3'360,"1"0"-270,0 1-90,0 0 0,1 1 0,0-1 0,-1 1 90,2 1 90,-1 0-90,1 1 270,-1-1-270,-2 0 270,1 0-271,0 0 181,1 0-180,-1 0 180,4 0-90,-1 0 450,9 0-450,-5 0 359,11-1-359,-11 0 450,10-2-450,-9 1 179,8 0-269,-7 1 360,24-5-360,-15 3 90,34-9-90,-28 7 90,37-9-180,-32 8 180,39-8-180,-38 8 90,53-8 0,-12 4-90,-2-1 90,18-6 0,-55 9-90,29-9 0,-33 8 90,39-12-90,-36 11 0,41-8 0,-47 13 89,36-4-89,-34 5 90,43-2-90,-36 3 0,49-3 0,-43 2 45,16-2 0,2-2-45,-9 0 0,15-1 0,-1 1 0,-13 2 45,7-1 0,0 1-45,-8 1 90,7-1 0,0 0 0,-8 0-45,7-1 0,1 0 45,-6 1 0,9-1 0,1 1-90,-4 1 90,21-1 0,2 0-90,-12 1 0,14 1 0,-1-1 0,-19 3 45,8-1 0,0 1-45,-9 1 45,8-1 0,0 1 45,-10 1-45,17 1 0,0 0 45,-15 1-90,11 1 0,-3 1 90,-18 0-90,41 3 0,-51-3 179,55 1-179,-52-3 90,9-1 0,-2-1-90,-13-2 90,38-2-90,-46 1 90,34 0 0,-36 1 0,38-1 0,-36 1 0,48 0-90,-46 2 0,36 3 45,-20 2 0,4 0-45,13 0 0,5-1 0,15 3 0,1 0 0,-6-1 0,-1 2 0,-8 2 0,-6 0 0,11 3-1341,14 10 1341,-64-16 0,33 8 0,-33-9-46,36 7 46,-34-7 0,45 8 0,-37-8 0,61 6 0,-56-7 0,52 4 0,-59-7 0,42 2 0,-43-3 0,44-3 0,-44 1 0,45-2 0,-48 3 0,34 2 0,-44-1 0,19 3 0,-22-1 1321,20 4-1321,-18-4 0,26 7 0,-27-7 156,11 4-156,-18-5 0,24 7 0,-21-5 0,17 7 0,-30-9-90,0 1 0,-2-3-630,-3 0 361,1 0-1170,-2-4 719,4 1-2068,-6-10 1798,1 6 1080,-16-8 0,8 10 0,-7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51.803"/>
    </inkml:context>
    <inkml:brush xml:id="br0">
      <inkml:brushProperty name="width" value="0.04286" units="cm"/>
      <inkml:brushProperty name="height" value="0.04286" units="cm"/>
    </inkml:brush>
  </inkml:definitions>
  <inkml:trace contextRef="#ctx0" brushRef="#br0">333 166 6273,'3'-1'810,"0"-1"-540,0 1 0,0-2-90,0 1-1,0-2 1,1 1 0,0-1 270,5-4-360,-4 3 719,5-4-539,-6 5 1259,-1 0-629,-3 1-720,0 1 0,-3-5-90,1 3 0,-4-7-90,3 6 90,-8-4 0,3 6 89,-21-2-89,14 4 180,-25 6-180,22 0 180,-23 11-180,23-8 180,-23 17-180,23-12 180,-20 18-180,22-16 179,-18 23-179,21-20 90,-11 27-90,17-25 270,2 28-180,9-27 180,14 28-270,-4-28 269,35 28-269,-25-30 90,45 20-180,-39-27 180,45 5-90,-40-13 0,50-8 0,-47-2 0,46-20-90,-48 10 0,34-29 0,-44 23 0,22-43 0,-35 36 0,0-45 0,-18 43 0,-23-46 0,8 42-720,-35-37 451,28 45-1351,-37-15 991,37 33-2340,-32 6 1800,35 9 1169,-25 29 0,34-16 0,-8 16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5"/>
    </inkml:context>
    <inkml:brush xml:id="br0">
      <inkml:brushProperty name="width" value="0.04286" units="cm"/>
      <inkml:brushProperty name="height" value="0.04286" units="cm"/>
    </inkml:brush>
  </inkml:definitions>
  <inkml:trace contextRef="#ctx0" brushRef="#br0">97 22 6363,'-3'-1'540,"1"0"-450,0 0 0,1 1 0,0-1-90,0 0 90,1 1 90,0-2-180,0 2 180,1-2 0,-1 2 359,0-2-359,0 2 180,0-2-270,0 1 180,0-2-180,0 2 269,-1-1-269,1 1 720,-1 1-540,0 1 269,0 2-359,1 2 360,-4 6-360,2-3 0,-5 14-90,3-10 90,-6 20-90,3-8 90,-4 22-90,5-17 89,-6 22-89,8-29 0,-4 22-90,6-27 90,-1 13-90,3-20 0,-2 6 0,1-11 90,1 1-90,0-6 90,1-3-90,0 0 0,1-9 0,-1 4 0,4-15 0,-2 11 0,4-20 0,-3 17 0,5-23 0,-5 20 0,6-25 0,-6 27 0,3-21 0,-5 25 0,3-13 0,-2 16 0,3-10-90,-3 12 90,2-7 0,-3 9 90,1-4-90,-2 7 0,0-2 0,-1 3 0,-1 0 0,1 0 0,-1 0 0,1 0 0,0 0 0,0 1 0,0-1 0,0 0 0,0 0 0,0 0 0,0 1 0,0-1 0,0 0-90,-1-1 90,1-1 0,0 1-90,-1 0 0,0 1-359,-5 4 179,3-1-1349,-7 6 899,6-4-2068,-4 2 1798,7-3 990,-1 0 0,3-3 0,0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6"/>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7"/>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8"/>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29"/>
    </inkml:context>
    <inkml:brush xml:id="br0">
      <inkml:brushProperty name="width" value="0.04286" units="cm"/>
      <inkml:brushProperty name="height" value="0.04286" units="cm"/>
    </inkml:brush>
  </inkml:definitions>
  <inkml:trace contextRef="#ctx0" brushRef="#br0">336 1 6363,'2'1'90,"-1"1"-90,-1 1 90,0 1-90,0 1 0,-1 1 90,0 1-90,-2 1 180,-7 12 360,-14 20-450,4-6 270,-24 34-271,23-38 91,-30 46-180,28-42 0,-26 43 0,30-45 0,-15 31-90,24-39-449,-7 18 269,13-27 270,-2 10 0,6-20 0,-1 2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30"/>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31"/>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32"/>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5:08.133"/>
    </inkml:context>
    <inkml:brush xml:id="br0">
      <inkml:brushProperty name="width" value="0.04286" units="cm"/>
      <inkml:brushProperty name="height" value="0.04286" units="cm"/>
    </inkml:brush>
  </inkml:definitions>
  <inkml:trace contextRef="#ctx0" brushRef="#br0">52 86 6273,'-2'-2'360,"0"0"-180,2 1-90,0-1 0,0 1 0,0 0-90,0 0 270,2 0-180,0 0 90,2 1-90,-2 0 89,2 0-89,-2 0 90,2 0-90,-2 0 90,5 0-90,-2 0 0,12-3-90,-7 1 90,15-4-90,-12 3 180,21-3-180,-19 4 270,23-1-270,-22 2 180,22-2-180,-19 0 90,24-6-90,-24 5 0,19-7 0,-24 7 0,11-4 0,-18 6 0,2-1 0,-7 3 359,-1 0-269,-3 0 0,0 1 0,-3 0 90,-6 2-180,3-1 0,-17 4 0,11-2 0,-20 7 0,17-7 0,-31 7 0,29-7 0,-29 4 0,31-6 0,-20 3 0,22-4 0,-16 3 0,19-3 0,-11 3 0,15-3 0,-9 3 0,10-2-90,-10 5 90,11-4 0,-10 8 0,9-6 0,-4 4 0,8-5 0,-1 0 0,4-3 0,1 0 0,1-1-90,2-1 90,-2 1 0,2-1 0,-2 1 0,5 2 90,-3-1-90,9 3 0,-5-2 0,15 5 90,-11-4 0,17 6-90,-16-5 90,15 7 0,-16-6-90,15 7 90,-15-6 90,15 9-90,-16-8 90,15 9-90,-16-8 0,10 9 0,-12-11-90,4 6 0,-8-7 89,2 2-89,-5-6 0,0 1 0,-1-2 270,0 1-180,1-3-90,-1 2 90,1-2 0,-1 1-90,0 1 90,-2 1-90,1 0 0,-3 2 0,2-1 90,-3 3-90,1-2 0,-7 8 0,4-4 0,-16 17 0,12-12 0,-16 18 0,16-18 0,-12 15 0,14-15 0,-10 13 0,12-14 0,-10 12 0,11-12 0,-8 8 0,8-11 0,-4 9 0,7-12 0,-1 4 0,5-7 0,-1 0 0,1-1 0,0-1 0,0 0 0,1 2 0,0-1 0,1 1 0,-2-2 90,2 0-90,-1 0 90,7-1-90,-3 1 90,15-2 0,-8 1 0,21-4 0,-15 3 0,27-6-90,-25 6 90,27-4-90,-29 4 90,23-3-90,-28 2-90,11-1 90,-19 3-990,3 0 271,-6 0-2160,-1 0 1800,0 1 1079,-3-1 0,1 1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6:50.218"/>
    </inkml:context>
    <inkml:brush xml:id="br0">
      <inkml:brushProperty name="width" value="0.08571" units="cm"/>
      <inkml:brushProperty name="height" value="0.08571" units="cm"/>
      <inkml:brushProperty name="color" value="#E71224"/>
    </inkml:brush>
  </inkml:definitions>
  <inkml:trace contextRef="#ctx0" brushRef="#br0">25 3895 6363,'-8'1'450,"1"0"-270,2 0-90,2 0 0,2-1 90,0 0-90,5 0-90,-3 0 0,3 0 90,-2 0 359,-1 0-359,1 0 0,-1 0 0,0 0 90,2 0 180,5 0-180,-1 0 450,17-2-361,-9 2 631,29-5-630,-19 2 449,44-11-539,-32 5 45,25-8 0,5-3-225,-1 0 60,-7 0 0,12-3 0,-9 2-342,31-10 312,-18 4 0,12-5 0,-8 3-376,-19 6 1,2 0 367,9-5 1,14-4 0,0-2-1,-10 5-511,3-2 1,3 0 506,-9 3 0,13-4 0,5-2 0,-3 1 0,-10 5-499,-8 3 0,-7 2 1,11-2 525,1-1 0,12-4 0,7-2 0,0 0 0,-5 2 0,-10 3 14,5-1 1,-9 3 0,14-5 7,-16 6 1,13-4-1,7-4 1,5 0-1,0-1 1,-3 1 0,-7 3-1,-11 3-413,5-1 0,-12 4 0,0-1 0,13-3 357,-3 0 0,12-3 1,8-3-1,3-1 0,0-1 1,-4 3-1,-8 2 0,-12 4 19,21-7 0,-15 6 0,13-5-18,-18 7 1,10-5 0,8-1 0,2-1 0,-3 1 0,-7 2 0,-10 4-13,16-6 0,-13 4 0,13-3 25,-17 5 1,10-4 0,6-1 0,3-1-1,-2 0 1,-7 3 0,-11 3 4,17-5 0,-12 4 0,11-5-5,-16 7 1,11-4 0,6-1 0,2-2-1,-2 2 1,-7 2 0,-10 3 4,16-5 0,-11 3 0,11-2-18,-17 5 1,10-4 0,6-1 0,3-1 0,-3 1 0,-6 2 0,-11 3 17,14-5 0,-11 5 0,13-6-5,-10 4 1,12-4 0,7-3-1,4 0 1,-3 0 0,-8 2 0,-13 4-26,11-3 0,-13 4 0,11-5 0,-15 6 0,10-4 0,8-2 0,0-1 0,-2 2 0,-9 1 0,-12 5 0,2-1 0,-11 3 0,7-2 0,6-2 0,10-4 0,3-1 0,-5 1 0,-13 5 0,7-2 0,-3 0 0,-5 3 0,8-3 0,1 0 0,-9 3-743,16-3 1,-6 3 742,4-3 0,-3 1 0,-18 8 0,-5 1 94,37-8-94,-33 9 272,6-1 0,0 1-272,-8 3 0,10-1 0,1 1 0,-9 2 0,15 1 0,-2 2 0,-18 2-90,2 2 0,-5 1 90,-24 1 0,15 1-90,-30 0 1452,4 0-1362,-12 0 2737,1 1-2827,-4 0 811,-3 1-811,-1-1 533,-16 4-533,4-2-90,-32 9 90,21-6-270,-32 6 180,34-6-1619,-21 0 810,29-5-3329,-30-6 4318,24 0 0,-17-5 0,18 3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53.053"/>
    </inkml:context>
    <inkml:brush xml:id="br0">
      <inkml:brushProperty name="width" value="0.04286" units="cm"/>
      <inkml:brushProperty name="height" value="0.04286" units="cm"/>
    </inkml:brush>
  </inkml:definitions>
  <inkml:trace contextRef="#ctx0" brushRef="#br0">0 179 6004,'41'-7'899,"-6"2"-809,-26 5 90,1 0-90,-2 0 0,0 0 90,0 0 0,-1 0-1,0 0 451,4-1-450,-3 0 360,5-2-180,-7 1 809,10-4-899,-7 3 269,18-8-449,-14 5 90,21-6-90,-19 6 90,20-6-90,-21 7 0,13-5 0,-17 6 90,9-3-90,-13 5 0,4-2 0,-8 3 0,0 0 90,-2 1 89,0-1-269,0 1 90,-1-2 0,0 2-90,0 1 180,-6 1-90,1 0 0,-15 6 0,8-2 0,-22 10 0,16-7 90,-24 15-180,22-13 90,-27 19-90,27-15 180,-27 22-180,28-18 269,-26 29-179,30-29 90,-14 25-180,24-28 180,3 22-90,7-21 90,16 25 0,-6-24 90,31 20-90,-22-21 180,41 13-271,-32-20 271,66 2-270,-55-12-45,11-4 0,-1-3 45,-13-2 0,43-17-90,-50 13 0,30-21 0,-40 18 90,22-23-90,-28 21 0,12-28 0,-19 23 0,-2-45 0,-9 36 0,-17-52 0,5 50 0,-31-35 0,19 44-270,-44-13-90,34 29-1169,-52 8-360,40 10-629,-18 9 1169,33-4 1349,8 8 0,19-13 0,0 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6:57.004"/>
    </inkml:context>
    <inkml:brush xml:id="br0">
      <inkml:brushProperty name="width" value="0.08571" units="cm"/>
      <inkml:brushProperty name="height" value="0.08571" units="cm"/>
      <inkml:brushProperty name="color" value="#E71224"/>
    </inkml:brush>
  </inkml:definitions>
  <inkml:trace contextRef="#ctx0" brushRef="#br0">0 1 7173,'2'3'360,"2"0"-180,1-1-1,3-1 1,1 0 0,2 1 90,2 0-90,3 1 0,1-1 90,2 0 0,3-1-1,1 1 1081,41 6-1080,-26-3 44,13 3 1,1 0-135,-7 1-45,12 2 0,1 1-45,-2 1 0,24 5 0,3 0-90,-12-1 45,16 3 0,-1 0-45,-19-4 45,12 2 0,2-1 45,-5-3-45,17 3 0,0 0-45,-5-2 30,-11-1 0,13 2 0,-12-2-249,-25-5 0,0 1 219,19 3 0,10 1 0,-11-1 0,22 4 30,-29-5 0,8 1 0,-7 0-30,-13-3 0,2 0 0,22 6 0,11 2 0,-11-1 0,-25-6 0,2 1 30,34 7 0,14 4 0,-14-4-30,-30-7 0,1 1 0,30 5 0,14 2 0,-15-3 0,-34-7 0,0 0 0,24 4 0,11 3 0,-11-3 0,-23-3 0,0 0 0,23 5 0,11 3 0,-11-2 0,-24-4 0,-1 0 0,23 6 0,9 3 0,-10-2 0,-25-7 0,1 2 0,31 7 0,12 5 0,-12-4 0,-29-8 0,0 0 30,28 6 0,10 4 0,-12-5-30,15 4 0,-26-8 0,9 1 0,-10-2 0,25 6 0,-25-7 0,9 1 0,-9-1 90,24 5-90,-26-4 0,8 2 0,-8-2 0,20 6 0,9 6 0,-2 0 0,-12-3 30,-15-3 0,11 4 0,-10-3-30,19 6 0,-18-6 0,10 2 0,-10-3 0,15 4 45,12 1 0,1 0-45,-11-3 45,14 2 0,0 0-45,-11-2 0,-23-6 0,9 2 0,-8-3 90,23 8-90,-24-7 0,9 3 0,-9-3 0,23 6 0,-17-5 0,11 4 0,-10-4 0,20 5 30,-21-6 0,11 3 0,-12-4-30,17 3 0,11 0 0,1 1 90,-10-4-90,-24-4 0,9 1 0,-9-2 0,25 4 30,-25-4 0,10 1 0,-10-1-30,25 3 0,10 3 0,-1 0 0,-13-2 45,6 2 0,-2 1-45,-16-4 0,10 4 0,-1 0 0,-23-4 0,4 2 0,-4 0 0,-20-6 0,37 12 0,-46-13 0,32 10 0,-38-12 0,25 9 0,-32-10 0,15 6 0,-22-8 90,10 1-90,-11-3 527,14 2-437,-12-1-90,15 2 0,-15-3 0,12 1 0,-14-1 0,7 1 0,-9-1 0,8 3 0,-8-3 90,8 5-90,-9-4 0,8 4 0,-6-4 90,6 4-90,-7-3 0,6 2 0,-7-4 0,9 3 0,-7-2 0,18 6 0,-13-5 90,23 8 0,-18-6 89,26 10 1,-22-9 0,28 13-180,-27-12 90,26 14-90,-29-13 0,18 9 0,-25-12-360,11 5 91,-17-8-1171,3 0 631,-7-4-2339,-6-13 2068,-1 5 1080,-18-14 0,7 14 0,-12-3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49"/>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0"/>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1"/>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2"/>
    </inkml:context>
    <inkml:brush xml:id="br0">
      <inkml:brushProperty name="width" value="0.04286" units="cm"/>
      <inkml:brushProperty name="height" value="0.04286" units="cm"/>
    </inkml:brush>
  </inkml:definitions>
  <inkml:trace contextRef="#ctx0" brushRef="#br0">336 1 6363,'2'1'90,"-1"1"-90,-1 1 90,0 1-90,0 1 0,-1 1 90,0 1-90,-2 1 180,-7 12 360,-14 20-450,4-6 270,-24 34-271,23-38 91,-30 46-180,28-42 0,-26 43 0,30-45 0,-15 31-90,24-39-449,-7 18 269,13-27 270,-2 10 0,6-20 0,-1 2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3"/>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4"/>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5"/>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27:15.756"/>
    </inkml:context>
    <inkml:brush xml:id="br0">
      <inkml:brushProperty name="width" value="0.04286" units="cm"/>
      <inkml:brushProperty name="height" value="0.04286" units="cm"/>
    </inkml:brush>
  </inkml:definitions>
  <inkml:trace contextRef="#ctx0" brushRef="#br0">52 86 6273,'-2'-2'360,"0"0"-180,2 1-90,0-1 0,0 1 0,0 0-90,0 0 270,2 0-180,0 0 90,2 1-90,-2 0 89,2 0-89,-2 0 90,2 0-90,-2 0 90,5 0-90,-2 0 0,12-3-90,-7 1 90,15-4-90,-12 3 180,21-3-180,-19 4 270,23-1-270,-22 2 180,22-2-180,-19 0 90,24-6-90,-24 5 0,19-7 0,-24 7 0,11-4 0,-18 6 0,2-1 0,-7 3 359,-1 0-269,-3 0 0,0 1 0,-3 0 90,-6 2-180,3-1 0,-17 4 0,11-2 0,-20 7 0,17-7 0,-31 7 0,29-7 0,-29 4 0,31-6 0,-20 3 0,22-4 0,-16 3 0,19-3 0,-11 3 0,15-3 0,-9 3 0,10-2-90,-10 5 90,11-4 0,-10 8 0,9-6 0,-4 4 0,8-5 0,-1 0 0,4-3 0,1 0 0,1-1-90,2-1 90,-2 1 0,2-1 0,-2 1 0,5 2 90,-3-1-90,9 3 0,-5-2 0,15 5 90,-11-4 0,17 6-90,-16-5 90,15 7 0,-16-6-90,15 7 90,-15-6 90,15 9-90,-16-8 90,15 9-90,-16-8 0,10 9 0,-12-11-90,4 6 0,-8-7 89,2 2-89,-5-6 0,0 1 0,-1-2 270,0 1-180,1-3-90,-1 2 90,1-2 0,-1 1-90,0 1 90,-2 1-90,1 0 0,-3 2 0,2-1 90,-3 3-90,1-2 0,-7 8 0,4-4 0,-16 17 0,12-12 0,-16 18 0,16-18 0,-12 15 0,14-15 0,-10 13 0,12-14 0,-10 12 0,11-12 0,-8 8 0,8-11 0,-4 9 0,7-12 0,-1 4 0,5-7 0,-1 0 0,1-1 0,0-1 0,0 0 0,1 2 0,0-1 0,1 1 0,-2-2 90,2 0-90,-1 0 90,7-1-90,-3 1 90,15-2 0,-8 1 0,21-4 0,-15 3 0,27-6-90,-25 6 90,27-4-90,-29 4 90,23-3-90,-28 2-90,11-1 90,-19 3-990,3 0 271,-6 0-2160,-1 0 1800,0 1 1079,-3-1 0,1 1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0:36.530"/>
    </inkml:context>
    <inkml:brush xml:id="br0">
      <inkml:brushProperty name="width" value="0.04286" units="cm"/>
      <inkml:brushProperty name="height" value="0.04286" units="cm"/>
    </inkml:brush>
  </inkml:definitions>
  <inkml:trace contextRef="#ctx0" brushRef="#br0">113 1 6004,'0'9'989,"-1"-2"-359,1-7 89,0-1 1,-3 1-630,2-1 0,-1 1-90,1 0 0,0-1 0,0 1 90,0 0-90,0 0 90,-1-1-90,-1 1 90,1 0 0,-2 0-1,0 1-89,1 0 90,-3 0-90,4 0 0,-4 1 0,2-1 180,-7 4-90,7-2 180,-8 3-180,9-3 180,-5 1-270,6-2 90,-3 2-90,3-3 0,-1 3 0,2-2 90,-2 5-90,2-5 0,-1 3 90,1-1-90,0-2 90,0 1-90,0-1 0,0 0 0,1 0 0,-1 0 90,0 0-90,1-1 90,0 1-90,0-1 0,1 0 90,-1 0 89,3 2-89,-1-2 90,2 4-90,-2-3-90,1 2 90,-1-2-90,1 1 0,-2-1 90,1 0-90,-1-1 0,2 2 0,-2-3 90,4 3-90,-3-2 90,3 1-90,-3-1 0,2 0 0,-2 0 90,3-1-90,-3 0 0,2 0 0,-2 0 90,3 0-90,-2-1 0,1 1 0,-2 0 90,4-1-90,-4 0 0,4-2 90,-3 2-90,2-3 0,-3 3 0,3-3 0,-3 3 0,3-4 0,-3 3 90,2-3-90,-2 3 0,3-4 0,-3 4 0,2-3 0,-2 2 0,1-3 0,-1 4 0,1-3 0,-2 3 0,2-2 0,-3 2 0,2-1 0,-2 2 0,1-3 90,-1 3-90,0-2 0,0 1 0,1-1 0,-1 1 0,0-1 0,0 1 0,0 0 0,0 2 0,0-2 0,-1 2 0,0-2 0,0 2 0,-2-3 0,2 2 0,-3-4 0,2 3 0,-2-4 0,2 3-630,-4-2 180,3 4-1888,-7 1 1258,3 2 1080,-12 6 0,9-3 0,-6 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58.152"/>
    </inkml:context>
    <inkml:brush xml:id="br0">
      <inkml:brushProperty name="width" value="0.04286" units="cm"/>
      <inkml:brushProperty name="height" value="0.04286" units="cm"/>
    </inkml:brush>
  </inkml:definitions>
  <inkml:trace contextRef="#ctx0" brushRef="#br0">692 1 6903,'-6'1'1979,"0"-1"-1439,-1 1-1,0-1 1,-1 1 0,1-1-1,0 1-89,2-1 270,-3 0-540,4 0 0,-1-1-1,2 2-89,2-2 0,-3 4 0,2-2 90,-5 3-180,3-2 180,-13 5-90,7-4 0,-16 4 0,13-5 0,-25 6-90,20-5 0,-26 8 0,26-6 0,-23 9 0,23-6 0,-33 18 0,30-14 90,-24 16-90,27-15 90,-19 16-90,19-13 90,-26 25-90,27-24 0,-18 20 0,24-24 90,-9 16 0,12-16 0,-8 15-90,10-15 89,-3 13-89,7-16 90,4 12-90,2-13 90,14 14 0,-5-12 0,23 15 0,-18-14 180,41 18-90,-34-19 0,42 13-90,-41-18 180,35 4-180,-35-7 90,34-3-180,-34-3 89,32-6-89,-33 3 180,36-14-180,-37 10 90,29-15-90,-34 14 90,19-16-90,-23 15 0,15-19 0,-18 17 0,11-18 0,-14 17 0,8-20 0,-12 22 90,4-19-90,-8 20 0,-3-16 0,0 16 0,-13-19 0,5 17 0,-26-21 0,15 19-270,-33-24 90,28 23-719,-28-19 449,33 23-2878,-19-6 2069,27 17-2429,-18 21 2609,15 0 1079,-11 19 0,8-11 0,-1 2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3"/>
    </inkml:context>
    <inkml:brush xml:id="br0">
      <inkml:brushProperty name="width" value="0.04286" units="cm"/>
      <inkml:brushProperty name="height" value="0.04286" units="cm"/>
    </inkml:brush>
  </inkml:definitions>
  <inkml:trace contextRef="#ctx0" brushRef="#br0">35 0 5914,'-4'23'899,"2"-13"-89,-4 26-361,6-28-359,-3 7 0,7-22-90,-2 1 0,2-7 0,-1 5 0,-1-4 0,-1 4 90,1-5 0,-1 8 0,0-2-90,-1 5 90,0 2 0,0 3-90,-2 10 0,1-3 180,-3 18-90,3-12 180,-3 26-90,3-21 179,-4 32-179,4-29 180,-3 28-180,2-31 0,0 18-90,2-26-90,-1 8 0,1-16 90,0 2 0,0-7 0,-1-6-90,0 1 90,-1-9-90,2 1 0,0 0 0,0-2 90,0 3-90,0-1 0,0-1 0,1 0 0,1-1 0,-1-1 0,1 1 0,0-7 0,-1 5 0,3-15 0,-3 16 0,1-17 0,-2 21-90,0-9 90,0 15-540,0-4 270,0 8-539,0-2 449,0 4-1619,0-1 1709,0 3 0,0-1 90,0 2-90,0-2 181,0 0 89,-2-3 89,1 1-89,-3-3 90,0 1-90,-2-4 0,3 4-269,-1-3 269,4 4 0,0 1 0,0 1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4"/>
    </inkml:context>
    <inkml:brush xml:id="br0">
      <inkml:brushProperty name="width" value="0.04286" units="cm"/>
      <inkml:brushProperty name="height" value="0.04286" units="cm"/>
    </inkml:brush>
  </inkml:definitions>
  <inkml:trace contextRef="#ctx0" brushRef="#br0">45 0 6453,'0'2'180,"0"0"90,0-2 1079,0 1-1349,-2 0 0,2 0 0,-2 0 90,1 0-90,0 1 0,1-1 0,0 0 90,0 1-90,0-1 0,0 4 90,0-1-90,0 9 90,0-5 0,0 11-90,0-10 180,0 15-180,0-13 180,0 13-180,0-14 0,0 9 90,0-11 90,2 14-180,-2-11 270,2 16-270,-2-17 269,0 15-179,0-14 180,-3 16-270,1-17 90,-2 11 0,4-15 0,-1 7 0,2-9 180,-1 6-180,0-7 359,0 5-359,-1-5 270,0 3-270,-1-3 0,1 2 0,0-4-90,0 1 0,1-1 0,0-1 0,-1 1 0,0 0 0,-1 1 0,0 0 0,0 3 0,1-2 0,-2 4 0,1-5 0,1 2 0,0-2 0,1 2 0,-1-1 0,-1 7 0,0-4 0,-1 7 0,2-8 0,0 3 0,1-6 0,0 0 0,0-2 0,1-2 0,1 0 0,-1-5 0,1 3 0,0-9 0,0 7 0,1-10 0,-1 9 0,0-15 0,0 12 0,1-15 0,-2 14-90,3-13 90,-2 13 0,2-12 0,-2 13 0,3-13 0,-2 14 0,2-11 0,-4 11 0,1-10 0,-2 10 0,0-13 0,0 13 0,0-10 0,0 14 0,0-5 0,0 7 0,2-5 0,-1 5 0,3-4 0,-3 4 0,1-4 0,-2 5 0,0-2 0,0 4 0,0-1 0,0 0 0,0 1 0,0-2 0,0 1-90,0-4 90,0 2-90,0-7 90,0 6-180,-1-6 180,1 6 0,-2-2-90,2 4 90,-1 0 0,1 2-90,0 0 90,0 2 0,0 0 0,0 1 0,-1 0 0,0-2 0,-3 3 0,2-2 0,-2 9 0,3-3 0,-4 18 0,4-12 0,-3 22 0,2-19 90,-1 20-90,2-22 0,1 14 90,-2-18-90,1 8 0,-1-13 90,0 3-90,1-6 0,-2 5 0,2-3 0,-3 7 0,3-5-180,0 10 0,1-9-899,1 6 629,-1-10-1618,0 3 1258,0-6 810,2 3 0,-1-2 0,2 1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5"/>
    </inkml:context>
    <inkml:brush xml:id="br0">
      <inkml:brushProperty name="width" value="0.04286" units="cm"/>
      <inkml:brushProperty name="height" value="0.04286" units="cm"/>
    </inkml:brush>
  </inkml:definitions>
  <inkml:trace contextRef="#ctx0" brushRef="#br0">167 51 6004,'-1'-2'179,"1"0"-89,0 1-90,1-1 0,1 1 90,-1 0-90,1-1 0,0 1 0,1-1 180,4-2-180,-1 1 180,4-4-90,-6 4 180,5-3-180,-5 4 270,4-2-270,-6 3 0,1-1-90,-2 2 0,0-1 90,1 0-90,0 0 89,-1 0 181,-1 0-180,-2 3 0,0-1 0,-2 2 0,-4 5 0,2 0-90,-13 18 90,7-10-90,-27 40 0,20-29 0,-26 42 0,27-43-180,-13 23 0,21-33-719,-4 9 449,10-18 450,1-3 0,3-6 0,4-5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6"/>
    </inkml:context>
    <inkml:brush xml:id="br0">
      <inkml:brushProperty name="width" value="0.04286" units="cm"/>
      <inkml:brushProperty name="height" value="0.04286" units="cm"/>
    </inkml:brush>
  </inkml:definitions>
  <inkml:trace contextRef="#ctx0" brushRef="#br0">336 1 6363,'2'1'90,"-1"1"-90,-1 1 90,0 1-90,0 1 0,-1 1 90,0 1-90,-2 1 180,-7 12 360,-14 20-450,4-6 270,-24 34-271,23-38 91,-30 46-180,28-42 0,-26 43 0,30-45 0,-15 31-90,24-39-449,-7 18 269,13-27 270,-2 10 0,6-20 0,-1 2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7"/>
    </inkml:context>
    <inkml:brush xml:id="br0">
      <inkml:brushProperty name="width" value="0.04286" units="cm"/>
      <inkml:brushProperty name="height" value="0.04286" units="cm"/>
    </inkml:brush>
  </inkml:definitions>
  <inkml:trace contextRef="#ctx0" brushRef="#br0">350 1 6004,'-7'13'269,"-1"0"-179,0 2 0,-1 1 0,0 2 0,-1 2 0,-1 0 0,0 2 180,-15 23-180,9-15 180,-23 41-180,22-39 0,-27 46-90,13-25-90,0 2-180,1-4 180,22-35-540,-7 10 450,11-18 180,0 0 0,6-10 0,0-1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8"/>
    </inkml:context>
    <inkml:brush xml:id="br0">
      <inkml:brushProperty name="width" value="0.04286" units="cm"/>
      <inkml:brushProperty name="height" value="0.04286" units="cm"/>
    </inkml:brush>
  </inkml:definitions>
  <inkml:trace contextRef="#ctx0" brushRef="#br0">371 0 6004,'-9'16'269,"0"1"-269,-1 2 90,-1 1-90,0 2 90,0 2-90,-2 1 90,1 2-90,-1 2 0,-1 0 0,-5 16 90,-15 35 0,9-22 0,0-3 0,1-3 0,4-12 90,-20 41-180,23-51 90,-12 22-90,20-35-180,-4 8 0,10-19-270,4-1 180,1-6 270,4-4 0,-2 1 0,1-2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1:43.679"/>
    </inkml:context>
    <inkml:brush xml:id="br0">
      <inkml:brushProperty name="width" value="0.04286" units="cm"/>
      <inkml:brushProperty name="height" value="0.04286" units="cm"/>
    </inkml:brush>
  </inkml:definitions>
  <inkml:trace contextRef="#ctx0" brushRef="#br0">220 0 6004,'-5'11'359,"0"0"-269,-1 0 0,0 2-90,1 0 90,-1 1-90,-1 1 90,-3 9 90,-11 22-180,6-14 180,-16 31-180,18-39 0,-6 14 90,9-19-90,-1 0 0,2-1 0,-1-1-90,0 6 0,2-7-540,-1 10 361,7-18 269,0 3 0,4-13 0,1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01.846"/>
    </inkml:context>
    <inkml:brush xml:id="br0">
      <inkml:brushProperty name="width" value="0.04286" units="cm"/>
      <inkml:brushProperty name="height" value="0.04286" units="cm"/>
    </inkml:brush>
  </inkml:definitions>
  <inkml:trace contextRef="#ctx0" brushRef="#br0">22 62 5914,'1'-9'449,"-1"1"-449,1 7 90,-1-1 630,0 2-720,0 2 0,0 0 0,0 2 90,0 3-90,1-1 90,1 12-90,0-7 90,1 16-90,-2-13 90,1 17-90,-2-18 90,0 20-90,0-21 0,-2 17 0,1-19 90,1 12-90,1-14 0,1 10 0,0-11 0,1 5 0,-2-8 90,-1 2-90,0-5 0,0 0 359,0-1-359,0-1 0,0 0 180,0 0-180,0 3 0,0-1 0,0 1 0,0 0 0,0-2 90,0 1-90,0-3 90,0 1-90,0-2 0,0 1 0,0 0 90,0-7-90,-1 3 0,-1-11 0,1 9 0,-1-16 0,2 12 0,1-16 0,0 17 0,4-16 0,-3 17 0,3-12 0,-2 14 0,-1-4 0,-2 7 0,0-1 0,0 3 0,0-1 0,0 3 0,0-5 0,0 3 0,0-8 0,1 5 0,0-8 0,0 8 0,1-7 0,-1 8 0,-1-6 0,0 7 0,0-5 0,0 5 0,0-4 0,0 5 0,0-3 0,0 4 0,0-2 0,0 2 0,0-1 0,0 2 0,0 0 0,0 3 0,0 1 0,-1 2 0,-3 12 0,3-8 0,-4 18 0,3-18 0,-1 16 0,2-14 0,0 18 0,0-16 0,-1 20 0,0-20 0,-2 19 0,3-18 0,-3 16 0,2-18 0,0 12 0,0-14 90,0 11-90,1-12 0,-4 11 0,3-12 0,-2 7 0,3-10 0,0 4 0,1-5 0,0 2 0,0-3 0,0 3 0,0-3 0,-1 4 0,1-3 0,-2 5 0,1-5 0,0 5 0,1-5 0,0 3 0,0-4 0,1 3 0,-1-4 90,0 1-90,1-2 270,-1-1-270,2-1 90,-2 0-90,3-1 0,0-3 0,0 1 0,3-8 0,-2 5 0,4-10 0,-4 8 0,6-15 0,-5 12 0,4-14 0,-5 15 0,2-19 0,-3 17 0,0-22 0,-3 20-90,0-26 0,0 20-360,0-35 180,0 33-629,-4-17 359,0 32 540,-3 1 0,3 6 0,0 1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0.646"/>
    </inkml:context>
    <inkml:brush xml:id="br0">
      <inkml:brushProperty name="width" value="0.04286" units="cm"/>
      <inkml:brushProperty name="height" value="0.04286" units="cm"/>
      <inkml:brushProperty name="color" value="#004F8B"/>
    </inkml:brush>
  </inkml:definitions>
  <inkml:trace contextRef="#ctx0" brushRef="#br0">301 97 5914,'-4'1'180,"0"0"-91,0 1 1,-1-2-90,1 1 90,0-1 0,-1 0 0,1 0 0,0 0 270,0-1-270,2 0 180,0-2-180,2 2 180,1-1-180,-1 1 179,1-1-179,-1 1 180,0-2-270,0 0 180,-2-5-180,1 3 90,-1-9 0,1 8 180,-3-8-180,1 7 180,-10-7-180,4 9 179,-30-4-269,19 8 90,-25 2 0,25 3 0,-21 8-90,24-5 0,-10 9 0,22-8 0,7 14 0,3-9 0,27 30 0,-14-24 0,30 33 0,-29-32 0,19 28 0,-25-27 90,8 26-90,-17-26 90,-7 22-90,-5-24 90,-22 15-90,12-21 0,-34 8 0,31-17-270,-24-3 90,33-7-449,-5-16 269,15 9-540,13-22 541,-1 18-811,26-20 721,-16 21 449,13-8 0,-14 13 0,0-1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1.881"/>
    </inkml:context>
    <inkml:brush xml:id="br0">
      <inkml:brushProperty name="width" value="0.04286" units="cm"/>
      <inkml:brushProperty name="height" value="0.04286" units="cm"/>
      <inkml:brushProperty name="color" value="#004F8B"/>
    </inkml:brush>
  </inkml:definitions>
  <inkml:trace contextRef="#ctx0" brushRef="#br0">0 111 6004,'7'-13'1169,"-1"2"-989,-4 9 0,0 0-90,0 0 90,-1 1-91,0 0 631,-1 1-630,-1 2-90,0-1 0,-2 3 90,2 0 0,-1 6-90,0 0 540,0 23-360,1-15 179,1 25-179,0-22 360,3 30-450,0-27 90,10 26-180,-5-36 180,18 8-90,-11-17 89,22-5-179,-19-5 0,28-23 0,-28 13 0,24-32 0,-27 26 0,6-13 0,-11 14 0,-2 1 0,-2-1 0,-1 0 0,-2-8 0,-1 6 0,-4-19 0,0 22 0,-5-14 0,3 23 0,-2 1 0,2 11 0,-3 21 0,5-7 0,2 31 0,2-24 0,8 31 0,-5-30-89,12 28-1,-8-32-630,17 16 450,-13-26-1169,28-4 1079,-23-11-539,28-16 719,-28 9-360,15-16 450,-21 16 0,9-12 90,-14 16 0,2-3 0,-7 8 180,1 1-180,-4 3 270,-1 7-270,0-2 360,-2 13-270,3-11 269,-1 11-269,2-12 180,0 7-180,0-9 180,0 3-180,0-5 90,0-1 0,0-2 90,0-4-180,1 0 90,3-14-180,-2 6 0,9-24 0,-4 17 0,17-32 0,-13 31 0,16-21 0,-18 30 0,9-7 89,-12 14-89,9 0 0,-7 6 180,7 11-180,-8-4 180,3 22-90,-7-15 180,0 33-180,-3-28 90,0 26-180,1-32 90,1 13-90,-1-19 0,1 8 0,-2-13 90,2 2 0,-1-5 90,1-2-180,-2-1 90,-1-10-90,1 6 0,1-15 0,0 11 0,7-18 0,-1 15 0,11-19 0,-8 19 0,14-14 0,-14 18 0,13-7 0,-14 11 0,11-2 0,-12 6-90,8 2 90,-11 1 0,4 11 90,-7-4-90,1 25 0,-3-19 0,4 25 0,0-26 90,9 15-90,-6-18 89,14 7 1,-12-12 0,19-2-90,-14-5-719,25-8 359,-21 2-2069,33-20 1800,-31 14 629,28-18 0,-31 19 0,9-5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8:59.601"/>
    </inkml:context>
    <inkml:brush xml:id="br0">
      <inkml:brushProperty name="width" value="0.04286" units="cm"/>
      <inkml:brushProperty name="height" value="0.04286" units="cm"/>
    </inkml:brush>
  </inkml:definitions>
  <inkml:trace contextRef="#ctx0" brushRef="#br0">412 112 6183,'-1'-5'810,"1"1"-630,0-2 90,0 0-90,0 0 89,0 0 1,-1 0 630,-5-6-360,0 4-1,-6-5-179,4 8 450,-3-2-541,6 3 271,-7-3-540,7 4 270,-13-5-270,10 5 90,-15 0 0,12 4 0,-19 5-90,14-1 90,-24 8 0,21-5 0,-21 12-90,23-9 90,-18 13-90,20-12 0,-13 17 0,17-15 90,-10 25-1,15-21 1,-1 26-90,10-25 180,12 26-90,-4-25 180,23 27-180,-15-26 270,28 22-270,-24-25 360,42 20-361,-37-24 271,43 8-270,-43-19 90,37-7-90,-36-3 0,34-17 0,-36 11-90,26-22 90,-32 19 0,15-24-90,-24 21 90,3-34-90,-13 29 0,-12-35-90,0 36-90,-22-22 0,15 28-629,-32-9 449,25 20-1169,-29 3 719,32 5-2248,-17 10 1888,26-4 1170,-6 10 0,14-7 0,1 3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2.430"/>
    </inkml:context>
    <inkml:brush xml:id="br0">
      <inkml:brushProperty name="width" value="0.04286" units="cm"/>
      <inkml:brushProperty name="height" value="0.04286" units="cm"/>
      <inkml:brushProperty name="color" value="#004F8B"/>
    </inkml:brush>
  </inkml:definitions>
  <inkml:trace contextRef="#ctx0" brushRef="#br0">535 203 6094,'4'-17'449,"-1"0"-359,-1 0 0,-1 1 0,-1-1 0,-2 0 0,-1 1 0,-1 0 180,-10-8 180,-16 2-450,4 3 269,-24 15-269,27 11 180,-29 24-180,31-10 90,-25 43 0,29-29-45,-2 13 0,2 3 45,2-1 45,-4 25 0,0 2-45,3-11 45,-2 15 0,0 0-135,6-22 45,1 3 0,1-2-45,3-12 0,-1 40 0,6-57-90,3 19-90,0-36-540,4-3 360,-5-13-899,-8-18 809,-1 7 450,-14-20 0,9 12 0,-5-7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2.748"/>
    </inkml:context>
    <inkml:brush xml:id="br0">
      <inkml:brushProperty name="width" value="0.04286" units="cm"/>
      <inkml:brushProperty name="height" value="0.04286" units="cm"/>
      <inkml:brushProperty name="color" value="#004F8B"/>
    </inkml:brush>
  </inkml:definitions>
  <inkml:trace contextRef="#ctx0" brushRef="#br0">1 52 6183,'57'-10'1170,"-7"2"-1080,-33 6-90,2 1 0,-1-1 0,19-2 0,-13 0 0,20-2 0,-24 3 270,18-3-180,-20 4 269,20-1-269,-27 3 180,9 5-180,-17 0 180,1 14-180,-4-6 180,-2 24-180,0-18 90,-1 28-90,2-26-180,1 25 0,1-29-1080,5 13 541,-4-22-811,2-1 1440,-2-10 0,0-4 0,2-1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2.883"/>
    </inkml:context>
    <inkml:brush xml:id="br0">
      <inkml:brushProperty name="width" value="0.04286" units="cm"/>
      <inkml:brushProperty name="height" value="0.04286" units="cm"/>
      <inkml:brushProperty name="color" value="#004F8B"/>
    </inkml:brush>
  </inkml:definitions>
  <inkml:trace contextRef="#ctx0" brushRef="#br0">1 7 6543,'0'-4'0,"1"2"0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3.864"/>
    </inkml:context>
    <inkml:brush xml:id="br0">
      <inkml:brushProperty name="width" value="0.04286" units="cm"/>
      <inkml:brushProperty name="height" value="0.04286" units="cm"/>
      <inkml:brushProperty name="color" value="#004F8B"/>
    </inkml:brush>
  </inkml:definitions>
  <inkml:trace contextRef="#ctx0" brushRef="#br0">0 328 6183,'0'11'630,"1"0"-450,0 0 0,0-1 0,0-1 0,0-1 269,0 2-269,-1-4 450,0 2-450,-1-7 539,-2-3-539,2-3 90,0-12-180,2 6-180,3-30 0,-2 22-90,4-27 0,-4 25-179,9-22 269,-6 24 0,11-15 0,6 27 0,3 2 0,1 7 0,-2 6 90,-12-4-90,5 0 0,-4-2 0,-1 0 90,1 0-90,-1 0-90,5-2 90,-4-1-90,22-8 90,-18 3 1,29-17 89,-27 12-90,11-8 90,-14 9 0,-1 1 0,-2 0 0,-2 1 0,2 0 0,-5 3 179,2-3-179,-7 5 180,-4 1-90,-3 3 0,-13 5-90,8-1 180,-15 9-180,12-6 90,-7 5 0,9-4-90,0 0 90,0 1-90,-1 1 180,-3 5-180,4-3 180,-7 19-90,12-17 0,-1 15-90,8-18 180,17 13-90,-8-13 0,23 14-1,-20-18 1,15 8 0,-19-11 90,7 5-90,-14-7 90,-8 6-180,-3-4 90,-32 11-180,19-9 0,-33 6-90,35-10-269,-14-4 179,24-3-360,7-16 360,9 7-270,24-26 361,-11 19-181,31-28 270,-27 26 0,32-28 90,-32 29 180,27-24-90,-30 26 359,25-22-269,-30 26 180,13-11-270,-22 20 180,4-2-90,-7 7 270,2 5-181,-4 1 451,-2 16-450,-1-8 449,-5 25-539,2-18 180,-8 40-360,5-33 0,-8 41 90,10-43-90,-4 27 0,8-32-90,5 16 90,2-25-719,16 5 359,-8-14-1259,23-9 989,-20 0-1169,19-10 1169,-22 9 630,5-2 0,-12 5 0,0 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4.096"/>
    </inkml:context>
    <inkml:brush xml:id="br0">
      <inkml:brushProperty name="width" value="0.04286" units="cm"/>
      <inkml:brushProperty name="height" value="0.04286" units="cm"/>
      <inkml:brushProperty name="color" value="#004F8B"/>
    </inkml:brush>
  </inkml:definitions>
  <inkml:trace contextRef="#ctx0" brushRef="#br0">1 82 6813,'0'-3'1889,"3"0"-1529,5-2-90,3 1 89,5-1 91,2-1-90,3-1-90,1 0 270,11-4-361,-8 4-898,22-6 89,-26 7-2068,9 2 1798,-24 6 900,-1 3 0,-6 2 0,0-1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7.195"/>
    </inkml:context>
    <inkml:brush xml:id="br0">
      <inkml:brushProperty name="width" value="0.04286" units="cm"/>
      <inkml:brushProperty name="height" value="0.04286" units="cm"/>
      <inkml:brushProperty name="color" value="#004F8B"/>
    </inkml:brush>
  </inkml:definitions>
  <inkml:trace contextRef="#ctx0" brushRef="#br0">71 92 5914,'2'-2'180,"0"0"-180,-1 1 89,0-1 1,-1 2 0,0-1 0,1 0 180,-1 0-180,0-1 90,0-2-90,0 3 0,0-3-90,0 3 0,0-5 0,0 4 0,0-5 0,0 5 180,0-3-90,0 3 0,0-2 0,0 2 0,0-4-90,0 3 179,0-7-179,0 6 270,-1-5-180,1 6 180,-2-1-180,1 4 0,-1 0 0,0 2 90,-5 14-180,4-5 270,-6 24-180,5-16 269,-4 32-179,6-25 180,-6 41-270,4-36 90,-7 43-180,6-43 0,-3 39 0,7-46-450,9 19 270,1-35-629,22-5 449,-13-8-629,23-18 629,-23 10-899,8-13 1259,-20 16 0,-1-3 0,-5 7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8.230"/>
    </inkml:context>
    <inkml:brush xml:id="br0">
      <inkml:brushProperty name="width" value="0.04286" units="cm"/>
      <inkml:brushProperty name="height" value="0.04286" units="cm"/>
      <inkml:brushProperty name="color" value="#004F8B"/>
    </inkml:brush>
  </inkml:definitions>
  <inkml:trace contextRef="#ctx0" brushRef="#br0">1 377 6183,'0'2'180,"1"-1"-90,0 1 0,2-1 0,1 0 90,2-1-90,0 0 0,1 0 0,0-1 270,16-8-270,-9 3 90,28-16-180,-23 9 90,43-31-90,-35 23 0,38-33 0,-42 33 0,11-11 0,-20 17 0,-1 1 0,-2 1 0,-1 0 0,0-2 0,-4 3 0,-1-9 0,-5 10 89,-3-9-89,2 13 0,-4-6 0,3 10-89,-3-1 89,2 5 0,-5 8 0,3-1 0,-6 20 89,7-10 1,-6 33-90,7-23 270,-3 43-180,4-37 270,0 47-270,3-46 0,1 20 0,-1-28 0,1-1 0,-1 0 0,1-3-90,-2-1 90,1-2 0,-1-1-90,0-3 90,-1 4-90,1-7 90,-1 8-90,1-14 89,-1 4-89,1-9 90,1-3-90,0-1 90,3-10-90,-1 3 0,9-18 0,-5 11 0,17-22 0,-12 19-90,24-24 90,-22 28 0,17-12 0,-22 22 0,8 1 0,-11 5-90,4 13 90,-7-5 0,3 22 0,-4-14 0,8 31 0,-5-27 90,11 26-90,-8-32 90,13 17 0,-10-21 0,19 6 0,-15-13 0,23-5-90,-19-4 90,26-14-90,-25 7 0,22-19 0,-27 16 0,18-34 0,-25 29 0,4-24 0,-13 29 0,-11-13 0,3 16 0,-16-8 0,12 16-90,-19 6 90,19 4 90,-15 22 0,21-13 0,-3 20-90,11-18 270,10 17-180,-2-16 0,29 21-180,-18-26-540,39 6 360,-32-19-1079,40-14 899,-36 3-989,28-17 899,-38 16 540,5-6 0,-18 9 0,-1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39.313"/>
    </inkml:context>
    <inkml:brush xml:id="br0">
      <inkml:brushProperty name="width" value="0.04286" units="cm"/>
      <inkml:brushProperty name="height" value="0.04286" units="cm"/>
      <inkml:brushProperty name="color" value="#004F8B"/>
    </inkml:brush>
  </inkml:definitions>
  <inkml:trace contextRef="#ctx0" brushRef="#br0">98 6 6183,'-1'-2'630,"0"0"-540,0 1 180,1 1-90,-1 0-90,0 2 0,-2 1 0,-1 1 0,0 3 89,-4 6 1,1-1 270,-10 21 0,3-1-360,-1 0 90,5-1-90,7-24 180,0 5-181,2-9 451,-1-1-360,1-1 450,0-2-450,1-1 89,2-7-179,1 2-90,9-17 0,-3 10 0,27-28 0,-19 24 0,26-20 0,-28 27 0,10-7 0,-17 14 0,2 1 0,-7 5 90,0 13-90,-2-3 90,0 22 0,0-17 0,9 32-90,-3-30 90,19 24 0,-11-29 0,26 11-90,-19-18-90,32-1 0,-29-6-899,30-8 449,-33 3-1799,16-11 1440,-25 7 899,3-6 0,-11 8 0,1-2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41.663"/>
    </inkml:context>
    <inkml:brush xml:id="br0">
      <inkml:brushProperty name="width" value="0.04286" units="cm"/>
      <inkml:brushProperty name="height" value="0.04286" units="cm"/>
      <inkml:brushProperty name="color" value="#004F8B"/>
    </inkml:brush>
  </inkml:definitions>
  <inkml:trace contextRef="#ctx0" brushRef="#br0">33 200 5824,'-3'3'270,"0"1"-181,0 1 1,0 1 0,0 0 90,1 3 180,-3 6-270,2-1 450,-2 21-360,3-15 449,2 37-449,1-34 90,5 32-180,-3-38 90,4 14-180,-4-21 270,0 6-90,-2-12 269,0 2 271,-1-5-630,0-7 90,0 1-90,4-13-90,0 5 0,10-26 0,-5 15 0,14-38-90,-11 32 90,15-34 0,-15 39 0,14-25 0,-17 34 0,9-10 0,-12 22 0,6 4 0,-8 5 180,6 20-180,-6-9 90,5 29-90,-4-23 90,8 37-1,-7-35 1,8 28 0,-8-36 0,9 12-90,-7-20 90,15 1-90,-10-10 90,21-12-90,-17 2 0,22-18 0,-22 13 0,23-29 0,-25 26 0,13-28 0,-20 31 0,3-13-90,-9 20 90,-2-1 0,-2 11 0,-10 14 0,5-3 0,-10 26 0,10-18 0,-2 31 0,7-28 0,9 32 0,0-35 0,16 19 0,-12-29 0,24 2 0,-17-11 90,25-11-90,-22 1 0,22-17 0,-25 11 0,23-25 0,-26 22 0,15-25 0,-23 28 0,3-13 0,-8 17 0,-2-5 0,-1 11 0,-6 1 0,3 6 0,-6 8 0,6-3 0,-3 19 0,7-13 90,6 26-90,-1-21 0,12 24 90,-9-22-90,16 21 0,-11-25 0,17 12 0,-16-20 90,20-3-90,-19-7 0,24-21 0,-25 9 0,15-22 0,-21 21 0,1-18 0,-7 20 0,-1-13 0,-2 16 0,0-6 0,-1 12 0,0-2 0,1 5 0,-1 10 0,1-1 0,1 21 0,1-13 90,6 22-90,-2-21 0,10 17 0,-6-21 0,14 8-90,-11-14 90,17-2-90,-15-7-360,18-10 270,-18 3-899,19-23 809,-19 16-269,17-30 359,-19 27 0,10-33 90,-14 27 0,7-37 90,-10 33 0,3-35 0,-6 37 90,2-27 0,-2 34 90,0-18-90,-2 26 269,0-8-269,-1 15 180,-3 0-180,2 7 0,-2 19 0,2-5 180,-2 35-90,3-23 180,1 43-181,2-38 1,6 43-180,-2-45-180,11 31 1,-6-40-901,25 14 720,-20-29-449,27-5 539,-27-9-450,18-16 541,-20 11-361,11-17 360,-16 15-360,10-18 450,-11 18-180,11-18 181,-11 17 178,11-21-89,-12 21 270,5-19-180,-10 22 360,3-12-270,-3 15 360,0-6-361,-1 10 271,-1-1-270,0 5 180,0 1-180,0 2 360,1 5-271,-1 0 541,2 15-540,-2-7 359,2 27-539,0-19 180,2 35-270,-1-30 90,5 33-90,-3-35 0,13 23-90,-8-31-1079,30 12 629,-19-26-1169,39-11 1079,-34-6-1079,29-18 1709,-35 17 0,9-7 0,-17 11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42.029"/>
    </inkml:context>
    <inkml:brush xml:id="br0">
      <inkml:brushProperty name="width" value="0.04286" units="cm"/>
      <inkml:brushProperty name="height" value="0.04286" units="cm"/>
      <inkml:brushProperty name="color" value="#004F8B"/>
    </inkml:brush>
  </inkml:definitions>
  <inkml:trace contextRef="#ctx0" brushRef="#br0">37 103 6273,'-10'0'810,"2"0"-540,1 0-90,1-1 0,3 0-1,1 0-89,2-1 0,1 0 270,14-3-270,-5 1 90,26-7-90,-17 5 0,36-10-90,-27 7 0,35-11 0,-37 12 90,28-6-90,-38 12 90,15 5-90,-24 2 270,2 14-180,-7-7 179,-1 24-179,-2-17 0,-1 29-90,0-25-90,0 14 0,0-18-89,1-2-91,1-1-90,0-2-630,3 2 361,0-5 629,9 1 0,-4-10 0,7-3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01.503"/>
    </inkml:context>
    <inkml:brush xml:id="br0">
      <inkml:brushProperty name="width" value="0.04286" units="cm"/>
      <inkml:brushProperty name="height" value="0.04286" units="cm"/>
    </inkml:brush>
  </inkml:definitions>
  <inkml:trace contextRef="#ctx0" brushRef="#br0">527 109 6183,'0'-2'360,"1"-1"-270,-1 0 0,2 1 90,0-1-90,0 0 90,2 1 0,-1-1 180,0-1 719,0-3-719,-1 3 809,-2-5-719,-3 6 539,-6-5-809,4 5 180,-12-6-360,7 4 180,-13-5-90,12 6 180,-18-6-180,17 6 0,-19-2 0,17 4-1,-21 4-89,17 1 90,-27 8-90,23-3 180,-40 21-180,37-15 90,-29 20 0,34-20 90,-19 20-90,22-18 0,-14 23-90,23-24 270,-1 21-180,9-19 270,8 24-181,-1-22 181,19 25-270,-11-25 360,26 23-270,-19-24 360,40 28-450,-34-29 269,42 21-269,-41-26 180,43 5-180,-40-13 0,42-7 0,-43-3-90,36-17 0,-41 10 0,24-23 0,-33 19 0,11-35 0,-21 28 0,-5-43 0,-9 38-180,-22-41 0,10 38-629,-30-34 449,27 41-1169,-27-15 719,28 30-2338,-24 6 1889,25 11 1259,-45 39 0,35-21 0,-27 24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42.175"/>
    </inkml:context>
    <inkml:brush xml:id="br0">
      <inkml:brushProperty name="width" value="0.04286" units="cm"/>
      <inkml:brushProperty name="height" value="0.04286" units="cm"/>
      <inkml:brushProperty name="color" value="#004F8B"/>
    </inkml:brush>
  </inkml:definitions>
  <inkml:trace contextRef="#ctx0" brushRef="#br0">1 10 6633,'0'-6'-270,"1"3"0,6 9 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2:43.381"/>
    </inkml:context>
    <inkml:brush xml:id="br0">
      <inkml:brushProperty name="width" value="0.04286" units="cm"/>
      <inkml:brushProperty name="height" value="0.04286" units="cm"/>
      <inkml:brushProperty name="color" value="#004F8B"/>
    </inkml:brush>
  </inkml:definitions>
  <inkml:trace contextRef="#ctx0" brushRef="#br0">0 404 6363,'16'65'1440,"-8"-31"-1261,8 35 1,-10-42 0,0 0 90,2 11-180,-2-9 270,6 25-270,-8-29 360,5 21-271,-6-32 541,1 7-450,-4-16 359,-2-4-449,-1-6 180,-10-26-360,6 12 0,-9-32 0,10 23-360,-8-61 90,25 19 1,5-1 359,2-27-523,1 33 1,4 17 522,1 42 0,-4 14 0,-5 0 0,4 5-90,-7-1 90,-3 0-1,-1 2 1046,0 14-1135,-4-10 180,-6 22-180,-3-23 0,-15 16 0,9-21-540,-17 5 271,17-13-901,-14-10 720,17-2-809,-2-28 899,10 14-899,12-48 989,-2 38 0,17-46 270,-14 48 180,15-33-90,-17 38 270,14-23-180,-16 31 180,8-14-270,-10 22 180,6-8-270,-7 12 179,7-4-89,-9 7 90,5-3-90,-7 5 270,2 1-270,-2 1 450,2 7-360,-2-2 449,0 19-449,-2-11 360,2 27-270,0-21 269,4 29-449,-2-27 270,6 31-270,-5-29 0,7 29-90,-6-31 90,13 26-90,-9-32 0,17 14 0,-15-24 0,18 0-90,-17-8 0,20-7 0,-19 1 0,18-13 90,-20 9-90,13-19 0,-16 15 0,9-28 90,-13 25 0,5-24 0,-9 28 90,-1-9-90,-2 15 90,-1-2-90,3 10 90,-2 5-90,2 2 90,3 16 0,0-9 0,10 20-90,-5-17 90,20 25-90,-14-26 90,23 16-90,-21-25 0,27-2 0,-22-7 0,25-14-90,-27 4 90,17-20 0,-25 16 0,7-24 0,-15 25 0,0-15 0,-3 23 0,-2 7 0,2 6 0,6 26 0,0-12 0,19 42 0,-11-29 0,21 55 90,-21-44 0,-1 12 0,-3 1 0,-6-5 90,-13 12 0,-6-2-1,-7-15-44,-17 1 0,-5-6-45,-2-18 0,-13-4 0,-1-4 0,4-9-180,-3-6 0,1-4-90,14-7-719,-29-39 269,55 18-2428,20-68 2158,13 57 900,15-6 0,4 2 0,2 17 0,22-15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09.214"/>
    </inkml:context>
    <inkml:brush xml:id="br0">
      <inkml:brushProperty name="width" value="0.08571" units="cm"/>
      <inkml:brushProperty name="height" value="0.08571" units="cm"/>
      <inkml:brushProperty name="color" value="#E71224"/>
    </inkml:brush>
  </inkml:definitions>
  <inkml:trace contextRef="#ctx0" brushRef="#br0">21 15 5914,'-3'-3'180,"0"1"-180,2 0 89,-1 1-89,1 0 90,-1 0 0,1-1 0,-1 2 0,1-1 360,-1 1 449,1 0-89,-1-1-720,6 2 0,-2-1 90,5 3 0,-1 0 0,0 2 269,7 4-179,-3 0 270,13 8-270,-8-5 539,37 25-719,-24-18 180,54 29-270,-46-28 90,9 3 0,0 0-90,-5-1 90,12 8 0,1 1-90,-12-5 45,7 5 0,-2-1 45,-13-8-90,34 25 0,-41-29 0,27 19 0,-34-23 90,18 12-90,-25-18 0,12 9 0,-16-12 0,5 3 0,-9-5-90,4 0 0,-5-2-450,2 0 180,-3-1-1259,1-2 810,-4 0-1800,-6-4 1800,-1 1 809,-5-3 0,2 3 0,-1-1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10.116"/>
    </inkml:context>
    <inkml:brush xml:id="br0">
      <inkml:brushProperty name="width" value="0.08571" units="cm"/>
      <inkml:brushProperty name="height" value="0.08571" units="cm"/>
      <inkml:brushProperty name="color" value="#E71224"/>
    </inkml:brush>
  </inkml:definitions>
  <inkml:trace contextRef="#ctx0" brushRef="#br0">15 434 6094,'-3'4'89,"0"-1"1,1 0-90,1 0 0,-1-1 0,1-1 90,0 1 0,0 0 0,0 0 180,1 0-180,1 0 270,1 0-180,0-1 269,3-1-269,-2 0 180,2-1-270,-3-1 270,6-2-270,-1 2 719,20-10-539,-11 5 540,34-19-540,-25 13 449,44-26-629,-33 18 270,50-29-360,-47 27 180,46-27-90,-50 29 180,51-28-270,-54 31 90,43-23 0,-50 28 0,27-13-90,-33 17 89,13-8-89,-22 12 90,5-3-90,-11 6 0,3-1 0,-6 3 0,2 0-90,-2 0 90,0 0-1079,1 0 539,-5 1-179,2 0-91,-4 0-89,2 1-181,0-1 1080,-6 4 0,3-2 0,-2 2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1.781"/>
    </inkml:context>
    <inkml:brush xml:id="br0">
      <inkml:brushProperty name="width" value="0.04286" units="cm"/>
      <inkml:brushProperty name="height" value="0.04286" units="cm"/>
      <inkml:brushProperty name="color" value="#004F8B"/>
    </inkml:brush>
  </inkml:definitions>
  <inkml:trace contextRef="#ctx0" brushRef="#br0">335 89 5914,'3'0'180,"-2"0"-91,0 0 1,0 1 0,-1 0-90,0 1 90,0-2 0,0 1 270,-2-1-360,1 0 989,0 0-899,4 0 0,-2-1-90,2 1 90,-1-2 0,-1-1-90,1-2 90,0 1-90,-1-9 0,-1 7 0,-6-11 90,1 10-90,-13-8 0,7 9 0,-23-4 0,16 7 0,-29 1 0,25 3 0,-31 8 0,32-1 0,-20 17 0,30-10 0,-6 25-90,14-19 90,7 31 0,3-28 0,18 31 0,-10-33 0,23 25 0,-21-28 0,23 22 90,-26-27 90,11 17-180,-21-21 180,-3 7-90,-6-9 0,-22 8-90,10-9 0,-29 3 0,25-10 0,-25-3 0,27 0 0,-14-6 0,22 4-270,2-9 180,11 5-719,20-18 539,-5 13-1439,43-21 1709,-33 22 0,23-8 0,-28 14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3.881"/>
    </inkml:context>
    <inkml:brush xml:id="br0">
      <inkml:brushProperty name="width" value="0.04286" units="cm"/>
      <inkml:brushProperty name="height" value="0.04286" units="cm"/>
      <inkml:brushProperty name="color" value="#004F8B"/>
    </inkml:brush>
  </inkml:definitions>
  <inkml:trace contextRef="#ctx0" brushRef="#br0">215 453 6094,'3'-2'269,"-1"0"-269,-1 1 90,1 0-90,-1-1 90,1 1-90,-1-1 0,1-1 90,2-1 0,-1 0 90,4-4-90,-4 2 450,2-6-1,-6 3-449,-1 0 90,-14 2-90,5 6-90,-23 2 0,17 2 0,-26 8 0,24-4 0,-25 16 0,28-10 0,-14 25 0,23-19 0,-2 12 0,8-12 0,1 2 0,1 0 0,1 1 0,8 14 0,-3-14 0,10 15 0,-8-23 0,14 3 0,-11-11 0,25-11 0,-20-2 0,26-24 0,-27 13 0,18-29 0,-21 24 0,7-31 0,-15 31 0,0-21 0,-6 29 0,-4-7 0,1 18 0,-6 8 0,7 4 0,-4 22 0,6-13 0,4 27 0,2-24 0,17 24 0,-10-28 0,22 11 0,-20-21-90,30-12 90,-29 1 0,15-10 0,-24 8 0,-1-1 0,-2 1 0,0-2 0,-3 5 0,2 1 0,-2 3 0,0 6 0,-1-3 90,-1 8-90,1-6 90,-1 5-90,2-5 180,-1 2-90,1-6 180,0 2-180,0-4 270,-1-2-360,0-1 179,0-15-179,0 8 0,4-27 0,0 18 0,10-33-89,-4 27 89,14-27 0,-12 33 0,11-14 0,-14 25 0,12 3 0,-12 10 0,10 18 0,-12-6 0,6 26 0,-8-21 89,1 25-89,-5-28 0,1 17 0,-1-23 0,2 9 0,-2-15 0,3 0 0,-1-7 0,3-6 0,-2 0 0,7-17 0,-4 10 0,14-32 0,-11 24 0,14-31 0,-15 33-89,9-17 89,-11 25 0,7-7 0,-9 15 0,5 5 0,-6 4 89,6 20-89,-6-8 0,8 39 0,-6-30-89,9 33 89,-7-38-180,15 16 0,-10-25-450,27 2 360,-19-13-539,31-10 629,-28 1-270,25-17 360,-30 11 0,15-19 90,-22 18 0,7-17 180,-12 15-90,1-4 0,-4 11 90,0 2-90,0 11-90,0 4 0,1 4 90,5 16 0,-4-10 90,13 29-90,-9-24 89,10 22 181,2 10-270,-7-20 0,4 21 0,-14-40 0,1 6 90,-4-9 0,-1-1 0,-4-7-90,-4-7 0,-4-8-90,0-1 0,-9-18 0,6 0 0,-9-19 0,6-2 0,4-8 0,6-2-90,7 1 90,5 17 0,21-12 0,-10 34 0,29-12 0,-25 30 0,24 13 0,-26 1 90,16 27-90,-22-17 0,2 38 0,-12-35 0,-10 28 0,1-36 0,-16 9 0,12-18 0,-16-4 0,17-7-90,-9-18 90,13 6-270,2-35 180,7 23-360,14-65 270,-7 51 90,4-10 0,0 1 90,-2 15-90,10-31 90,-14 44 0,8-14 0,-10 27 0,4-3 90,-5 13-90,4 10 0,-4 0 90,8 35 0,-7-21 90,10 45-90,-9-38 0,10 37 0,-7-39 0,17 29-90,-12-37 0,26 17 0,-19-26 0,33 2 0,-28-14 0,45-15 0,-43 5 0,32-21 0,-42 18 0,11-19 0,-21 18 0,-3-18 0,-8 17 0,-13-12 0,4 18 0,-18-2 0,14 11 90,-14 14 0,19-3 180,-3 26-180,12-18 179,11 26-179,0-26 0,26 17-90,-13-24-90,60 4-89,-43-14-811,60-8 360,-63 0-1528,35-11 2158,-45 10 0,11-6 0,-20 6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5.031"/>
    </inkml:context>
    <inkml:brush xml:id="br0">
      <inkml:brushProperty name="width" value="0.04286" units="cm"/>
      <inkml:brushProperty name="height" value="0.04286" units="cm"/>
      <inkml:brushProperty name="color" value="#004F8B"/>
    </inkml:brush>
  </inkml:definitions>
  <inkml:trace contextRef="#ctx0" brushRef="#br0">175 285 6094,'6'-7'449,"0"-2"-269,0 1-90,1-1 90,-1-1-90,1 0 90,-2 0-90,0 0 0,-1 1 90,-1 0 179,-3-5-179,-1 5 90,-10-7-180,2 10 0,-34-1-90,-6 13 0,2-2 0,-2 11 0,38-9 0,1 12 0,14-10 0,22 18 0,-7-14 0,35 22 0,-27-17 90,31 24-90,-31-14 0,9 18 90,-21-19 0,-12 12-90,-8-23 0,-19 12 90,9-19-90,-20 2 0,20-9 0,-13-8 0,20 0-90,5-17 90,10 11 0,25-21 0,-11 19 0,37-17 0,-29 18 0,48-18 0,-44 19 0,41-17 0,-48 18 0,26-17 0,-32 16 0,16-15 0,-24 17 0,3-11 0,-14 14 0,-11-8 0,1 10 0,-30-4 0,20 9 0,-25 7 0,29-1 0,-13 17 0,20-10 0,-1 27 0,9-18 0,13 27 0,-2-26 0,23 21 0,-16-27 0,41 9 0,-33-19 0,39-8 0,-40-6 0,28-22 0,-32 13 0,18-30 0,-26 23 0,6-34 0,-16 31 0,-4-37 0,-4 36 0,-14-33 0,10 41 0,-14-7 0,15 26 0,-8 19 0,11-4 0,0 33 0,5-23 0,8 36 0,-2-33 0,12 32 0,-8-35 0,17 22 0,-14-29 0,23 10 0,-18-20-270,31-4 0,-25-8-629,27-15 449,-31 8 450,12-19 0,-23 17 0,0-9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5.216"/>
    </inkml:context>
    <inkml:brush xml:id="br0">
      <inkml:brushProperty name="width" value="0.04286" units="cm"/>
      <inkml:brushProperty name="height" value="0.04286" units="cm"/>
      <inkml:brushProperty name="color" value="#004F8B"/>
    </inkml:brush>
  </inkml:definitions>
  <inkml:trace contextRef="#ctx0" brushRef="#br0">0 37 6633,'32'-15'1349,"-1"2"-1439,-5 10 1,2 0-91,1 2 0,1 0-270,15 2 180,-12 2 270,33 4 0,-33-3 0,16 3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6.149"/>
    </inkml:context>
    <inkml:brush xml:id="br0">
      <inkml:brushProperty name="width" value="0.04286" units="cm"/>
      <inkml:brushProperty name="height" value="0.04286" units="cm"/>
      <inkml:brushProperty name="color" value="#004F8B"/>
    </inkml:brush>
  </inkml:definitions>
  <inkml:trace contextRef="#ctx0" brushRef="#br0">273 705 6273,'0'-5'540,"-2"0"-360,-1 0-90,-1 0 0,-2 0 0,-2 0 0,-2 1-90,-1 1 90,-10 1 0,3 1 90,-24 8-90,19-2 179,-32 18 1,27 6-180,-3-2 180,20 15-180,13-24 0,3 10 90,0-13-90,2-1 0,0 0 90,2 0 0,6 2-91,-3-5 91,19 5-180,-14-12 90,27-5-90,-24-4 0,26-19 90,-27 9-90,24-36 0,-27 27 0,12-39 0,-21 37 0,5-34 0,-8 34-90,6-27 90,-4 32 0,9-20 0,-7 25 0,11-19 0,-9 21 0,20-24 0,-15 22 0,18-18 0,-17 19 0,24-29 0,-21 22 0,21-35 0,-29 34 90,1-32-90,-12 30 0,-12-30 0,3 32 0,-24-22 0,18 32-90,-24 6 90,24 16 0,-21 36 0,23-14 0,-13 63 0,17-43 45,1 14 0,1 2-45,3-3-1696,1 13 0,2 0 1696,2-7-588,3 7 0,2 1 588,1-14 0,3 11 0,0-3 0,-1-20-108,-1 0 1,0-4 286,-4-23 451,3 13-450,-6-28 3063,0-4-3153,-3-10 1726,-4-23-1816,3 8 90,0-39-90,4 27 0,14-43 0,-2 40 0,41-50 0,-26 53 0,46-36-90,-46 47-810,28-16 360,-35 22-1888,16-11 1528,-24 15 1078,5-9 1,-14 12 0,1-4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8.216"/>
    </inkml:context>
    <inkml:brush xml:id="br0">
      <inkml:brushProperty name="width" value="0.04286" units="cm"/>
      <inkml:brushProperty name="height" value="0.04286" units="cm"/>
      <inkml:brushProperty name="color" value="#004F8B"/>
    </inkml:brush>
  </inkml:definitions>
  <inkml:trace contextRef="#ctx0" brushRef="#br0">86 294 5914,'-13'-10'629,"1"1"-539,9 5 0,0 0-90,0 0 180,-2-1-90,2 1 270,-4-4-270,3 4 180,-4-2-91,4 3 91,-2-1-180,3 2 90,-2 0-180,3 1 90,-2 6-90,3 0 270,2 23-180,1-13 180,5 27 0,0-10 269,8 22-359,-4-16 450,9 24-450,-11-37 269,10 23-269,-11-32 180,7 11-360,-9-20 90,5-1 0,-7-9-90,1-4 0,-2 0 0,0-3 0,0-1 0,0-1 0,1-9 0,0 3 0,2-25 0,-2 19 0,4-31 0,-4 32 0,4-27 0,-5 33 0,3-18-90,-4 27-450,4-10 181,-1 11-1350,6-6 1079,-4 8-989,6-1 1349,-7 6-360,9 10 540,-10-3 180,10 15-90,-9-10 90,7 11 0,-7-12 180,10 12-180,-8-12 360,17 13-360,-14-17 180,17 3-180,-17-11 89,16-9-179,-15 3 90,15-14-90,-17 9 0,12-15 0,-15 15 0,5-14 0,-9 15 0,-7-14 0,-1 16 0,-14-5 0,7 14 0,-16 6 0,13 0 90,-13 16-90,16-10 0,-5 24 0,13-19 90,2 27-90,4-24 0,17 29 0,-7-30 0,27 16 0,-20-26 0,34 0 0,-27-10 0,37-11 0,-37 1 0,29-18 0,-36 13 0,17-27 0,-25 26 0,3-20 0,-12 27 0,-2-3 0,-1 12 0,-4 9 0,3-1 0,-2 17 0,4-12 180,3 19-180,0-17 270,4 15-180,-3-18 180,4 8-270,-5-14 180,3-1-180,-5-6 90,5-12-90,-3 4 0,6-21 0,-4 14 0,3-28 0,-5 24 0,1-30 0,-4 30 0,-1-18 0,0 26 0,1-6 0,1 15-90,6 1 90,-3 5 0,16 10 0,-10-5 90,15 9-90,-14-10 0,17 2 0,-15-7 0,21-5 0,-18-1 0,21-14 0,-21 8 0,17-19 0,-20 15 0,11-20 0,-17 19 0,3-27 0,-9 27 0,-4-18 0,0 26 0,-5-1 0,4 9 0,-3 15 0,5-2 0,4 27 0,1-18 0,13 45 0,-7-39 0,18 38 0,-15-44 0,14 21 0,-15-29-270,11 9 90,-14-18-540,5-5 361,-11-4-901,-12-20 990,0 12 270,-18-18 0,11 17 0,-5-3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08.269"/>
    </inkml:context>
    <inkml:brush xml:id="br0">
      <inkml:brushProperty name="width" value="0.04286" units="cm"/>
      <inkml:brushProperty name="height" value="0.04286" units="cm"/>
    </inkml:brush>
  </inkml:definitions>
  <inkml:trace contextRef="#ctx0" brushRef="#br0">490 135 6453,'-4'-2'1080,"1"0"-810,0-1-1,1-1 91,1 0-90,0-1 90,1 1-90,0-2 89,0 1 901,-3-4-990,1 4 359,-5-5-539,5 7 90,2-4-90,0 4 0,1-4-90,-2 4 180,-3-6-90,2 5 90,-4-4-180,3 5 90,-5-3 0,4 3-90,-6-2 90,5 3-90,-6-2 90,6 2-90,-11-2 0,9 3 89,-11-1-89,11 2 0,-9 1 0,8 0 90,-11 2-90,9-1 0,-11 5 90,11-3 0,-13 6-90,12-5 180,-11 8-180,13-9 0,-7 7 90,10-8-90,-5 7 0,6-5 0,-3 4 0,2-2 90,0-1-90,0 1 0,0 0 90,-5 3-90,4-2 180,-13 14-180,11-11 90,-9 14-90,12-16 90,-7 12-90,8-12 0,-7 12 0,8-11 90,-5 12-90,5-13 0,-3 14 0,5-13 90,-2 15-90,2-13 0,0 17 90,1-17-90,1 15 0,0-17 90,2 13-90,-1-14 90,3 11-90,-2-12 0,4 12 0,-3-12 0,4 12 0,-4-11 90,7 12-90,-6-13 0,5 11 0,-5-13 89,6 8-89,-5-9 0,9 6 90,-6-6-90,12 4 0,-11-6 90,12 4 0,-11-4 0,14 2 0,-13-4 0,16-1 0,-16-2 0,16-4-90,-14 2 180,18-6-180,-16 4 90,21-10-90,-19 9 0,21-11 0,-21 10 0,25-12 0,-25 12 0,20-10 0,-25 11 90,13-8-90,-14 7 0,12-13 0,-12 11 0,14-18 0,-15 16 0,14-22 0,-14 21 0,9-18 0,-13 21 0,4-11 0,-6 13 0,1-7 0,-4 8 90,-2-8-90,-1 7 0,-5-13 0,2 10 0,-6-20 0,5 16 0,-11-26 90,10 24-90,-12-21 0,12 27 0,-12-12-90,10 15-90,-16-5 90,11 9-720,-24 0 451,17 4-1350,-27 3 899,28-2-2428,-18 2 2159,26-1 1079,-4 2 0,12 0 0,2 1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49.468"/>
    </inkml:context>
    <inkml:brush xml:id="br0">
      <inkml:brushProperty name="width" value="0.04286" units="cm"/>
      <inkml:brushProperty name="height" value="0.04286" units="cm"/>
      <inkml:brushProperty name="color" value="#004F8B"/>
    </inkml:brush>
  </inkml:definitions>
  <inkml:trace contextRef="#ctx0" brushRef="#br0">5 175 6273,'-4'-5'900,"72"-6"-810,2 3-90,26-2-786,-32 3 786,-42 6 463,5-1-283,-9 2 55,2 1 125,-6 5-181,-5 0 181,2 8 268,-7-3-268,0 23-360,-3-16 0,0 21 0,0-23 0,4 12-90,-2-16-270,10 8 90,-5-16-899,10-10 899,-12-2-90,4-16 270,-9 10-180,-8-37 270,2 26 0,-7-25 0,0 21 0,-2-4 0,2 7 0,-2-2 0,9 22 0,1 1 0,4 7 0,3 7 0,1-5 0,1 4 0,0-5-90,1 0 90,2-1-90,0 0 1,8 0 89,-3 1-90,20 0 90,-14-2 0,28 3 90,-29-3-1,18 0 1,-26-1 180,8 0-180,-12 0 360,3 2-360,-7-1 270,1 1-180,-2-1-1,-1 0-89,-1 0-90,-4 3 0,1 0 90,-10 7-90,6-5 180,-10 9-180,11-8 180,-6 10-90,8-8 0,-4 16-90,5-12 180,-4 21-180,4-18 180,-1 28-180,6-26 0,9 23 0,1-28 0,26 9 0,-14-16 0,31-2 0,-10-8 0,27-10 0,-22 2 0,24-16 0,-44 14 0,19-14 0,-25 7 0,3-6 0,-10 6 0,-7-21 0,-8 22 0,-11-27 0,2 31 0,-17-15 0,13 21 0,-21-3 0,20 12 0,-20 7 0,22 0 0,-9 16 0,15-8 90,2 24-90,7-18-90,14 28 90,-5-27 0,31 28 0,-23-32 0,35 14 0,-33-25 0,30-3 0,-29-7 0,31-15 0,-31 8 0,28-22 0,-32 16 0,22-24 0,-27 22 0,14-34 0,-21 32 0,-1-27 0,-10 33 0,-13-13 0,6 19 0,-14-3 0,13 10 0,-10 7 0,15 0 0,-1 15 0,7-7 180,15 28-90,-4-23 449,28 28-269,-19-29 540,28 22-630,-27-22 359,19 18-449,-27-21 90,3 17-180,-17-19 90,-19 16-90,4-17-180,-40 8 0,32-15-989,-26-9 629,38-5-1439,5-24 1260,12 15 719,27-22 0,-9 24 0,16-8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0.532"/>
    </inkml:context>
    <inkml:brush xml:id="br0">
      <inkml:brushProperty name="width" value="0.04286" units="cm"/>
      <inkml:brushProperty name="height" value="0.04286" units="cm"/>
      <inkml:brushProperty name="color" value="#004F8B"/>
    </inkml:brush>
  </inkml:definitions>
  <inkml:trace contextRef="#ctx0" brushRef="#br0">117 396 6094,'10'-7'629,"1"0"-449,0-1 90,2-1-90,0-2 0,1-1 90,1-1-91,1-2 181,8-8-270,-7 5 270,16-33-270,-25-2-90,3 0 90,-27-3-90,1 36 0,-38-11 0,25 22 0,-41 12 0,45 11 90,-19 42 0,28-23-716,-5 26 716,12-22-1,3 3-210,0 1 211,1 2 0,0 0 0,2 20 0,0-15 179,6 46-89,-1-48 270,9 47-180,-6-58 180,7 28-360,-10-43 179,3 11-269,-5-22 90,-3-5-90,0-8 613,-5-18-613,3 5 0,-3-36-90,4 23 0,1-46 90,4 41-90,3-19 0,1 29 225,2 3-224,2 3 89,2 2-90,1 4 0,2 3 0,1 2 90,3 3-180,18 5 90,-13 2 0,27 15 90,-30-5 0,16 23 0,-24-17 90,8 25-90,-16-23 90,1 19 0,-5-24 90,0 11-90,-1-18 179,2 4-179,-1-10 90,0-10-180,0-1 0,-2-15-90,1 8 0,0-24 0,1 16-179,5-40 179,-2 39 0,10-28 0,-6 39 90,15-8 0,-11 16-90,19 0 90,-15 6 0,22 2 0,-21 0 0,24 2 0,-27-2 0,15 2 0,-23-3 90,2 4-90,-8-2 90,-7 11-90,1-3 90,-11 23-90,10-15 90,-6 29 0,11-25 89,9 34-179,0-37 90,17 20 0,-12-31-90,20-3 0,-17-8 0,17-15 0,-19 6 0,10-18 0,-16 14-180,-1-23-449,-13 4 89,-4-6 180,0 8-629,-4 8 719,8 16-540,-7 5 541,9 8-811,-1 16 631,6-7 449,3 9 0,1-10 0,1 1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1.065"/>
    </inkml:context>
    <inkml:brush xml:id="br0">
      <inkml:brushProperty name="width" value="0.04286" units="cm"/>
      <inkml:brushProperty name="height" value="0.04286" units="cm"/>
      <inkml:brushProperty name="color" value="#004F8B"/>
    </inkml:brush>
  </inkml:definitions>
  <inkml:trace contextRef="#ctx0" brushRef="#br0">7 292 6273,'1'9'1979,"-1"0"-1799,-1-6-90,-1 2 90,0-3 0,1-2 360,0 0-271,1 0 271,-1-3-360,2 1 90,2-9-270,-1 3 90,8-19-180,-3 12 90,12-29-90,-9 20-90,17-43 90,-17 40 90,7-24 0,-12 38-90,1-1 90,-3 12 90,3 14-90,-3 0 0,6 23 0,-6-16 90,3 10-90,-3-14 0,0-1 0,1-1 90,0-1-90,3 1 0,-2-4 0,11-2 0,-6-8 0,16-12 0,-14 3 0,20-23 0,-17 17 0,22-27-90,-22 24 90,15-19 0,-20 25 90,6-2-90,-12 15 0,1 16 0,-4-2 0,4 29 0,0-20 0,17 29-90,-7-31-809,44 21 449,-29-31-1799,41 5 1530,-46-15 719,11-3 0,-22-1 0,1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3.232"/>
    </inkml:context>
    <inkml:brush xml:id="br0">
      <inkml:brushProperty name="width" value="0.04286" units="cm"/>
      <inkml:brushProperty name="height" value="0.04286" units="cm"/>
      <inkml:brushProperty name="color" value="#004F8B"/>
    </inkml:brush>
  </inkml:definitions>
  <inkml:trace contextRef="#ctx0" brushRef="#br0">3 49 6363,'-1'-2'450,"-1"1"0,2 1-270,2 1-90,-1 0 90,3 2-1,-2 2 1,2 2 90,-1 1-90,2 3 450,2 8 629,2 21-899,-2-11 449,1 26-629,-8-36 90,1 16-180,-1-23 0,-1 5-90,1-13 90,-5-6-90,2-3 0,-3-24-90,6 13 90,5-34 0,0 27 0,10-30 0,-7 29 0,11-23-90,-10 30 90,12-12 0,-12 20 0,10 2 0,-11 8 0,11 21 0,-10-9 90,13 27-90,-12-22 0,13 17 0,-10-19 0,30 17 0,-20-19 0,42 9 0,-36-20-90,37-4 90,-38-4 0,32-12 0,-37 7 0,23-15 0,-31 13 0,11-18 0,-20 16 0,-12-24 0,-4 23 0,-29-17 0,17 24 0,-29-1 0,30 10 0,-16 9 0,24-1 0,-2 18 0,12-11 0,9 24 0,1-21 0,30 26-90,-18-28-360,36 14 91,-31-25-811,32-3 631,-30-6-631,34-12 810,-34 7-359,27-12 629,-34 13-180,17-11 270,-25 9-90,10-12 90,-14 10 90,5-22 0,-8 18 270,0-17-270,-4 22 359,0-4-269,-1 12 180,0 4-270,0 2 180,1 17-180,0-8 270,5 34-360,-1-25 0,8 30 0,-5-33-450,14 15 180,-10-25-1169,11 2 809,-13-13 630,3-8 0,-6-1 0,1-5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3.367"/>
    </inkml:context>
    <inkml:brush xml:id="br0">
      <inkml:brushProperty name="width" value="0.04286" units="cm"/>
      <inkml:brushProperty name="height" value="0.04286" units="cm"/>
      <inkml:brushProperty name="color" value="#004F8B"/>
    </inkml:brush>
  </inkml:definitions>
  <inkml:trace contextRef="#ctx0" brushRef="#br0">0 0 6183,'20'34'0,"-1"-6"0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4.232"/>
    </inkml:context>
    <inkml:brush xml:id="br0">
      <inkml:brushProperty name="width" value="0.04286" units="cm"/>
      <inkml:brushProperty name="height" value="0.04286" units="cm"/>
      <inkml:brushProperty name="color" value="#004F8B"/>
    </inkml:brush>
  </inkml:definitions>
  <inkml:trace contextRef="#ctx0" brushRef="#br0">171 367 5914,'-25'-7'359,"1"1"-269,10 4-90,-1 1 90,1 1 0,0 1 0,1 1 0,-3 1-90,5 1 90,-4 8 0,10-5 0,1 14 0,6-11 0,7 14-90,-2-14 0,11 10 0,-9-15 0,13-1 0,-13-7 90,11-12 90,-6-10 180,-2 2-271,-3 0-89,-9 15 0,0 7 90,0 1-90,1 1 0,1 1 0,1 2 0,1 2 0,11 13 0,-4-4 90,21 30-90,-15-19 90,12 18 0,-13-16 0,-1 2 0,0 2 0,-2 1 90,-2 0 0,-3 1 90,-2 0 0,-2-1 809,-4 25-719,-2-21 449,-12 36-629,3-45 0,-25 22-90,16-33-90,-29 10 0,26-22 0,-23-7 0,28-6-90,-14-26 90,21 11-719,-3-50 359,13 31-630,7-30 1,3-4 539,4 5-90,6-23 1,2-1 269,-1 20 90,3-7 0,1 3 90,-4 16 90,0 5 0,-1 5 0,-6 17 90,8-10-90,-15 38 270,4 20-90,-6 4 539,11 55-539,-8-34 90,2 12 0,1 1-180,-2-10 270,11 48-270,-10-51 90,6 34-180,-9-45 90,4 17-90,-7-31 0,9-1 0,-5-13 0,14-18-90,-10 4 0,21-40 90,-18 29-90,13-29 0,-17 37 0,7-12 90,-10 21 0,9-1 0,-9 14 0,8 17 0,-8-6-90,10 22 0,-9-19-540,17 19 360,-12-24-539,21 9 539,-19-17-629,21-7 899,-22-3 0,9-8 0,-15 4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4.666"/>
    </inkml:context>
    <inkml:brush xml:id="br0">
      <inkml:brushProperty name="width" value="0.04286" units="cm"/>
      <inkml:brushProperty name="height" value="0.04286" units="cm"/>
      <inkml:brushProperty name="color" value="#004F8B"/>
    </inkml:brush>
  </inkml:definitions>
  <inkml:trace contextRef="#ctx0" brushRef="#br0">31 1 5914,'-6'2'1169,"-7"80"-1079,9-51 90,-4 61 0,11-65-90,0-7 90,0 3-91,-2-10 1,0-2 180,0 4-180,0-7 90,-2 3-180,0-10 90,-1-7-90,2-1 0,3-14-90,17-6 90,-5 5 0,12-1 0,-6 15 0,-3 4 0,26 10 0,-24 1 90,20 20-90,-29-11 0,2 10 90,-11-10 0,-1 1 0,-3-1 90,-2 1 90,-6 4-180,0-5 90,-20 13-180,12-16 0,-25 8-90,25-17-720,-17-8 540,26-3-719,1-20 629,12 13-629,14-18 719,-6 17 270,9-7 0,-8 11 0,1 1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5.050"/>
    </inkml:context>
    <inkml:brush xml:id="br0">
      <inkml:brushProperty name="width" value="0.04286" units="cm"/>
      <inkml:brushProperty name="height" value="0.04286" units="cm"/>
      <inkml:brushProperty name="color" value="#004F8B"/>
    </inkml:brush>
  </inkml:definitions>
  <inkml:trace contextRef="#ctx0" brushRef="#br0">79 62 6004,'-11'-28'1169,"1"5"-989,7 22-90,0 1 0,0 0 0,0 2 0,-1 0 179,-6 10-89,3-4 180,-7 22-270,9-14 180,-1 26-180,7-22 0,10 23 0,-1-27-90,31 13 0,-21-22 0,25-2 0,-27-10 0,19-20 0,-21 11 0,8-25 0,-21 23 0,-14-23 0,0 22 0,-11-10 0,6 14-90,-1 0 90,0 2-90,-1 3-90,-5-1 90,7 5-720,-12 3 631,19 3-631,-1 12 540,13-6 270,15 12 0,-6-10 0,9 4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5.466"/>
    </inkml:context>
    <inkml:brush xml:id="br0">
      <inkml:brushProperty name="width" value="0.04286" units="cm"/>
      <inkml:brushProperty name="height" value="0.04286" units="cm"/>
      <inkml:brushProperty name="color" value="#004F8B"/>
    </inkml:brush>
  </inkml:definitions>
  <inkml:trace contextRef="#ctx0" brushRef="#br0">27 74 6094,'-5'-33'449,"0"7"-359,2 26-90,0 2 0,0 2 90,-1 12 0,2-5 270,1 25-180,2-19 180,7 26-270,-1-25-1,12 16 1,-9-22-90,17 4 0,-13-13 90,16-9-90,-16-1 0,18-24 0,-19 16 0,11-21 90,-16 19 0,8-24-90,-9 22 90,3-18-90,-8 28 0,-4 0 0,0 10 0,-1 4 0,0 1 0,1 2 0,0 1-90,1 1 0,1 14 0,0-9-359,8 18 179,-2-18-630,19 10 630,-11-16 270,18 2 0,-14-9 0,5-2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5.699"/>
    </inkml:context>
    <inkml:brush xml:id="br0">
      <inkml:brushProperty name="width" value="0.04286" units="cm"/>
      <inkml:brushProperty name="height" value="0.04286" units="cm"/>
      <inkml:brushProperty name="color" value="#004F8B"/>
    </inkml:brush>
  </inkml:definitions>
  <inkml:trace contextRef="#ctx0" brushRef="#br0">0 207 6183,'4'-7'2699,"-1"-14"-1890,-3 2-449,0-12-270,-1 9 0,0 1-90,2 10 0,1-1 0,2 1 0,0 4-90,7-6 0,-4 7-270,16-5 181,-10 7-631,24-2 540,-17 4-899,28 0 719,-26 2 450,22 5 0,-28-1 0,7 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11.569"/>
    </inkml:context>
    <inkml:brush xml:id="br0">
      <inkml:brushProperty name="width" value="0.04286" units="cm"/>
      <inkml:brushProperty name="height" value="0.04286" units="cm"/>
    </inkml:brush>
  </inkml:definitions>
  <inkml:trace contextRef="#ctx0" brushRef="#br0">667 82 6543,'-7'0'810,"1"0"-630,1-1 90,1-1-91,1 1 1,1-1 180,1-1 450,2-4-630,0 3 269,1-2-179,-2 5 540,-2-3-540,1 3 269,-2-3-359,0 2 0,-3-1-90,1 1 90,-7-4-180,6 4 180,-10-5-180,8 4 90,-10-3-90,10 4 90,-10-3-90,10 4 90,-9-3-90,8 3 90,-12 0-90,10 1 90,-25 8-90,19-4 0,-29 9 0,29-6 89,-26 9-89,25-8 90,-20 13-90,23-12 90,-18 14-90,20-12 90,-17 14-90,18-14 0,-17 20 0,17-19 90,-14 20-90,16-19 0,-9 18 0,10-16 90,-6 21-90,9-21 90,-4 21-90,6-20 90,-2 20 0,5-19 0,-3 23 0,3-24 0,1 18-90,2-24 90,5 11-90,-1-13 90,10 9-90,-7-10 90,14 8-90,-12-8 180,22 6-180,-16-9 180,41 3-180,-32-6 89,45-3-89,-42 0 90,33-5-90,-36 4 180,28-5-90,-31 3 0,25-7-90,-28 5 90,24-11 0,-25 9-90,28-19 90,-28 15-90,25-18 0,-28 18 90,19-17-90,-21 17 90,15-16-90,-17 17 0,14-14 0,-16 15 0,11-12 0,-12 14 0,7-11 0,-10 12 90,6-14-90,-9 12 0,1-15 90,-5 14-90,-4-17 0,1 15 90,-12-17 0,6 17-90,-18-17 0,13 16-270,-32-18 0,25 20-719,-36-12 539,34 19-1979,-22-3 1350,27 8-2519,-13 4 2519,22 1 1079,-3 3 0,11-6 0,2 1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5.965"/>
    </inkml:context>
    <inkml:brush xml:id="br0">
      <inkml:brushProperty name="width" value="0.04286" units="cm"/>
      <inkml:brushProperty name="height" value="0.04286" units="cm"/>
      <inkml:brushProperty name="color" value="#004F8B"/>
    </inkml:brush>
  </inkml:definitions>
  <inkml:trace contextRef="#ctx0" brushRef="#br0">19 31 6903,'-7'0'1349,"2"0"-1079,1 0-180,2-1 0,1 0-90,3 0 0,2 0 0,7 0-360,22-4 90,-8 1-719,33-3 449,-34 5 540,22-3 0,-27 4 0,5-1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8.099"/>
    </inkml:context>
    <inkml:brush xml:id="br0">
      <inkml:brushProperty name="width" value="0.04286" units="cm"/>
      <inkml:brushProperty name="height" value="0.04286" units="cm"/>
      <inkml:brushProperty name="color" value="#004F8B"/>
    </inkml:brush>
  </inkml:definitions>
  <inkml:trace contextRef="#ctx0" brushRef="#br0">41 35 6273,'-1'-4'360,"-1"0"-180,1 0-90,0 0 90,0 0-90,1 0 90,0 1-90,0 0 90,0 0 359,2 1 1,-4 13-360,1-3 360,-6 28-271,3-15 631,-4 42-630,5-30 449,-4 47-539,5-45 0,-1 39-90,4-45 0,0 28-90,0-40 0,-1 11 0,0-24 0,2-4 0,-1-4 0,6-17 0,-3 7-90,19-36 90,-10 26-90,17-26 90,-16 31 0,13-14 0,-16 21 0,8-5 0,-15 19 90,1 11-90,-4-1 0,3 24 0,-1-17 0,8 25 0,-3-26 0,16 18 0,-11-24-90,35 5 90,-26-15 0,35-9 0,-36-1 0,23-16 0,-26 12 0,17-19 0,-22 16-90,10-18 0,-17 19 0,3-12 0,-7 17 0,-6-3 90,1 12 0,-9 9 0,8-1 0,-3 21 0,7-14 90,8 22-90,0-20 0,20 15 0,-12-20 0,27 5 0,-22-13 90,31-10-90,-32-1 0,21-17 0,-30 12 0,2-19 0,-14 17-90,-16-18 0,3 19-539,-26-10 359,20 17-809,-20-2 719,25 7-810,-7 4 811,17 1-901,7 10 721,5-5 539,7 4 0,-2-7 0,1 1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8.506"/>
    </inkml:context>
    <inkml:brush xml:id="br0">
      <inkml:brushProperty name="width" value="0.04286" units="cm"/>
      <inkml:brushProperty name="height" value="0.04286" units="cm"/>
      <inkml:brushProperty name="color" value="#004F8B"/>
    </inkml:brush>
  </inkml:definitions>
  <inkml:trace contextRef="#ctx0" brushRef="#br0">114 74 6183,'-30'-32'1350,"11"8"-1170,-4 28-90,12 2 89,2 0-89,0 1 90,2 2 180,2 16-270,4-10 0,14 22 0,-2-24 0,23 12-90,-15-17 90,29 0-90,-26-8 180,28-10-90,-30 2 180,20-13-181,-26 10 1,6-15-90,-17 14 0,-7-17 0,-2 17-269,-20-15 89,13 19-450,-17-7 360,21 13-719,-4 8 719,12 0 90,4 5-270,10-1 1,12 1 359,-3-2-99,24 2 189,-23-7 0,13 0 0,-16-4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3:58.966"/>
    </inkml:context>
    <inkml:brush xml:id="br0">
      <inkml:brushProperty name="width" value="0.04286" units="cm"/>
      <inkml:brushProperty name="height" value="0.04286" units="cm"/>
      <inkml:brushProperty name="color" value="#004F8B"/>
    </inkml:brush>
  </inkml:definitions>
  <inkml:trace contextRef="#ctx0" brushRef="#br0">32 409 6993,'53'-27'405,"0"-1"0,-25-17-226,-68 55-89,-28-4 0,39 14 0,18-3 0,4-4-90,0 3 90,4-4 0,2 0 180,7 8-180,-1-8 180,16 11-180,-8-17 270,35 0-360,-25-8 179,39-13-179,-38 4 0,29-21 0,-32 16 90,19-25-90,-25 21 0,8-30 0,-17 26-90,-4-51 90,-5 42 0,-8-38 0,3 45 0,-18-15 0,12 28 90,-14 1 0,18 19 720,-7 37-540,11-17 719,1 55-809,8-44 135,7 11 0,3 1-315,0-11 90,22 37-90,-18-51 0,7 4 0,-6-13 0,0-4-90,1-2-180,-1-4-1259,14-5 809,-12-3-1978,16-13 1708,-24 6 990,3-9 0,-12 9 0,1-2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47.975"/>
    </inkml:context>
    <inkml:brush xml:id="br0">
      <inkml:brushProperty name="width" value="0.04286" units="cm"/>
      <inkml:brushProperty name="height" value="0.04286" units="cm"/>
    </inkml:brush>
  </inkml:definitions>
  <inkml:trace contextRef="#ctx0" brushRef="#br0">116 119 5824,'-6'8'90,"13"-4"-90,0 2 0,6-5 0,-4 0 0,-7-1 0,2 1 90,-2-1 0,0 0-1,-1 0 1,-1 0 90,1 0-180,0-1 90,0 0-90,0 0 180,0 1-90,-1 0 450,2 0-450,-2-1 359,0-2-359,0 2 90,-2-3-180,-1 3 90,-6-2-90,4 3 0,-10 2 0,7 1 0,-11 8 0,9-4 90,-19 20-90,16-13 90,-16 27-90,20-23 90,-3 26 0,12-24 0,13 25 0,0-27 0,29 17 0,-19-24 0,36 4 0,-32-14-90,14-2 90,-10-8-90,-9-1 0,22-19 0,-22 10 0,19-27 0,-28 23 180,0-49-90,-20 37-90,-6-22 0,-21 18 0,13 19 0,-29-19 0,28 26-90,-27-7-90,29 17-630,-17 8 360,24 3 450,-15 37 0,18-21 0,-6 24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49.473"/>
    </inkml:context>
    <inkml:brush xml:id="br0">
      <inkml:brushProperty name="width" value="0.04286" units="cm"/>
      <inkml:brushProperty name="height" value="0.04286" units="cm"/>
    </inkml:brush>
  </inkml:definitions>
  <inkml:trace contextRef="#ctx0" brushRef="#br0">78 78 6453,'2'-3'180,"-1"1"-180,1 0 90,0-1-90,0 2 0,1-1 0,0 1 0,-1-1 90,1 1-90,-2 0 360,2 0-180,-1 0 180,2-1-181,-3 0-89,1 0 0,-1 1 0,0-1 0,0 1 90,0-2-180,1 1 90,-2-2 0,3 0-90,-3 1 180,2-1-90,-2 3 90,0-1-90,-1 2 0,-4 0 0,1 2-90,-11 5 0,5 0 0,-15 13 0,12-8 0,-12 18 0,15-15 0,-3 24 90,12-22-90,14 24 90,-2-25 179,25 19-89,-16-19 270,33 18-270,-27-20 360,37 13-360,-32-19 179,39 3-269,-39-12 90,37-12-180,-39 3 0,27-21 0,-34 14 90,15-24-90,-25 21 0,-6-34 0,-11 31 0,-30-31-90,12 33-90,-49-18 0,36 24-809,-49-9 449,50 17-1619,-31 2 1350,45 6 809,-8 6 0,23-1 0,1 4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0.722"/>
    </inkml:context>
    <inkml:brush xml:id="br0">
      <inkml:brushProperty name="width" value="0.04286" units="cm"/>
      <inkml:brushProperty name="height" value="0.04286" units="cm"/>
    </inkml:brush>
  </inkml:definitions>
  <inkml:trace contextRef="#ctx0" brushRef="#br0">263 32 6363,'-1'-3'450,"0"1"-360,0-1 90,0 1-90,0-1 0,1 0 90,0 1-90,0 0 90,0 0 359,0 0-449,0 1 180,-3-2-180,0 2 90,-6-1-90,3 1 0,-17 2-90,12 0 0,-21 5 0,18-2 90,-20 12-90,19-7 0,-19 16 90,19-12-90,-16 24 0,20-18 180,-5 41-90,15-33 359,11 45-359,1-44 360,24 35-360,-15-37 360,34 21-360,-26-32 179,40 5-179,-36-19 90,38-12-180,-40 1 270,35-32-180,-43 21 0,18-36-90,-33 31 0,-7-41 0,-7 35-360,-24-41 90,12 44-1259,-32-26 810,26 37-1800,-33-3 1710,34 20 809,-13 5 0,22 3 0,1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1.873"/>
    </inkml:context>
    <inkml:brush xml:id="br0">
      <inkml:brushProperty name="width" value="0.04286" units="cm"/>
      <inkml:brushProperty name="height" value="0.04286" units="cm"/>
    </inkml:brush>
  </inkml:definitions>
  <inkml:trace contextRef="#ctx0" brushRef="#br0">301 125 6183,'-1'-3'630,"0"0"-540,-1 0 0,1-1 0,0-1 0,0 1 0,1-2 90,0-1 269,1-5-269,-1 3 270,0-7-270,-2 9 180,-4-5-270,0 6 180,-13-3-180,8 6 89,-28 0-179,21 5 90,-28 9-90,28-3 90,-19 18-90,21-12 90,-14 26-90,18-20 270,-8 32-180,13-26 450,0 37-270,7-34 359,15 47-539,-5-47 180,27 32-270,-18-43 180,36 7-90,-27-20 0,42-14 0,-39-2 0,37-30 0,-41 17 0,19-35-90,-33 31-180,-4-50 90,-14 44-1080,-27-51 631,11 52-1890,-32-29 1530,29 42 899,-22-8 0,30 25 0,-4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3.506"/>
    </inkml:context>
    <inkml:brush xml:id="br0">
      <inkml:brushProperty name="width" value="0.04286" units="cm"/>
      <inkml:brushProperty name="height" value="0.04286" units="cm"/>
    </inkml:brush>
  </inkml:definitions>
  <inkml:trace contextRef="#ctx0" brushRef="#br0">114 137 6723,'2'0'180,"1"0"-90,-2-2 0,1 0 0,-1 0 0,0-2 0,1 1 0,-1-1 449,3-7-359,-3 5 180,2-10-180,-3 10 90,-2-6-180,1 8 0,-6-2-90,3 5 90,-10 3-90,6 2 0,-15 13 0,11-5 90,-14 24 0,15-17 90,-7 33-91,13-25 271,2 36-180,6-35 540,27 38-540,-11-41 359,43 25-449,-33-36 180,46 3-180,-41-16 90,46-13-180,-45-2 90,38-30 0,-44 18-90,24-53 0,-40 44 0,-6-50 0,-16 54-180,-35-35 90,16 41-899,-45-20 449,39 32-1709,-36-3 1350,44 16 899,-8 12 0,30-3 0,6 8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4.673"/>
    </inkml:context>
    <inkml:brush xml:id="br0">
      <inkml:brushProperty name="width" value="0.04286" units="cm"/>
      <inkml:brushProperty name="height" value="0.04286" units="cm"/>
    </inkml:brush>
  </inkml:definitions>
  <inkml:trace contextRef="#ctx0" brushRef="#br0">209 121 6183,'3'-6'360,"-1"-1"-270,1 1 0,0-1 0,0 0 0,0 0 0,-1 1 0,0 0 180,-2-4-180,-1 4 359,-6-8-269,-5 3-90,0 2-90,-7-4 0,11 10 90,-17 1-90,11 5 0,-22 14 0,19-4 90,-22 31-90,25-21 90,-8 38-90,19-34 90,7 38 0,2-36 0,20 31 0,-11-37 270,30 16-270,-22-27 270,32-2-271,-31-13 271,35-25-270,-38 9 0,21-36-90,-33 29 0,-1-36 0,-11 35-90,-23-28-90,8 35-539,-35-15 359,28 26-1169,-27 4 809,33 9 720,-8 14 0,23-5 0,1 5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12.852"/>
    </inkml:context>
    <inkml:brush xml:id="br0">
      <inkml:brushProperty name="width" value="0.04286" units="cm"/>
      <inkml:brushProperty name="height" value="0.04286" units="cm"/>
    </inkml:brush>
  </inkml:definitions>
  <inkml:trace contextRef="#ctx0" brushRef="#br0">498 36 6453,'-3'-1'900,"0"-1"-630,1 1-1,-1 0 1,-1-1 0,1 1 360,-3-1 899,-3-1-1169,2 1 629,-8 0-809,7 1 180,-14 2-270,10-1 90,-19 5-180,15-3 90,-23 6 0,20-3 0,-36 13-90,33-9 90,-30 17-1,35-16-89,-18 17 0,21-14 90,-14 18-90,16-17 0,-11 24 0,14-18 90,-9 27-90,12-24 90,1 36-90,7-35 90,15 31-90,-4-35 90,30 19-90,-19-23 90,44 12 0,-34-18 0,49 7-90,-45-13 90,50-4 0,-49-4-45,11-7 0,0-4-45,-10-1 90,5-7 0,0-5 0,6-24-90,-6 5 0,-12-4 0,-29 19 0,-5 7 0,-19-26 0,2 24-180,-40-32 0,26 34-450,-51-28 360,52 34-1259,-29-14 810,45 26-2160,-1-1 1800,14 10 1079,6 8 0,0 2 0,4 5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5.807"/>
    </inkml:context>
    <inkml:brush xml:id="br0">
      <inkml:brushProperty name="width" value="0.04286" units="cm"/>
      <inkml:brushProperty name="height" value="0.04286" units="cm"/>
    </inkml:brush>
  </inkml:definitions>
  <inkml:trace contextRef="#ctx0" brushRef="#br0">318 24 6183,'-6'-1'450,"1"0"-270,0 0 0,1 0 0,-1 0 0,0-1-90,1 0 90,-2 0 179,-5-3 1,-12 1-270,3 0 180,-21 6-180,21 2 540,-27 12-361,26-6 541,-21 22-540,26-15 359,-11 30-449,20-25 270,5 42-360,6-37 90,19 33-90,-8-40 0,33 14 0,-21-25 0,42-5-90,-37-10 0,35-22 0,-41 10 0,18-33 0,-31 26-720,-16-43 270,-9 40-1708,-43-33 1168,24 42 990,-47-7 0,44 22 0,-19 2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7:56.906"/>
    </inkml:context>
    <inkml:brush xml:id="br0">
      <inkml:brushProperty name="width" value="0.04286" units="cm"/>
      <inkml:brushProperty name="height" value="0.04286" units="cm"/>
    </inkml:brush>
  </inkml:definitions>
  <inkml:trace contextRef="#ctx0" brushRef="#br0">228 102 6363,'1'-6'450,"0"1"-360,-1 0 90,0 0-90,0 0 90,-1 0 0,0 1 179,-2-2 181,-4 0-450,1 1 360,-9 1-270,7 4 359,-13 2-359,11 0 180,-16 7-270,14-3 90,-16 14-180,15-9 360,-17 30-270,19-21 359,-12 34-269,16-31 180,0 29-270,8-29 90,10 29-90,-1-29 0,24 22 0,-15-27 0,41 17 0,-32-25-90,32 4 0,-35-15 0,26-12 0,-26 3 0,25-25 0,-32 16 0,15-44 0,-26 32 0,-7-54 0,-10 47 0,-28-46-90,16 49-540,-33-25 180,30 43-2068,-31 3 1528,31 17 990,-20 25 0,31-10 0,-5 14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10.089"/>
    </inkml:context>
    <inkml:brush xml:id="br0">
      <inkml:brushProperty name="width" value="0.04286" units="cm"/>
      <inkml:brushProperty name="height" value="0.04286" units="cm"/>
      <inkml:brushProperty name="color" value="#E71224"/>
    </inkml:brush>
  </inkml:definitions>
  <inkml:trace contextRef="#ctx0" brushRef="#br0">490 210 6004,'3'0'269,"-1"0"-179,-1-2 0,1 2 0,0-1 0,0 1 0,0-1 90,0 1 0,-1 0 360,2-3-360,-2 3 179,0-2-269,-1 2 270,2 0-270,-1 0 450,-1 0-270,0-1 269,2 0-179,-1-1 629,3 0-809,-3 0 270,0-2-360,-1 2 90,-1-5-180,0 3 180,-4-5-180,2 5 180,-11-10-90,7 7-90,-10-7 90,9 8 0,-8-6 90,-23-9-91,11 7-89,-12-5 0,26 14 0,1 3 0,3 0 90,-6 0-90,2 2 0,-6 2 0,7 0 0,-7 3 0,12-3 90,-8 3-90,10-3 180,-11 3-180,11-3 90,-12 5-90,11-4 90,-9 5-90,10-4 0,-8 8 0,9-6 90,-7 8-90,8-7 90,-9 11-90,8-11 180,-8 12-180,9-12 90,-4 5 0,4-6 0,-3 6-90,5-6 90,-5 8-90,5-8 0,-3 6 0,4-8 0,-3 7 0,3-5 90,-3 11-90,2-9 90,-1 14-90,2-12 90,-1 11-90,2-13 0,-1 11 90,1-11-90,2 8 0,-1-10 0,4 8 0,-2-9 0,5 6 0,-5-6 89,5 7-89,-3-6 0,5 8 90,-5-8-90,10 7 90,-9-7 0,10 7-90,-11-9 90,8 3-90,-8-5 0,8 3 90,-8-2-90,8 3 0,-6-2 0,8 3 0,-7-4 90,13 5-90,-12-6 0,15 4 0,-15-4 90,11 1-90,-11-2 90,11 0-90,-10-1 90,11 0-90,-12 0 90,13 0-90,-14 0 90,11-2-90,-12 1 90,9-2-90,-9 1 0,10-3 0,-9 2 0,11-5 0,-10 4 90,11-6-90,-11 5 0,13-8 0,-13 8 0,14-10 0,-14 9 0,10-7 0,-12 7 0,7-5 90,-9 7-90,4-5 90,-6 5-90,2-6 0,-3 4 0,5-10 0,-4 9 90,4-9-90,-5 9 0,3-9 0,-2 8 0,1-10 0,-1 9 0,0-10 0,-2 12 90,1-11-90,-2 10 0,-4-18 90,2 13-90,-8-20 0,5 18-90,-18-29 90,13 26-90,-10-15-180,11 23 0,-1 1-90,-1 0-180,-2 1-179,1 0-271,-1-1-1438,-6-6 1169,2 4-2339,-29-3 3598,19 10 0,-21 2 0,21 4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15.590"/>
    </inkml:context>
    <inkml:brush xml:id="br0">
      <inkml:brushProperty name="width" value="0.04286" units="cm"/>
      <inkml:brushProperty name="height" value="0.04286" units="cm"/>
      <inkml:brushProperty name="color" value="#004F8B"/>
    </inkml:brush>
  </inkml:definitions>
  <inkml:trace contextRef="#ctx0" brushRef="#br0">1 1601 6004,'2'-2'179,"0"-1"-89,-2 2 0,0 0 0,0-1 90,0 2 360,0-1 179,0 0-629,2 1 0,-2 0 90,1 0-90,0 0 0,-1 0 0,1 1 0,-1 0 90,2 2-90,-1-1 270,1 2-180,0-1 269,-1 0-269,-1-2 900,0 0-811,1-3 1,1-3-90,-1 1 0,5-7-90,-3 4 0,7-13-90,-2 3 90,5-10-90,-2 6 0,8-15 45,7-13 0,1-3 45,0-2-201,0 1 0,-4 6 111,-14 28 0,0 0 90,7-18 0,-5 13-90,12-31 0,-13 31 0,10-30 90,-12 31-90,8-27 0,-10 29 90,10-27-90,-10 29 0,9-24 0,-9 25 222,10-21-222,-9 23 0,10-20 0,-10 21 90,8-16-90,-9 17 0,5-11 0,-6 14 0,2-14 0,-5 15 90,5-19-90,-4 17 0,6-17 0,-6 16 0,5-16 0,-5 17 0,3-12 0,-4 15 0,2-11 0,-2 12 0,3-18 0,-3 15 0,2-18 0,-2 18 0,2-13 0,-3 15 0,1-8 0,-2 11 0,0-3 0,0 6 0,0-2 0,0 3 0,0-7 0,0 5 0,-1-7-90,1 7 90,-1-5 0,0 6 0,-1-5 0,1 4 0,-1-6 0,1 5 0,-3-7 0,3 7 0,-4-11 0,3 9 0,-3-7 0,3 9 0,0-4 0,2 6 0,-1-1 0,1 2 0,-1-1-90,1 2 90,0-2 0,0 2-180,0-5 90,0 3-360,-1-4 180,1 5-1079,-4-3 809,1 2-1618,-4-3 1348,3 4 810,-5-1 0,4 2 0,-1 1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17.124"/>
    </inkml:context>
    <inkml:brush xml:id="br0">
      <inkml:brushProperty name="width" value="0.04286" units="cm"/>
      <inkml:brushProperty name="height" value="0.04286" units="cm"/>
      <inkml:brushProperty name="color" value="#004F8B"/>
    </inkml:brush>
  </inkml:definitions>
  <inkml:trace contextRef="#ctx0" brushRef="#br0">1 1 5914,'0'2'269,"0"-1"-89,0-1 540,-1 1-540,3-1-90,-2 1 90,4-1 0,-2 2-1,1-2 541,8 3-540,-4-1 450,16 5-361,-12-4 991,28 11-990,-21-7 269,33 12-359,-27-11 90,35 12-270,-31-11 180,42 12-90,-37-11 90,41 11-180,-41-12 180,52 14-90,-51-14 0,48 14-90,-51-14 90,41 14-1,-38-11 1,42 16-90,-43-14 90,41 17-90,-42-17 180,50 21-90,-49-22 0,48 17-90,-51-20 90,39 7-90,-38-11 90,39 4-90,-39-6 0,39 4 0,-38-4 0,36 7 0,-38-6 0,34 8 0,-37-6 90,42 8-90,-41-9 90,37 7-90,-40-8 0,31 7 0,-32-7 0,28 8 0,-31-7 0,19 5 0,-24-7 0,16 3 0,-20-4 90,19 0-90,-18-3 0,17 1 0,-19-1 0,13 0 0,-15 1 0,11 1 0,-13-1 0,6 1 0,-8-2 0,3 1 0,-4 0 90,7-1 0,-6 1 0,9 1-90,-6 0 0,9 0 0,-9 0 0,9-2 0,-11 1 0,9-1 0,-10 0-180,9 0 0,-9-1-450,10-1 360,-9 0-1888,14-5 1438,-12 2-1978,5-6 1798,-12 7 900,-4-1 0,-1 5 0,-3-1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21.256"/>
    </inkml:context>
    <inkml:brush xml:id="br0">
      <inkml:brushProperty name="width" value="0.04286" units="cm"/>
      <inkml:brushProperty name="height" value="0.04286" units="cm"/>
      <inkml:brushProperty name="color" value="#004F8B"/>
    </inkml:brush>
  </inkml:definitions>
  <inkml:trace contextRef="#ctx0" brushRef="#br0">30 11 5914,'-5'-1'269,"1"0"-179,0-1 90,0 1-90,0 0 90,1 0-90,1 1 90,0 0 0,1-1-90,0 0 90,1 1 90,0-2-91,0 2 541,2 0-540,-1 1 540,3 4-451,-1-1 721,5 9-720,-4-6 449,7 12-629,-6-9 180,10 15-180,-7-12 0,18 21 0,-12-17 0,28 30 0,-20-23 45,13 14 0,1 2-135,-2-4-1606,9 12 0,1 1 1696,-7-9-676,6 9 0,-1 0 676,-4-3 44,4 9 1,0 0-45,-5-6 0,2 7 0,0 0 0,-5-8-290,3 6 1,0-1 289,-5-6 44,10 11 1,1 1-45,-8-11 45,6 8 0,-1 0 45,-11-15-45,2 5 0,0 0-135,-6-6 90,2 3 0,-1 0 0,-5-7 90,25 41-180,-28-46-91,24 35 181,-24-39-90,22 35 0,-22-35 180,30 47-90,-29-43 90,28 42-90,-29-47 0,20 29 90,-23-34-180,17 24 90,-19-26 2301,14 19-2391,-15-22 1799,14 21-1799,-16-24 1201,11 17-1201,-15-20 382,6 6-382,-7-9 0,1 3 0,-3-7 0,2 5 90,-3-5-90,4 5 0,-3-4 0,7 9 0,-6-7 0,8 9 0,-7-9 0,6 8 0,-6-7 0,5 7 0,-4-8 90,4 10 0,-4-9 0,5 10-90,-7-9 0,7 11 0,-7-12 90,5 6-90,-6-9 0,5 4 0,-5-4 0,5 5 0,-4-3 0,4 8 0,-4-8 0,4 9 0,-5-9 0,4 6 0,-4-8 0,0 1 0,-2-3 0,2 1 0,-2-1 0,4 7 0,-2-5 0,6 13 0,-4-9 0,7 11 0,-6-11-90,4 7-180,-6-10-1169,0 6 899,-5-7-989,-3 1 810,0-5-2160,-9-9 1800,4 2-2159,-16-14 3238,12 11 0,-8-7 0,10 6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22.842"/>
    </inkml:context>
    <inkml:brush xml:id="br0">
      <inkml:brushProperty name="width" value="0.04286" units="cm"/>
      <inkml:brushProperty name="height" value="0.04286" units="cm"/>
      <inkml:brushProperty name="color" value="#004F8B"/>
    </inkml:brush>
  </inkml:definitions>
  <inkml:trace contextRef="#ctx0" brushRef="#br0">528 10 6004,'0'-2'359,"0"0"-179,0 1 180,0 1-270,0-1 0,-1 0 0,1 0 0,0 0 1349,0 1-1349,0 1 0,0 0 90,0 2-90,0-2-90,0 0 360,0 4-270,0-2 359,0 8-269,0-5 450,-2 16-360,1-10 179,-5 19-359,2-15 180,-7 24-180,4-20 90,-14 42-90,12-35 0,-13 42-90,14-42 90,-9 34-90,10-34 90,-7 33-90,7-33 90,-5 33-90,8-33 0,-7 33 0,8-35 90,-7 33-90,6-33 90,-8 38-90,8-38 0,-8 35 90,8-38-90,-7 31 0,6-29 0,-7 32 0,7-31 0,-9 31 90,8-31-90,-10 29 0,9-30 90,-12 40-90,11-38 0,-11 36 0,12-39 0,-9 26 0,9-28 0,-7 19 0,9-23 0,-5 16 0,5-19 0,-4 18 0,4-18 0,-3 19 0,4-20 0,-5 21 0,5-22 0,-6 18 0,7-19 0,-6 14 0,6-14 89,-3 12-89,3-13 0,0 7 0,1-9-89,-1 11 89,1-10 89,-1 10-89,1-11 0,-1 9 0,1-10 0,-1 7-89,2-8-1,-1 3 0,0-6-810,0 0 450,1-3-2518,-2-10 1979,1 4 989,-6-21 0,4 11 0,-3-10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25.290"/>
    </inkml:context>
    <inkml:brush xml:id="br0">
      <inkml:brushProperty name="width" value="0.04286" units="cm"/>
      <inkml:brushProperty name="height" value="0.04286" units="cm"/>
      <inkml:brushProperty name="color" value="#004F8B"/>
    </inkml:brush>
  </inkml:definitions>
  <inkml:trace contextRef="#ctx0" brushRef="#br0">57 30 5824,'0'-2'180,"-1"0"-180,1 1 90,0 0-1,0 0 1,0-1-90,0 1 90,0 0 0,-1-1 0,1 1 90,-3-1-90,2 0 0,-3-1 0,1 1 180,-5-1 270,3 1-451,-2 1 361,3 1-360,2 0 180,-2 0-180,3 0 270,-3 4-180,2-2 449,-2 4-359,3-4 899,-1 0-539,2-3-540,4 0 0,-2 1 90,4 2-180,-2 0 270,6 6-270,-3-4 180,13 10-180,-9-7 90,19 14 0,-14-10 89,30 20-89,-25-18 90,32 18-180,-32-20 180,28 12-180,-27-14 180,27 10-180,-28-12 90,28 9 0,-28-10 90,33 10-90,-33-8 0,27 10-90,-31-11 90,18 10-90,-20-11 90,18 9-90,-18-7 0,20 9 0,-18-9 0,26 10 0,-23-10 90,36 13-90,-33-13 90,33 13-90,-35-13 0,26 10 0,-26-10 0,28 10 0,-25-10 90,31 11-90,-28-11 0,35 11 0,-32-11 0,44 11 0,-44-11 0,40 10 0,-46-11 0,32 8 0,-31-9 0,42 8 0,-39-9 0,31 4 0,-36-6 0,24 3 0,-23-3 0,35 6 0,-35-6 0,30 5 0,-35-4 0,23 2 0,-24-3 0,22 3 0,-22-3 0,24 4 0,-24-4 0,24 4 0,-26-4 0,20 4 0,-22-3 0,23 4 0,-22-5 0,20 4 89,-21-5-89,19 1 0,-18-3 0,21 3 0,-21-2 0,19 4 0,-21-2 0,21 7 0,-22-6 0,16 7 0,-19-6 0,10 5 0,-11-6 0,9 4 0,-11-5-269,4 2 89,-8-4-1080,-1 1 451,-3-2-3599,-18-6 3239,9 2 1169,-17-7 0,17 5 0,0-4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27.124"/>
    </inkml:context>
    <inkml:brush xml:id="br0">
      <inkml:brushProperty name="width" value="0.04286" units="cm"/>
      <inkml:brushProperty name="height" value="0.04286" units="cm"/>
      <inkml:brushProperty name="color" value="#004F8B"/>
    </inkml:brush>
  </inkml:definitions>
  <inkml:trace contextRef="#ctx0" brushRef="#br0">2329 888 6094,'0'2'359,"0"0"-269,0-2 1619,0 1-1619,-2-3 90,2 1-90,-1-1 90,0 0 90,0-1 359,-3-5-359,1 3 360,-4-6-360,3 7 180,-5-9-361,4 8 91,-8-11-90,6 9 0,-15-10-90,10 9 180,-26-17-180,20 14 90,-32-20 0,28 17-90,-33-22 0,29 18 90,-37-26-90,34 24 0,-37-22 90,36 25-90,-35-20 0,39 22 90,-27-17-90,34 18 0,-19-15 0,24 16 0,-16-20 0,18 18 0,-22-25 0,18 24 0,-30-20 0,25 25 0,-33-10 0,28 13 0,-32-6 0,34 9 0,-25-4 0,31 5 0,-16-4 0,21 4 0,-18-10 0,19 7 90,-21-9-90,19 8 0,-23-7 0,19 8 0,-26-7 0,23 9 90,-29-4-90,27 6 90,-28-4-90,29 4 0,-29-6 0,32 6 0,-21-5 0,28 5 0,-15-3 90,15 3-90,-18-2 0,17 3 0,-21-3 0,20 3 0,-19-4 0,18 5 90,-17-2-90,20 3 0,-11-2 0,15 2 0,-8 0 0,8 0 90,-11 0-90,9 0 0,-13 0 0,12 0 0,-11 0 0,14 0 0,-9 1 0,12 0 0,-11 2 0,9 0 0,-14 3 0,10-2 0,-15 4 0,15-5 0,-11 2 90,14-4-90,-6 1 0,9-2-90,-6 0 90,6 0 0,-14 0 0,9 1 0,-18 1-90,15-1 0,-17 2 0,17-3-900,-13 1 451,18-1-1710,-3-1 1349,8 1 900,1 1 0,2 0 0,-1 2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28.757"/>
    </inkml:context>
    <inkml:brush xml:id="br0">
      <inkml:brushProperty name="width" value="0.04286" units="cm"/>
      <inkml:brushProperty name="height" value="0.04286" units="cm"/>
      <inkml:brushProperty name="color" value="#004F8B"/>
    </inkml:brush>
  </inkml:definitions>
  <inkml:trace contextRef="#ctx0" brushRef="#br0">404 45 5824,'2'-2'180,"1"-1"-180,0 1 90,0-1-1,-1 1-89,-1-1 90,1 0 0,1 1 0,0-1-90,-1 1 270,3-1-270,-3 2 360,2-1 180,-2 1-450,0 1 269,0-1-269,0 1 90,1-2-180,-2 1 180,3-3-180,-2 2 90,0 0 0,-2 1 0,0 1 0,-1 0 90,-2 1-90,1 0 90,-1 0-90,2 0 0,-1-1 89,2 0-179,1-1 0,0 0 90,2 0 0,-3 0 450,0 1-540,-1 2 90,0-2 0,-1 2 0,1-1 0,0-1 360,-2 3-271,2-1-89,-1 1 90,2 0-90,0 0-90,-1 1 90,-1 0 0,-1 6-90,2-3 90,-5 14-90,4-8 90,-6 22-90,4-16 90,-6 38-90,6-31 0,-9 38 0,8-40 0,-8 31 90,7-32-90,-8 28 0,9-30 0,-7 27 0,6-27 90,-7 23-90,7-25 0,-8 29 0,8-28 90,-10 30-90,10-30 0,-8 26 0,9-25 0,-8 24 0,7-25 90,-6 21-90,7-24 0,-5 17 0,6-21 90,-5 22-90,5-20 0,-6 23 0,6-22 0,-6 24 0,4-20 90,-8 27-90,8-25 0,-7 27 0,8-28 0,-3 24 0,6-26 90,-4 23-90,4-24 90,-2 28-90,2-27 0,0 25 0,1-29 0,0 19 0,1-20 90,-1 14-90,0-18 0,-1 11 0,0-14 90,-2 12-90,2-11 0,-5 11 0,3-11-90,-4 11 90,5-11-810,-4 7 270,6-9-2248,-1 1 1709,0-7 1079,-10-9 0,1 2 0,-5-8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14.135"/>
    </inkml:context>
    <inkml:brush xml:id="br0">
      <inkml:brushProperty name="width" value="0.04286" units="cm"/>
      <inkml:brushProperty name="height" value="0.04286" units="cm"/>
    </inkml:brush>
  </inkml:definitions>
  <inkml:trace contextRef="#ctx0" brushRef="#br0">429 80 7173,'-1'-2'540,"0"0"-361,0 1 91,0-1-90,-1 1 0,1-1 90,-1 1 989,-2-2-809,1 1 539,-8-5-719,6 5 180,-13-3-360,9 5 90,-17 2-90,13 0 0,-19 9 0,16-6 0,-28 14-90,25-10 180,-26 12-180,29-12 90,-17 10-1,19-10 1,-15 13-90,17-10 180,-13 26-180,16-19 90,-8 24 0,10-23 180,-3 31-180,7-27 270,7 32-360,4-35 270,16 22-270,-11-25 180,21 18-91,-16-22 91,26 16-180,-22-19 180,31 11-180,-28-14 0,14 3 0,-17-6 0,-1 0 90,0-2-90,1 1 0,-1-2 0,9 1 0,-7-2 0,23-1 0,-22-1 90,28-5-90,-30 1 0,27-9 0,-29 6 0,25-13 0,-27 10 0,27-25 0,-27 20 0,21-27 0,-25 26 0,12-25 0,-16 23 90,7-25-90,-11 25 0,-1-24 0,-5 25 0,-1-9 0,-3 13 0,-1-1 0,-1 1 0,-1-1-90,-16-18 90,7 11-360,-29-31 180,23 31-629,-29-24 449,30 30-1799,-25-10 1080,26 19-2339,-31 2 2339,27 8 1079,-16 3 0,18 2 0,-2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30.357"/>
    </inkml:context>
    <inkml:brush xml:id="br0">
      <inkml:brushProperty name="width" value="0.04286" units="cm"/>
      <inkml:brushProperty name="height" value="0.04286" units="cm"/>
      <inkml:brushProperty name="color" value="#004F8B"/>
    </inkml:brush>
  </inkml:definitions>
  <inkml:trace contextRef="#ctx0" brushRef="#br0">2173 1 5914,'-3'2'90,"1"0"-90,1-2 269,1 1-269,-1-1 90,1 1-90,-1 1 90,0 0-90,-1 1 90,1-1-90,-1 0 180,-2 1-180,2 0 360,-5 2 180,3-2-360,1-1 269,-1 0-269,3-1-90,0 0 0,0 1 0,-2-1 0,1 1 0,-1 0 0,-2 3 0,0-2 450,-5 8-361,3-5 631,-9 10-540,8-9 449,-17 18-719,13-13 90,-13 16 0,13-13-90,-22 27 0,16-20 0,-31 36 0,27-35 0,-33 35 0,30-32 90,-36 36-90,35-34 0,-33 34 90,34-35-90,-26 31 90,30-35-90,-29 36 0,31-36 90,-28 32-90,29-34 0,-28 28 0,24-26 0,-29 30 0,28-29 0,-29 30 0,29-29 90,-27 33-90,28-33 0,-28 41 0,31-40 0,-24 36 0,27-39 0,-22 29 0,21-28 90,-24 27-90,22-28 0,-24 30 90,24-30-90,-23 28 0,25-29 0,-21 25 0,22-27 0,-30 37 0,25-32 0,-29 36 90,30-37-90,-21 29 0,25-31 0,-19 30 0,20-29 0,-29 43 0,26-37 0,-22 30 0,24-37 0,-17 28 0,18-27 0,-20 29 0,23-34 0,-28 33 0,24-32 0,-14 18 0,19-25 0,-11 12 0,11-11 0,-16 17 0,18-18 0,-8 10 0,10-12 0,-6 7 0,8-11 0,-4 6 0,7-8 0,-4 5 0,5-6 0,-5 6 90,3-4-90,-5 4 0,5-5 0,-2 3-90,4-5-90,-1 0-90,2-2-1349,2-3 810,0-1-2070,8-15 1980,-3 4 899,6-12 0,-3 6 0,0-1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32.640"/>
    </inkml:context>
    <inkml:brush xml:id="br0">
      <inkml:brushProperty name="width" value="0.04286" units="cm"/>
      <inkml:brushProperty name="height" value="0.04286" units="cm"/>
      <inkml:brushProperty name="color" value="#004F8B"/>
    </inkml:brush>
  </inkml:definitions>
  <inkml:trace contextRef="#ctx0" brushRef="#br0">3 1874 5824,'0'2'90,"0"0"0,-1-1-90,0 0 0,1 1 0,-1-2 90,1 1-90,2-1 0,-1 0 0,2 0 0,-2 1 719,-1 0-629,1-2 0,0 2 0,2-2 90,0 1 90,1-1-180,0 0 539,3-2-539,-3 2 360,5-4-360,-4 2 180,12-6-270,-8 2 270,21-12-180,-14 9 179,28-15-179,-22 13 540,40-21-540,-34 18 450,38-21-360,-40 21 269,37-22-359,-35 19 90,38-24-180,-37 23 90,37-24-90,-38 24 90,35-24-90,-35 24 90,35-23-90,-35 24 90,40-30-90,-40 28 0,35-29 0,-40 30 0,27-27 0,-29 26 0,25-27 0,-28 26 0,21-25 0,-24 25 90,16-24-90,-20 26 0,24-31 0,-21 31 0,18-22 0,-19 28 0,15-17 0,-14 14 0,18-20 0,-18 20 0,14-19 0,-17 19 0,13-20 0,-16 21 0,9-17 0,-12 21 0,4-14 0,-5 14 0,4-12 0,-4 12 0,5-11 0,-4 11 0,4-11 0,-5 12 0,6-16 0,-7 15 0,6-17 0,-6 17 0,4-15 0,-4 14 0,5-16 0,-5 17 0,3-14 0,-4 15 0,0-9 0,-1 13 0,-1-13 0,0 12 0,1-12 0,0 11 0,0-11 0,-1 10 0,0-11 0,0 10 0,-1-13 0,0 12 0,-3-15 0,3 15 0,-2-16 0,3 17 0,-2-10 0,1 14 0,-3-2 0,4 5 0,-3-2-90,3 4-180,-1-2 90,1 3-1259,-2-2 809,1 1-1888,-5-1 1708,2 1 810,-5 0 0,4 0 0,0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34.607"/>
    </inkml:context>
    <inkml:brush xml:id="br0">
      <inkml:brushProperty name="width" value="0.04286" units="cm"/>
      <inkml:brushProperty name="height" value="0.04286" units="cm"/>
      <inkml:brushProperty name="color" value="#004F8B"/>
    </inkml:brush>
  </inkml:definitions>
  <inkml:trace contextRef="#ctx0" brushRef="#br0">1 94 6633,'4'-2'720,"1"0"-540,1-1 0,1 0-90,3 0 89,0-1 181,9-1 450,15-3-540,-7 3 629,26-2-629,-30 5 629,36-1-719,-30 1 270,44-3-450,-38 2 180,49-7-90,-46 5-45,13 0 0,1 0-45,-9 1 90,9 1 0,0 0-90,-13 2 90,51 2-90,-51 1 90,49 8-90,-50-5 90,47 9-90,-47-8 90,47 8-90,-47-9 90,58 10-1,-57-9-89,52 10 90,-58-10-90,42 8 90,-42-9-90,44 9 90,-42-8-90,46 9 0,-45-8 90,42 9-90,-46-8 0,36 9 90,-40-9 0,35 11-90,-37-11 90,49 15 0,-43-13-90,49 13 0,-49-15 90,41 10-90,-41-9-90,34 9 90,-39-9 90,33 15-90,-39-14 90,27 15 0,-31-15 0,23 11 0,-21-12 0,25 11-90,-24-13 90,28 9-90,-27-10 0,28 8 0,-28-8 0,34 7 0,-33-7 0,28 5 0,-32-7 0,24 4 0,-23-5 0,27 3 0,-25-3 0,28 4 0,-28-4 0,27 4 0,-28-4 0,28 6 0,-31-6 0,23 7 0,-27-7 0,17 6 0,-16-6 0,17 3 0,-16-3 0,21 3 0,-19-3 0,21 3 0,-22-3 0,17 2 0,-21-3 0,9 1 0,-15-2 0,3 0 0,-6-1 0,2 0 0,-4 0-450,1 0 360,-2 0-989,0 0 539,0 2-719,1-1 539,-1 1-2248,-6 2 2068,1-1 900,-4 2 0,3-2 0,0-1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04.624"/>
    </inkml:context>
    <inkml:brush xml:id="br0">
      <inkml:brushProperty name="width" value="0.04286" units="cm"/>
      <inkml:brushProperty name="height" value="0.04286" units="cm"/>
      <inkml:brushProperty name="color" value="#AB008B"/>
    </inkml:brush>
  </inkml:definitions>
  <inkml:trace contextRef="#ctx0" brushRef="#br0">1344 9 6004,'0'-2'269,"0"0"-179,0 0 0,0 2 0,0-1 90,0 0-180,-2 1 90,1 0 90,-1 0-90,-1 0 0,-5 0 0,3 1 0,-11 2 0,7-2 0,-16 4-90,12-2 90,-30 9-90,22-5 90,-32 13 0,31-9-90,-32 17 89,28-13 1,-37 24-90,33-19 90,-39 29 0,38-25 0,-8 8 0,1 2-90,7-6 90,-30 33-90,38-36 90,-24 29-90,23-26 90,-38 49-90,37-44 45,-6 8 0,0 0-45,9-7 90,-28 44-90,30-44 180,-18 42-180,24-45 90,-8 40 0,15-41 90,-9 40-180,10-39 270,-17 54-181,12-49 181,-20 53-180,18-55 180,-17 41-90,18-44 90,-11 37-180,15-41 180,-8 35-180,11-36 89,-7 37-89,7-34 90,-10 55-180,9-46 90,-11 54-90,12-55 90,-3 47-90,7-47 0,3 46 90,0-49 0,2 42-90,-2-42 90,0 43-90,-1-41 90,-3 58-90,1-55 0,-2 55 0,2-60 0,3 41 0,0-44 90,2 33-90,-2-37 90,5 32-90,-4-32 0,4 34 0,-5-34 90,7 40-90,-5-41 0,11 35 0,-8-38 0,12 28 0,-10-27 90,11 33-90,-11-30 0,11 36 90,-12-35-90,8 33 0,-10-35 0,6 28 0,-6-32 0,10 33 0,-9-33 90,14 28-90,-12-32 0,15 23 0,-12-22 0,14 29 0,-14-25 0,11 38 0,-13-33 90,11 51-90,-12-45 0,10 42 0,-11-47 0,10 31 0,-11-35 0,12 29 0,-12-32 0,9 27 0,-9-29 0,9 28 0,-9-26 0,12 34 0,-10-34 0,16 31 0,-14-34 90,19 25-90,-16-24 0,22 26 0,-20-25 0,18 24 0,-19-26 90,19 26-90,-18-26 0,30 36 0,-25-32 0,29 35 0,-31-37 0,23 26 0,-24-27 90,24 25-90,-23-25 0,26 24 0,-25-27 0,24 21 0,-24-23 0,26 18 89,-25-18-89,37 22 90,-34-21-90,39 22 0,-38-23 0,34 21 0,-32-19 0,38 24 0,-35-23 0,39 26 90,-40-24-90,38 24 0,-38-24 0,45 30 0,-43-29 90,44 26-90,-45-31 0,39 21 0,-38-22 0,40 22 0,-40-20 0,38 21 0,-39-22 90,50 31-90,-47-27 0,50 27 0,-50-29 0,43 19 0,-41-20 0,43 17 0,-44-19 90,41 16-90,-43-18 90,36 14-90,-40-16 90,48 16-90,-44-17 90,53 12-90,-48-14 90,52 11-90,-46-10 0,55 10 0,-55-11 0,51 10 0,-56-10 0,47 10 0,-50-9 0,46 7 0,-45-9 0,49 6 0,-46-8 90,56 1-90,-51-4 0,18-1 0,0 0 0,-9-1 0,10 0 0,0 0 0,-16 0 0,5 0 0,0 1 0,-7 0 0,54 2 0,-56-2 0,8-1 0,-1 1 0,-4-2 0,8 0 0,0 0 0,-5-1 0,15 1 0,0 0 0,-11 1 0,11 0 0,-2 1 0,-16 0 0,5 2 0,-1-1 0,-8 1 0,53 1 0,-54-3 0,50-1-90,-53-1 90,42-2 0,-47 2 0,38-3 0,-41 3 0,49-4 0,-46 4 0,49-3 0,-51 3 0,43-4 0,-41 2 0,45-6 0,-42 4 0,50-7-90,-47 6 45,12-2 0,1 0 45,-8 2-45,7-1 0,0 1-45,-12 1 90,48-6 0,-47 6 0,50-7 0,-50 6 0,56-7-90,-52 7 90,7-2 0,1 0 0,-5 0 0,6 0 0,0-1-90,-6 1 45,10-1 0,0 0 45,-11 0 0,7 0 0,-1 0 0,-15 2-90,41-9 90,-46 10 0,36-9 0,-40 9 0,34-8 0,-35 7 0,45-11 0,-41 10 0,42-12 0,-46 12-90,33-10 90,-34 10-89,34-10 89,-32 9-90,38-11 90,-37 11-90,40-10 90,-39 11 0,44-12 0,-44 10 0,41-13 0,-43 12 0,39-16 0,-36 15-90,46-17 0,-42 16 90,43-16-90,-44 17 90,38-15 0,-43 16 0,39-16 0,-42 15 0,31-15 0,-37 17-90,24-15 0,-25 13-270,25-14 270,-23 13-540,30-15 451,-26 16-271,35-17 360,-33 17 0,38-18 90,-41 19-180,30-14 180,-37 16-360,24-14 270,-23 12-180,23-17 270,-22 16-179,23-19 179,-24 17 0,20-18 0,-22 18 0,30-22 0,-26 22 0,35-19 0,-32 21 0,26-14 0,-30 15 0,24-14 0,-25 14 0,21-15 0,-22 15 0,20-18 0,-21 15 0,27-25 0,-25 22-90,25-28 90,-26 26-90,26-26 90,-24 25 0,27-29 0,-27 27 0,23-29 90,-25 28-90,20-28 0,-21 28-180,20-28 180,-19 28-180,21-27 180,-21 28 0,23-28 0,-22 28 90,24-28-90,-24 28 270,31-38-270,-30 35 90,27-40-90,-30 38-90,22-40 0,-21 33-90,22-45 90,-23 43 90,18-43 0,-21 45 360,17-41-270,-19 47 359,14-32-269,-16 40 180,11-24-270,-12 25 180,14-27-270,-12 23 0,11-33 0,-12 29 0,7-34 0,-11 34 180,13-46-90,-10 43 179,15-43-179,-14 47 90,10-33-90,-10 34 0,13-35-90,-12 34 0,14-35 0,-14 35 90,11-33-90,-13 33 0,17-55 0,-17 49 0,15-41 0,-14 48 0,9-30 0,-9 25 0,8-38 0,-12 37 0,3-42-90,-7 40 90,3-50 0,-2 43 0,3-15 0,0-1 0,2 7-45,2-11 0,1 0-45,-1 15 90,8-53 0,-11 60 0,0-36 0,-4 47 0,-3-23 0,0 32 0,-3-19 0,1 22 0,-4-20 0,4 18-90,-5-30 90,5 22-90,-8-39 0,5 32-629,-10-64 359,8 52-315,-5-11 1,-1 0 44,0 14-1439,-25-34 2069,18 50 0,-14-6 0,13 19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18.925"/>
    </inkml:context>
    <inkml:brush xml:id="br0">
      <inkml:brushProperty name="width" value="0.04286" units="cm"/>
      <inkml:brushProperty name="height" value="0.04286" units="cm"/>
      <inkml:brushProperty name="color" value="#AB008B"/>
    </inkml:brush>
  </inkml:definitions>
  <inkml:trace contextRef="#ctx0" brushRef="#br0">158 19 5914,'0'1'90,"0"0"-90,0-1 0,0-1 0,0 0 0,0-2 0,0 2 90,0-1-1,-2-1 1,1 0 90,-1-1-180,1 3 90,1 0-180,0 1 90,0 2 90,0-1-90,0 2 0,0 0 90,0 0 90,-4 7-180,2-4 180,-6 12-90,4-7 0,-8 15 0,7-13 180,-13 31-180,10-23 90,-12 34-91,13-32 1,-6 30-90,8-27 180,-5 36-180,7-34 90,-3 62-90,5-58 0,-1 34-90,1-47 90,-2 20 0,0-14 90,-2 25-90,2-27-90,0 22 90,2-23 0,0 36 0,1-33 0,-2 40 90,1-39-180,1 34 0,2-36 0,5 28 90,-4-29 0,2 35 0,-4-30 90,2 36-90,-2-35 0,5 49 90,-3-44-90,6 51 0,-4-51 0,8 45 0,-7-43 90,8 45-90,-8-46 90,7 43-90,-6-44 0,8 41 90,-8-43-180,15 47 90,-12-48 0,15 42 0,-15-47 0,14 29 0,-15-31 90,12 28-90,-12-30 90,12 30-90,-11-29 90,13 30-90,-14-29 0,14 41 0,-13-39 0,13 37 0,-13-40 90,15 31-90,-14-30 0,12 31 90,-12-31-90,13 33 0,-14-31 0,17 34 0,-15-32-90,25 46 90,-21-42 0,26 49 0,-25-50 0,25 41 0,-24-41 0,27 37 0,-25-39 0,27 33 0,-26-37 0,28 30-90,-28-32 90,24 26 0,-26-29-90,21 24 90,-23-25 0,18 22 0,-21-23 90,17 26-90,-19-27 0,13 24 0,-17-27 0,12 16 0,-11-18-90,11 13 180,-11-16-90,9 12 0,-11-12 0,9 9 0,-8-11 90,10 12-90,-9-12 0,11 10 0,-12-12 0,8 5 0,-10-6 0,8 3 0,-10-4 90,5 2-90,-6-3 0,2 1 0,-2-2 0,3 3 0,-2-3 180,7 5-90,-5-3 90,13 8-180,-9-6 180,18 9-180,-14-7 0,22 9 90,-18-7-90,27 11 0,-23-10 0,47 17 0,-37-15 0,51 17 0,-49-18 90,44 16-90,-44-15 89,44 18-89,-44-16 270,43 20-180,-42-18 0,44 21 0,-44-21-45,12 6 0,1-1-45,-8-4 0,42 19 0,-48-20 90,33 17 0,-32-15 135,10 7 0,0 0-135,-8-3 45,8 5 0,-2 0-135,-9-6 89,42 28-89,-42-28 90,43 23-90,-42-26 0,42 17 0,-42-20 90,42 20 0,-43-19 0,54 29-90,-52-26 90,51 26-90,-54-28 0,47 17 0,-43-20 90,50 14-90,-47-17 0,51 14 0,-49-15 0,52 15 0,-52-14 0,12 5 0,1 0 0,-11-1 45,12 3 0,0 1-45,-13-4 0,8 1 0,1 0 0,-5-3 0,8 1 0,1 0 0,-4-3 0,8 1 0,1 0 0,-5-2 0,8 1 0,1 1 90,-7-2-90,20 4 0,2 1 0,-13-3 0,17 2 0,-1 1 0,-17-4 0,10 2 0,2-1 0,-7-2 0,10 2 0,1-1 0,-8-2-1696,9 0 0,0-1 1696,-10-1 0,8 0 0,-1-1 0,-11-1 0,20 2 0,0 1 0,-16-3-1134,13 1 0,0 1 1134,-21-2-595,21 0 1,0-1 594,-14 0 0,15-1 0,-1 0 0,-20-2 0,11 0 0,-1 0 0,-8 0-497,21 0 1,2 0 496,-17 0 0,15 1 0,-1-1 0,-22 0 179,19 2 1,2-1-180,-16-1 108,17 1 1,-1-1-109,-19-1 0,23 1 0,1-1 0,-17 1 0,16 1 0,-1 0 1232,-22 0-1232,10 0 0,0 0 0,-8 0 0,24 0 0,1-1 984,-16-1-984,6 0 0,-3-1 1308,-16 0-1308,25 0 0,1 0 0,-11 0 0,19 0 0,-3 1 3219,-34 0-3174,9 0 0,-1 0-45,-9-1 0,8 0 0,0 0 0,-9-2 0,19-1 0,1-1 0,-13 1-45,15-3 0,0 0 45,-18 2 0,11-3 0,1 0 0,-8 1 45,10-1 0,0 0-135,-9 1-1345,8 0 1,0 0 1434,-10 1-623,7-1 0,1-1 623,-11 1 0,21-2 0,0-2 0,-15 1 0,14-3 0,0-1 0,-20 3-406,7-2 1,0 0 405,-10 2-45,8-2 0,-1 0 45,-9 2 0,8-2 0,1-1 0,-9 2 0,11-3 0,0-1 0,-7 1 0,19-5 0,0-1 0,-15 3-45,12-4 0,-2 0 45,-21 4-135,20-8 0,0-1 135,-19 5-45,-3 0 0,-2 1 45,-15 4 0,34-20 0,-25 13-206,6-5 0,0-1 206,-7 3 0,11-9 0,0-1 0,-12 6 0,6-6 0,-3 0 0,-15 10-90,31-30 90,-40 32 0,23-30 0,-28 30 1911,27-34-1911,-25 32 90,31-34-90,-28 34 0,42-42-90,-38 41 90,42-38 0,-42 40-90,38-33 1,-38 33-1,31-33 90,-35 33-90,23-28 90,-28 31 1277,19-27-1277,-22 28 0,26-30 0,-26 31 0,22-27 0,-25 31 0,12-23 0,-15 22 0,10-24 0,-11 22 0,11-25 0,-10 25 1433,16-30-1433,-16 30 856,15-26-856,-17 30 336,9-16-336,-11 19 138,4-10-138,-6 13-90,2-12 90,-3 13 0,2-8 0,-4 12 0,4-4-90,-4 5-540,1-1 360,-1 4-1169,-1 1 809,-1 2-1348,-5 8 1978,2-4 0,-3 5 0,5-7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51.173"/>
    </inkml:context>
    <inkml:brush xml:id="br0">
      <inkml:brushProperty name="width" value="0.04286" units="cm"/>
      <inkml:brushProperty name="height" value="0.04286" units="cm"/>
      <inkml:brushProperty name="color" value="#AB008B"/>
    </inkml:brush>
  </inkml:definitions>
  <inkml:trace contextRef="#ctx0" brushRef="#br0">1183 83 5914,'0'-2'629,"0"-3"-539,0 3 90,0-3 90,0 3 90,-1-2 89,0-2 1,-2-2-180,-2-2-90,-3 2-90,-2 0 0,-6 2 0,-4 1-90,-6 2 0,-9 4 90,7 2-90,0 1 90,-1 4 270,-54 22-360,39-17-504,-39 18 594,66-26-90,1 0 180,-16 7-90,12-5 179,-25 11-179,25-9 180,-25 11-180,25-10 180,-26 12-270,26-12 180,-30 16-90,27-14 180,-39 22-270,36-20 90,-34 20 0,38-21-90,-27 16 90,29-15-90,-25 15 0,27-17 89,-14 15-89,21-17 90,-11 16-90,14-16 0,-5 13 0,9-14 504,-4 9-504,5-11 90,-1 9-90,3-10 0,1 7 0,0-7 90,2 8-90,-1-7 0,3 7 0,-2-8 90,4 11-90,-3-10 90,10 9-90,-5-9 90,17 7-90,-11-8 90,22 7-90,-20-8 0,21 5 0,-22-7 0,20 4 90,-19-3 0,32 2-90,-26-4 0,38 0 0,-34-2 90,38-2-90,-34 1 0,39-4 0,-40 2 0,36-4 0,-38 3 0,34-5 0,-35 4 0,47-9 0,-43 7 0,45-9 0,-47 10 0,34-6 0,-37 7 0,30-8 0,-31 7 0,28-10 0,-30 8 0,27-12 0,-30 11 90,27-14-90,-29 13 0,20-13 0,-24 13 0,13-12 0,-15 14 0,8-13 0,-12 13 0,6-13 0,-7 11 0,3-16 0,-7 14 0,-1-24 0,-1 21 0,-4-25 0,2 24 0,0-14 0,1 16 0,-1-12 0,-1 13 0,-9-20 0,4 21 0,-21-16-90,14 18-270,-28-11 0,22 12-1709,-25-11 1080,27 11-1979,-7-15 2968,21 12 0,2-9 0,7 7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53.407"/>
    </inkml:context>
    <inkml:brush xml:id="br0">
      <inkml:brushProperty name="width" value="0.04286" units="cm"/>
      <inkml:brushProperty name="height" value="0.04286" units="cm"/>
      <inkml:brushProperty name="color" value="#AB008B"/>
    </inkml:brush>
  </inkml:definitions>
  <inkml:trace contextRef="#ctx0" brushRef="#br0">2761 293 5914,'-3'0'90,"-2"0"-90,1 0 90,-1 0-90,0 0 89,1 0 1,-1 0 0,1 0 180,-1 0-180,1 0 540,-4-2-1,0-2-449,0 0 180,-2-5-270,5 5 90,-8-6-90,6 5 180,-12-6-270,9 7 270,-17-7-270,11 6 629,-34-5-449,25 6 450,-43-4-450,38 5 269,-43-2-359,39 2 90,-46-2-90,43 2 0,-47-3 0,47 4 0,-48-3-90,49 4 0,-45-1 0,46 2 90,-58 5-90,53-1 0,-11 2 0,1 0 0,9 0 0,-53 9 0,53-8 90,-49 9-90,53-9 0,-45 13 0,47-11 0,-56 18 0,55-15 0,-51 19 0,54-17 0,-58 28 0,51-24 0,-46 23 0,49-24 90,-37 18-90,36-17 0,-39 21 0,46-23 0,-34 26 0,41-26 90,-27 30-90,33-27 0,-26 33 0,22-27 0,-29 32 0,28-33 0,-26 29 0,29-31 90,-17 25-90,24-28 0,-11 33 0,17-31 0,-1 32 0,8-33 0,5 28 0,-2-28 0,10 30 90,-6-28-90,14 26 0,-11-27 0,16 27 0,-13-27 0,23 39 0,-20-35 90,27 35-90,-25-38 0,28 24 0,-24-27 90,37 21-90,-31-24 0,42 21 0,-38-21 0,41 18 0,-41-19 90,59 22-90,-50-21 0,11 2 0,-1 0 90,-8-5-90,52 16 0,-53-17 0,48 15 0,-53-16 0,45 14 0,-47-14 0,45 11 0,-44-14 0,14 2 0,1 0 0,-7-4 0,10 2 0,0-1 0,-12-3 0,57 7 0,-55-6 0,7 0 0,1 1 0,-6-2 0,6 0 0,1 0 0,-5-1 0,6-2 0,0 1 0,-6-2 0,15-1 0,1 0 0,-12-1 0,10 0 0,-1 1 0,-17-1 0,52-3 0,-56 3 0,52-5 0,-52 3 90,53-7-90,-51 5 0,55-14 0,-53 11 0,14-6 0,0 0 0,-11 2 0,8-3 0,-3-1 0,-14 5 0,38-18 0,-44 16 0,36-17 0,-39 16 0,37-18 0,-38 18 0,35-21 0,-37 20 0,40-29 0,-40 26 0,31-31 0,-37 30 0,19-26 0,-24 26 0,15-26 0,-19 26 0,8-23 0,-12 25 0,1-22 0,-6 22 0,-3-27 0,-1 27 0,-6-27 0,4 28 0,-7-23 0,6 21 0,-8-25 0,8 25 0,-7-24 0,6 26 0,-10-21 0,8 23 0,-14-23 0,11 22 0,-19-24 0,16 21 0,-19-26 0,19 24 0,-23-40 0,22 36 0,-20-36 0,22 39 0,-20-27 0,16 29 0,-31-27 0,21 27-90,-44-29 90,34 26-135,-11-5 0,0-1-225,1 1-945,-21-17 1,-4-2 315,7 3 29,11 8 1,-9-7 0,7 6 594,-19-11 0,13 10 0,1 2 0,-11-3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55.691"/>
    </inkml:context>
    <inkml:brush xml:id="br0">
      <inkml:brushProperty name="width" value="0.04286" units="cm"/>
      <inkml:brushProperty name="height" value="0.04286" units="cm"/>
      <inkml:brushProperty name="color" value="#AB008B"/>
    </inkml:brush>
  </inkml:definitions>
  <inkml:trace contextRef="#ctx0" brushRef="#br0">1189 1 6094,'-3'1'359,"2"0"-269,0-1 270,1 1-270,0 0 90,0 0-90,0 0 270,0-1-270,-1 0 0,-1 0-90,-1 1 89,-2 0 1,-4 2-90,1 0 90,-13 5 0,9-4 0,-20 10-90,17-6 180,-35 21-90,-3 5-90,1-2 90,-23 18-90,44-29 90,-40 30-90,42-28 90,-34 30-90,39-29 90,-27 29 0,31-29 90,-34 42-180,33-38 180,-33 41-180,33-42 180,-24 34-180,26-35 179,-18 30-89,23-32 0,-11 28-90,16-30 180,-10 37-180,12-34 180,-14 39-90,12-37 270,-15 39-180,13-36 270,-16 36-361,17-37 181,-13 32-270,14-36 90,-8 31-90,10-33 0,-6 36 0,7-35 0,-4 33 0,5-35 0,-4 24 0,6-26 0,-4 22 0,4-24 0,-1 24 0,3-24 0,-1 25 90,1-24-90,-2 31 0,1-29 0,-2 27 0,3-31 0,2 18 0,1-20 0,4 18 0,-2-19 0,6 18 0,-6-18 0,5 17 0,-6-18 0,5 19 0,-5-19 0,5 16-90,-5-19-539,1 13 179,-2-13-1349,6 10 899,-3-12 900,10 7 0,-8-10 0,4 4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8:59.192"/>
    </inkml:context>
    <inkml:brush xml:id="br0">
      <inkml:brushProperty name="width" value="0.04286" units="cm"/>
      <inkml:brushProperty name="height" value="0.04286" units="cm"/>
      <inkml:brushProperty name="color" value="#AB008B"/>
    </inkml:brush>
  </inkml:definitions>
  <inkml:trace contextRef="#ctx0" brushRef="#br0">1 1839 5914,'2'1'90,"0"0"-90,0 1 0,0-1 90,0 1-90,1 1 0,1 0 0,-1 0 89,6 5 91,-2 0-180,1 0 180,0 4-180,-4-6 270,9 12-270,-8-9 90,12 17-90,-10-14 0,11 20 0,-9-16 0,11 23 0,-11-21 0,11 23 0,-12-23 90,11 21-90,-11-21 90,12 21-90,-10-22 90,16 30-90,-14-28 0,18 31 0,-18-33 0,12 24 0,-14-24 0,10 18 0,-12-20 0,8 17 0,-10-17 90,11 23-90,-10-23 90,11 23-90,-10-25 0,11 16 0,-10-17 90,12 13-90,-12-13 90,12 13 0,-12-14-90,13 14 0,-12-14 0,19 18 90,-16-18-90,19 18 0,-19-18 90,19 15-90,-17-14 89,20 15 1,-20-16 90,21 12-180,-22-13 180,21 9-180,-19-10 90,24 12 0,-23-11-90,22 14 0,-24-13 0,20 15 0,-19-13 0,21 16 0,-20-17 0,24 16 0,-22-17 0,28 12 0,-26-14 0,26 8 0,-26-9 0,22 9 0,-25-10 0,17 11 90,-21-9-90,17 11 90,-17-10 0,31 19-90,-24-17 90,37 18-90,-33-18 0,36 15 0,-32-14 0,41 15 0,-38-16 0,43 17 0,-42-16 0,42 16 90,-43-17-90,53 21 0,-49-20 0,52 16 0,-53-20 90,46 8-90,-45-10 90,43 6-90,-45-8 90,38 7-90,-42-7 0,44 9 90,-44-10 0,41 7-90,-43-8 180,37 2-180,-36-3 89,40 1 1,-37-1 90,43 1-180,-40-2 270,43 0-270,-42-1 180,41 0-180,-45 0 90,50-2-90,-49 1 0,42-3 0,-47 2 90,33-3-90,-34 2 0,34-1 90,-34 3-90,34-3 0,-34 2 0,47-3 0,-42 3 0,37-6 0,-40 5 90,34-6-90,-29 4 0,55-7 0,-52 7 0,49-5 0,-55 7 0,35-5 0,-39 5 0,24-5 0,-28 5 180,33-8-180,-29 6 90,42-6-90,-41 6 0,40-8 0,-37 7 180,51-14-90,-50 12 89,44-10-179,-49 12 90,32-9-90,-35 9 90,30-10-90,-30 9 0,33-10 0,-30 9 0,47-14 0,-42 13 0,43-14 0,-47 15 0,33-11 0,-35 10 0,30-12 0,-32 11 0,29-14 0,-30 12 0,32-18 0,-31 16 0,45-27 0,-39 24 0,51-30 0,-52 29 0,28-18 90,-36 21-90,22-19 0,-20 15 0,31-25 0,-28 24 0,30-24 0,-33 24 0,34-29 0,-34 28 0,27-28 0,-31 30 0,22-24 0,-23 25-90,21-25 90,-22 24 90,19-24-90,-21 25 0,20-22 0,-20 22 0,21-23 0,-20 23 0,19-28 0,-20 25 0,19-29 0,-20 28 0,18-30 0,-18 30 90,23-36-90,-22 35 0,21-33 90,-24 34-90,17-29 0,-17 27 0,17-33 0,-17 30 0,13-32 0,-15 34 0,13-37 0,-14 39 0,10-30 0,-13 35 0,6-22 0,-8 24 0,4-22 0,-5 20 0,5-27 0,-4 24 0,5-31 0,-5 29 0,6-34 0,-7 35 0,4-25 0,-6 31 0,1-17 0,-1 20 0,2-18 0,0 17 0,4-21 0,-4 18 0,5-22 0,-4 19 0,6-28 0,-5 25 0,8-39 0,-8 37 0,3-28 0,-6 37 0,-2-13 0,-1 18 0,-2-10 0,2 12 0,-4-8 0,4 10 0,-3-11 0,1 11 0,-4-15-90,4 13 90,-4-17 0,4 16 0,-2-16-90,2 16 90,-2-15 0,4 14 0,-5-14 0,3 14 0,-5-15 0,4 15 0,-5-22 0,5 19 0,-4-20 0,6 21 0,-2-17 0,1 18 0,-2-16 0,1 16-180,-3-18 90,5 16-539,-2-31 359,4 25-540,4-33 451,-1 31-451,5-30 540,-6 29-719,-2-25 539,-4 30 450,-17-14 0,6 23 0,-9-3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00.775"/>
    </inkml:context>
    <inkml:brush xml:id="br0">
      <inkml:brushProperty name="width" value="0.04286" units="cm"/>
      <inkml:brushProperty name="height" value="0.04286" units="cm"/>
      <inkml:brushProperty name="color" value="#AB008B"/>
    </inkml:brush>
  </inkml:definitions>
  <inkml:trace contextRef="#ctx0" brushRef="#br0">43 22 5824,'-2'0'0,"0"0"0,-1 0 0,1 0 0,-1 0 0,0 0 0,0 0 0,-2-1 0,2 0 90,0-1 0,-4-1 0,4 0-90,-1 0-180,9-2 87,-2 4 93,1-1 0,-2 1 0,-2 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0:19:17.786"/>
    </inkml:context>
    <inkml:brush xml:id="br0">
      <inkml:brushProperty name="width" value="0.04286" units="cm"/>
      <inkml:brushProperty name="height" value="0.04286" units="cm"/>
    </inkml:brush>
  </inkml:definitions>
  <inkml:trace contextRef="#ctx0" brushRef="#br0">527 45 5824,'2'0'270,"0"0"-181,0 0 1,-1 0 0,1 0 0,-1 0 0,1 0 0,-1 0 0,1-1 360,4-1 0,1-2-270,0 0 269,2-1-359,-7 3 540,1 0-360,-2 2 719,-1-1-539,0 0 539,-1 0-719,1 0 180,-5 1-360,1 1 90,-8-3-90,5 1 0,-11-3 0,9 2 90,-15-2-180,14 2 179,-16-1-89,16 2 90,-14-1-180,12 2 90,-17 1-90,15 0 90,-18 5-90,19-3 90,-18 9-90,17-5 180,-21 10-90,22-8 90,-19 9-180,22-10 90,-13 10-90,14-9 0,-5 5 0,6-8 0,1 2 0,0-1 90,1-1-90,-2 4 0,1-2 90,-8 10-90,7-8 90,-7 10 0,10-12 0,-8 15-90,8-13 89,-6 15-89,7-15 90,-5 11-90,5-13 0,-3 11 0,4-11 90,0 13 0,3-12-90,2 17 90,0-16-90,7 13 90,-3-14 0,9 11 0,-7-12 0,12 11-90,-11-11 0,12 8 0,-11-10 90,13 8 0,-11-8-90,20 6 90,-19-7-90,23 6 90,-22-8 0,19 6-90,-18-6 180,21 3-180,-20-4 90,25-2-90,-22-1 0,27-5 0,-24 2 0,35-12 90,-33 8-90,31-14 0,-36 13 90,21-13-90,-24 12 90,14-12-90,-18 12 0,12-14 0,-13 13 0,9-16 0,-12 14 89,5-23-89,-10 20 0,1-27 0,-5 25 0,-5-23 0,2 22 0,-8-22 0,6 25-269,-11-19 179,8 22-630,-19-9 360,12 15-1439,-40 3 1080,30 6-2250,-43 10 1800,44-6 1169,-19 1 0,33-6 0,-1-1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22.592"/>
    </inkml:context>
    <inkml:brush xml:id="br0">
      <inkml:brushProperty name="width" value="0.04286" units="cm"/>
      <inkml:brushProperty name="height" value="0.04286" units="cm"/>
      <inkml:brushProperty name="color" value="#AB008B"/>
    </inkml:brush>
  </inkml:definitions>
  <inkml:trace contextRef="#ctx0" brushRef="#br0">1 777 6094,'0'2'269,"0"0"-179,0-1-90,0 0 0,0 0 0,0 1 90,0-1-90,1 1 0,1 1 180,0 3-90,0-1 180,1 2-180,-2-5 270,1 1-270,-1-1 269,2 1-269,-3-2 180,1 0-180,0-2 90,2-1-90,0 0 90,4-4-90,-2 2 0,3-1 0,-1 1 0,1-1 90,1-2-90,3-1 179,9-8-179,-3 1 270,43-36-270,-29 24 0,12-10 0,0 0 0,-7 7 0,6-3 0,1 0 0,-5 6 45,7-3 0,0 1-45,-5 5 44,6-2 1,5-2-45,29-12-90,-1 0 0,-6 4 90,-5 6-90,-26 11 90,6 0 0,0 2 0,-12 6 90,44-10-180,-54 15 180,31-4-180,-36 6 0,24-2 0,-30 4-450,13-2 90,-19 1-1618,5-5 988,-11 1-1708,2-11 2698,-5 8 0,0-5 0,1 7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23.994"/>
    </inkml:context>
    <inkml:brush xml:id="br0">
      <inkml:brushProperty name="width" value="0.04286" units="cm"/>
      <inkml:brushProperty name="height" value="0.04286" units="cm"/>
      <inkml:brushProperty name="color" value="#AB008B"/>
    </inkml:brush>
  </inkml:definitions>
  <inkml:trace contextRef="#ctx0" brushRef="#br0">53 154 6004,'-4'2'989,"1"0"-809,2 1-90,0 0 90,1 1 0,2 0 269,2 9-269,-1-4 270,7 19-270,-5-12 450,8 31-361,-7-23 451,5 43-450,-7-34 270,0 44-451,-3-43 181,1 40-180,-1-49-90,1 19 90,-2-35 0,0 3-90,0-11 0,-2-10 0,1 0-90,-2-21 0,1 12 90,-1-12-90,1 10-90,-1-1 90,0-2-89,-2-2-361,-7-26 450,4 19-360,-11-43 360,11 43-90,-8-33 180,11 40 0,-5-20 0,7 30 0,-1-9 0,3 18 0,-1-4 0,2 7 0,2 1 90,-1 2 0,7 3 0,-3 1 450,13 12-360,-9-5 359,15 23-449,-12-15 270,18 38-270,-16-32 0,17 32-90,-19-38 0,13 14 0,-14-23 0,12 5 0,-13-12 0,9-3 0,-11-3-90,8-16 90,-9 9-180,5-23 90,-8 17-90,3-22 90,-4 19 1,-1-21 89,-1 22-90,-1-19 90,0 20 0,1-17 0,-1 19 0,4-19 0,-1 22 0,3-15 0,-4 19 0,2-8 90,-3 10-90,1-5 0,-2 8 89,0-2 1,0 6 90,0 6-180,-1 1 270,-1 22-270,2-12 180,5 34-90,0-26 0,10 33 0,-6-34 0,14 26-90,-11-31-90,14 14 90,-14-22-450,16 3 0,-14-12-2068,24-13 1618,-23 1 900,15-17 0,-24 14 0,1-6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27.359"/>
    </inkml:context>
    <inkml:brush xml:id="br0">
      <inkml:brushProperty name="width" value="0.04286" units="cm"/>
      <inkml:brushProperty name="height" value="0.04286" units="cm"/>
      <inkml:brushProperty name="color" value="#AB008B"/>
    </inkml:brush>
  </inkml:definitions>
  <inkml:trace contextRef="#ctx0" brushRef="#br0">1 13 6094,'0'-2'89,"2"1"1,-2 0 630,1 0-720,-1 1 90,1 0-90,0 0 0,1 0 90,-1-1-90,1 0 90,0-1 270,3 1-180,-2 0 89,3 0-179,-4 0 180,2 2-180,-2 0 0,3 1 0,-3 0 0,4 6 0,-3-4 270,5 10-270,-5-8 539,8 11-359,-6-9 450,12 16-450,-8-13 359,17 22-539,-14-15 270,29 38-270,-22-29 90,30 44-180,-29-42 90,16 27 0,-19-30-90,3 6 90,6 5-90,-10-14 90,17 24-90,-19-28 90,16 24 0,-9-13-1,0 0 1,2 4-90,-15-21 90,10 17-90,-11-18 90,8 17 0,-9-17-90,4 12 90,-7-16-90,3 5 0,-4-9 0,0 2-90,-1-5-180,-4 0 91,1-1-1171,-9-6 721,4 1-2789,-16-19 2518,12 11 900,-8-18 0,14 18 0,-1-4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28.309"/>
    </inkml:context>
    <inkml:brush xml:id="br0">
      <inkml:brushProperty name="width" value="0.04286" units="cm"/>
      <inkml:brushProperty name="height" value="0.04286" units="cm"/>
      <inkml:brushProperty name="color" value="#AB008B"/>
    </inkml:brush>
  </inkml:definitions>
  <inkml:trace contextRef="#ctx0" brushRef="#br0">2 115 7892,'2'-2'360,"-2"1"0,1 0-270,-3 2-90,2 0 0,-2 1 0,2 0 0,0 0 0,0 0 0,0 0 0,0-1 0,0 0 0,1 0 0,1-1 0,-1 0 0,0 0 0,-1 0 0,2-1 0,-1-1 0,6-2 0,-2 2 90,13-7-90,-7 5 180,24-10-180,-15 7 270,28-9-180,-25 9 0,24-7 0,-29 9 0,18-7-1,-24 8 91,10-5-90,-16 5 90,6-2-90,-10 4 180,-4-1-270,-1 2 90,-15 3-180,6-1 0,-28 6 90,18-1-90,-35 9 0,30-6 90,-35 13-90,41-15-180,-16 8 90,29-12-269,6-1 269,8-4-540,19-9 360,-10 4-1079,18-8 900,-20 11 539,5-2 0,-11 4 0,0 1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29.410"/>
    </inkml:context>
    <inkml:brush xml:id="br0">
      <inkml:brushProperty name="width" value="0.04286" units="cm"/>
      <inkml:brushProperty name="height" value="0.04286" units="cm"/>
      <inkml:brushProperty name="color" value="#AB008B"/>
    </inkml:brush>
  </inkml:definitions>
  <inkml:trace contextRef="#ctx0" brushRef="#br0">160 52 5914,'10'-6'449,"0"0"-269,0 0-90,1 0 90,-2 0 0,0 0-90,-2 2 90,-1 1-90,-1 0 449,0-1-359,-2 3 180,0 0-270,-4 2 90,-3 3-180,-4 1 90,-4 2 0,-10 3-90,6-4 0,-12 3 90,0-1 0,4-2-90,-3 2 90,13-4-90,2 0 90,0 1 0,1-1 180,0 3-181,3-2 361,7 3-360,6-5 90,24-7-180,-9-2 0,34-15 90,-27 10-180,29-14 90,-34 16 0,17-7 90,-28 11 90,7-1-90,-16 6 180,-9 6-180,-2-1 269,-28 15-269,15-11 270,-36 17-360,30-15 180,-31 15-180,37-17-90,-17 8-90,29-12-1349,11-6 810,9-4-1710,30-16 1709,-16 7 720,15-7 0,-13 8 0,0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30.658"/>
    </inkml:context>
    <inkml:brush xml:id="br0">
      <inkml:brushProperty name="width" value="0.04286" units="cm"/>
      <inkml:brushProperty name="height" value="0.04286" units="cm"/>
      <inkml:brushProperty name="color" value="#AB008B"/>
    </inkml:brush>
  </inkml:definitions>
  <inkml:trace contextRef="#ctx0" brushRef="#br0">300 24 6183,'2'-2'270,"0"0"-180,0 1 0,-1-1 0,0 1 0,1 0 0,-1-1 0,1 1 180,0-1-180,-1 1 360,0-2-181,0 1-179,0 0 90,0 1 0,-1 1-180,-2 0 90,1 0 0,-3 0-90,2 0 180,-7 0-180,3 1 90,-9 1-90,8 0 180,-12 5-180,11-4 0,-12 6 0,11-5 0,-14 5 0,12-5 0,-13 7 90,13-6 0,-13 7-90,15-6 180,-20 12-180,20-10 90,-15 11-90,17-11 0,-4 3 0,6-4 0,0-1 0,0-1 0,2 0 0,-2 2 0,3-3 89,-2 3-89,2-4 180,-1 5-180,2-5 180,1 4-90,0-4 180,0 5-180,0-3 180,3 8-270,-2-7 270,5 10-180,-3-9 90,7 10-91,-6-11 1,8 7 0,-7-9 0,7 3-90,-6-4 90,9 0-90,-7-3 90,11 2-90,-8-2 90,18-1 0,-16 0-90,16-6 0,-19 3 0,12-7 90,-14 5-90,12-18 0,-13 14 0,5-12 0,-10 14 0,0-8 0,-2 6 0,-5-15 0,2 15 90,-7-15-90,5 16 0,-11-11 0,7 13 0,-16-9 0,12 10-90,-20-7 90,18 9-360,-18-5 0,20 5-1618,-12-2 1168,16 5-1529,-8 4 2339,12 2 0,-2 6 0,6-4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32.324"/>
    </inkml:context>
    <inkml:brush xml:id="br0">
      <inkml:brushProperty name="width" value="0.04286" units="cm"/>
      <inkml:brushProperty name="height" value="0.04286" units="cm"/>
      <inkml:brushProperty name="color" value="#AB008B"/>
    </inkml:brush>
  </inkml:definitions>
  <inkml:trace contextRef="#ctx0" brushRef="#br0">126 105 6273,'3'-2'180,"0"0"-90,1 1 0,0 0 90,1-1-90,0 0 0,2-1 90,1 0 270,8-1-1,6-3-269,-2 2 0,8-2-90,-18 6 90,14-3-180,-13 3 90,13-4 0,-14 4 0,13-3-90,-14 2 180,12-2-180,-13 2 90,10-2-90,-12 2 0,9-2 0,-7 1 90,8-4-90,-10 4 0,8-5 0,-9 5 90,2-2 0,-5 4 89,1-1-89,-2 3 180,-2 1-270,0-1 90,-3 3 0,3-3-90,-3 2 0,4-1 0,-5 0 0,4 0 0,-4 1 0,1-2 0,-5 4 0,3-2 0,-8 3 0,7-3 0,-8 2 0,9-3 90,-10 2-90,9-2-90,-10 0 90,10-1 0,-12 0 0,11 0-90,-12 2 90,11-1 0,-11 4 0,12-4 0,-8 3 0,10-3 0,-5 1 0,6-1 0,-8 2 0,8-2 0,-11 3 0,9-2 0,-11 5 0,9-3 0,-10 4 0,11-5 0,-9 5 0,11-6 0,-10 3 0,10-3 0,-6 2 0,7-4 0,-4 3 0,4-1 0,-5 3 0,5-3 0,-4 3 0,5-3 0,-2 2 0,3-3 90,-1 2-90,3-2 90,-4 2-90,4-1 180,-3 4-180,2-3 90,-3 6-90,3-6 90,-3 7-90,4-8 0,-1 6 0,2-5 90,2 5 0,1-2 90,3 6-90,-1-3 0,5 7 0,-4-10-1,7 7-89,-7-10 90,13 6-90,-12-8 0,12 1 0,-11-3 0,7-3 0,-8 2 0,6-4 0,-8 3 0,10-4 0,-8 2 0,10-8 0,-10 7 0,9-12 0,-9 11 0,6-12 90,-7 11-90,0-9 90,-5 10-90,-1-11 90,-1 9-180,-8-11 0,3 10-989,-19-15 719,14 13-1079,-15-15 809,16 16-1348,-9-3 1978,12 10 0,-3 2 0,8 3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58.559"/>
    </inkml:context>
    <inkml:brush xml:id="br0">
      <inkml:brushProperty name="width" value="0.04286" units="cm"/>
      <inkml:brushProperty name="height" value="0.04286" units="cm"/>
    </inkml:brush>
  </inkml:definitions>
  <inkml:trace contextRef="#ctx0" brushRef="#br0">164 1 6183,'-2'0'90,"1"-1"1529,1 1-1619,-1 0 0,-1 1 0,-3 0 0,-1 1 0,0 1 90,-2 1-90,0 1 90,-4 4 90,-15 10-180,9-4 90,-16 15 180,18 45-270,3-37 90,9 37-90,11-57 90,1-2 0,12 8 0,-7-11 0,24 7 0,-19-15 0,26-5-90,-25-4 90,23-13-90,-24 6 90,15-20-90,-22 16 269,5-19-269,-13 18 180,-12-23-90,2 22-180,-19-21 90,15 25-269,-14-11 89,18 16-720,-5-5 450,10 12-1708,2 9 2158,3-2 0,3 8 0,2-7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58.893"/>
    </inkml:context>
    <inkml:brush xml:id="br0">
      <inkml:brushProperty name="width" value="0.04286" units="cm"/>
      <inkml:brushProperty name="height" value="0.04286" units="cm"/>
    </inkml:brush>
  </inkml:definitions>
  <inkml:trace contextRef="#ctx0" brushRef="#br0">23 0 6813,'-5'2'990,"-1"-1"-811,2 0-89,0 1 0,2-2-90,1 1-90,1 0 0,1 0-89,1 1-1171,7 0 811,-4-2 539,5 1 0,-5-2 0,0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3T15:39:59.693"/>
    </inkml:context>
    <inkml:brush xml:id="br0">
      <inkml:brushProperty name="width" value="0.04286" units="cm"/>
      <inkml:brushProperty name="height" value="0.04286" units="cm"/>
    </inkml:brush>
  </inkml:definitions>
  <inkml:trace contextRef="#ctx0" brushRef="#br0">211 8 6004,'-2'-2'269,"1"0"-269,-1 1 90,1-1-90,-1 2 90,1-1-90,-1 1 90,0 0-90,-1 1 180,-6 1 90,-5 6-180,0-2 180,-15 10-270,17-8 180,-18 12-180,19-11 90,-13 16-90,15-13 90,-12 24-90,13-17 179,-3 30-179,9-26 180,3 30-90,3-31 90,12 23-180,-6-30 90,22 7 0,-17-21 0,32-14-90,-27 2 90,20-15-90,-26 12 90,6-15-90,-12 13 90,2-20-90,-10 19 90,-11-26-90,4 26-90,-15-17 0,13 25-540,-9-2 271,12 11-1081,-7 7 901,9-1 539,-1 5 0,7-3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7968C-CA02-4F41-B058-7171F1BEE33A}" type="datetimeFigureOut">
              <a:rPr lang="en-GB" smtClean="0"/>
              <a:t>03/03/2021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433F7-BF63-1D4A-98A3-32FBAA56C898}" type="slidenum">
              <a:rPr lang="en-GB" smtClean="0"/>
              <a:t>‹#›</a:t>
            </a:fld>
            <a:endParaRPr lang="en-GB"/>
          </a:p>
        </p:txBody>
      </p:sp>
    </p:spTree>
    <p:extLst>
      <p:ext uri="{BB962C8B-B14F-4D97-AF65-F5344CB8AC3E}">
        <p14:creationId xmlns:p14="http://schemas.microsoft.com/office/powerpoint/2010/main" val="97280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3433F7-BF63-1D4A-98A3-32FBAA56C898}" type="slidenum">
              <a:rPr lang="en-GB" smtClean="0"/>
              <a:t>15</a:t>
            </a:fld>
            <a:endParaRPr lang="en-GB"/>
          </a:p>
        </p:txBody>
      </p:sp>
    </p:spTree>
    <p:extLst>
      <p:ext uri="{BB962C8B-B14F-4D97-AF65-F5344CB8AC3E}">
        <p14:creationId xmlns:p14="http://schemas.microsoft.com/office/powerpoint/2010/main" val="16751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2AD5-95BF-3947-80C4-CB8BC84AFA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9765F4B-32B5-9F43-99A9-D87083DE4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65C148A-EAEE-A949-91B4-D35CFB6CFDA9}"/>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55DB12B5-FDC1-D144-8047-6A93954EE3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27FBF2-CF86-AB43-8E4D-0F4648D2C26E}"/>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386718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31BC-6980-C443-95AF-BC3D5DE6BDC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9531FFB-3D3E-5E42-94F2-7C283052DD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5311B9E-8225-4643-AEE1-D3181DCDBCC0}"/>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EE9177CF-3C35-E040-9378-E454C18AD7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022D71-46B6-E64B-91ED-CD005F0A9EDA}"/>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158792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E01F2-27DA-B343-B781-927BCDA87A3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019F720-0417-2A4A-BD43-5B20230691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011EF4-8FD8-894F-9208-D3A9BC0BC268}"/>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E7A66EB4-F3C3-0846-BC7F-9CE91AC46D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084C0A-E994-8048-A8AA-6F01298E1852}"/>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10070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E00-B855-5A4E-89BF-9125F9B86C0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74AD6D-3E9D-E64C-BA44-7896F8C634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E7FD017-194E-2042-909D-965780100499}"/>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98F4F474-FECD-C243-A9FE-D2A3F0774B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E1CD7C-627D-4848-85F8-66164257742F}"/>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1776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8B4C-63E2-764B-9757-4C683BFEC64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2FA413F-FD27-7142-B50C-332AB6FFD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B28B72-6A54-124F-A3EA-DFB75D55EA84}"/>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9EAB0D3C-1DE8-0043-B0E1-3699C779B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87F234-9A5E-D948-B9C1-8CF51B0B9480}"/>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240612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6349-17BE-9F4D-ACAC-1F2C9A1E1F8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FB40972-8F66-D84A-9B16-85F0315FA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913CD3-2525-E249-A3B1-FE6301AEFA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E1925AA-4D1F-8A43-A773-24B45CB35577}"/>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6" name="Footer Placeholder 5">
            <a:extLst>
              <a:ext uri="{FF2B5EF4-FFF2-40B4-BE49-F238E27FC236}">
                <a16:creationId xmlns:a16="http://schemas.microsoft.com/office/drawing/2014/main" id="{4BC2A5C4-5C7E-BA49-A624-45CF6D1A87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C56FE2-E90E-E047-AA38-70D408FC6C1B}"/>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41179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9369-24EB-2843-B46D-17E9C4D47C9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5313418-C5EA-F04C-951E-C3B447CE6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281131-BC41-F44A-928E-1025C1D617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D1CF2EF-6869-8043-9338-AEE09DBC2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79DADF-A666-3F4E-955B-37E9AA3ACF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67FD9FD-98D4-014E-990D-3D9680440417}"/>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8" name="Footer Placeholder 7">
            <a:extLst>
              <a:ext uri="{FF2B5EF4-FFF2-40B4-BE49-F238E27FC236}">
                <a16:creationId xmlns:a16="http://schemas.microsoft.com/office/drawing/2014/main" id="{4540C07B-6C57-1449-82C2-143EBCFD4E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5F13DF-9DB7-0C4A-8867-4F68105CA704}"/>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257965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0C7D-8A43-654D-9150-C5352CBCC2C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B5EAF1D-7C8D-ED4E-A576-03BF99F8F82A}"/>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4" name="Footer Placeholder 3">
            <a:extLst>
              <a:ext uri="{FF2B5EF4-FFF2-40B4-BE49-F238E27FC236}">
                <a16:creationId xmlns:a16="http://schemas.microsoft.com/office/drawing/2014/main" id="{8ABF1436-D378-5C4D-96B1-8A3C635187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CFC8AF-2329-D749-8B3B-9CB734EE2EAF}"/>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363103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C4E87-BD36-7D49-855D-92969B8B4679}"/>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3" name="Footer Placeholder 2">
            <a:extLst>
              <a:ext uri="{FF2B5EF4-FFF2-40B4-BE49-F238E27FC236}">
                <a16:creationId xmlns:a16="http://schemas.microsoft.com/office/drawing/2014/main" id="{B6A8815B-37AC-5B4D-BDAF-DFCC8BCB31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EEF886-0AB4-E24F-91CD-A2F4B58D0B80}"/>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26896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AADE-8739-494C-89D9-8DA0602E16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1F15F82-7C20-B446-99B2-75480184F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10EED15-32A7-7B47-9828-30ABFAE69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A0BEB0-3392-534E-9DF0-CFBE7FD359F8}"/>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6" name="Footer Placeholder 5">
            <a:extLst>
              <a:ext uri="{FF2B5EF4-FFF2-40B4-BE49-F238E27FC236}">
                <a16:creationId xmlns:a16="http://schemas.microsoft.com/office/drawing/2014/main" id="{345C85C2-A696-0742-B9DF-0296AD0946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ED99C5-C553-994D-AE14-FF457325505C}"/>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128970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8713-7DF6-234E-9B50-B067E7CEE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20AF8A7-F3B7-DF41-99BC-74C2B5C4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37FDBD-7D63-9B43-B18A-82C0150BE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FF1198-62AE-7348-8095-56D291DA5D29}"/>
              </a:ext>
            </a:extLst>
          </p:cNvPr>
          <p:cNvSpPr>
            <a:spLocks noGrp="1"/>
          </p:cNvSpPr>
          <p:nvPr>
            <p:ph type="dt" sz="half" idx="10"/>
          </p:nvPr>
        </p:nvSpPr>
        <p:spPr/>
        <p:txBody>
          <a:bodyPr/>
          <a:lstStyle/>
          <a:p>
            <a:fld id="{B05C537E-6A77-5C40-BAB2-9ACF5307E0D5}" type="datetimeFigureOut">
              <a:rPr lang="en-GB" smtClean="0"/>
              <a:t>03/03/2021</a:t>
            </a:fld>
            <a:endParaRPr lang="en-GB"/>
          </a:p>
        </p:txBody>
      </p:sp>
      <p:sp>
        <p:nvSpPr>
          <p:cNvPr id="6" name="Footer Placeholder 5">
            <a:extLst>
              <a:ext uri="{FF2B5EF4-FFF2-40B4-BE49-F238E27FC236}">
                <a16:creationId xmlns:a16="http://schemas.microsoft.com/office/drawing/2014/main" id="{DA921879-1DA1-3148-B3CA-8E77E8B3BC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150B30-2A71-D64B-A623-7D61562E8D9F}"/>
              </a:ext>
            </a:extLst>
          </p:cNvPr>
          <p:cNvSpPr>
            <a:spLocks noGrp="1"/>
          </p:cNvSpPr>
          <p:nvPr>
            <p:ph type="sldNum" sz="quarter" idx="12"/>
          </p:nvPr>
        </p:nvSpPr>
        <p:spPr/>
        <p:txBody>
          <a:bodyPr/>
          <a:lstStyle/>
          <a:p>
            <a:fld id="{F597ECE2-0558-3F42-84F6-E1C289168B3D}" type="slidenum">
              <a:rPr lang="en-GB" smtClean="0"/>
              <a:t>‹#›</a:t>
            </a:fld>
            <a:endParaRPr lang="en-GB"/>
          </a:p>
        </p:txBody>
      </p:sp>
    </p:spTree>
    <p:extLst>
      <p:ext uri="{BB962C8B-B14F-4D97-AF65-F5344CB8AC3E}">
        <p14:creationId xmlns:p14="http://schemas.microsoft.com/office/powerpoint/2010/main" val="250637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3D993-083A-4D43-B658-6589DE482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95CF929-C82D-B747-8A1F-FC039C8B5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9F497EE-6F8B-734C-976F-9970E0FA8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C537E-6A77-5C40-BAB2-9ACF5307E0D5}" type="datetimeFigureOut">
              <a:rPr lang="en-GB" smtClean="0"/>
              <a:t>03/03/2021</a:t>
            </a:fld>
            <a:endParaRPr lang="en-GB"/>
          </a:p>
        </p:txBody>
      </p:sp>
      <p:sp>
        <p:nvSpPr>
          <p:cNvPr id="5" name="Footer Placeholder 4">
            <a:extLst>
              <a:ext uri="{FF2B5EF4-FFF2-40B4-BE49-F238E27FC236}">
                <a16:creationId xmlns:a16="http://schemas.microsoft.com/office/drawing/2014/main" id="{73010258-D49B-D94C-B921-0F6C57A6C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2D1985-B29A-3B42-8708-80FCA7D4C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7ECE2-0558-3F42-84F6-E1C289168B3D}" type="slidenum">
              <a:rPr lang="en-GB" smtClean="0"/>
              <a:t>‹#›</a:t>
            </a:fld>
            <a:endParaRPr lang="en-GB"/>
          </a:p>
        </p:txBody>
      </p:sp>
    </p:spTree>
    <p:extLst>
      <p:ext uri="{BB962C8B-B14F-4D97-AF65-F5344CB8AC3E}">
        <p14:creationId xmlns:p14="http://schemas.microsoft.com/office/powerpoint/2010/main" val="162526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378.xml"/><Relationship Id="rId21" Type="http://schemas.openxmlformats.org/officeDocument/2006/relationships/customXml" Target="../ink/ink330.xml"/><Relationship Id="rId42" Type="http://schemas.openxmlformats.org/officeDocument/2006/relationships/image" Target="../media/image256.png"/><Relationship Id="rId63" Type="http://schemas.openxmlformats.org/officeDocument/2006/relationships/customXml" Target="../ink/ink351.xml"/><Relationship Id="rId84" Type="http://schemas.openxmlformats.org/officeDocument/2006/relationships/image" Target="../media/image277.png"/><Relationship Id="rId138" Type="http://schemas.openxmlformats.org/officeDocument/2006/relationships/image" Target="../media/image304.png"/><Relationship Id="rId159" Type="http://schemas.openxmlformats.org/officeDocument/2006/relationships/customXml" Target="../ink/ink399.xml"/><Relationship Id="rId170" Type="http://schemas.openxmlformats.org/officeDocument/2006/relationships/image" Target="../media/image320.png"/><Relationship Id="rId191" Type="http://schemas.openxmlformats.org/officeDocument/2006/relationships/customXml" Target="../ink/ink415.xml"/><Relationship Id="rId107" Type="http://schemas.openxmlformats.org/officeDocument/2006/relationships/customXml" Target="../ink/ink373.xml"/><Relationship Id="rId11" Type="http://schemas.openxmlformats.org/officeDocument/2006/relationships/customXml" Target="../ink/ink325.xml"/><Relationship Id="rId32" Type="http://schemas.openxmlformats.org/officeDocument/2006/relationships/image" Target="../media/image251.png"/><Relationship Id="rId53" Type="http://schemas.openxmlformats.org/officeDocument/2006/relationships/customXml" Target="../ink/ink346.xml"/><Relationship Id="rId74" Type="http://schemas.openxmlformats.org/officeDocument/2006/relationships/image" Target="../media/image272.png"/><Relationship Id="rId128" Type="http://schemas.openxmlformats.org/officeDocument/2006/relationships/image" Target="../media/image299.png"/><Relationship Id="rId149" Type="http://schemas.openxmlformats.org/officeDocument/2006/relationships/customXml" Target="../ink/ink394.xml"/><Relationship Id="rId5" Type="http://schemas.openxmlformats.org/officeDocument/2006/relationships/customXml" Target="../ink/ink322.xml"/><Relationship Id="rId95" Type="http://schemas.openxmlformats.org/officeDocument/2006/relationships/customXml" Target="../ink/ink367.xml"/><Relationship Id="rId160" Type="http://schemas.openxmlformats.org/officeDocument/2006/relationships/image" Target="../media/image315.png"/><Relationship Id="rId181" Type="http://schemas.openxmlformats.org/officeDocument/2006/relationships/customXml" Target="../ink/ink410.xml"/><Relationship Id="rId22" Type="http://schemas.openxmlformats.org/officeDocument/2006/relationships/image" Target="../media/image246.png"/><Relationship Id="rId43" Type="http://schemas.openxmlformats.org/officeDocument/2006/relationships/customXml" Target="../ink/ink341.xml"/><Relationship Id="rId64" Type="http://schemas.openxmlformats.org/officeDocument/2006/relationships/image" Target="../media/image267.png"/><Relationship Id="rId118" Type="http://schemas.openxmlformats.org/officeDocument/2006/relationships/image" Target="../media/image294.png"/><Relationship Id="rId139" Type="http://schemas.openxmlformats.org/officeDocument/2006/relationships/customXml" Target="../ink/ink389.xml"/><Relationship Id="rId85" Type="http://schemas.openxmlformats.org/officeDocument/2006/relationships/customXml" Target="../ink/ink362.xml"/><Relationship Id="rId150" Type="http://schemas.openxmlformats.org/officeDocument/2006/relationships/image" Target="../media/image310.png"/><Relationship Id="rId171" Type="http://schemas.openxmlformats.org/officeDocument/2006/relationships/customXml" Target="../ink/ink405.xml"/><Relationship Id="rId192" Type="http://schemas.openxmlformats.org/officeDocument/2006/relationships/image" Target="../media/image331.png"/><Relationship Id="rId12" Type="http://schemas.openxmlformats.org/officeDocument/2006/relationships/image" Target="../media/image241.png"/><Relationship Id="rId33" Type="http://schemas.openxmlformats.org/officeDocument/2006/relationships/customXml" Target="../ink/ink336.xml"/><Relationship Id="rId108" Type="http://schemas.openxmlformats.org/officeDocument/2006/relationships/image" Target="../media/image289.png"/><Relationship Id="rId129" Type="http://schemas.openxmlformats.org/officeDocument/2006/relationships/customXml" Target="../ink/ink384.xml"/><Relationship Id="rId54" Type="http://schemas.openxmlformats.org/officeDocument/2006/relationships/image" Target="../media/image262.png"/><Relationship Id="rId75" Type="http://schemas.openxmlformats.org/officeDocument/2006/relationships/customXml" Target="../ink/ink357.xml"/><Relationship Id="rId96" Type="http://schemas.openxmlformats.org/officeDocument/2006/relationships/image" Target="../media/image283.png"/><Relationship Id="rId140" Type="http://schemas.openxmlformats.org/officeDocument/2006/relationships/image" Target="../media/image305.png"/><Relationship Id="rId161" Type="http://schemas.openxmlformats.org/officeDocument/2006/relationships/customXml" Target="../ink/ink400.xml"/><Relationship Id="rId182" Type="http://schemas.openxmlformats.org/officeDocument/2006/relationships/image" Target="../media/image326.png"/><Relationship Id="rId6" Type="http://schemas.openxmlformats.org/officeDocument/2006/relationships/image" Target="../media/image238.png"/><Relationship Id="rId23" Type="http://schemas.openxmlformats.org/officeDocument/2006/relationships/customXml" Target="../ink/ink331.xml"/><Relationship Id="rId119" Type="http://schemas.openxmlformats.org/officeDocument/2006/relationships/customXml" Target="../ink/ink379.xml"/><Relationship Id="rId44" Type="http://schemas.openxmlformats.org/officeDocument/2006/relationships/image" Target="../media/image257.png"/><Relationship Id="rId65" Type="http://schemas.openxmlformats.org/officeDocument/2006/relationships/customXml" Target="../ink/ink352.xml"/><Relationship Id="rId86" Type="http://schemas.openxmlformats.org/officeDocument/2006/relationships/image" Target="../media/image278.png"/><Relationship Id="rId130" Type="http://schemas.openxmlformats.org/officeDocument/2006/relationships/image" Target="../media/image300.png"/><Relationship Id="rId151" Type="http://schemas.openxmlformats.org/officeDocument/2006/relationships/customXml" Target="../ink/ink395.xml"/><Relationship Id="rId172" Type="http://schemas.openxmlformats.org/officeDocument/2006/relationships/image" Target="../media/image321.png"/><Relationship Id="rId193" Type="http://schemas.openxmlformats.org/officeDocument/2006/relationships/customXml" Target="../ink/ink416.xml"/><Relationship Id="rId13" Type="http://schemas.openxmlformats.org/officeDocument/2006/relationships/customXml" Target="../ink/ink326.xml"/><Relationship Id="rId109" Type="http://schemas.openxmlformats.org/officeDocument/2006/relationships/customXml" Target="../ink/ink374.xml"/><Relationship Id="rId34" Type="http://schemas.openxmlformats.org/officeDocument/2006/relationships/image" Target="../media/image252.png"/><Relationship Id="rId55" Type="http://schemas.openxmlformats.org/officeDocument/2006/relationships/customXml" Target="../ink/ink347.xml"/><Relationship Id="rId76" Type="http://schemas.openxmlformats.org/officeDocument/2006/relationships/image" Target="../media/image273.png"/><Relationship Id="rId97" Type="http://schemas.openxmlformats.org/officeDocument/2006/relationships/customXml" Target="../ink/ink368.xml"/><Relationship Id="rId120" Type="http://schemas.openxmlformats.org/officeDocument/2006/relationships/image" Target="../media/image295.png"/><Relationship Id="rId141" Type="http://schemas.openxmlformats.org/officeDocument/2006/relationships/customXml" Target="../ink/ink390.xml"/><Relationship Id="rId7" Type="http://schemas.openxmlformats.org/officeDocument/2006/relationships/customXml" Target="../ink/ink323.xml"/><Relationship Id="rId162" Type="http://schemas.openxmlformats.org/officeDocument/2006/relationships/image" Target="../media/image316.png"/><Relationship Id="rId183" Type="http://schemas.openxmlformats.org/officeDocument/2006/relationships/customXml" Target="../ink/ink411.xml"/><Relationship Id="rId2" Type="http://schemas.openxmlformats.org/officeDocument/2006/relationships/image" Target="../media/image236.png"/><Relationship Id="rId29" Type="http://schemas.openxmlformats.org/officeDocument/2006/relationships/customXml" Target="../ink/ink334.xml"/><Relationship Id="rId24" Type="http://schemas.openxmlformats.org/officeDocument/2006/relationships/image" Target="../media/image247.png"/><Relationship Id="rId40" Type="http://schemas.openxmlformats.org/officeDocument/2006/relationships/image" Target="../media/image255.png"/><Relationship Id="rId45" Type="http://schemas.openxmlformats.org/officeDocument/2006/relationships/customXml" Target="../ink/ink342.xml"/><Relationship Id="rId66" Type="http://schemas.openxmlformats.org/officeDocument/2006/relationships/image" Target="../media/image268.png"/><Relationship Id="rId87" Type="http://schemas.openxmlformats.org/officeDocument/2006/relationships/customXml" Target="../ink/ink363.xml"/><Relationship Id="rId110" Type="http://schemas.openxmlformats.org/officeDocument/2006/relationships/image" Target="../media/image290.png"/><Relationship Id="rId115" Type="http://schemas.openxmlformats.org/officeDocument/2006/relationships/customXml" Target="../ink/ink377.xml"/><Relationship Id="rId131" Type="http://schemas.openxmlformats.org/officeDocument/2006/relationships/customXml" Target="../ink/ink385.xml"/><Relationship Id="rId136" Type="http://schemas.openxmlformats.org/officeDocument/2006/relationships/image" Target="../media/image303.png"/><Relationship Id="rId157" Type="http://schemas.openxmlformats.org/officeDocument/2006/relationships/customXml" Target="../ink/ink398.xml"/><Relationship Id="rId178" Type="http://schemas.openxmlformats.org/officeDocument/2006/relationships/image" Target="../media/image324.png"/><Relationship Id="rId61" Type="http://schemas.openxmlformats.org/officeDocument/2006/relationships/customXml" Target="../ink/ink350.xml"/><Relationship Id="rId82" Type="http://schemas.openxmlformats.org/officeDocument/2006/relationships/image" Target="../media/image276.png"/><Relationship Id="rId152" Type="http://schemas.openxmlformats.org/officeDocument/2006/relationships/image" Target="../media/image311.png"/><Relationship Id="rId173" Type="http://schemas.openxmlformats.org/officeDocument/2006/relationships/customXml" Target="../ink/ink406.xml"/><Relationship Id="rId194" Type="http://schemas.openxmlformats.org/officeDocument/2006/relationships/image" Target="../media/image332.png"/><Relationship Id="rId199" Type="http://schemas.openxmlformats.org/officeDocument/2006/relationships/customXml" Target="../ink/ink419.xml"/><Relationship Id="rId19" Type="http://schemas.openxmlformats.org/officeDocument/2006/relationships/customXml" Target="../ink/ink329.xml"/><Relationship Id="rId14" Type="http://schemas.openxmlformats.org/officeDocument/2006/relationships/image" Target="../media/image242.png"/><Relationship Id="rId30" Type="http://schemas.openxmlformats.org/officeDocument/2006/relationships/image" Target="../media/image250.png"/><Relationship Id="rId35" Type="http://schemas.openxmlformats.org/officeDocument/2006/relationships/customXml" Target="../ink/ink337.xml"/><Relationship Id="rId56" Type="http://schemas.openxmlformats.org/officeDocument/2006/relationships/image" Target="../media/image263.png"/><Relationship Id="rId77" Type="http://schemas.openxmlformats.org/officeDocument/2006/relationships/customXml" Target="../ink/ink358.xml"/><Relationship Id="rId100" Type="http://schemas.openxmlformats.org/officeDocument/2006/relationships/image" Target="../media/image285.png"/><Relationship Id="rId105" Type="http://schemas.openxmlformats.org/officeDocument/2006/relationships/customXml" Target="../ink/ink372.xml"/><Relationship Id="rId126" Type="http://schemas.openxmlformats.org/officeDocument/2006/relationships/image" Target="../media/image298.png"/><Relationship Id="rId147" Type="http://schemas.openxmlformats.org/officeDocument/2006/relationships/customXml" Target="../ink/ink393.xml"/><Relationship Id="rId168" Type="http://schemas.openxmlformats.org/officeDocument/2006/relationships/image" Target="../media/image319.png"/><Relationship Id="rId8" Type="http://schemas.openxmlformats.org/officeDocument/2006/relationships/image" Target="../media/image239.png"/><Relationship Id="rId51" Type="http://schemas.openxmlformats.org/officeDocument/2006/relationships/customXml" Target="../ink/ink345.xml"/><Relationship Id="rId72" Type="http://schemas.openxmlformats.org/officeDocument/2006/relationships/image" Target="../media/image271.png"/><Relationship Id="rId93" Type="http://schemas.openxmlformats.org/officeDocument/2006/relationships/customXml" Target="../ink/ink366.xml"/><Relationship Id="rId98" Type="http://schemas.openxmlformats.org/officeDocument/2006/relationships/image" Target="../media/image284.png"/><Relationship Id="rId121" Type="http://schemas.openxmlformats.org/officeDocument/2006/relationships/customXml" Target="../ink/ink380.xml"/><Relationship Id="rId142" Type="http://schemas.openxmlformats.org/officeDocument/2006/relationships/image" Target="../media/image306.png"/><Relationship Id="rId163" Type="http://schemas.openxmlformats.org/officeDocument/2006/relationships/customXml" Target="../ink/ink401.xml"/><Relationship Id="rId184" Type="http://schemas.openxmlformats.org/officeDocument/2006/relationships/image" Target="../media/image327.png"/><Relationship Id="rId189" Type="http://schemas.openxmlformats.org/officeDocument/2006/relationships/customXml" Target="../ink/ink414.xml"/><Relationship Id="rId3" Type="http://schemas.openxmlformats.org/officeDocument/2006/relationships/customXml" Target="../ink/ink321.xml"/><Relationship Id="rId25" Type="http://schemas.openxmlformats.org/officeDocument/2006/relationships/customXml" Target="../ink/ink332.xml"/><Relationship Id="rId46" Type="http://schemas.openxmlformats.org/officeDocument/2006/relationships/image" Target="../media/image258.png"/><Relationship Id="rId67" Type="http://schemas.openxmlformats.org/officeDocument/2006/relationships/customXml" Target="../ink/ink353.xml"/><Relationship Id="rId116" Type="http://schemas.openxmlformats.org/officeDocument/2006/relationships/image" Target="../media/image293.png"/><Relationship Id="rId137" Type="http://schemas.openxmlformats.org/officeDocument/2006/relationships/customXml" Target="../ink/ink388.xml"/><Relationship Id="rId158" Type="http://schemas.openxmlformats.org/officeDocument/2006/relationships/image" Target="../media/image314.png"/><Relationship Id="rId20" Type="http://schemas.openxmlformats.org/officeDocument/2006/relationships/image" Target="../media/image245.png"/><Relationship Id="rId41" Type="http://schemas.openxmlformats.org/officeDocument/2006/relationships/customXml" Target="../ink/ink340.xml"/><Relationship Id="rId62" Type="http://schemas.openxmlformats.org/officeDocument/2006/relationships/image" Target="../media/image266.png"/><Relationship Id="rId83" Type="http://schemas.openxmlformats.org/officeDocument/2006/relationships/customXml" Target="../ink/ink361.xml"/><Relationship Id="rId88" Type="http://schemas.openxmlformats.org/officeDocument/2006/relationships/image" Target="../media/image279.png"/><Relationship Id="rId111" Type="http://schemas.openxmlformats.org/officeDocument/2006/relationships/customXml" Target="../ink/ink375.xml"/><Relationship Id="rId132" Type="http://schemas.openxmlformats.org/officeDocument/2006/relationships/image" Target="../media/image301.png"/><Relationship Id="rId153" Type="http://schemas.openxmlformats.org/officeDocument/2006/relationships/customXml" Target="../ink/ink396.xml"/><Relationship Id="rId174" Type="http://schemas.openxmlformats.org/officeDocument/2006/relationships/image" Target="../media/image322.png"/><Relationship Id="rId179" Type="http://schemas.openxmlformats.org/officeDocument/2006/relationships/customXml" Target="../ink/ink409.xml"/><Relationship Id="rId195" Type="http://schemas.openxmlformats.org/officeDocument/2006/relationships/customXml" Target="../ink/ink417.xml"/><Relationship Id="rId190" Type="http://schemas.openxmlformats.org/officeDocument/2006/relationships/image" Target="../media/image330.png"/><Relationship Id="rId15" Type="http://schemas.openxmlformats.org/officeDocument/2006/relationships/customXml" Target="../ink/ink327.xml"/><Relationship Id="rId36" Type="http://schemas.openxmlformats.org/officeDocument/2006/relationships/image" Target="../media/image253.png"/><Relationship Id="rId57" Type="http://schemas.openxmlformats.org/officeDocument/2006/relationships/customXml" Target="../ink/ink348.xml"/><Relationship Id="rId106" Type="http://schemas.openxmlformats.org/officeDocument/2006/relationships/image" Target="../media/image288.png"/><Relationship Id="rId127" Type="http://schemas.openxmlformats.org/officeDocument/2006/relationships/customXml" Target="../ink/ink383.xml"/><Relationship Id="rId10" Type="http://schemas.openxmlformats.org/officeDocument/2006/relationships/image" Target="../media/image240.png"/><Relationship Id="rId31" Type="http://schemas.openxmlformats.org/officeDocument/2006/relationships/customXml" Target="../ink/ink335.xml"/><Relationship Id="rId52" Type="http://schemas.openxmlformats.org/officeDocument/2006/relationships/image" Target="../media/image261.png"/><Relationship Id="rId73" Type="http://schemas.openxmlformats.org/officeDocument/2006/relationships/customXml" Target="../ink/ink356.xml"/><Relationship Id="rId78" Type="http://schemas.openxmlformats.org/officeDocument/2006/relationships/image" Target="../media/image274.png"/><Relationship Id="rId94" Type="http://schemas.openxmlformats.org/officeDocument/2006/relationships/image" Target="../media/image282.png"/><Relationship Id="rId99" Type="http://schemas.openxmlformats.org/officeDocument/2006/relationships/customXml" Target="../ink/ink369.xml"/><Relationship Id="rId101" Type="http://schemas.openxmlformats.org/officeDocument/2006/relationships/customXml" Target="../ink/ink370.xml"/><Relationship Id="rId122" Type="http://schemas.openxmlformats.org/officeDocument/2006/relationships/image" Target="../media/image296.png"/><Relationship Id="rId143" Type="http://schemas.openxmlformats.org/officeDocument/2006/relationships/customXml" Target="../ink/ink391.xml"/><Relationship Id="rId148" Type="http://schemas.openxmlformats.org/officeDocument/2006/relationships/image" Target="../media/image309.png"/><Relationship Id="rId164" Type="http://schemas.openxmlformats.org/officeDocument/2006/relationships/image" Target="../media/image317.png"/><Relationship Id="rId169" Type="http://schemas.openxmlformats.org/officeDocument/2006/relationships/customXml" Target="../ink/ink404.xml"/><Relationship Id="rId185" Type="http://schemas.openxmlformats.org/officeDocument/2006/relationships/customXml" Target="../ink/ink412.xml"/><Relationship Id="rId4" Type="http://schemas.openxmlformats.org/officeDocument/2006/relationships/image" Target="../media/image237.png"/><Relationship Id="rId9" Type="http://schemas.openxmlformats.org/officeDocument/2006/relationships/customXml" Target="../ink/ink324.xml"/><Relationship Id="rId180" Type="http://schemas.openxmlformats.org/officeDocument/2006/relationships/image" Target="../media/image325.png"/><Relationship Id="rId26" Type="http://schemas.openxmlformats.org/officeDocument/2006/relationships/image" Target="../media/image248.png"/><Relationship Id="rId47" Type="http://schemas.openxmlformats.org/officeDocument/2006/relationships/customXml" Target="../ink/ink343.xml"/><Relationship Id="rId68" Type="http://schemas.openxmlformats.org/officeDocument/2006/relationships/image" Target="../media/image269.png"/><Relationship Id="rId89" Type="http://schemas.openxmlformats.org/officeDocument/2006/relationships/customXml" Target="../ink/ink364.xml"/><Relationship Id="rId112" Type="http://schemas.openxmlformats.org/officeDocument/2006/relationships/image" Target="../media/image291.png"/><Relationship Id="rId133" Type="http://schemas.openxmlformats.org/officeDocument/2006/relationships/customXml" Target="../ink/ink386.xml"/><Relationship Id="rId154" Type="http://schemas.openxmlformats.org/officeDocument/2006/relationships/image" Target="../media/image312.png"/><Relationship Id="rId175" Type="http://schemas.openxmlformats.org/officeDocument/2006/relationships/customXml" Target="../ink/ink407.xml"/><Relationship Id="rId196" Type="http://schemas.openxmlformats.org/officeDocument/2006/relationships/image" Target="../media/image333.png"/><Relationship Id="rId200" Type="http://schemas.openxmlformats.org/officeDocument/2006/relationships/image" Target="../media/image335.png"/><Relationship Id="rId16" Type="http://schemas.openxmlformats.org/officeDocument/2006/relationships/image" Target="../media/image243.png"/><Relationship Id="rId37" Type="http://schemas.openxmlformats.org/officeDocument/2006/relationships/customXml" Target="../ink/ink338.xml"/><Relationship Id="rId58" Type="http://schemas.openxmlformats.org/officeDocument/2006/relationships/image" Target="../media/image264.png"/><Relationship Id="rId79" Type="http://schemas.openxmlformats.org/officeDocument/2006/relationships/customXml" Target="../ink/ink359.xml"/><Relationship Id="rId102" Type="http://schemas.openxmlformats.org/officeDocument/2006/relationships/image" Target="../media/image286.png"/><Relationship Id="rId123" Type="http://schemas.openxmlformats.org/officeDocument/2006/relationships/customXml" Target="../ink/ink381.xml"/><Relationship Id="rId144" Type="http://schemas.openxmlformats.org/officeDocument/2006/relationships/image" Target="../media/image307.png"/><Relationship Id="rId90" Type="http://schemas.openxmlformats.org/officeDocument/2006/relationships/image" Target="../media/image280.png"/><Relationship Id="rId165" Type="http://schemas.openxmlformats.org/officeDocument/2006/relationships/customXml" Target="../ink/ink402.xml"/><Relationship Id="rId186" Type="http://schemas.openxmlformats.org/officeDocument/2006/relationships/image" Target="../media/image328.png"/><Relationship Id="rId27" Type="http://schemas.openxmlformats.org/officeDocument/2006/relationships/customXml" Target="../ink/ink333.xml"/><Relationship Id="rId48" Type="http://schemas.openxmlformats.org/officeDocument/2006/relationships/image" Target="../media/image259.png"/><Relationship Id="rId69" Type="http://schemas.openxmlformats.org/officeDocument/2006/relationships/customXml" Target="../ink/ink354.xml"/><Relationship Id="rId113" Type="http://schemas.openxmlformats.org/officeDocument/2006/relationships/customXml" Target="../ink/ink376.xml"/><Relationship Id="rId134" Type="http://schemas.openxmlformats.org/officeDocument/2006/relationships/image" Target="../media/image302.png"/><Relationship Id="rId80" Type="http://schemas.openxmlformats.org/officeDocument/2006/relationships/image" Target="../media/image275.png"/><Relationship Id="rId155" Type="http://schemas.openxmlformats.org/officeDocument/2006/relationships/customXml" Target="../ink/ink397.xml"/><Relationship Id="rId176" Type="http://schemas.openxmlformats.org/officeDocument/2006/relationships/image" Target="../media/image323.png"/><Relationship Id="rId197" Type="http://schemas.openxmlformats.org/officeDocument/2006/relationships/customXml" Target="../ink/ink418.xml"/><Relationship Id="rId201" Type="http://schemas.openxmlformats.org/officeDocument/2006/relationships/customXml" Target="../ink/ink420.xml"/><Relationship Id="rId17" Type="http://schemas.openxmlformats.org/officeDocument/2006/relationships/customXml" Target="../ink/ink328.xml"/><Relationship Id="rId38" Type="http://schemas.openxmlformats.org/officeDocument/2006/relationships/image" Target="../media/image254.png"/><Relationship Id="rId59" Type="http://schemas.openxmlformats.org/officeDocument/2006/relationships/customXml" Target="../ink/ink349.xml"/><Relationship Id="rId103" Type="http://schemas.openxmlformats.org/officeDocument/2006/relationships/customXml" Target="../ink/ink371.xml"/><Relationship Id="rId124" Type="http://schemas.openxmlformats.org/officeDocument/2006/relationships/image" Target="../media/image297.png"/><Relationship Id="rId70" Type="http://schemas.openxmlformats.org/officeDocument/2006/relationships/image" Target="../media/image270.png"/><Relationship Id="rId91" Type="http://schemas.openxmlformats.org/officeDocument/2006/relationships/customXml" Target="../ink/ink365.xml"/><Relationship Id="rId145" Type="http://schemas.openxmlformats.org/officeDocument/2006/relationships/customXml" Target="../ink/ink392.xml"/><Relationship Id="rId166" Type="http://schemas.openxmlformats.org/officeDocument/2006/relationships/image" Target="../media/image318.png"/><Relationship Id="rId187" Type="http://schemas.openxmlformats.org/officeDocument/2006/relationships/customXml" Target="../ink/ink413.xml"/><Relationship Id="rId1" Type="http://schemas.openxmlformats.org/officeDocument/2006/relationships/slideLayout" Target="../slideLayouts/slideLayout2.xml"/><Relationship Id="rId28" Type="http://schemas.openxmlformats.org/officeDocument/2006/relationships/image" Target="../media/image249.png"/><Relationship Id="rId49" Type="http://schemas.openxmlformats.org/officeDocument/2006/relationships/customXml" Target="../ink/ink344.xml"/><Relationship Id="rId114" Type="http://schemas.openxmlformats.org/officeDocument/2006/relationships/image" Target="../media/image292.png"/><Relationship Id="rId60" Type="http://schemas.openxmlformats.org/officeDocument/2006/relationships/image" Target="../media/image265.png"/><Relationship Id="rId81" Type="http://schemas.openxmlformats.org/officeDocument/2006/relationships/customXml" Target="../ink/ink360.xml"/><Relationship Id="rId135" Type="http://schemas.openxmlformats.org/officeDocument/2006/relationships/customXml" Target="../ink/ink387.xml"/><Relationship Id="rId156" Type="http://schemas.openxmlformats.org/officeDocument/2006/relationships/image" Target="../media/image313.png"/><Relationship Id="rId177" Type="http://schemas.openxmlformats.org/officeDocument/2006/relationships/customXml" Target="../ink/ink408.xml"/><Relationship Id="rId198" Type="http://schemas.openxmlformats.org/officeDocument/2006/relationships/image" Target="../media/image334.png"/><Relationship Id="rId202" Type="http://schemas.openxmlformats.org/officeDocument/2006/relationships/image" Target="../media/image336.png"/><Relationship Id="rId18" Type="http://schemas.openxmlformats.org/officeDocument/2006/relationships/image" Target="../media/image244.png"/><Relationship Id="rId39" Type="http://schemas.openxmlformats.org/officeDocument/2006/relationships/customXml" Target="../ink/ink339.xml"/><Relationship Id="rId50" Type="http://schemas.openxmlformats.org/officeDocument/2006/relationships/image" Target="../media/image260.png"/><Relationship Id="rId104" Type="http://schemas.openxmlformats.org/officeDocument/2006/relationships/image" Target="../media/image287.png"/><Relationship Id="rId125" Type="http://schemas.openxmlformats.org/officeDocument/2006/relationships/customXml" Target="../ink/ink382.xml"/><Relationship Id="rId146" Type="http://schemas.openxmlformats.org/officeDocument/2006/relationships/image" Target="../media/image308.png"/><Relationship Id="rId167" Type="http://schemas.openxmlformats.org/officeDocument/2006/relationships/customXml" Target="../ink/ink403.xml"/><Relationship Id="rId188" Type="http://schemas.openxmlformats.org/officeDocument/2006/relationships/image" Target="../media/image329.png"/><Relationship Id="rId71" Type="http://schemas.openxmlformats.org/officeDocument/2006/relationships/customXml" Target="../ink/ink355.xml"/><Relationship Id="rId92" Type="http://schemas.openxmlformats.org/officeDocument/2006/relationships/image" Target="../media/image281.png"/></Relationships>
</file>

<file path=ppt/slides/_rels/slide11.xml.rels><?xml version="1.0" encoding="UTF-8" standalone="yes"?>
<Relationships xmlns="http://schemas.openxmlformats.org/package/2006/relationships"><Relationship Id="rId117" Type="http://schemas.openxmlformats.org/officeDocument/2006/relationships/image" Target="../media/image393.png"/><Relationship Id="rId21" Type="http://schemas.openxmlformats.org/officeDocument/2006/relationships/image" Target="../media/image345.png"/><Relationship Id="rId42" Type="http://schemas.openxmlformats.org/officeDocument/2006/relationships/customXml" Target="../ink/ink441.xml"/><Relationship Id="rId63" Type="http://schemas.openxmlformats.org/officeDocument/2006/relationships/image" Target="../media/image366.png"/><Relationship Id="rId84" Type="http://schemas.openxmlformats.org/officeDocument/2006/relationships/customXml" Target="../ink/ink462.xml"/><Relationship Id="rId138" Type="http://schemas.openxmlformats.org/officeDocument/2006/relationships/customXml" Target="../ink/ink489.xml"/><Relationship Id="rId159" Type="http://schemas.openxmlformats.org/officeDocument/2006/relationships/image" Target="../media/image414.png"/><Relationship Id="rId170" Type="http://schemas.openxmlformats.org/officeDocument/2006/relationships/customXml" Target="../ink/ink505.xml"/><Relationship Id="rId191" Type="http://schemas.openxmlformats.org/officeDocument/2006/relationships/image" Target="../media/image430.png"/><Relationship Id="rId205" Type="http://schemas.openxmlformats.org/officeDocument/2006/relationships/image" Target="../media/image437.png"/><Relationship Id="rId226" Type="http://schemas.openxmlformats.org/officeDocument/2006/relationships/customXml" Target="../ink/ink533.xml"/><Relationship Id="rId247" Type="http://schemas.openxmlformats.org/officeDocument/2006/relationships/image" Target="../media/image458.png"/><Relationship Id="rId107" Type="http://schemas.openxmlformats.org/officeDocument/2006/relationships/image" Target="../media/image388.png"/><Relationship Id="rId11" Type="http://schemas.openxmlformats.org/officeDocument/2006/relationships/image" Target="../media/image341.png"/><Relationship Id="rId32" Type="http://schemas.openxmlformats.org/officeDocument/2006/relationships/customXml" Target="../ink/ink436.xml"/><Relationship Id="rId53" Type="http://schemas.openxmlformats.org/officeDocument/2006/relationships/image" Target="../media/image361.png"/><Relationship Id="rId74" Type="http://schemas.openxmlformats.org/officeDocument/2006/relationships/customXml" Target="../ink/ink457.xml"/><Relationship Id="rId128" Type="http://schemas.openxmlformats.org/officeDocument/2006/relationships/customXml" Target="../ink/ink484.xml"/><Relationship Id="rId149" Type="http://schemas.openxmlformats.org/officeDocument/2006/relationships/image" Target="../media/image409.png"/><Relationship Id="rId5" Type="http://schemas.openxmlformats.org/officeDocument/2006/relationships/image" Target="../media/image338.png"/><Relationship Id="rId95" Type="http://schemas.openxmlformats.org/officeDocument/2006/relationships/image" Target="../media/image382.png"/><Relationship Id="rId160" Type="http://schemas.openxmlformats.org/officeDocument/2006/relationships/customXml" Target="../ink/ink500.xml"/><Relationship Id="rId181" Type="http://schemas.openxmlformats.org/officeDocument/2006/relationships/image" Target="../media/image425.png"/><Relationship Id="rId216" Type="http://schemas.openxmlformats.org/officeDocument/2006/relationships/customXml" Target="../ink/ink528.xml"/><Relationship Id="rId237" Type="http://schemas.openxmlformats.org/officeDocument/2006/relationships/image" Target="../media/image453.png"/><Relationship Id="rId22" Type="http://schemas.openxmlformats.org/officeDocument/2006/relationships/customXml" Target="../ink/ink431.xml"/><Relationship Id="rId43" Type="http://schemas.openxmlformats.org/officeDocument/2006/relationships/image" Target="../media/image356.png"/><Relationship Id="rId64" Type="http://schemas.openxmlformats.org/officeDocument/2006/relationships/customXml" Target="../ink/ink452.xml"/><Relationship Id="rId118" Type="http://schemas.openxmlformats.org/officeDocument/2006/relationships/customXml" Target="../ink/ink479.xml"/><Relationship Id="rId139" Type="http://schemas.openxmlformats.org/officeDocument/2006/relationships/image" Target="../media/image404.png"/><Relationship Id="rId85" Type="http://schemas.openxmlformats.org/officeDocument/2006/relationships/image" Target="../media/image377.png"/><Relationship Id="rId150" Type="http://schemas.openxmlformats.org/officeDocument/2006/relationships/customXml" Target="../ink/ink495.xml"/><Relationship Id="rId171" Type="http://schemas.openxmlformats.org/officeDocument/2006/relationships/image" Target="../media/image420.png"/><Relationship Id="rId192" Type="http://schemas.openxmlformats.org/officeDocument/2006/relationships/customXml" Target="../ink/ink516.xml"/><Relationship Id="rId206" Type="http://schemas.openxmlformats.org/officeDocument/2006/relationships/customXml" Target="../ink/ink523.xml"/><Relationship Id="rId227" Type="http://schemas.openxmlformats.org/officeDocument/2006/relationships/image" Target="../media/image448.png"/><Relationship Id="rId248" Type="http://schemas.openxmlformats.org/officeDocument/2006/relationships/customXml" Target="../ink/ink544.xml"/><Relationship Id="rId12" Type="http://schemas.openxmlformats.org/officeDocument/2006/relationships/customXml" Target="../ink/ink426.xml"/><Relationship Id="rId33" Type="http://schemas.openxmlformats.org/officeDocument/2006/relationships/image" Target="../media/image351.png"/><Relationship Id="rId108" Type="http://schemas.openxmlformats.org/officeDocument/2006/relationships/customXml" Target="../ink/ink474.xml"/><Relationship Id="rId129" Type="http://schemas.openxmlformats.org/officeDocument/2006/relationships/image" Target="../media/image399.png"/><Relationship Id="rId54" Type="http://schemas.openxmlformats.org/officeDocument/2006/relationships/customXml" Target="../ink/ink447.xml"/><Relationship Id="rId75" Type="http://schemas.openxmlformats.org/officeDocument/2006/relationships/image" Target="../media/image372.png"/><Relationship Id="rId96" Type="http://schemas.openxmlformats.org/officeDocument/2006/relationships/customXml" Target="../ink/ink468.xml"/><Relationship Id="rId140" Type="http://schemas.openxmlformats.org/officeDocument/2006/relationships/customXml" Target="../ink/ink490.xml"/><Relationship Id="rId161" Type="http://schemas.openxmlformats.org/officeDocument/2006/relationships/image" Target="../media/image415.png"/><Relationship Id="rId182" Type="http://schemas.openxmlformats.org/officeDocument/2006/relationships/customXml" Target="../ink/ink511.xml"/><Relationship Id="rId217" Type="http://schemas.openxmlformats.org/officeDocument/2006/relationships/image" Target="../media/image443.png"/><Relationship Id="rId6" Type="http://schemas.openxmlformats.org/officeDocument/2006/relationships/customXml" Target="../ink/ink423.xml"/><Relationship Id="rId238" Type="http://schemas.openxmlformats.org/officeDocument/2006/relationships/customXml" Target="../ink/ink539.xml"/><Relationship Id="rId23" Type="http://schemas.openxmlformats.org/officeDocument/2006/relationships/image" Target="../media/image346.png"/><Relationship Id="rId119" Type="http://schemas.openxmlformats.org/officeDocument/2006/relationships/image" Target="../media/image394.png"/><Relationship Id="rId44" Type="http://schemas.openxmlformats.org/officeDocument/2006/relationships/customXml" Target="../ink/ink442.xml"/><Relationship Id="rId65" Type="http://schemas.openxmlformats.org/officeDocument/2006/relationships/image" Target="../media/image367.png"/><Relationship Id="rId86" Type="http://schemas.openxmlformats.org/officeDocument/2006/relationships/customXml" Target="../ink/ink463.xml"/><Relationship Id="rId130" Type="http://schemas.openxmlformats.org/officeDocument/2006/relationships/customXml" Target="../ink/ink485.xml"/><Relationship Id="rId151" Type="http://schemas.openxmlformats.org/officeDocument/2006/relationships/image" Target="../media/image410.png"/><Relationship Id="rId172" Type="http://schemas.openxmlformats.org/officeDocument/2006/relationships/customXml" Target="../ink/ink506.xml"/><Relationship Id="rId193" Type="http://schemas.openxmlformats.org/officeDocument/2006/relationships/image" Target="../media/image431.png"/><Relationship Id="rId207" Type="http://schemas.openxmlformats.org/officeDocument/2006/relationships/image" Target="../media/image438.png"/><Relationship Id="rId228" Type="http://schemas.openxmlformats.org/officeDocument/2006/relationships/customXml" Target="../ink/ink534.xml"/><Relationship Id="rId249" Type="http://schemas.openxmlformats.org/officeDocument/2006/relationships/image" Target="../media/image459.png"/><Relationship Id="rId13" Type="http://schemas.openxmlformats.org/officeDocument/2006/relationships/image" Target="../media/image145.png"/><Relationship Id="rId109" Type="http://schemas.openxmlformats.org/officeDocument/2006/relationships/image" Target="../media/image389.png"/><Relationship Id="rId34" Type="http://schemas.openxmlformats.org/officeDocument/2006/relationships/customXml" Target="../ink/ink437.xml"/><Relationship Id="rId55" Type="http://schemas.openxmlformats.org/officeDocument/2006/relationships/image" Target="../media/image362.png"/><Relationship Id="rId76" Type="http://schemas.openxmlformats.org/officeDocument/2006/relationships/customXml" Target="../ink/ink458.xml"/><Relationship Id="rId97" Type="http://schemas.openxmlformats.org/officeDocument/2006/relationships/image" Target="../media/image383.png"/><Relationship Id="rId120" Type="http://schemas.openxmlformats.org/officeDocument/2006/relationships/customXml" Target="../ink/ink480.xml"/><Relationship Id="rId141" Type="http://schemas.openxmlformats.org/officeDocument/2006/relationships/image" Target="../media/image405.png"/><Relationship Id="rId7" Type="http://schemas.openxmlformats.org/officeDocument/2006/relationships/image" Target="../media/image339.png"/><Relationship Id="rId162" Type="http://schemas.openxmlformats.org/officeDocument/2006/relationships/customXml" Target="../ink/ink501.xml"/><Relationship Id="rId183" Type="http://schemas.openxmlformats.org/officeDocument/2006/relationships/image" Target="../media/image426.png"/><Relationship Id="rId218" Type="http://schemas.openxmlformats.org/officeDocument/2006/relationships/customXml" Target="../ink/ink529.xml"/><Relationship Id="rId239" Type="http://schemas.openxmlformats.org/officeDocument/2006/relationships/image" Target="../media/image454.png"/><Relationship Id="rId250" Type="http://schemas.openxmlformats.org/officeDocument/2006/relationships/customXml" Target="../ink/ink545.xml"/><Relationship Id="rId24" Type="http://schemas.openxmlformats.org/officeDocument/2006/relationships/customXml" Target="../ink/ink432.xml"/><Relationship Id="rId45" Type="http://schemas.openxmlformats.org/officeDocument/2006/relationships/image" Target="../media/image357.png"/><Relationship Id="rId66" Type="http://schemas.openxmlformats.org/officeDocument/2006/relationships/customXml" Target="../ink/ink453.xml"/><Relationship Id="rId87" Type="http://schemas.openxmlformats.org/officeDocument/2006/relationships/image" Target="../media/image378.png"/><Relationship Id="rId110" Type="http://schemas.openxmlformats.org/officeDocument/2006/relationships/customXml" Target="../ink/ink475.xml"/><Relationship Id="rId131" Type="http://schemas.openxmlformats.org/officeDocument/2006/relationships/image" Target="../media/image400.png"/><Relationship Id="rId152" Type="http://schemas.openxmlformats.org/officeDocument/2006/relationships/customXml" Target="../ink/ink496.xml"/><Relationship Id="rId173" Type="http://schemas.openxmlformats.org/officeDocument/2006/relationships/image" Target="../media/image421.png"/><Relationship Id="rId194" Type="http://schemas.openxmlformats.org/officeDocument/2006/relationships/customXml" Target="../ink/ink517.xml"/><Relationship Id="rId208" Type="http://schemas.openxmlformats.org/officeDocument/2006/relationships/customXml" Target="../ink/ink524.xml"/><Relationship Id="rId229" Type="http://schemas.openxmlformats.org/officeDocument/2006/relationships/image" Target="../media/image449.png"/><Relationship Id="rId240" Type="http://schemas.openxmlformats.org/officeDocument/2006/relationships/customXml" Target="../ink/ink540.xml"/><Relationship Id="rId14" Type="http://schemas.openxmlformats.org/officeDocument/2006/relationships/customXml" Target="../ink/ink427.xml"/><Relationship Id="rId35" Type="http://schemas.openxmlformats.org/officeDocument/2006/relationships/image" Target="../media/image352.png"/><Relationship Id="rId56" Type="http://schemas.openxmlformats.org/officeDocument/2006/relationships/customXml" Target="../ink/ink448.xml"/><Relationship Id="rId77" Type="http://schemas.openxmlformats.org/officeDocument/2006/relationships/image" Target="../media/image373.png"/><Relationship Id="rId100" Type="http://schemas.openxmlformats.org/officeDocument/2006/relationships/customXml" Target="../ink/ink470.xml"/><Relationship Id="rId8" Type="http://schemas.openxmlformats.org/officeDocument/2006/relationships/customXml" Target="../ink/ink424.xml"/><Relationship Id="rId98" Type="http://schemas.openxmlformats.org/officeDocument/2006/relationships/customXml" Target="../ink/ink469.xml"/><Relationship Id="rId121" Type="http://schemas.openxmlformats.org/officeDocument/2006/relationships/image" Target="../media/image395.png"/><Relationship Id="rId142" Type="http://schemas.openxmlformats.org/officeDocument/2006/relationships/customXml" Target="../ink/ink491.xml"/><Relationship Id="rId163" Type="http://schemas.openxmlformats.org/officeDocument/2006/relationships/image" Target="../media/image416.png"/><Relationship Id="rId184" Type="http://schemas.openxmlformats.org/officeDocument/2006/relationships/customXml" Target="../ink/ink512.xml"/><Relationship Id="rId219" Type="http://schemas.openxmlformats.org/officeDocument/2006/relationships/image" Target="../media/image444.png"/><Relationship Id="rId230" Type="http://schemas.openxmlformats.org/officeDocument/2006/relationships/customXml" Target="../ink/ink535.xml"/><Relationship Id="rId251" Type="http://schemas.openxmlformats.org/officeDocument/2006/relationships/image" Target="../media/image460.png"/><Relationship Id="rId25" Type="http://schemas.openxmlformats.org/officeDocument/2006/relationships/image" Target="../media/image347.png"/><Relationship Id="rId46" Type="http://schemas.openxmlformats.org/officeDocument/2006/relationships/customXml" Target="../ink/ink443.xml"/><Relationship Id="rId67" Type="http://schemas.openxmlformats.org/officeDocument/2006/relationships/image" Target="../media/image368.png"/><Relationship Id="rId88" Type="http://schemas.openxmlformats.org/officeDocument/2006/relationships/customXml" Target="../ink/ink464.xml"/><Relationship Id="rId111" Type="http://schemas.openxmlformats.org/officeDocument/2006/relationships/image" Target="../media/image390.png"/><Relationship Id="rId132" Type="http://schemas.openxmlformats.org/officeDocument/2006/relationships/customXml" Target="../ink/ink486.xml"/><Relationship Id="rId153" Type="http://schemas.openxmlformats.org/officeDocument/2006/relationships/image" Target="../media/image411.png"/><Relationship Id="rId174" Type="http://schemas.openxmlformats.org/officeDocument/2006/relationships/customXml" Target="../ink/ink507.xml"/><Relationship Id="rId195" Type="http://schemas.openxmlformats.org/officeDocument/2006/relationships/image" Target="../media/image432.png"/><Relationship Id="rId209" Type="http://schemas.openxmlformats.org/officeDocument/2006/relationships/image" Target="../media/image439.png"/><Relationship Id="rId220" Type="http://schemas.openxmlformats.org/officeDocument/2006/relationships/customXml" Target="../ink/ink530.xml"/><Relationship Id="rId241" Type="http://schemas.openxmlformats.org/officeDocument/2006/relationships/image" Target="../media/image455.png"/><Relationship Id="rId15" Type="http://schemas.openxmlformats.org/officeDocument/2006/relationships/image" Target="../media/image342.png"/><Relationship Id="rId36" Type="http://schemas.openxmlformats.org/officeDocument/2006/relationships/customXml" Target="../ink/ink438.xml"/><Relationship Id="rId57" Type="http://schemas.openxmlformats.org/officeDocument/2006/relationships/image" Target="../media/image363.png"/><Relationship Id="rId78" Type="http://schemas.openxmlformats.org/officeDocument/2006/relationships/customXml" Target="../ink/ink459.xml"/><Relationship Id="rId99" Type="http://schemas.openxmlformats.org/officeDocument/2006/relationships/image" Target="../media/image384.png"/><Relationship Id="rId101" Type="http://schemas.openxmlformats.org/officeDocument/2006/relationships/image" Target="../media/image385.png"/><Relationship Id="rId122" Type="http://schemas.openxmlformats.org/officeDocument/2006/relationships/customXml" Target="../ink/ink481.xml"/><Relationship Id="rId143" Type="http://schemas.openxmlformats.org/officeDocument/2006/relationships/image" Target="../media/image406.png"/><Relationship Id="rId164" Type="http://schemas.openxmlformats.org/officeDocument/2006/relationships/customXml" Target="../ink/ink502.xml"/><Relationship Id="rId185" Type="http://schemas.openxmlformats.org/officeDocument/2006/relationships/image" Target="../media/image427.png"/><Relationship Id="rId9" Type="http://schemas.openxmlformats.org/officeDocument/2006/relationships/image" Target="../media/image340.png"/><Relationship Id="rId210" Type="http://schemas.openxmlformats.org/officeDocument/2006/relationships/customXml" Target="../ink/ink525.xml"/><Relationship Id="rId26" Type="http://schemas.openxmlformats.org/officeDocument/2006/relationships/customXml" Target="../ink/ink433.xml"/><Relationship Id="rId231" Type="http://schemas.openxmlformats.org/officeDocument/2006/relationships/image" Target="../media/image450.png"/><Relationship Id="rId252" Type="http://schemas.openxmlformats.org/officeDocument/2006/relationships/customXml" Target="../ink/ink546.xml"/><Relationship Id="rId47" Type="http://schemas.openxmlformats.org/officeDocument/2006/relationships/image" Target="../media/image358.png"/><Relationship Id="rId68" Type="http://schemas.openxmlformats.org/officeDocument/2006/relationships/customXml" Target="../ink/ink454.xml"/><Relationship Id="rId89" Type="http://schemas.openxmlformats.org/officeDocument/2006/relationships/image" Target="../media/image379.png"/><Relationship Id="rId112" Type="http://schemas.openxmlformats.org/officeDocument/2006/relationships/customXml" Target="../ink/ink476.xml"/><Relationship Id="rId133" Type="http://schemas.openxmlformats.org/officeDocument/2006/relationships/image" Target="../media/image401.png"/><Relationship Id="rId154" Type="http://schemas.openxmlformats.org/officeDocument/2006/relationships/customXml" Target="../ink/ink497.xml"/><Relationship Id="rId175" Type="http://schemas.openxmlformats.org/officeDocument/2006/relationships/image" Target="../media/image422.png"/><Relationship Id="rId196" Type="http://schemas.openxmlformats.org/officeDocument/2006/relationships/customXml" Target="../ink/ink518.xml"/><Relationship Id="rId200" Type="http://schemas.openxmlformats.org/officeDocument/2006/relationships/customXml" Target="../ink/ink520.xml"/><Relationship Id="rId16" Type="http://schemas.openxmlformats.org/officeDocument/2006/relationships/customXml" Target="../ink/ink428.xml"/><Relationship Id="rId221" Type="http://schemas.openxmlformats.org/officeDocument/2006/relationships/image" Target="../media/image445.png"/><Relationship Id="rId242" Type="http://schemas.openxmlformats.org/officeDocument/2006/relationships/customXml" Target="../ink/ink541.xml"/><Relationship Id="rId37" Type="http://schemas.openxmlformats.org/officeDocument/2006/relationships/image" Target="../media/image353.png"/><Relationship Id="rId58" Type="http://schemas.openxmlformats.org/officeDocument/2006/relationships/customXml" Target="../ink/ink449.xml"/><Relationship Id="rId79" Type="http://schemas.openxmlformats.org/officeDocument/2006/relationships/image" Target="../media/image374.png"/><Relationship Id="rId102" Type="http://schemas.openxmlformats.org/officeDocument/2006/relationships/customXml" Target="../ink/ink471.xml"/><Relationship Id="rId123" Type="http://schemas.openxmlformats.org/officeDocument/2006/relationships/image" Target="../media/image396.png"/><Relationship Id="rId144" Type="http://schemas.openxmlformats.org/officeDocument/2006/relationships/customXml" Target="../ink/ink492.xml"/><Relationship Id="rId90" Type="http://schemas.openxmlformats.org/officeDocument/2006/relationships/customXml" Target="../ink/ink465.xml"/><Relationship Id="rId165" Type="http://schemas.openxmlformats.org/officeDocument/2006/relationships/image" Target="../media/image417.png"/><Relationship Id="rId186" Type="http://schemas.openxmlformats.org/officeDocument/2006/relationships/customXml" Target="../ink/ink513.xml"/><Relationship Id="rId211" Type="http://schemas.openxmlformats.org/officeDocument/2006/relationships/image" Target="../media/image440.png"/><Relationship Id="rId232" Type="http://schemas.openxmlformats.org/officeDocument/2006/relationships/customXml" Target="../ink/ink536.xml"/><Relationship Id="rId253" Type="http://schemas.openxmlformats.org/officeDocument/2006/relationships/image" Target="../media/image461.png"/><Relationship Id="rId27" Type="http://schemas.openxmlformats.org/officeDocument/2006/relationships/image" Target="../media/image348.png"/><Relationship Id="rId48" Type="http://schemas.openxmlformats.org/officeDocument/2006/relationships/customXml" Target="../ink/ink444.xml"/><Relationship Id="rId69" Type="http://schemas.openxmlformats.org/officeDocument/2006/relationships/image" Target="../media/image369.png"/><Relationship Id="rId113" Type="http://schemas.openxmlformats.org/officeDocument/2006/relationships/image" Target="../media/image391.png"/><Relationship Id="rId134" Type="http://schemas.openxmlformats.org/officeDocument/2006/relationships/customXml" Target="../ink/ink487.xml"/><Relationship Id="rId80" Type="http://schemas.openxmlformats.org/officeDocument/2006/relationships/customXml" Target="../ink/ink460.xml"/><Relationship Id="rId155" Type="http://schemas.openxmlformats.org/officeDocument/2006/relationships/image" Target="../media/image412.png"/><Relationship Id="rId176" Type="http://schemas.openxmlformats.org/officeDocument/2006/relationships/customXml" Target="../ink/ink508.xml"/><Relationship Id="rId197" Type="http://schemas.openxmlformats.org/officeDocument/2006/relationships/image" Target="../media/image433.png"/><Relationship Id="rId201" Type="http://schemas.openxmlformats.org/officeDocument/2006/relationships/image" Target="../media/image435.png"/><Relationship Id="rId222" Type="http://schemas.openxmlformats.org/officeDocument/2006/relationships/customXml" Target="../ink/ink531.xml"/><Relationship Id="rId243" Type="http://schemas.openxmlformats.org/officeDocument/2006/relationships/image" Target="../media/image456.png"/><Relationship Id="rId17" Type="http://schemas.openxmlformats.org/officeDocument/2006/relationships/image" Target="../media/image343.png"/><Relationship Id="rId38" Type="http://schemas.openxmlformats.org/officeDocument/2006/relationships/customXml" Target="../ink/ink439.xml"/><Relationship Id="rId59" Type="http://schemas.openxmlformats.org/officeDocument/2006/relationships/image" Target="../media/image364.png"/><Relationship Id="rId103" Type="http://schemas.openxmlformats.org/officeDocument/2006/relationships/image" Target="../media/image386.png"/><Relationship Id="rId124" Type="http://schemas.openxmlformats.org/officeDocument/2006/relationships/customXml" Target="../ink/ink482.xml"/><Relationship Id="rId70" Type="http://schemas.openxmlformats.org/officeDocument/2006/relationships/customXml" Target="../ink/ink455.xml"/><Relationship Id="rId91" Type="http://schemas.openxmlformats.org/officeDocument/2006/relationships/image" Target="../media/image380.png"/><Relationship Id="rId145" Type="http://schemas.openxmlformats.org/officeDocument/2006/relationships/image" Target="../media/image407.png"/><Relationship Id="rId166" Type="http://schemas.openxmlformats.org/officeDocument/2006/relationships/customXml" Target="../ink/ink503.xml"/><Relationship Id="rId187" Type="http://schemas.openxmlformats.org/officeDocument/2006/relationships/image" Target="../media/image428.png"/><Relationship Id="rId1" Type="http://schemas.openxmlformats.org/officeDocument/2006/relationships/slideLayout" Target="../slideLayouts/slideLayout2.xml"/><Relationship Id="rId212" Type="http://schemas.openxmlformats.org/officeDocument/2006/relationships/customXml" Target="../ink/ink526.xml"/><Relationship Id="rId233" Type="http://schemas.openxmlformats.org/officeDocument/2006/relationships/image" Target="../media/image451.png"/><Relationship Id="rId28" Type="http://schemas.openxmlformats.org/officeDocument/2006/relationships/customXml" Target="../ink/ink434.xml"/><Relationship Id="rId49" Type="http://schemas.openxmlformats.org/officeDocument/2006/relationships/image" Target="../media/image359.png"/><Relationship Id="rId114" Type="http://schemas.openxmlformats.org/officeDocument/2006/relationships/customXml" Target="../ink/ink477.xml"/><Relationship Id="rId60" Type="http://schemas.openxmlformats.org/officeDocument/2006/relationships/customXml" Target="../ink/ink450.xml"/><Relationship Id="rId81" Type="http://schemas.openxmlformats.org/officeDocument/2006/relationships/image" Target="../media/image375.png"/><Relationship Id="rId135" Type="http://schemas.openxmlformats.org/officeDocument/2006/relationships/image" Target="../media/image402.png"/><Relationship Id="rId156" Type="http://schemas.openxmlformats.org/officeDocument/2006/relationships/customXml" Target="../ink/ink498.xml"/><Relationship Id="rId177" Type="http://schemas.openxmlformats.org/officeDocument/2006/relationships/image" Target="../media/image423.png"/><Relationship Id="rId198" Type="http://schemas.openxmlformats.org/officeDocument/2006/relationships/customXml" Target="../ink/ink519.xml"/><Relationship Id="rId202" Type="http://schemas.openxmlformats.org/officeDocument/2006/relationships/customXml" Target="../ink/ink521.xml"/><Relationship Id="rId223" Type="http://schemas.openxmlformats.org/officeDocument/2006/relationships/image" Target="../media/image446.png"/><Relationship Id="rId244" Type="http://schemas.openxmlformats.org/officeDocument/2006/relationships/customXml" Target="../ink/ink542.xml"/><Relationship Id="rId18" Type="http://schemas.openxmlformats.org/officeDocument/2006/relationships/customXml" Target="../ink/ink429.xml"/><Relationship Id="rId39" Type="http://schemas.openxmlformats.org/officeDocument/2006/relationships/image" Target="../media/image354.png"/><Relationship Id="rId50" Type="http://schemas.openxmlformats.org/officeDocument/2006/relationships/customXml" Target="../ink/ink445.xml"/><Relationship Id="rId104" Type="http://schemas.openxmlformats.org/officeDocument/2006/relationships/customXml" Target="../ink/ink472.xml"/><Relationship Id="rId125" Type="http://schemas.openxmlformats.org/officeDocument/2006/relationships/image" Target="../media/image397.png"/><Relationship Id="rId146" Type="http://schemas.openxmlformats.org/officeDocument/2006/relationships/customXml" Target="../ink/ink493.xml"/><Relationship Id="rId167" Type="http://schemas.openxmlformats.org/officeDocument/2006/relationships/image" Target="../media/image418.png"/><Relationship Id="rId188" Type="http://schemas.openxmlformats.org/officeDocument/2006/relationships/customXml" Target="../ink/ink514.xml"/><Relationship Id="rId71" Type="http://schemas.openxmlformats.org/officeDocument/2006/relationships/image" Target="../media/image370.png"/><Relationship Id="rId92" Type="http://schemas.openxmlformats.org/officeDocument/2006/relationships/customXml" Target="../ink/ink466.xml"/><Relationship Id="rId213" Type="http://schemas.openxmlformats.org/officeDocument/2006/relationships/image" Target="../media/image441.png"/><Relationship Id="rId234" Type="http://schemas.openxmlformats.org/officeDocument/2006/relationships/customXml" Target="../ink/ink537.xml"/><Relationship Id="rId2" Type="http://schemas.openxmlformats.org/officeDocument/2006/relationships/customXml" Target="../ink/ink421.xml"/><Relationship Id="rId29" Type="http://schemas.openxmlformats.org/officeDocument/2006/relationships/image" Target="../media/image349.png"/><Relationship Id="rId40" Type="http://schemas.openxmlformats.org/officeDocument/2006/relationships/customXml" Target="../ink/ink440.xml"/><Relationship Id="rId115" Type="http://schemas.openxmlformats.org/officeDocument/2006/relationships/image" Target="../media/image392.png"/><Relationship Id="rId136" Type="http://schemas.openxmlformats.org/officeDocument/2006/relationships/customXml" Target="../ink/ink488.xml"/><Relationship Id="rId157" Type="http://schemas.openxmlformats.org/officeDocument/2006/relationships/image" Target="../media/image413.png"/><Relationship Id="rId178" Type="http://schemas.openxmlformats.org/officeDocument/2006/relationships/customXml" Target="../ink/ink509.xml"/><Relationship Id="rId61" Type="http://schemas.openxmlformats.org/officeDocument/2006/relationships/image" Target="../media/image365.png"/><Relationship Id="rId82" Type="http://schemas.openxmlformats.org/officeDocument/2006/relationships/customXml" Target="../ink/ink461.xml"/><Relationship Id="rId199" Type="http://schemas.openxmlformats.org/officeDocument/2006/relationships/image" Target="../media/image434.png"/><Relationship Id="rId203" Type="http://schemas.openxmlformats.org/officeDocument/2006/relationships/image" Target="../media/image436.png"/><Relationship Id="rId19" Type="http://schemas.openxmlformats.org/officeDocument/2006/relationships/image" Target="../media/image344.png"/><Relationship Id="rId224" Type="http://schemas.openxmlformats.org/officeDocument/2006/relationships/customXml" Target="../ink/ink532.xml"/><Relationship Id="rId245" Type="http://schemas.openxmlformats.org/officeDocument/2006/relationships/image" Target="../media/image457.png"/><Relationship Id="rId30" Type="http://schemas.openxmlformats.org/officeDocument/2006/relationships/customXml" Target="../ink/ink435.xml"/><Relationship Id="rId105" Type="http://schemas.openxmlformats.org/officeDocument/2006/relationships/image" Target="../media/image387.png"/><Relationship Id="rId126" Type="http://schemas.openxmlformats.org/officeDocument/2006/relationships/customXml" Target="../ink/ink483.xml"/><Relationship Id="rId147" Type="http://schemas.openxmlformats.org/officeDocument/2006/relationships/image" Target="../media/image408.png"/><Relationship Id="rId168" Type="http://schemas.openxmlformats.org/officeDocument/2006/relationships/customXml" Target="../ink/ink504.xml"/><Relationship Id="rId51" Type="http://schemas.openxmlformats.org/officeDocument/2006/relationships/image" Target="../media/image360.png"/><Relationship Id="rId72" Type="http://schemas.openxmlformats.org/officeDocument/2006/relationships/customXml" Target="../ink/ink456.xml"/><Relationship Id="rId93" Type="http://schemas.openxmlformats.org/officeDocument/2006/relationships/image" Target="../media/image381.png"/><Relationship Id="rId189" Type="http://schemas.openxmlformats.org/officeDocument/2006/relationships/image" Target="../media/image429.png"/><Relationship Id="rId3" Type="http://schemas.openxmlformats.org/officeDocument/2006/relationships/image" Target="../media/image337.png"/><Relationship Id="rId214" Type="http://schemas.openxmlformats.org/officeDocument/2006/relationships/customXml" Target="../ink/ink527.xml"/><Relationship Id="rId235" Type="http://schemas.openxmlformats.org/officeDocument/2006/relationships/image" Target="../media/image452.png"/><Relationship Id="rId116" Type="http://schemas.openxmlformats.org/officeDocument/2006/relationships/customXml" Target="../ink/ink478.xml"/><Relationship Id="rId137" Type="http://schemas.openxmlformats.org/officeDocument/2006/relationships/image" Target="../media/image403.png"/><Relationship Id="rId158" Type="http://schemas.openxmlformats.org/officeDocument/2006/relationships/customXml" Target="../ink/ink499.xml"/><Relationship Id="rId20" Type="http://schemas.openxmlformats.org/officeDocument/2006/relationships/customXml" Target="../ink/ink430.xml"/><Relationship Id="rId41" Type="http://schemas.openxmlformats.org/officeDocument/2006/relationships/image" Target="../media/image355.png"/><Relationship Id="rId62" Type="http://schemas.openxmlformats.org/officeDocument/2006/relationships/customXml" Target="../ink/ink451.xml"/><Relationship Id="rId83" Type="http://schemas.openxmlformats.org/officeDocument/2006/relationships/image" Target="../media/image376.png"/><Relationship Id="rId179" Type="http://schemas.openxmlformats.org/officeDocument/2006/relationships/image" Target="../media/image424.png"/><Relationship Id="rId190" Type="http://schemas.openxmlformats.org/officeDocument/2006/relationships/customXml" Target="../ink/ink515.xml"/><Relationship Id="rId204" Type="http://schemas.openxmlformats.org/officeDocument/2006/relationships/customXml" Target="../ink/ink522.xml"/><Relationship Id="rId225" Type="http://schemas.openxmlformats.org/officeDocument/2006/relationships/image" Target="../media/image447.png"/><Relationship Id="rId246" Type="http://schemas.openxmlformats.org/officeDocument/2006/relationships/customXml" Target="../ink/ink543.xml"/><Relationship Id="rId106" Type="http://schemas.openxmlformats.org/officeDocument/2006/relationships/customXml" Target="../ink/ink473.xml"/><Relationship Id="rId127" Type="http://schemas.openxmlformats.org/officeDocument/2006/relationships/image" Target="../media/image398.png"/><Relationship Id="rId10" Type="http://schemas.openxmlformats.org/officeDocument/2006/relationships/customXml" Target="../ink/ink425.xml"/><Relationship Id="rId31" Type="http://schemas.openxmlformats.org/officeDocument/2006/relationships/image" Target="../media/image350.png"/><Relationship Id="rId52" Type="http://schemas.openxmlformats.org/officeDocument/2006/relationships/customXml" Target="../ink/ink446.xml"/><Relationship Id="rId73" Type="http://schemas.openxmlformats.org/officeDocument/2006/relationships/image" Target="../media/image371.png"/><Relationship Id="rId94" Type="http://schemas.openxmlformats.org/officeDocument/2006/relationships/customXml" Target="../ink/ink467.xml"/><Relationship Id="rId148" Type="http://schemas.openxmlformats.org/officeDocument/2006/relationships/customXml" Target="../ink/ink494.xml"/><Relationship Id="rId169" Type="http://schemas.openxmlformats.org/officeDocument/2006/relationships/image" Target="../media/image419.png"/><Relationship Id="rId4" Type="http://schemas.openxmlformats.org/officeDocument/2006/relationships/customXml" Target="../ink/ink422.xml"/><Relationship Id="rId180" Type="http://schemas.openxmlformats.org/officeDocument/2006/relationships/customXml" Target="../ink/ink510.xml"/><Relationship Id="rId215" Type="http://schemas.openxmlformats.org/officeDocument/2006/relationships/image" Target="../media/image442.png"/><Relationship Id="rId236" Type="http://schemas.openxmlformats.org/officeDocument/2006/relationships/customXml" Target="../ink/ink538.xml"/></Relationships>
</file>

<file path=ppt/slides/_rels/slide12.xml.rels><?xml version="1.0" encoding="UTF-8" standalone="yes"?>
<Relationships xmlns="http://schemas.openxmlformats.org/package/2006/relationships"><Relationship Id="rId117" Type="http://schemas.openxmlformats.org/officeDocument/2006/relationships/image" Target="../media/image519.png"/><Relationship Id="rId21" Type="http://schemas.openxmlformats.org/officeDocument/2006/relationships/image" Target="../media/image471.png"/><Relationship Id="rId63" Type="http://schemas.openxmlformats.org/officeDocument/2006/relationships/image" Target="../media/image492.png"/><Relationship Id="rId159" Type="http://schemas.openxmlformats.org/officeDocument/2006/relationships/image" Target="../media/image540.png"/><Relationship Id="rId170" Type="http://schemas.openxmlformats.org/officeDocument/2006/relationships/customXml" Target="../ink/ink631.xml"/><Relationship Id="rId226" Type="http://schemas.openxmlformats.org/officeDocument/2006/relationships/customXml" Target="../ink/ink659.xml"/><Relationship Id="rId268" Type="http://schemas.openxmlformats.org/officeDocument/2006/relationships/customXml" Target="../ink/ink680.xml"/><Relationship Id="rId32" Type="http://schemas.openxmlformats.org/officeDocument/2006/relationships/customXml" Target="../ink/ink562.xml"/><Relationship Id="rId74" Type="http://schemas.openxmlformats.org/officeDocument/2006/relationships/customXml" Target="../ink/ink583.xml"/><Relationship Id="rId128" Type="http://schemas.openxmlformats.org/officeDocument/2006/relationships/customXml" Target="../ink/ink610.xml"/><Relationship Id="rId5" Type="http://schemas.openxmlformats.org/officeDocument/2006/relationships/image" Target="../media/image463.png"/><Relationship Id="rId181" Type="http://schemas.openxmlformats.org/officeDocument/2006/relationships/image" Target="../media/image551.png"/><Relationship Id="rId237" Type="http://schemas.openxmlformats.org/officeDocument/2006/relationships/image" Target="../media/image578.png"/><Relationship Id="rId279" Type="http://schemas.openxmlformats.org/officeDocument/2006/relationships/image" Target="../media/image599.png"/><Relationship Id="rId22" Type="http://schemas.openxmlformats.org/officeDocument/2006/relationships/customXml" Target="../ink/ink557.xml"/><Relationship Id="rId43" Type="http://schemas.openxmlformats.org/officeDocument/2006/relationships/image" Target="../media/image482.png"/><Relationship Id="rId64" Type="http://schemas.openxmlformats.org/officeDocument/2006/relationships/customXml" Target="../ink/ink578.xml"/><Relationship Id="rId118" Type="http://schemas.openxmlformats.org/officeDocument/2006/relationships/customXml" Target="../ink/ink605.xml"/><Relationship Id="rId139" Type="http://schemas.openxmlformats.org/officeDocument/2006/relationships/image" Target="../media/image530.png"/><Relationship Id="rId85" Type="http://schemas.openxmlformats.org/officeDocument/2006/relationships/image" Target="../media/image503.png"/><Relationship Id="rId150" Type="http://schemas.openxmlformats.org/officeDocument/2006/relationships/customXml" Target="../ink/ink621.xml"/><Relationship Id="rId171" Type="http://schemas.openxmlformats.org/officeDocument/2006/relationships/image" Target="../media/image546.png"/><Relationship Id="rId192" Type="http://schemas.openxmlformats.org/officeDocument/2006/relationships/customXml" Target="../ink/ink642.xml"/><Relationship Id="rId206" Type="http://schemas.openxmlformats.org/officeDocument/2006/relationships/customXml" Target="../ink/ink649.xml"/><Relationship Id="rId227" Type="http://schemas.openxmlformats.org/officeDocument/2006/relationships/image" Target="../media/image573.png"/><Relationship Id="rId248" Type="http://schemas.openxmlformats.org/officeDocument/2006/relationships/customXml" Target="../ink/ink670.xml"/><Relationship Id="rId269" Type="http://schemas.openxmlformats.org/officeDocument/2006/relationships/image" Target="../media/image594.png"/><Relationship Id="rId12" Type="http://schemas.openxmlformats.org/officeDocument/2006/relationships/customXml" Target="../ink/ink552.xml"/><Relationship Id="rId33" Type="http://schemas.openxmlformats.org/officeDocument/2006/relationships/image" Target="../media/image477.png"/><Relationship Id="rId108" Type="http://schemas.openxmlformats.org/officeDocument/2006/relationships/customXml" Target="../ink/ink600.xml"/><Relationship Id="rId129" Type="http://schemas.openxmlformats.org/officeDocument/2006/relationships/image" Target="../media/image525.png"/><Relationship Id="rId280" Type="http://schemas.openxmlformats.org/officeDocument/2006/relationships/customXml" Target="../ink/ink686.xml"/><Relationship Id="rId54" Type="http://schemas.openxmlformats.org/officeDocument/2006/relationships/customXml" Target="../ink/ink573.xml"/><Relationship Id="rId75" Type="http://schemas.openxmlformats.org/officeDocument/2006/relationships/image" Target="../media/image498.png"/><Relationship Id="rId96" Type="http://schemas.openxmlformats.org/officeDocument/2006/relationships/customXml" Target="../ink/ink594.xml"/><Relationship Id="rId140" Type="http://schemas.openxmlformats.org/officeDocument/2006/relationships/customXml" Target="../ink/ink616.xml"/><Relationship Id="rId161" Type="http://schemas.openxmlformats.org/officeDocument/2006/relationships/image" Target="../media/image541.png"/><Relationship Id="rId182" Type="http://schemas.openxmlformats.org/officeDocument/2006/relationships/customXml" Target="../ink/ink637.xml"/><Relationship Id="rId217" Type="http://schemas.openxmlformats.org/officeDocument/2006/relationships/image" Target="../media/image568.png"/><Relationship Id="rId6" Type="http://schemas.openxmlformats.org/officeDocument/2006/relationships/customXml" Target="../ink/ink549.xml"/><Relationship Id="rId238" Type="http://schemas.openxmlformats.org/officeDocument/2006/relationships/customXml" Target="../ink/ink665.xml"/><Relationship Id="rId259" Type="http://schemas.openxmlformats.org/officeDocument/2006/relationships/image" Target="../media/image589.png"/><Relationship Id="rId23" Type="http://schemas.openxmlformats.org/officeDocument/2006/relationships/image" Target="../media/image472.png"/><Relationship Id="rId119" Type="http://schemas.openxmlformats.org/officeDocument/2006/relationships/image" Target="../media/image520.png"/><Relationship Id="rId270" Type="http://schemas.openxmlformats.org/officeDocument/2006/relationships/customXml" Target="../ink/ink681.xml"/><Relationship Id="rId44" Type="http://schemas.openxmlformats.org/officeDocument/2006/relationships/customXml" Target="../ink/ink568.xml"/><Relationship Id="rId65" Type="http://schemas.openxmlformats.org/officeDocument/2006/relationships/image" Target="../media/image493.png"/><Relationship Id="rId86" Type="http://schemas.openxmlformats.org/officeDocument/2006/relationships/customXml" Target="../ink/ink589.xml"/><Relationship Id="rId130" Type="http://schemas.openxmlformats.org/officeDocument/2006/relationships/customXml" Target="../ink/ink611.xml"/><Relationship Id="rId151" Type="http://schemas.openxmlformats.org/officeDocument/2006/relationships/image" Target="../media/image536.png"/><Relationship Id="rId172" Type="http://schemas.openxmlformats.org/officeDocument/2006/relationships/customXml" Target="../ink/ink632.xml"/><Relationship Id="rId193" Type="http://schemas.openxmlformats.org/officeDocument/2006/relationships/image" Target="../media/image557.png"/><Relationship Id="rId207" Type="http://schemas.openxmlformats.org/officeDocument/2006/relationships/image" Target="../media/image563.png"/><Relationship Id="rId228" Type="http://schemas.openxmlformats.org/officeDocument/2006/relationships/customXml" Target="../ink/ink660.xml"/><Relationship Id="rId249" Type="http://schemas.openxmlformats.org/officeDocument/2006/relationships/image" Target="../media/image584.png"/><Relationship Id="rId13" Type="http://schemas.openxmlformats.org/officeDocument/2006/relationships/image" Target="../media/image467.png"/><Relationship Id="rId109" Type="http://schemas.openxmlformats.org/officeDocument/2006/relationships/image" Target="../media/image515.png"/><Relationship Id="rId260" Type="http://schemas.openxmlformats.org/officeDocument/2006/relationships/customXml" Target="../ink/ink676.xml"/><Relationship Id="rId281" Type="http://schemas.openxmlformats.org/officeDocument/2006/relationships/image" Target="../media/image600.png"/><Relationship Id="rId34" Type="http://schemas.openxmlformats.org/officeDocument/2006/relationships/customXml" Target="../ink/ink563.xml"/><Relationship Id="rId55" Type="http://schemas.openxmlformats.org/officeDocument/2006/relationships/image" Target="../media/image488.png"/><Relationship Id="rId76" Type="http://schemas.openxmlformats.org/officeDocument/2006/relationships/customXml" Target="../ink/ink584.xml"/><Relationship Id="rId97" Type="http://schemas.openxmlformats.org/officeDocument/2006/relationships/image" Target="../media/image509.png"/><Relationship Id="rId120" Type="http://schemas.openxmlformats.org/officeDocument/2006/relationships/customXml" Target="../ink/ink606.xml"/><Relationship Id="rId141" Type="http://schemas.openxmlformats.org/officeDocument/2006/relationships/image" Target="../media/image531.png"/><Relationship Id="rId7" Type="http://schemas.openxmlformats.org/officeDocument/2006/relationships/image" Target="../media/image464.png"/><Relationship Id="rId162" Type="http://schemas.openxmlformats.org/officeDocument/2006/relationships/customXml" Target="../ink/ink627.xml"/><Relationship Id="rId183" Type="http://schemas.openxmlformats.org/officeDocument/2006/relationships/image" Target="../media/image552.png"/><Relationship Id="rId218" Type="http://schemas.openxmlformats.org/officeDocument/2006/relationships/customXml" Target="../ink/ink655.xml"/><Relationship Id="rId239" Type="http://schemas.openxmlformats.org/officeDocument/2006/relationships/image" Target="../media/image579.png"/><Relationship Id="rId250" Type="http://schemas.openxmlformats.org/officeDocument/2006/relationships/customXml" Target="../ink/ink671.xml"/><Relationship Id="rId271" Type="http://schemas.openxmlformats.org/officeDocument/2006/relationships/image" Target="../media/image595.png"/><Relationship Id="rId24" Type="http://schemas.openxmlformats.org/officeDocument/2006/relationships/customXml" Target="../ink/ink558.xml"/><Relationship Id="rId45" Type="http://schemas.openxmlformats.org/officeDocument/2006/relationships/image" Target="../media/image483.png"/><Relationship Id="rId66" Type="http://schemas.openxmlformats.org/officeDocument/2006/relationships/customXml" Target="../ink/ink579.xml"/><Relationship Id="rId87" Type="http://schemas.openxmlformats.org/officeDocument/2006/relationships/image" Target="../media/image504.png"/><Relationship Id="rId110" Type="http://schemas.openxmlformats.org/officeDocument/2006/relationships/customXml" Target="../ink/ink601.xml"/><Relationship Id="rId131" Type="http://schemas.openxmlformats.org/officeDocument/2006/relationships/image" Target="../media/image526.png"/><Relationship Id="rId152" Type="http://schemas.openxmlformats.org/officeDocument/2006/relationships/customXml" Target="../ink/ink622.xml"/><Relationship Id="rId173" Type="http://schemas.openxmlformats.org/officeDocument/2006/relationships/image" Target="../media/image547.png"/><Relationship Id="rId194" Type="http://schemas.openxmlformats.org/officeDocument/2006/relationships/customXml" Target="../ink/ink643.xml"/><Relationship Id="rId208" Type="http://schemas.openxmlformats.org/officeDocument/2006/relationships/customXml" Target="../ink/ink650.xml"/><Relationship Id="rId229" Type="http://schemas.openxmlformats.org/officeDocument/2006/relationships/image" Target="../media/image574.png"/><Relationship Id="rId240" Type="http://schemas.openxmlformats.org/officeDocument/2006/relationships/customXml" Target="../ink/ink666.xml"/><Relationship Id="rId261" Type="http://schemas.openxmlformats.org/officeDocument/2006/relationships/image" Target="../media/image590.png"/><Relationship Id="rId14" Type="http://schemas.openxmlformats.org/officeDocument/2006/relationships/customXml" Target="../ink/ink553.xml"/><Relationship Id="rId35" Type="http://schemas.openxmlformats.org/officeDocument/2006/relationships/image" Target="../media/image478.png"/><Relationship Id="rId56" Type="http://schemas.openxmlformats.org/officeDocument/2006/relationships/customXml" Target="../ink/ink574.xml"/><Relationship Id="rId77" Type="http://schemas.openxmlformats.org/officeDocument/2006/relationships/image" Target="../media/image499.png"/><Relationship Id="rId100" Type="http://schemas.openxmlformats.org/officeDocument/2006/relationships/customXml" Target="../ink/ink596.xml"/><Relationship Id="rId282" Type="http://schemas.openxmlformats.org/officeDocument/2006/relationships/customXml" Target="../ink/ink687.xml"/><Relationship Id="rId8" Type="http://schemas.openxmlformats.org/officeDocument/2006/relationships/customXml" Target="../ink/ink550.xml"/><Relationship Id="rId98" Type="http://schemas.openxmlformats.org/officeDocument/2006/relationships/customXml" Target="../ink/ink595.xml"/><Relationship Id="rId121" Type="http://schemas.openxmlformats.org/officeDocument/2006/relationships/image" Target="../media/image521.png"/><Relationship Id="rId142" Type="http://schemas.openxmlformats.org/officeDocument/2006/relationships/customXml" Target="../ink/ink617.xml"/><Relationship Id="rId163" Type="http://schemas.openxmlformats.org/officeDocument/2006/relationships/image" Target="../media/image542.png"/><Relationship Id="rId184" Type="http://schemas.openxmlformats.org/officeDocument/2006/relationships/customXml" Target="../ink/ink638.xml"/><Relationship Id="rId219" Type="http://schemas.openxmlformats.org/officeDocument/2006/relationships/image" Target="../media/image569.png"/><Relationship Id="rId230" Type="http://schemas.openxmlformats.org/officeDocument/2006/relationships/customXml" Target="../ink/ink661.xml"/><Relationship Id="rId251" Type="http://schemas.openxmlformats.org/officeDocument/2006/relationships/image" Target="../media/image585.png"/><Relationship Id="rId25" Type="http://schemas.openxmlformats.org/officeDocument/2006/relationships/image" Target="../media/image473.png"/><Relationship Id="rId46" Type="http://schemas.openxmlformats.org/officeDocument/2006/relationships/customXml" Target="../ink/ink569.xml"/><Relationship Id="rId67" Type="http://schemas.openxmlformats.org/officeDocument/2006/relationships/image" Target="../media/image494.png"/><Relationship Id="rId272" Type="http://schemas.openxmlformats.org/officeDocument/2006/relationships/customXml" Target="../ink/ink682.xml"/><Relationship Id="rId88" Type="http://schemas.openxmlformats.org/officeDocument/2006/relationships/customXml" Target="../ink/ink590.xml"/><Relationship Id="rId111" Type="http://schemas.openxmlformats.org/officeDocument/2006/relationships/image" Target="../media/image516.png"/><Relationship Id="rId132" Type="http://schemas.openxmlformats.org/officeDocument/2006/relationships/customXml" Target="../ink/ink612.xml"/><Relationship Id="rId153" Type="http://schemas.openxmlformats.org/officeDocument/2006/relationships/image" Target="../media/image537.png"/><Relationship Id="rId174" Type="http://schemas.openxmlformats.org/officeDocument/2006/relationships/customXml" Target="../ink/ink633.xml"/><Relationship Id="rId195" Type="http://schemas.openxmlformats.org/officeDocument/2006/relationships/image" Target="../media/image145.png"/><Relationship Id="rId209" Type="http://schemas.openxmlformats.org/officeDocument/2006/relationships/image" Target="../media/image564.png"/><Relationship Id="rId220" Type="http://schemas.openxmlformats.org/officeDocument/2006/relationships/customXml" Target="../ink/ink656.xml"/><Relationship Id="rId241" Type="http://schemas.openxmlformats.org/officeDocument/2006/relationships/image" Target="../media/image580.png"/><Relationship Id="rId15" Type="http://schemas.openxmlformats.org/officeDocument/2006/relationships/image" Target="../media/image468.png"/><Relationship Id="rId36" Type="http://schemas.openxmlformats.org/officeDocument/2006/relationships/customXml" Target="../ink/ink564.xml"/><Relationship Id="rId57" Type="http://schemas.openxmlformats.org/officeDocument/2006/relationships/image" Target="../media/image489.png"/><Relationship Id="rId262" Type="http://schemas.openxmlformats.org/officeDocument/2006/relationships/customXml" Target="../ink/ink677.xml"/><Relationship Id="rId283" Type="http://schemas.openxmlformats.org/officeDocument/2006/relationships/image" Target="../media/image601.png"/><Relationship Id="rId78" Type="http://schemas.openxmlformats.org/officeDocument/2006/relationships/customXml" Target="../ink/ink585.xml"/><Relationship Id="rId99" Type="http://schemas.openxmlformats.org/officeDocument/2006/relationships/image" Target="../media/image510.png"/><Relationship Id="rId101" Type="http://schemas.openxmlformats.org/officeDocument/2006/relationships/image" Target="../media/image511.png"/><Relationship Id="rId122" Type="http://schemas.openxmlformats.org/officeDocument/2006/relationships/customXml" Target="../ink/ink607.xml"/><Relationship Id="rId143" Type="http://schemas.openxmlformats.org/officeDocument/2006/relationships/image" Target="../media/image532.png"/><Relationship Id="rId164" Type="http://schemas.openxmlformats.org/officeDocument/2006/relationships/customXml" Target="../ink/ink628.xml"/><Relationship Id="rId185" Type="http://schemas.openxmlformats.org/officeDocument/2006/relationships/image" Target="../media/image553.png"/><Relationship Id="rId9" Type="http://schemas.openxmlformats.org/officeDocument/2006/relationships/image" Target="../media/image465.png"/><Relationship Id="rId210" Type="http://schemas.openxmlformats.org/officeDocument/2006/relationships/customXml" Target="../ink/ink651.xml"/><Relationship Id="rId26" Type="http://schemas.openxmlformats.org/officeDocument/2006/relationships/customXml" Target="../ink/ink559.xml"/><Relationship Id="rId231" Type="http://schemas.openxmlformats.org/officeDocument/2006/relationships/image" Target="../media/image575.png"/><Relationship Id="rId252" Type="http://schemas.openxmlformats.org/officeDocument/2006/relationships/customXml" Target="../ink/ink672.xml"/><Relationship Id="rId273" Type="http://schemas.openxmlformats.org/officeDocument/2006/relationships/image" Target="../media/image596.png"/><Relationship Id="rId47" Type="http://schemas.openxmlformats.org/officeDocument/2006/relationships/image" Target="../media/image484.png"/><Relationship Id="rId68" Type="http://schemas.openxmlformats.org/officeDocument/2006/relationships/customXml" Target="../ink/ink580.xml"/><Relationship Id="rId89" Type="http://schemas.openxmlformats.org/officeDocument/2006/relationships/image" Target="../media/image505.png"/><Relationship Id="rId112" Type="http://schemas.openxmlformats.org/officeDocument/2006/relationships/customXml" Target="../ink/ink602.xml"/><Relationship Id="rId133" Type="http://schemas.openxmlformats.org/officeDocument/2006/relationships/image" Target="../media/image527.png"/><Relationship Id="rId154" Type="http://schemas.openxmlformats.org/officeDocument/2006/relationships/customXml" Target="../ink/ink623.xml"/><Relationship Id="rId175" Type="http://schemas.openxmlformats.org/officeDocument/2006/relationships/image" Target="../media/image548.png"/><Relationship Id="rId196" Type="http://schemas.openxmlformats.org/officeDocument/2006/relationships/customXml" Target="../ink/ink644.xml"/><Relationship Id="rId200" Type="http://schemas.openxmlformats.org/officeDocument/2006/relationships/customXml" Target="../ink/ink646.xml"/><Relationship Id="rId16" Type="http://schemas.openxmlformats.org/officeDocument/2006/relationships/customXml" Target="../ink/ink554.xml"/><Relationship Id="rId221" Type="http://schemas.openxmlformats.org/officeDocument/2006/relationships/image" Target="../media/image570.png"/><Relationship Id="rId242" Type="http://schemas.openxmlformats.org/officeDocument/2006/relationships/customXml" Target="../ink/ink667.xml"/><Relationship Id="rId263" Type="http://schemas.openxmlformats.org/officeDocument/2006/relationships/image" Target="../media/image591.png"/><Relationship Id="rId37" Type="http://schemas.openxmlformats.org/officeDocument/2006/relationships/image" Target="../media/image479.png"/><Relationship Id="rId58" Type="http://schemas.openxmlformats.org/officeDocument/2006/relationships/customXml" Target="../ink/ink575.xml"/><Relationship Id="rId79" Type="http://schemas.openxmlformats.org/officeDocument/2006/relationships/image" Target="../media/image500.png"/><Relationship Id="rId102" Type="http://schemas.openxmlformats.org/officeDocument/2006/relationships/customXml" Target="../ink/ink597.xml"/><Relationship Id="rId123" Type="http://schemas.openxmlformats.org/officeDocument/2006/relationships/image" Target="../media/image522.png"/><Relationship Id="rId144" Type="http://schemas.openxmlformats.org/officeDocument/2006/relationships/customXml" Target="../ink/ink618.xml"/><Relationship Id="rId90" Type="http://schemas.openxmlformats.org/officeDocument/2006/relationships/customXml" Target="../ink/ink591.xml"/><Relationship Id="rId165" Type="http://schemas.openxmlformats.org/officeDocument/2006/relationships/image" Target="../media/image543.png"/><Relationship Id="rId186" Type="http://schemas.openxmlformats.org/officeDocument/2006/relationships/customXml" Target="../ink/ink639.xml"/><Relationship Id="rId211" Type="http://schemas.openxmlformats.org/officeDocument/2006/relationships/image" Target="../media/image565.png"/><Relationship Id="rId232" Type="http://schemas.openxmlformats.org/officeDocument/2006/relationships/customXml" Target="../ink/ink662.xml"/><Relationship Id="rId253" Type="http://schemas.openxmlformats.org/officeDocument/2006/relationships/image" Target="../media/image586.png"/><Relationship Id="rId274" Type="http://schemas.openxmlformats.org/officeDocument/2006/relationships/customXml" Target="../ink/ink683.xml"/><Relationship Id="rId27" Type="http://schemas.openxmlformats.org/officeDocument/2006/relationships/image" Target="../media/image474.png"/><Relationship Id="rId48" Type="http://schemas.openxmlformats.org/officeDocument/2006/relationships/customXml" Target="../ink/ink570.xml"/><Relationship Id="rId69" Type="http://schemas.openxmlformats.org/officeDocument/2006/relationships/image" Target="../media/image495.png"/><Relationship Id="rId113" Type="http://schemas.openxmlformats.org/officeDocument/2006/relationships/image" Target="../media/image517.png"/><Relationship Id="rId134" Type="http://schemas.openxmlformats.org/officeDocument/2006/relationships/customXml" Target="../ink/ink613.xml"/><Relationship Id="rId80" Type="http://schemas.openxmlformats.org/officeDocument/2006/relationships/customXml" Target="../ink/ink586.xml"/><Relationship Id="rId155" Type="http://schemas.openxmlformats.org/officeDocument/2006/relationships/image" Target="../media/image538.png"/><Relationship Id="rId176" Type="http://schemas.openxmlformats.org/officeDocument/2006/relationships/customXml" Target="../ink/ink634.xml"/><Relationship Id="rId197" Type="http://schemas.openxmlformats.org/officeDocument/2006/relationships/image" Target="../media/image558.png"/><Relationship Id="rId201" Type="http://schemas.openxmlformats.org/officeDocument/2006/relationships/image" Target="../media/image560.png"/><Relationship Id="rId222" Type="http://schemas.openxmlformats.org/officeDocument/2006/relationships/customXml" Target="../ink/ink657.xml"/><Relationship Id="rId243" Type="http://schemas.openxmlformats.org/officeDocument/2006/relationships/image" Target="../media/image581.png"/><Relationship Id="rId264" Type="http://schemas.openxmlformats.org/officeDocument/2006/relationships/customXml" Target="../ink/ink678.xml"/><Relationship Id="rId17" Type="http://schemas.openxmlformats.org/officeDocument/2006/relationships/image" Target="../media/image469.png"/><Relationship Id="rId38" Type="http://schemas.openxmlformats.org/officeDocument/2006/relationships/customXml" Target="../ink/ink565.xml"/><Relationship Id="rId59" Type="http://schemas.openxmlformats.org/officeDocument/2006/relationships/image" Target="../media/image490.png"/><Relationship Id="rId103" Type="http://schemas.openxmlformats.org/officeDocument/2006/relationships/image" Target="../media/image512.png"/><Relationship Id="rId124" Type="http://schemas.openxmlformats.org/officeDocument/2006/relationships/customXml" Target="../ink/ink608.xml"/><Relationship Id="rId70" Type="http://schemas.openxmlformats.org/officeDocument/2006/relationships/customXml" Target="../ink/ink581.xml"/><Relationship Id="rId91" Type="http://schemas.openxmlformats.org/officeDocument/2006/relationships/image" Target="../media/image506.png"/><Relationship Id="rId145" Type="http://schemas.openxmlformats.org/officeDocument/2006/relationships/image" Target="../media/image533.png"/><Relationship Id="rId166" Type="http://schemas.openxmlformats.org/officeDocument/2006/relationships/customXml" Target="../ink/ink629.xml"/><Relationship Id="rId187" Type="http://schemas.openxmlformats.org/officeDocument/2006/relationships/image" Target="../media/image554.png"/><Relationship Id="rId1" Type="http://schemas.openxmlformats.org/officeDocument/2006/relationships/slideLayout" Target="../slideLayouts/slideLayout2.xml"/><Relationship Id="rId212" Type="http://schemas.openxmlformats.org/officeDocument/2006/relationships/customXml" Target="../ink/ink652.xml"/><Relationship Id="rId233" Type="http://schemas.openxmlformats.org/officeDocument/2006/relationships/image" Target="../media/image576.png"/><Relationship Id="rId254" Type="http://schemas.openxmlformats.org/officeDocument/2006/relationships/customXml" Target="../ink/ink673.xml"/><Relationship Id="rId28" Type="http://schemas.openxmlformats.org/officeDocument/2006/relationships/customXml" Target="../ink/ink560.xml"/><Relationship Id="rId49" Type="http://schemas.openxmlformats.org/officeDocument/2006/relationships/image" Target="../media/image485.png"/><Relationship Id="rId114" Type="http://schemas.openxmlformats.org/officeDocument/2006/relationships/customXml" Target="../ink/ink603.xml"/><Relationship Id="rId275" Type="http://schemas.openxmlformats.org/officeDocument/2006/relationships/image" Target="../media/image597.png"/><Relationship Id="rId60" Type="http://schemas.openxmlformats.org/officeDocument/2006/relationships/customXml" Target="../ink/ink576.xml"/><Relationship Id="rId81" Type="http://schemas.openxmlformats.org/officeDocument/2006/relationships/image" Target="../media/image501.png"/><Relationship Id="rId135" Type="http://schemas.openxmlformats.org/officeDocument/2006/relationships/image" Target="../media/image528.png"/><Relationship Id="rId156" Type="http://schemas.openxmlformats.org/officeDocument/2006/relationships/customXml" Target="../ink/ink624.xml"/><Relationship Id="rId177" Type="http://schemas.openxmlformats.org/officeDocument/2006/relationships/image" Target="../media/image549.png"/><Relationship Id="rId198" Type="http://schemas.openxmlformats.org/officeDocument/2006/relationships/customXml" Target="../ink/ink645.xml"/><Relationship Id="rId202" Type="http://schemas.openxmlformats.org/officeDocument/2006/relationships/customXml" Target="../ink/ink647.xml"/><Relationship Id="rId223" Type="http://schemas.openxmlformats.org/officeDocument/2006/relationships/image" Target="../media/image571.png"/><Relationship Id="rId244" Type="http://schemas.openxmlformats.org/officeDocument/2006/relationships/customXml" Target="../ink/ink668.xml"/><Relationship Id="rId18" Type="http://schemas.openxmlformats.org/officeDocument/2006/relationships/customXml" Target="../ink/ink555.xml"/><Relationship Id="rId39" Type="http://schemas.openxmlformats.org/officeDocument/2006/relationships/image" Target="../media/image480.png"/><Relationship Id="rId265" Type="http://schemas.openxmlformats.org/officeDocument/2006/relationships/image" Target="../media/image592.png"/><Relationship Id="rId50" Type="http://schemas.openxmlformats.org/officeDocument/2006/relationships/customXml" Target="../ink/ink571.xml"/><Relationship Id="rId104" Type="http://schemas.openxmlformats.org/officeDocument/2006/relationships/customXml" Target="../ink/ink598.xml"/><Relationship Id="rId125" Type="http://schemas.openxmlformats.org/officeDocument/2006/relationships/image" Target="../media/image523.png"/><Relationship Id="rId146" Type="http://schemas.openxmlformats.org/officeDocument/2006/relationships/customXml" Target="../ink/ink619.xml"/><Relationship Id="rId167" Type="http://schemas.openxmlformats.org/officeDocument/2006/relationships/image" Target="../media/image544.png"/><Relationship Id="rId188" Type="http://schemas.openxmlformats.org/officeDocument/2006/relationships/customXml" Target="../ink/ink640.xml"/><Relationship Id="rId71" Type="http://schemas.openxmlformats.org/officeDocument/2006/relationships/image" Target="../media/image496.png"/><Relationship Id="rId92" Type="http://schemas.openxmlformats.org/officeDocument/2006/relationships/customXml" Target="../ink/ink592.xml"/><Relationship Id="rId213" Type="http://schemas.openxmlformats.org/officeDocument/2006/relationships/image" Target="../media/image566.png"/><Relationship Id="rId234" Type="http://schemas.openxmlformats.org/officeDocument/2006/relationships/customXml" Target="../ink/ink663.xml"/><Relationship Id="rId2" Type="http://schemas.openxmlformats.org/officeDocument/2006/relationships/customXml" Target="../ink/ink547.xml"/><Relationship Id="rId29" Type="http://schemas.openxmlformats.org/officeDocument/2006/relationships/image" Target="../media/image475.png"/><Relationship Id="rId255" Type="http://schemas.openxmlformats.org/officeDocument/2006/relationships/image" Target="../media/image587.png"/><Relationship Id="rId276" Type="http://schemas.openxmlformats.org/officeDocument/2006/relationships/customXml" Target="../ink/ink684.xml"/><Relationship Id="rId40" Type="http://schemas.openxmlformats.org/officeDocument/2006/relationships/customXml" Target="../ink/ink566.xml"/><Relationship Id="rId115" Type="http://schemas.openxmlformats.org/officeDocument/2006/relationships/image" Target="../media/image518.png"/><Relationship Id="rId136" Type="http://schemas.openxmlformats.org/officeDocument/2006/relationships/customXml" Target="../ink/ink614.xml"/><Relationship Id="rId157" Type="http://schemas.openxmlformats.org/officeDocument/2006/relationships/image" Target="../media/image539.png"/><Relationship Id="rId178" Type="http://schemas.openxmlformats.org/officeDocument/2006/relationships/customXml" Target="../ink/ink635.xml"/><Relationship Id="rId61" Type="http://schemas.openxmlformats.org/officeDocument/2006/relationships/image" Target="../media/image491.png"/><Relationship Id="rId82" Type="http://schemas.openxmlformats.org/officeDocument/2006/relationships/customXml" Target="../ink/ink587.xml"/><Relationship Id="rId199" Type="http://schemas.openxmlformats.org/officeDocument/2006/relationships/image" Target="../media/image559.png"/><Relationship Id="rId203" Type="http://schemas.openxmlformats.org/officeDocument/2006/relationships/image" Target="../media/image561.png"/><Relationship Id="rId19" Type="http://schemas.openxmlformats.org/officeDocument/2006/relationships/image" Target="../media/image470.png"/><Relationship Id="rId224" Type="http://schemas.openxmlformats.org/officeDocument/2006/relationships/customXml" Target="../ink/ink658.xml"/><Relationship Id="rId245" Type="http://schemas.openxmlformats.org/officeDocument/2006/relationships/image" Target="../media/image582.png"/><Relationship Id="rId266" Type="http://schemas.openxmlformats.org/officeDocument/2006/relationships/customXml" Target="../ink/ink679.xml"/><Relationship Id="rId30" Type="http://schemas.openxmlformats.org/officeDocument/2006/relationships/customXml" Target="../ink/ink561.xml"/><Relationship Id="rId105" Type="http://schemas.openxmlformats.org/officeDocument/2006/relationships/image" Target="../media/image513.png"/><Relationship Id="rId126" Type="http://schemas.openxmlformats.org/officeDocument/2006/relationships/customXml" Target="../ink/ink609.xml"/><Relationship Id="rId147" Type="http://schemas.openxmlformats.org/officeDocument/2006/relationships/image" Target="../media/image534.png"/><Relationship Id="rId168" Type="http://schemas.openxmlformats.org/officeDocument/2006/relationships/customXml" Target="../ink/ink630.xml"/><Relationship Id="rId51" Type="http://schemas.openxmlformats.org/officeDocument/2006/relationships/image" Target="../media/image486.png"/><Relationship Id="rId72" Type="http://schemas.openxmlformats.org/officeDocument/2006/relationships/customXml" Target="../ink/ink582.xml"/><Relationship Id="rId93" Type="http://schemas.openxmlformats.org/officeDocument/2006/relationships/image" Target="../media/image507.png"/><Relationship Id="rId189" Type="http://schemas.openxmlformats.org/officeDocument/2006/relationships/image" Target="../media/image555.png"/><Relationship Id="rId3" Type="http://schemas.openxmlformats.org/officeDocument/2006/relationships/image" Target="../media/image462.png"/><Relationship Id="rId214" Type="http://schemas.openxmlformats.org/officeDocument/2006/relationships/customXml" Target="../ink/ink653.xml"/><Relationship Id="rId235" Type="http://schemas.openxmlformats.org/officeDocument/2006/relationships/image" Target="../media/image577.png"/><Relationship Id="rId256" Type="http://schemas.openxmlformats.org/officeDocument/2006/relationships/customXml" Target="../ink/ink674.xml"/><Relationship Id="rId277" Type="http://schemas.openxmlformats.org/officeDocument/2006/relationships/image" Target="../media/image598.png"/><Relationship Id="rId116" Type="http://schemas.openxmlformats.org/officeDocument/2006/relationships/customXml" Target="../ink/ink604.xml"/><Relationship Id="rId137" Type="http://schemas.openxmlformats.org/officeDocument/2006/relationships/image" Target="../media/image529.png"/><Relationship Id="rId158" Type="http://schemas.openxmlformats.org/officeDocument/2006/relationships/customXml" Target="../ink/ink625.xml"/><Relationship Id="rId20" Type="http://schemas.openxmlformats.org/officeDocument/2006/relationships/customXml" Target="../ink/ink556.xml"/><Relationship Id="rId41" Type="http://schemas.openxmlformats.org/officeDocument/2006/relationships/image" Target="../media/image481.png"/><Relationship Id="rId62" Type="http://schemas.openxmlformats.org/officeDocument/2006/relationships/customXml" Target="../ink/ink577.xml"/><Relationship Id="rId83" Type="http://schemas.openxmlformats.org/officeDocument/2006/relationships/image" Target="../media/image502.png"/><Relationship Id="rId179" Type="http://schemas.openxmlformats.org/officeDocument/2006/relationships/image" Target="../media/image550.png"/><Relationship Id="rId190" Type="http://schemas.openxmlformats.org/officeDocument/2006/relationships/customXml" Target="../ink/ink641.xml"/><Relationship Id="rId204" Type="http://schemas.openxmlformats.org/officeDocument/2006/relationships/customXml" Target="../ink/ink648.xml"/><Relationship Id="rId225" Type="http://schemas.openxmlformats.org/officeDocument/2006/relationships/image" Target="../media/image572.png"/><Relationship Id="rId246" Type="http://schemas.openxmlformats.org/officeDocument/2006/relationships/customXml" Target="../ink/ink669.xml"/><Relationship Id="rId267" Type="http://schemas.openxmlformats.org/officeDocument/2006/relationships/image" Target="../media/image593.png"/><Relationship Id="rId106" Type="http://schemas.openxmlformats.org/officeDocument/2006/relationships/customXml" Target="../ink/ink599.xml"/><Relationship Id="rId127" Type="http://schemas.openxmlformats.org/officeDocument/2006/relationships/image" Target="../media/image524.png"/><Relationship Id="rId10" Type="http://schemas.openxmlformats.org/officeDocument/2006/relationships/customXml" Target="../ink/ink551.xml"/><Relationship Id="rId31" Type="http://schemas.openxmlformats.org/officeDocument/2006/relationships/image" Target="../media/image476.png"/><Relationship Id="rId52" Type="http://schemas.openxmlformats.org/officeDocument/2006/relationships/customXml" Target="../ink/ink572.xml"/><Relationship Id="rId73" Type="http://schemas.openxmlformats.org/officeDocument/2006/relationships/image" Target="../media/image497.png"/><Relationship Id="rId94" Type="http://schemas.openxmlformats.org/officeDocument/2006/relationships/customXml" Target="../ink/ink593.xml"/><Relationship Id="rId148" Type="http://schemas.openxmlformats.org/officeDocument/2006/relationships/customXml" Target="../ink/ink620.xml"/><Relationship Id="rId169" Type="http://schemas.openxmlformats.org/officeDocument/2006/relationships/image" Target="../media/image545.png"/><Relationship Id="rId4" Type="http://schemas.openxmlformats.org/officeDocument/2006/relationships/customXml" Target="../ink/ink548.xml"/><Relationship Id="rId180" Type="http://schemas.openxmlformats.org/officeDocument/2006/relationships/customXml" Target="../ink/ink636.xml"/><Relationship Id="rId215" Type="http://schemas.openxmlformats.org/officeDocument/2006/relationships/image" Target="../media/image567.png"/><Relationship Id="rId236" Type="http://schemas.openxmlformats.org/officeDocument/2006/relationships/customXml" Target="../ink/ink664.xml"/><Relationship Id="rId257" Type="http://schemas.openxmlformats.org/officeDocument/2006/relationships/image" Target="../media/image588.png"/><Relationship Id="rId278" Type="http://schemas.openxmlformats.org/officeDocument/2006/relationships/customXml" Target="../ink/ink685.xml"/><Relationship Id="rId42" Type="http://schemas.openxmlformats.org/officeDocument/2006/relationships/customXml" Target="../ink/ink567.xml"/><Relationship Id="rId84" Type="http://schemas.openxmlformats.org/officeDocument/2006/relationships/customXml" Target="../ink/ink588.xml"/><Relationship Id="rId138" Type="http://schemas.openxmlformats.org/officeDocument/2006/relationships/customXml" Target="../ink/ink615.xml"/><Relationship Id="rId191" Type="http://schemas.openxmlformats.org/officeDocument/2006/relationships/image" Target="../media/image556.png"/><Relationship Id="rId205" Type="http://schemas.openxmlformats.org/officeDocument/2006/relationships/image" Target="../media/image562.png"/><Relationship Id="rId247" Type="http://schemas.openxmlformats.org/officeDocument/2006/relationships/image" Target="../media/image583.png"/><Relationship Id="rId107" Type="http://schemas.openxmlformats.org/officeDocument/2006/relationships/image" Target="../media/image514.png"/><Relationship Id="rId11" Type="http://schemas.openxmlformats.org/officeDocument/2006/relationships/image" Target="../media/image466.png"/><Relationship Id="rId53" Type="http://schemas.openxmlformats.org/officeDocument/2006/relationships/image" Target="../media/image487.png"/><Relationship Id="rId149" Type="http://schemas.openxmlformats.org/officeDocument/2006/relationships/image" Target="../media/image535.png"/><Relationship Id="rId95" Type="http://schemas.openxmlformats.org/officeDocument/2006/relationships/image" Target="../media/image508.png"/><Relationship Id="rId160" Type="http://schemas.openxmlformats.org/officeDocument/2006/relationships/customXml" Target="../ink/ink626.xml"/><Relationship Id="rId216" Type="http://schemas.openxmlformats.org/officeDocument/2006/relationships/customXml" Target="../ink/ink654.xml"/><Relationship Id="rId258" Type="http://schemas.openxmlformats.org/officeDocument/2006/relationships/customXml" Target="../ink/ink675.xml"/></Relationships>
</file>

<file path=ppt/slides/_rels/slide13.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696.xml"/><Relationship Id="rId26" Type="http://schemas.openxmlformats.org/officeDocument/2006/relationships/customXml" Target="../ink/ink700.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704.xml"/><Relationship Id="rId7" Type="http://schemas.openxmlformats.org/officeDocument/2006/relationships/image" Target="../media/image4.png"/><Relationship Id="rId12" Type="http://schemas.openxmlformats.org/officeDocument/2006/relationships/customXml" Target="../ink/ink693.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706.xml"/><Relationship Id="rId2" Type="http://schemas.openxmlformats.org/officeDocument/2006/relationships/customXml" Target="../ink/ink688.xml"/><Relationship Id="rId16" Type="http://schemas.openxmlformats.org/officeDocument/2006/relationships/customXml" Target="../ink/ink695.xml"/><Relationship Id="rId20" Type="http://schemas.openxmlformats.org/officeDocument/2006/relationships/customXml" Target="../ink/ink697.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690.xml"/><Relationship Id="rId11" Type="http://schemas.openxmlformats.org/officeDocument/2006/relationships/image" Target="../media/image6.png"/><Relationship Id="rId24" Type="http://schemas.openxmlformats.org/officeDocument/2006/relationships/customXml" Target="../ink/ink699.xml"/><Relationship Id="rId32" Type="http://schemas.openxmlformats.org/officeDocument/2006/relationships/customXml" Target="../ink/ink703.xml"/><Relationship Id="rId37"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701.xml"/><Relationship Id="rId36" Type="http://schemas.openxmlformats.org/officeDocument/2006/relationships/customXml" Target="../ink/ink705.xml"/><Relationship Id="rId10" Type="http://schemas.openxmlformats.org/officeDocument/2006/relationships/customXml" Target="../ink/ink692.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689.xml"/><Relationship Id="rId9" Type="http://schemas.openxmlformats.org/officeDocument/2006/relationships/image" Target="../media/image5.png"/><Relationship Id="rId14" Type="http://schemas.openxmlformats.org/officeDocument/2006/relationships/customXml" Target="../ink/ink694.xml"/><Relationship Id="rId22" Type="http://schemas.openxmlformats.org/officeDocument/2006/relationships/customXml" Target="../ink/ink698.xml"/><Relationship Id="rId27" Type="http://schemas.openxmlformats.org/officeDocument/2006/relationships/image" Target="../media/image14.png"/><Relationship Id="rId30" Type="http://schemas.openxmlformats.org/officeDocument/2006/relationships/customXml" Target="../ink/ink702.xml"/><Relationship Id="rId35" Type="http://schemas.openxmlformats.org/officeDocument/2006/relationships/image" Target="../media/image18.png"/><Relationship Id="rId8" Type="http://schemas.openxmlformats.org/officeDocument/2006/relationships/customXml" Target="../ink/ink69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17" Type="http://schemas.openxmlformats.org/officeDocument/2006/relationships/image" Target="../media/image659.png"/><Relationship Id="rId21" Type="http://schemas.openxmlformats.org/officeDocument/2006/relationships/image" Target="../media/image611.png"/><Relationship Id="rId42" Type="http://schemas.openxmlformats.org/officeDocument/2006/relationships/customXml" Target="../ink/ink727.xml"/><Relationship Id="rId63" Type="http://schemas.openxmlformats.org/officeDocument/2006/relationships/image" Target="../media/image632.png"/><Relationship Id="rId84" Type="http://schemas.openxmlformats.org/officeDocument/2006/relationships/customXml" Target="../ink/ink748.xml"/><Relationship Id="rId138" Type="http://schemas.openxmlformats.org/officeDocument/2006/relationships/customXml" Target="../ink/ink775.xml"/><Relationship Id="rId159" Type="http://schemas.openxmlformats.org/officeDocument/2006/relationships/image" Target="../media/image680.png"/><Relationship Id="rId170" Type="http://schemas.openxmlformats.org/officeDocument/2006/relationships/customXml" Target="../ink/ink791.xml"/><Relationship Id="rId107" Type="http://schemas.openxmlformats.org/officeDocument/2006/relationships/image" Target="../media/image654.png"/><Relationship Id="rId11" Type="http://schemas.openxmlformats.org/officeDocument/2006/relationships/image" Target="../media/image606.png"/><Relationship Id="rId32" Type="http://schemas.openxmlformats.org/officeDocument/2006/relationships/customXml" Target="../ink/ink722.xml"/><Relationship Id="rId53" Type="http://schemas.openxmlformats.org/officeDocument/2006/relationships/image" Target="../media/image627.png"/><Relationship Id="rId74" Type="http://schemas.openxmlformats.org/officeDocument/2006/relationships/customXml" Target="../ink/ink743.xml"/><Relationship Id="rId128" Type="http://schemas.openxmlformats.org/officeDocument/2006/relationships/customXml" Target="../ink/ink770.xml"/><Relationship Id="rId149" Type="http://schemas.openxmlformats.org/officeDocument/2006/relationships/image" Target="../media/image675.png"/><Relationship Id="rId5" Type="http://schemas.openxmlformats.org/officeDocument/2006/relationships/image" Target="../media/image603.png"/><Relationship Id="rId95" Type="http://schemas.openxmlformats.org/officeDocument/2006/relationships/image" Target="../media/image648.png"/><Relationship Id="rId160" Type="http://schemas.openxmlformats.org/officeDocument/2006/relationships/customXml" Target="../ink/ink786.xml"/><Relationship Id="rId22" Type="http://schemas.openxmlformats.org/officeDocument/2006/relationships/customXml" Target="../ink/ink717.xml"/><Relationship Id="rId43" Type="http://schemas.openxmlformats.org/officeDocument/2006/relationships/image" Target="../media/image622.png"/><Relationship Id="rId64" Type="http://schemas.openxmlformats.org/officeDocument/2006/relationships/customXml" Target="../ink/ink738.xml"/><Relationship Id="rId118" Type="http://schemas.openxmlformats.org/officeDocument/2006/relationships/customXml" Target="../ink/ink765.xml"/><Relationship Id="rId139" Type="http://schemas.openxmlformats.org/officeDocument/2006/relationships/image" Target="../media/image670.png"/><Relationship Id="rId85" Type="http://schemas.openxmlformats.org/officeDocument/2006/relationships/image" Target="../media/image643.png"/><Relationship Id="rId150" Type="http://schemas.openxmlformats.org/officeDocument/2006/relationships/customXml" Target="../ink/ink781.xml"/><Relationship Id="rId171" Type="http://schemas.openxmlformats.org/officeDocument/2006/relationships/image" Target="../media/image686.png"/><Relationship Id="rId12" Type="http://schemas.openxmlformats.org/officeDocument/2006/relationships/customXml" Target="../ink/ink712.xml"/><Relationship Id="rId33" Type="http://schemas.openxmlformats.org/officeDocument/2006/relationships/image" Target="../media/image617.png"/><Relationship Id="rId108" Type="http://schemas.openxmlformats.org/officeDocument/2006/relationships/customXml" Target="../ink/ink760.xml"/><Relationship Id="rId129" Type="http://schemas.openxmlformats.org/officeDocument/2006/relationships/image" Target="../media/image665.png"/><Relationship Id="rId54" Type="http://schemas.openxmlformats.org/officeDocument/2006/relationships/customXml" Target="../ink/ink733.xml"/><Relationship Id="rId75" Type="http://schemas.openxmlformats.org/officeDocument/2006/relationships/image" Target="../media/image638.png"/><Relationship Id="rId96" Type="http://schemas.openxmlformats.org/officeDocument/2006/relationships/customXml" Target="../ink/ink754.xml"/><Relationship Id="rId140" Type="http://schemas.openxmlformats.org/officeDocument/2006/relationships/customXml" Target="../ink/ink776.xml"/><Relationship Id="rId161" Type="http://schemas.openxmlformats.org/officeDocument/2006/relationships/image" Target="../media/image681.png"/><Relationship Id="rId6" Type="http://schemas.openxmlformats.org/officeDocument/2006/relationships/customXml" Target="../ink/ink709.xml"/><Relationship Id="rId23" Type="http://schemas.openxmlformats.org/officeDocument/2006/relationships/image" Target="../media/image612.png"/><Relationship Id="rId28" Type="http://schemas.openxmlformats.org/officeDocument/2006/relationships/customXml" Target="../ink/ink720.xml"/><Relationship Id="rId49" Type="http://schemas.openxmlformats.org/officeDocument/2006/relationships/image" Target="../media/image625.png"/><Relationship Id="rId114" Type="http://schemas.openxmlformats.org/officeDocument/2006/relationships/customXml" Target="../ink/ink763.xml"/><Relationship Id="rId119" Type="http://schemas.openxmlformats.org/officeDocument/2006/relationships/image" Target="../media/image660.png"/><Relationship Id="rId44" Type="http://schemas.openxmlformats.org/officeDocument/2006/relationships/customXml" Target="../ink/ink728.xml"/><Relationship Id="rId60" Type="http://schemas.openxmlformats.org/officeDocument/2006/relationships/customXml" Target="../ink/ink736.xml"/><Relationship Id="rId65" Type="http://schemas.openxmlformats.org/officeDocument/2006/relationships/image" Target="../media/image633.png"/><Relationship Id="rId81" Type="http://schemas.openxmlformats.org/officeDocument/2006/relationships/image" Target="../media/image641.png"/><Relationship Id="rId86" Type="http://schemas.openxmlformats.org/officeDocument/2006/relationships/customXml" Target="../ink/ink749.xml"/><Relationship Id="rId130" Type="http://schemas.openxmlformats.org/officeDocument/2006/relationships/customXml" Target="../ink/ink771.xml"/><Relationship Id="rId135" Type="http://schemas.openxmlformats.org/officeDocument/2006/relationships/image" Target="../media/image668.png"/><Relationship Id="rId151" Type="http://schemas.openxmlformats.org/officeDocument/2006/relationships/image" Target="../media/image676.png"/><Relationship Id="rId156" Type="http://schemas.openxmlformats.org/officeDocument/2006/relationships/customXml" Target="../ink/ink784.xml"/><Relationship Id="rId177" Type="http://schemas.openxmlformats.org/officeDocument/2006/relationships/image" Target="../media/image689.png"/><Relationship Id="rId172" Type="http://schemas.openxmlformats.org/officeDocument/2006/relationships/customXml" Target="../ink/ink792.xml"/><Relationship Id="rId13" Type="http://schemas.openxmlformats.org/officeDocument/2006/relationships/image" Target="../media/image607.png"/><Relationship Id="rId18" Type="http://schemas.openxmlformats.org/officeDocument/2006/relationships/customXml" Target="../ink/ink715.xml"/><Relationship Id="rId39" Type="http://schemas.openxmlformats.org/officeDocument/2006/relationships/image" Target="../media/image620.png"/><Relationship Id="rId109" Type="http://schemas.openxmlformats.org/officeDocument/2006/relationships/image" Target="../media/image655.png"/><Relationship Id="rId34" Type="http://schemas.openxmlformats.org/officeDocument/2006/relationships/customXml" Target="../ink/ink723.xml"/><Relationship Id="rId50" Type="http://schemas.openxmlformats.org/officeDocument/2006/relationships/customXml" Target="../ink/ink731.xml"/><Relationship Id="rId55" Type="http://schemas.openxmlformats.org/officeDocument/2006/relationships/image" Target="../media/image628.png"/><Relationship Id="rId76" Type="http://schemas.openxmlformats.org/officeDocument/2006/relationships/customXml" Target="../ink/ink744.xml"/><Relationship Id="rId97" Type="http://schemas.openxmlformats.org/officeDocument/2006/relationships/image" Target="../media/image649.png"/><Relationship Id="rId104" Type="http://schemas.openxmlformats.org/officeDocument/2006/relationships/customXml" Target="../ink/ink758.xml"/><Relationship Id="rId120" Type="http://schemas.openxmlformats.org/officeDocument/2006/relationships/customXml" Target="../ink/ink766.xml"/><Relationship Id="rId125" Type="http://schemas.openxmlformats.org/officeDocument/2006/relationships/image" Target="../media/image663.png"/><Relationship Id="rId141" Type="http://schemas.openxmlformats.org/officeDocument/2006/relationships/image" Target="../media/image671.png"/><Relationship Id="rId146" Type="http://schemas.openxmlformats.org/officeDocument/2006/relationships/customXml" Target="../ink/ink779.xml"/><Relationship Id="rId167" Type="http://schemas.openxmlformats.org/officeDocument/2006/relationships/image" Target="../media/image684.png"/><Relationship Id="rId7" Type="http://schemas.openxmlformats.org/officeDocument/2006/relationships/image" Target="../media/image604.png"/><Relationship Id="rId71" Type="http://schemas.openxmlformats.org/officeDocument/2006/relationships/image" Target="../media/image636.png"/><Relationship Id="rId92" Type="http://schemas.openxmlformats.org/officeDocument/2006/relationships/customXml" Target="../ink/ink752.xml"/><Relationship Id="rId162" Type="http://schemas.openxmlformats.org/officeDocument/2006/relationships/customXml" Target="../ink/ink787.xml"/><Relationship Id="rId2" Type="http://schemas.openxmlformats.org/officeDocument/2006/relationships/customXml" Target="../ink/ink707.xml"/><Relationship Id="rId29" Type="http://schemas.openxmlformats.org/officeDocument/2006/relationships/image" Target="../media/image615.png"/><Relationship Id="rId24" Type="http://schemas.openxmlformats.org/officeDocument/2006/relationships/customXml" Target="../ink/ink718.xml"/><Relationship Id="rId40" Type="http://schemas.openxmlformats.org/officeDocument/2006/relationships/customXml" Target="../ink/ink726.xml"/><Relationship Id="rId45" Type="http://schemas.openxmlformats.org/officeDocument/2006/relationships/image" Target="../media/image623.png"/><Relationship Id="rId66" Type="http://schemas.openxmlformats.org/officeDocument/2006/relationships/customXml" Target="../ink/ink739.xml"/><Relationship Id="rId87" Type="http://schemas.openxmlformats.org/officeDocument/2006/relationships/image" Target="../media/image644.png"/><Relationship Id="rId110" Type="http://schemas.openxmlformats.org/officeDocument/2006/relationships/customXml" Target="../ink/ink761.xml"/><Relationship Id="rId115" Type="http://schemas.openxmlformats.org/officeDocument/2006/relationships/image" Target="../media/image658.png"/><Relationship Id="rId131" Type="http://schemas.openxmlformats.org/officeDocument/2006/relationships/image" Target="../media/image666.png"/><Relationship Id="rId136" Type="http://schemas.openxmlformats.org/officeDocument/2006/relationships/customXml" Target="../ink/ink774.xml"/><Relationship Id="rId157" Type="http://schemas.openxmlformats.org/officeDocument/2006/relationships/image" Target="../media/image679.png"/><Relationship Id="rId178" Type="http://schemas.openxmlformats.org/officeDocument/2006/relationships/customXml" Target="../ink/ink795.xml"/><Relationship Id="rId61" Type="http://schemas.openxmlformats.org/officeDocument/2006/relationships/image" Target="../media/image631.png"/><Relationship Id="rId82" Type="http://schemas.openxmlformats.org/officeDocument/2006/relationships/customXml" Target="../ink/ink747.xml"/><Relationship Id="rId152" Type="http://schemas.openxmlformats.org/officeDocument/2006/relationships/customXml" Target="../ink/ink782.xml"/><Relationship Id="rId173" Type="http://schemas.openxmlformats.org/officeDocument/2006/relationships/image" Target="../media/image687.png"/><Relationship Id="rId19" Type="http://schemas.openxmlformats.org/officeDocument/2006/relationships/image" Target="../media/image610.png"/><Relationship Id="rId14" Type="http://schemas.openxmlformats.org/officeDocument/2006/relationships/customXml" Target="../ink/ink713.xml"/><Relationship Id="rId30" Type="http://schemas.openxmlformats.org/officeDocument/2006/relationships/customXml" Target="../ink/ink721.xml"/><Relationship Id="rId35" Type="http://schemas.openxmlformats.org/officeDocument/2006/relationships/image" Target="../media/image618.png"/><Relationship Id="rId56" Type="http://schemas.openxmlformats.org/officeDocument/2006/relationships/customXml" Target="../ink/ink734.xml"/><Relationship Id="rId77" Type="http://schemas.openxmlformats.org/officeDocument/2006/relationships/image" Target="../media/image639.png"/><Relationship Id="rId100" Type="http://schemas.openxmlformats.org/officeDocument/2006/relationships/customXml" Target="../ink/ink756.xml"/><Relationship Id="rId105" Type="http://schemas.openxmlformats.org/officeDocument/2006/relationships/image" Target="../media/image653.png"/><Relationship Id="rId126" Type="http://schemas.openxmlformats.org/officeDocument/2006/relationships/customXml" Target="../ink/ink769.xml"/><Relationship Id="rId147" Type="http://schemas.openxmlformats.org/officeDocument/2006/relationships/image" Target="../media/image674.png"/><Relationship Id="rId168" Type="http://schemas.openxmlformats.org/officeDocument/2006/relationships/customXml" Target="../ink/ink790.xml"/><Relationship Id="rId8" Type="http://schemas.openxmlformats.org/officeDocument/2006/relationships/customXml" Target="../ink/ink710.xml"/><Relationship Id="rId51" Type="http://schemas.openxmlformats.org/officeDocument/2006/relationships/image" Target="../media/image626.png"/><Relationship Id="rId72" Type="http://schemas.openxmlformats.org/officeDocument/2006/relationships/customXml" Target="../ink/ink742.xml"/><Relationship Id="rId93" Type="http://schemas.openxmlformats.org/officeDocument/2006/relationships/image" Target="../media/image647.png"/><Relationship Id="rId98" Type="http://schemas.openxmlformats.org/officeDocument/2006/relationships/customXml" Target="../ink/ink755.xml"/><Relationship Id="rId121" Type="http://schemas.openxmlformats.org/officeDocument/2006/relationships/image" Target="../media/image661.png"/><Relationship Id="rId142" Type="http://schemas.openxmlformats.org/officeDocument/2006/relationships/customXml" Target="../ink/ink777.xml"/><Relationship Id="rId163" Type="http://schemas.openxmlformats.org/officeDocument/2006/relationships/image" Target="../media/image682.png"/><Relationship Id="rId3" Type="http://schemas.openxmlformats.org/officeDocument/2006/relationships/image" Target="../media/image602.png"/><Relationship Id="rId25" Type="http://schemas.openxmlformats.org/officeDocument/2006/relationships/image" Target="../media/image613.png"/><Relationship Id="rId46" Type="http://schemas.openxmlformats.org/officeDocument/2006/relationships/customXml" Target="../ink/ink729.xml"/><Relationship Id="rId67" Type="http://schemas.openxmlformats.org/officeDocument/2006/relationships/image" Target="../media/image634.png"/><Relationship Id="rId116" Type="http://schemas.openxmlformats.org/officeDocument/2006/relationships/customXml" Target="../ink/ink764.xml"/><Relationship Id="rId137" Type="http://schemas.openxmlformats.org/officeDocument/2006/relationships/image" Target="../media/image669.png"/><Relationship Id="rId158" Type="http://schemas.openxmlformats.org/officeDocument/2006/relationships/customXml" Target="../ink/ink785.xml"/><Relationship Id="rId20" Type="http://schemas.openxmlformats.org/officeDocument/2006/relationships/customXml" Target="../ink/ink716.xml"/><Relationship Id="rId41" Type="http://schemas.openxmlformats.org/officeDocument/2006/relationships/image" Target="../media/image621.png"/><Relationship Id="rId62" Type="http://schemas.openxmlformats.org/officeDocument/2006/relationships/customXml" Target="../ink/ink737.xml"/><Relationship Id="rId83" Type="http://schemas.openxmlformats.org/officeDocument/2006/relationships/image" Target="../media/image642.png"/><Relationship Id="rId88" Type="http://schemas.openxmlformats.org/officeDocument/2006/relationships/customXml" Target="../ink/ink750.xml"/><Relationship Id="rId111" Type="http://schemas.openxmlformats.org/officeDocument/2006/relationships/image" Target="../media/image656.png"/><Relationship Id="rId132" Type="http://schemas.openxmlformats.org/officeDocument/2006/relationships/customXml" Target="../ink/ink772.xml"/><Relationship Id="rId153" Type="http://schemas.openxmlformats.org/officeDocument/2006/relationships/image" Target="../media/image677.png"/><Relationship Id="rId174" Type="http://schemas.openxmlformats.org/officeDocument/2006/relationships/customXml" Target="../ink/ink793.xml"/><Relationship Id="rId179" Type="http://schemas.openxmlformats.org/officeDocument/2006/relationships/image" Target="../media/image690.png"/><Relationship Id="rId15" Type="http://schemas.openxmlformats.org/officeDocument/2006/relationships/image" Target="../media/image608.png"/><Relationship Id="rId36" Type="http://schemas.openxmlformats.org/officeDocument/2006/relationships/customXml" Target="../ink/ink724.xml"/><Relationship Id="rId57" Type="http://schemas.openxmlformats.org/officeDocument/2006/relationships/image" Target="../media/image629.png"/><Relationship Id="rId106" Type="http://schemas.openxmlformats.org/officeDocument/2006/relationships/customXml" Target="../ink/ink759.xml"/><Relationship Id="rId127" Type="http://schemas.openxmlformats.org/officeDocument/2006/relationships/image" Target="../media/image664.png"/><Relationship Id="rId10" Type="http://schemas.openxmlformats.org/officeDocument/2006/relationships/customXml" Target="../ink/ink711.xml"/><Relationship Id="rId31" Type="http://schemas.openxmlformats.org/officeDocument/2006/relationships/image" Target="../media/image616.png"/><Relationship Id="rId52" Type="http://schemas.openxmlformats.org/officeDocument/2006/relationships/customXml" Target="../ink/ink732.xml"/><Relationship Id="rId73" Type="http://schemas.openxmlformats.org/officeDocument/2006/relationships/image" Target="../media/image637.png"/><Relationship Id="rId78" Type="http://schemas.openxmlformats.org/officeDocument/2006/relationships/customXml" Target="../ink/ink745.xml"/><Relationship Id="rId94" Type="http://schemas.openxmlformats.org/officeDocument/2006/relationships/customXml" Target="../ink/ink753.xml"/><Relationship Id="rId99" Type="http://schemas.openxmlformats.org/officeDocument/2006/relationships/image" Target="../media/image650.png"/><Relationship Id="rId101" Type="http://schemas.openxmlformats.org/officeDocument/2006/relationships/image" Target="../media/image651.png"/><Relationship Id="rId122" Type="http://schemas.openxmlformats.org/officeDocument/2006/relationships/customXml" Target="../ink/ink767.xml"/><Relationship Id="rId143" Type="http://schemas.openxmlformats.org/officeDocument/2006/relationships/image" Target="../media/image672.png"/><Relationship Id="rId148" Type="http://schemas.openxmlformats.org/officeDocument/2006/relationships/customXml" Target="../ink/ink780.xml"/><Relationship Id="rId164" Type="http://schemas.openxmlformats.org/officeDocument/2006/relationships/customXml" Target="../ink/ink788.xml"/><Relationship Id="rId169" Type="http://schemas.openxmlformats.org/officeDocument/2006/relationships/image" Target="../media/image685.png"/><Relationship Id="rId4" Type="http://schemas.openxmlformats.org/officeDocument/2006/relationships/customXml" Target="../ink/ink708.xml"/><Relationship Id="rId9" Type="http://schemas.openxmlformats.org/officeDocument/2006/relationships/image" Target="../media/image605.png"/><Relationship Id="rId26" Type="http://schemas.openxmlformats.org/officeDocument/2006/relationships/customXml" Target="../ink/ink719.xml"/><Relationship Id="rId47" Type="http://schemas.openxmlformats.org/officeDocument/2006/relationships/image" Target="../media/image624.png"/><Relationship Id="rId68" Type="http://schemas.openxmlformats.org/officeDocument/2006/relationships/customXml" Target="../ink/ink740.xml"/><Relationship Id="rId89" Type="http://schemas.openxmlformats.org/officeDocument/2006/relationships/image" Target="../media/image645.png"/><Relationship Id="rId112" Type="http://schemas.openxmlformats.org/officeDocument/2006/relationships/customXml" Target="../ink/ink762.xml"/><Relationship Id="rId133" Type="http://schemas.openxmlformats.org/officeDocument/2006/relationships/image" Target="../media/image667.png"/><Relationship Id="rId154" Type="http://schemas.openxmlformats.org/officeDocument/2006/relationships/customXml" Target="../ink/ink783.xml"/><Relationship Id="rId175" Type="http://schemas.openxmlformats.org/officeDocument/2006/relationships/image" Target="../media/image688.png"/><Relationship Id="rId16" Type="http://schemas.openxmlformats.org/officeDocument/2006/relationships/customXml" Target="../ink/ink714.xml"/><Relationship Id="rId37" Type="http://schemas.openxmlformats.org/officeDocument/2006/relationships/image" Target="../media/image619.png"/><Relationship Id="rId58" Type="http://schemas.openxmlformats.org/officeDocument/2006/relationships/customXml" Target="../ink/ink735.xml"/><Relationship Id="rId79" Type="http://schemas.openxmlformats.org/officeDocument/2006/relationships/image" Target="../media/image640.png"/><Relationship Id="rId102" Type="http://schemas.openxmlformats.org/officeDocument/2006/relationships/customXml" Target="../ink/ink757.xml"/><Relationship Id="rId123" Type="http://schemas.openxmlformats.org/officeDocument/2006/relationships/image" Target="../media/image662.png"/><Relationship Id="rId144" Type="http://schemas.openxmlformats.org/officeDocument/2006/relationships/customXml" Target="../ink/ink778.xml"/><Relationship Id="rId90" Type="http://schemas.openxmlformats.org/officeDocument/2006/relationships/customXml" Target="../ink/ink751.xml"/><Relationship Id="rId165" Type="http://schemas.openxmlformats.org/officeDocument/2006/relationships/image" Target="../media/image683.png"/><Relationship Id="rId27" Type="http://schemas.openxmlformats.org/officeDocument/2006/relationships/image" Target="../media/image614.png"/><Relationship Id="rId48" Type="http://schemas.openxmlformats.org/officeDocument/2006/relationships/customXml" Target="../ink/ink730.xml"/><Relationship Id="rId69" Type="http://schemas.openxmlformats.org/officeDocument/2006/relationships/image" Target="../media/image635.png"/><Relationship Id="rId113" Type="http://schemas.openxmlformats.org/officeDocument/2006/relationships/image" Target="../media/image657.png"/><Relationship Id="rId134" Type="http://schemas.openxmlformats.org/officeDocument/2006/relationships/customXml" Target="../ink/ink773.xml"/><Relationship Id="rId80" Type="http://schemas.openxmlformats.org/officeDocument/2006/relationships/customXml" Target="../ink/ink746.xml"/><Relationship Id="rId155" Type="http://schemas.openxmlformats.org/officeDocument/2006/relationships/image" Target="../media/image678.png"/><Relationship Id="rId176" Type="http://schemas.openxmlformats.org/officeDocument/2006/relationships/customXml" Target="../ink/ink794.xml"/><Relationship Id="rId17" Type="http://schemas.openxmlformats.org/officeDocument/2006/relationships/image" Target="../media/image609.png"/><Relationship Id="rId38" Type="http://schemas.openxmlformats.org/officeDocument/2006/relationships/customXml" Target="../ink/ink725.xml"/><Relationship Id="rId59" Type="http://schemas.openxmlformats.org/officeDocument/2006/relationships/image" Target="../media/image630.png"/><Relationship Id="rId103" Type="http://schemas.openxmlformats.org/officeDocument/2006/relationships/image" Target="../media/image652.png"/><Relationship Id="rId124" Type="http://schemas.openxmlformats.org/officeDocument/2006/relationships/customXml" Target="../ink/ink768.xml"/><Relationship Id="rId70" Type="http://schemas.openxmlformats.org/officeDocument/2006/relationships/customXml" Target="../ink/ink741.xml"/><Relationship Id="rId91" Type="http://schemas.openxmlformats.org/officeDocument/2006/relationships/image" Target="../media/image646.png"/><Relationship Id="rId145" Type="http://schemas.openxmlformats.org/officeDocument/2006/relationships/image" Target="../media/image673.png"/><Relationship Id="rId166" Type="http://schemas.openxmlformats.org/officeDocument/2006/relationships/customXml" Target="../ink/ink78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customXml" Target="../ink/ink860.xml"/><Relationship Id="rId21" Type="http://schemas.openxmlformats.org/officeDocument/2006/relationships/customXml" Target="../ink/ink805.xml"/><Relationship Id="rId42" Type="http://schemas.openxmlformats.org/officeDocument/2006/relationships/image" Target="../media/image710.png"/><Relationship Id="rId63" Type="http://schemas.openxmlformats.org/officeDocument/2006/relationships/customXml" Target="../ink/ink826.xml"/><Relationship Id="rId84" Type="http://schemas.openxmlformats.org/officeDocument/2006/relationships/customXml" Target="../ink/ink840.xml"/><Relationship Id="rId138" Type="http://schemas.openxmlformats.org/officeDocument/2006/relationships/image" Target="../media/image751.png"/><Relationship Id="rId159" Type="http://schemas.openxmlformats.org/officeDocument/2006/relationships/customXml" Target="../ink/ink881.xml"/><Relationship Id="rId107" Type="http://schemas.openxmlformats.org/officeDocument/2006/relationships/customXml" Target="../ink/ink855.xml"/><Relationship Id="rId11" Type="http://schemas.openxmlformats.org/officeDocument/2006/relationships/customXml" Target="../ink/ink800.xml"/><Relationship Id="rId32" Type="http://schemas.openxmlformats.org/officeDocument/2006/relationships/image" Target="../media/image705.png"/><Relationship Id="rId53" Type="http://schemas.openxmlformats.org/officeDocument/2006/relationships/customXml" Target="../ink/ink821.xml"/><Relationship Id="rId74" Type="http://schemas.openxmlformats.org/officeDocument/2006/relationships/customXml" Target="../ink/ink835.xml"/><Relationship Id="rId128" Type="http://schemas.openxmlformats.org/officeDocument/2006/relationships/image" Target="../media/image746.png"/><Relationship Id="rId149" Type="http://schemas.openxmlformats.org/officeDocument/2006/relationships/customXml" Target="../ink/ink876.xml"/><Relationship Id="rId5" Type="http://schemas.openxmlformats.org/officeDocument/2006/relationships/customXml" Target="../ink/ink797.xml"/><Relationship Id="rId95" Type="http://schemas.openxmlformats.org/officeDocument/2006/relationships/customXml" Target="../ink/ink847.xml"/><Relationship Id="rId160" Type="http://schemas.openxmlformats.org/officeDocument/2006/relationships/image" Target="../media/image762.png"/><Relationship Id="rId22" Type="http://schemas.openxmlformats.org/officeDocument/2006/relationships/image" Target="../media/image700.png"/><Relationship Id="rId43" Type="http://schemas.openxmlformats.org/officeDocument/2006/relationships/customXml" Target="../ink/ink816.xml"/><Relationship Id="rId64" Type="http://schemas.openxmlformats.org/officeDocument/2006/relationships/image" Target="../media/image721.png"/><Relationship Id="rId118" Type="http://schemas.openxmlformats.org/officeDocument/2006/relationships/image" Target="../media/image741.png"/><Relationship Id="rId139" Type="http://schemas.openxmlformats.org/officeDocument/2006/relationships/customXml" Target="../ink/ink871.xml"/><Relationship Id="rId80" Type="http://schemas.openxmlformats.org/officeDocument/2006/relationships/customXml" Target="../ink/ink838.xml"/><Relationship Id="rId85" Type="http://schemas.openxmlformats.org/officeDocument/2006/relationships/image" Target="../media/image728.png"/><Relationship Id="rId150" Type="http://schemas.openxmlformats.org/officeDocument/2006/relationships/image" Target="../media/image757.png"/><Relationship Id="rId155" Type="http://schemas.openxmlformats.org/officeDocument/2006/relationships/customXml" Target="../ink/ink879.xml"/><Relationship Id="rId12" Type="http://schemas.openxmlformats.org/officeDocument/2006/relationships/image" Target="../media/image695.png"/><Relationship Id="rId17" Type="http://schemas.openxmlformats.org/officeDocument/2006/relationships/customXml" Target="../ink/ink803.xml"/><Relationship Id="rId33" Type="http://schemas.openxmlformats.org/officeDocument/2006/relationships/customXml" Target="../ink/ink811.xml"/><Relationship Id="rId38" Type="http://schemas.openxmlformats.org/officeDocument/2006/relationships/image" Target="../media/image708.png"/><Relationship Id="rId59" Type="http://schemas.openxmlformats.org/officeDocument/2006/relationships/customXml" Target="../ink/ink824.xml"/><Relationship Id="rId103" Type="http://schemas.openxmlformats.org/officeDocument/2006/relationships/customXml" Target="../ink/ink853.xml"/><Relationship Id="rId108" Type="http://schemas.openxmlformats.org/officeDocument/2006/relationships/image" Target="../media/image736.png"/><Relationship Id="rId124" Type="http://schemas.openxmlformats.org/officeDocument/2006/relationships/image" Target="../media/image744.png"/><Relationship Id="rId129" Type="http://schemas.openxmlformats.org/officeDocument/2006/relationships/customXml" Target="../ink/ink866.xml"/><Relationship Id="rId54" Type="http://schemas.openxmlformats.org/officeDocument/2006/relationships/image" Target="../media/image716.png"/><Relationship Id="rId70" Type="http://schemas.openxmlformats.org/officeDocument/2006/relationships/customXml" Target="../ink/ink832.xml"/><Relationship Id="rId75" Type="http://schemas.openxmlformats.org/officeDocument/2006/relationships/image" Target="../media/image723.png"/><Relationship Id="rId91" Type="http://schemas.openxmlformats.org/officeDocument/2006/relationships/image" Target="../media/image731.png"/><Relationship Id="rId96" Type="http://schemas.openxmlformats.org/officeDocument/2006/relationships/customXml" Target="../ink/ink848.xml"/><Relationship Id="rId140" Type="http://schemas.openxmlformats.org/officeDocument/2006/relationships/image" Target="../media/image752.png"/><Relationship Id="rId145" Type="http://schemas.openxmlformats.org/officeDocument/2006/relationships/customXml" Target="../ink/ink874.xml"/><Relationship Id="rId1" Type="http://schemas.openxmlformats.org/officeDocument/2006/relationships/slideLayout" Target="../slideLayouts/slideLayout2.xml"/><Relationship Id="rId6" Type="http://schemas.openxmlformats.org/officeDocument/2006/relationships/image" Target="../media/image692.png"/><Relationship Id="rId23" Type="http://schemas.openxmlformats.org/officeDocument/2006/relationships/customXml" Target="../ink/ink806.xml"/><Relationship Id="rId28" Type="http://schemas.openxmlformats.org/officeDocument/2006/relationships/image" Target="../media/image703.png"/><Relationship Id="rId49" Type="http://schemas.openxmlformats.org/officeDocument/2006/relationships/customXml" Target="../ink/ink819.xml"/><Relationship Id="rId114" Type="http://schemas.openxmlformats.org/officeDocument/2006/relationships/image" Target="../media/image739.png"/><Relationship Id="rId119" Type="http://schemas.openxmlformats.org/officeDocument/2006/relationships/customXml" Target="../ink/ink861.xml"/><Relationship Id="rId44" Type="http://schemas.openxmlformats.org/officeDocument/2006/relationships/image" Target="../media/image711.png"/><Relationship Id="rId60" Type="http://schemas.openxmlformats.org/officeDocument/2006/relationships/image" Target="../media/image719.png"/><Relationship Id="rId65" Type="http://schemas.openxmlformats.org/officeDocument/2006/relationships/customXml" Target="../ink/ink827.xml"/><Relationship Id="rId81" Type="http://schemas.openxmlformats.org/officeDocument/2006/relationships/image" Target="../media/image726.png"/><Relationship Id="rId86" Type="http://schemas.openxmlformats.org/officeDocument/2006/relationships/customXml" Target="../ink/ink841.xml"/><Relationship Id="rId130" Type="http://schemas.openxmlformats.org/officeDocument/2006/relationships/image" Target="../media/image747.png"/><Relationship Id="rId135" Type="http://schemas.openxmlformats.org/officeDocument/2006/relationships/customXml" Target="../ink/ink869.xml"/><Relationship Id="rId151" Type="http://schemas.openxmlformats.org/officeDocument/2006/relationships/customXml" Target="../ink/ink877.xml"/><Relationship Id="rId156" Type="http://schemas.openxmlformats.org/officeDocument/2006/relationships/image" Target="../media/image760.png"/><Relationship Id="rId13" Type="http://schemas.openxmlformats.org/officeDocument/2006/relationships/customXml" Target="../ink/ink801.xml"/><Relationship Id="rId18" Type="http://schemas.openxmlformats.org/officeDocument/2006/relationships/image" Target="../media/image698.png"/><Relationship Id="rId39" Type="http://schemas.openxmlformats.org/officeDocument/2006/relationships/customXml" Target="../ink/ink814.xml"/><Relationship Id="rId109" Type="http://schemas.openxmlformats.org/officeDocument/2006/relationships/customXml" Target="../ink/ink856.xml"/><Relationship Id="rId34" Type="http://schemas.openxmlformats.org/officeDocument/2006/relationships/image" Target="../media/image706.png"/><Relationship Id="rId50" Type="http://schemas.openxmlformats.org/officeDocument/2006/relationships/image" Target="../media/image714.png"/><Relationship Id="rId55" Type="http://schemas.openxmlformats.org/officeDocument/2006/relationships/customXml" Target="../ink/ink822.xml"/><Relationship Id="rId76" Type="http://schemas.openxmlformats.org/officeDocument/2006/relationships/customXml" Target="../ink/ink836.xml"/><Relationship Id="rId97" Type="http://schemas.openxmlformats.org/officeDocument/2006/relationships/customXml" Target="../ink/ink849.xml"/><Relationship Id="rId104" Type="http://schemas.openxmlformats.org/officeDocument/2006/relationships/image" Target="../media/image734.png"/><Relationship Id="rId120" Type="http://schemas.openxmlformats.org/officeDocument/2006/relationships/image" Target="../media/image742.png"/><Relationship Id="rId125" Type="http://schemas.openxmlformats.org/officeDocument/2006/relationships/customXml" Target="../ink/ink864.xml"/><Relationship Id="rId141" Type="http://schemas.openxmlformats.org/officeDocument/2006/relationships/customXml" Target="../ink/ink872.xml"/><Relationship Id="rId146" Type="http://schemas.openxmlformats.org/officeDocument/2006/relationships/image" Target="../media/image755.png"/><Relationship Id="rId7" Type="http://schemas.openxmlformats.org/officeDocument/2006/relationships/customXml" Target="../ink/ink798.xml"/><Relationship Id="rId71" Type="http://schemas.openxmlformats.org/officeDocument/2006/relationships/customXml" Target="../ink/ink833.xml"/><Relationship Id="rId92" Type="http://schemas.openxmlformats.org/officeDocument/2006/relationships/customXml" Target="../ink/ink844.xml"/><Relationship Id="rId2" Type="http://schemas.openxmlformats.org/officeDocument/2006/relationships/notesSlide" Target="../notesSlides/notesSlide1.xml"/><Relationship Id="rId29" Type="http://schemas.openxmlformats.org/officeDocument/2006/relationships/customXml" Target="../ink/ink809.xml"/><Relationship Id="rId24" Type="http://schemas.openxmlformats.org/officeDocument/2006/relationships/image" Target="../media/image701.png"/><Relationship Id="rId40" Type="http://schemas.openxmlformats.org/officeDocument/2006/relationships/image" Target="../media/image709.png"/><Relationship Id="rId45" Type="http://schemas.openxmlformats.org/officeDocument/2006/relationships/customXml" Target="../ink/ink817.xml"/><Relationship Id="rId66" Type="http://schemas.openxmlformats.org/officeDocument/2006/relationships/customXml" Target="../ink/ink828.xml"/><Relationship Id="rId87" Type="http://schemas.openxmlformats.org/officeDocument/2006/relationships/image" Target="../media/image729.png"/><Relationship Id="rId110" Type="http://schemas.openxmlformats.org/officeDocument/2006/relationships/image" Target="../media/image737.png"/><Relationship Id="rId115" Type="http://schemas.openxmlformats.org/officeDocument/2006/relationships/customXml" Target="../ink/ink859.xml"/><Relationship Id="rId131" Type="http://schemas.openxmlformats.org/officeDocument/2006/relationships/customXml" Target="../ink/ink867.xml"/><Relationship Id="rId136" Type="http://schemas.openxmlformats.org/officeDocument/2006/relationships/image" Target="../media/image750.png"/><Relationship Id="rId157" Type="http://schemas.openxmlformats.org/officeDocument/2006/relationships/customXml" Target="../ink/ink880.xml"/><Relationship Id="rId61" Type="http://schemas.openxmlformats.org/officeDocument/2006/relationships/customXml" Target="../ink/ink825.xml"/><Relationship Id="rId82" Type="http://schemas.openxmlformats.org/officeDocument/2006/relationships/customXml" Target="../ink/ink839.xml"/><Relationship Id="rId152" Type="http://schemas.openxmlformats.org/officeDocument/2006/relationships/image" Target="../media/image758.png"/><Relationship Id="rId19" Type="http://schemas.openxmlformats.org/officeDocument/2006/relationships/customXml" Target="../ink/ink804.xml"/><Relationship Id="rId14" Type="http://schemas.openxmlformats.org/officeDocument/2006/relationships/image" Target="../media/image696.png"/><Relationship Id="rId30" Type="http://schemas.openxmlformats.org/officeDocument/2006/relationships/image" Target="../media/image704.png"/><Relationship Id="rId35" Type="http://schemas.openxmlformats.org/officeDocument/2006/relationships/customXml" Target="../ink/ink812.xml"/><Relationship Id="rId56" Type="http://schemas.openxmlformats.org/officeDocument/2006/relationships/image" Target="../media/image717.png"/><Relationship Id="rId77" Type="http://schemas.openxmlformats.org/officeDocument/2006/relationships/image" Target="../media/image724.png"/><Relationship Id="rId100" Type="http://schemas.openxmlformats.org/officeDocument/2006/relationships/image" Target="../media/image732.png"/><Relationship Id="rId105" Type="http://schemas.openxmlformats.org/officeDocument/2006/relationships/customXml" Target="../ink/ink854.xml"/><Relationship Id="rId126" Type="http://schemas.openxmlformats.org/officeDocument/2006/relationships/image" Target="../media/image745.png"/><Relationship Id="rId147" Type="http://schemas.openxmlformats.org/officeDocument/2006/relationships/customXml" Target="../ink/ink875.xml"/><Relationship Id="rId8" Type="http://schemas.openxmlformats.org/officeDocument/2006/relationships/image" Target="../media/image693.png"/><Relationship Id="rId51" Type="http://schemas.openxmlformats.org/officeDocument/2006/relationships/customXml" Target="../ink/ink820.xml"/><Relationship Id="rId72" Type="http://schemas.openxmlformats.org/officeDocument/2006/relationships/customXml" Target="../ink/ink834.xml"/><Relationship Id="rId93" Type="http://schemas.openxmlformats.org/officeDocument/2006/relationships/customXml" Target="../ink/ink845.xml"/><Relationship Id="rId98" Type="http://schemas.openxmlformats.org/officeDocument/2006/relationships/customXml" Target="../ink/ink850.xml"/><Relationship Id="rId121" Type="http://schemas.openxmlformats.org/officeDocument/2006/relationships/customXml" Target="../ink/ink862.xml"/><Relationship Id="rId142" Type="http://schemas.openxmlformats.org/officeDocument/2006/relationships/image" Target="../media/image753.png"/><Relationship Id="rId3" Type="http://schemas.openxmlformats.org/officeDocument/2006/relationships/customXml" Target="../ink/ink796.xml"/><Relationship Id="rId25" Type="http://schemas.openxmlformats.org/officeDocument/2006/relationships/customXml" Target="../ink/ink807.xml"/><Relationship Id="rId46" Type="http://schemas.openxmlformats.org/officeDocument/2006/relationships/image" Target="../media/image712.png"/><Relationship Id="rId67" Type="http://schemas.openxmlformats.org/officeDocument/2006/relationships/customXml" Target="../ink/ink829.xml"/><Relationship Id="rId116" Type="http://schemas.openxmlformats.org/officeDocument/2006/relationships/image" Target="../media/image740.png"/><Relationship Id="rId137" Type="http://schemas.openxmlformats.org/officeDocument/2006/relationships/customXml" Target="../ink/ink870.xml"/><Relationship Id="rId158" Type="http://schemas.openxmlformats.org/officeDocument/2006/relationships/image" Target="../media/image761.png"/><Relationship Id="rId20" Type="http://schemas.openxmlformats.org/officeDocument/2006/relationships/image" Target="../media/image699.png"/><Relationship Id="rId41" Type="http://schemas.openxmlformats.org/officeDocument/2006/relationships/customXml" Target="../ink/ink815.xml"/><Relationship Id="rId62" Type="http://schemas.openxmlformats.org/officeDocument/2006/relationships/image" Target="../media/image720.png"/><Relationship Id="rId83" Type="http://schemas.openxmlformats.org/officeDocument/2006/relationships/image" Target="../media/image727.png"/><Relationship Id="rId88" Type="http://schemas.openxmlformats.org/officeDocument/2006/relationships/customXml" Target="../ink/ink842.xml"/><Relationship Id="rId111" Type="http://schemas.openxmlformats.org/officeDocument/2006/relationships/customXml" Target="../ink/ink857.xml"/><Relationship Id="rId132" Type="http://schemas.openxmlformats.org/officeDocument/2006/relationships/image" Target="../media/image748.png"/><Relationship Id="rId153" Type="http://schemas.openxmlformats.org/officeDocument/2006/relationships/customXml" Target="../ink/ink878.xml"/><Relationship Id="rId15" Type="http://schemas.openxmlformats.org/officeDocument/2006/relationships/customXml" Target="../ink/ink802.xml"/><Relationship Id="rId36" Type="http://schemas.openxmlformats.org/officeDocument/2006/relationships/image" Target="../media/image707.png"/><Relationship Id="rId57" Type="http://schemas.openxmlformats.org/officeDocument/2006/relationships/customXml" Target="../ink/ink823.xml"/><Relationship Id="rId106" Type="http://schemas.openxmlformats.org/officeDocument/2006/relationships/image" Target="../media/image735.png"/><Relationship Id="rId127" Type="http://schemas.openxmlformats.org/officeDocument/2006/relationships/customXml" Target="../ink/ink865.xml"/><Relationship Id="rId10" Type="http://schemas.openxmlformats.org/officeDocument/2006/relationships/image" Target="../media/image694.png"/><Relationship Id="rId31" Type="http://schemas.openxmlformats.org/officeDocument/2006/relationships/customXml" Target="../ink/ink810.xml"/><Relationship Id="rId52" Type="http://schemas.openxmlformats.org/officeDocument/2006/relationships/image" Target="../media/image715.png"/><Relationship Id="rId73" Type="http://schemas.openxmlformats.org/officeDocument/2006/relationships/image" Target="../media/image722.png"/><Relationship Id="rId78" Type="http://schemas.openxmlformats.org/officeDocument/2006/relationships/customXml" Target="../ink/ink837.xml"/><Relationship Id="rId94" Type="http://schemas.openxmlformats.org/officeDocument/2006/relationships/customXml" Target="../ink/ink846.xml"/><Relationship Id="rId99" Type="http://schemas.openxmlformats.org/officeDocument/2006/relationships/customXml" Target="../ink/ink851.xml"/><Relationship Id="rId101" Type="http://schemas.openxmlformats.org/officeDocument/2006/relationships/customXml" Target="../ink/ink852.xml"/><Relationship Id="rId122" Type="http://schemas.openxmlformats.org/officeDocument/2006/relationships/image" Target="../media/image743.png"/><Relationship Id="rId143" Type="http://schemas.openxmlformats.org/officeDocument/2006/relationships/customXml" Target="../ink/ink873.xml"/><Relationship Id="rId148" Type="http://schemas.openxmlformats.org/officeDocument/2006/relationships/image" Target="../media/image756.png"/><Relationship Id="rId4" Type="http://schemas.openxmlformats.org/officeDocument/2006/relationships/image" Target="../media/image691.png"/><Relationship Id="rId9" Type="http://schemas.openxmlformats.org/officeDocument/2006/relationships/customXml" Target="../ink/ink799.xml"/><Relationship Id="rId26" Type="http://schemas.openxmlformats.org/officeDocument/2006/relationships/image" Target="../media/image702.png"/><Relationship Id="rId47" Type="http://schemas.openxmlformats.org/officeDocument/2006/relationships/customXml" Target="../ink/ink818.xml"/><Relationship Id="rId68" Type="http://schemas.openxmlformats.org/officeDocument/2006/relationships/customXml" Target="../ink/ink830.xml"/><Relationship Id="rId89" Type="http://schemas.openxmlformats.org/officeDocument/2006/relationships/image" Target="../media/image730.png"/><Relationship Id="rId112" Type="http://schemas.openxmlformats.org/officeDocument/2006/relationships/image" Target="../media/image738.png"/><Relationship Id="rId133" Type="http://schemas.openxmlformats.org/officeDocument/2006/relationships/customXml" Target="../ink/ink868.xml"/><Relationship Id="rId154" Type="http://schemas.openxmlformats.org/officeDocument/2006/relationships/image" Target="../media/image759.png"/><Relationship Id="rId16" Type="http://schemas.openxmlformats.org/officeDocument/2006/relationships/image" Target="../media/image697.png"/><Relationship Id="rId37" Type="http://schemas.openxmlformats.org/officeDocument/2006/relationships/customXml" Target="../ink/ink813.xml"/><Relationship Id="rId58" Type="http://schemas.openxmlformats.org/officeDocument/2006/relationships/image" Target="../media/image718.png"/><Relationship Id="rId79" Type="http://schemas.openxmlformats.org/officeDocument/2006/relationships/image" Target="../media/image725.png"/><Relationship Id="rId102" Type="http://schemas.openxmlformats.org/officeDocument/2006/relationships/image" Target="../media/image733.png"/><Relationship Id="rId123" Type="http://schemas.openxmlformats.org/officeDocument/2006/relationships/customXml" Target="../ink/ink863.xml"/><Relationship Id="rId144" Type="http://schemas.openxmlformats.org/officeDocument/2006/relationships/image" Target="../media/image754.png"/><Relationship Id="rId90" Type="http://schemas.openxmlformats.org/officeDocument/2006/relationships/customXml" Target="../ink/ink843.xml"/><Relationship Id="rId27" Type="http://schemas.openxmlformats.org/officeDocument/2006/relationships/customXml" Target="../ink/ink808.xml"/><Relationship Id="rId48" Type="http://schemas.openxmlformats.org/officeDocument/2006/relationships/image" Target="../media/image713.png"/><Relationship Id="rId69" Type="http://schemas.openxmlformats.org/officeDocument/2006/relationships/customXml" Target="../ink/ink831.xml"/><Relationship Id="rId113" Type="http://schemas.openxmlformats.org/officeDocument/2006/relationships/customXml" Target="../ink/ink858.xml"/><Relationship Id="rId134" Type="http://schemas.openxmlformats.org/officeDocument/2006/relationships/image" Target="../media/image749.png"/></Relationships>
</file>

<file path=ppt/slides/_rels/slide16.xml.rels><?xml version="1.0" encoding="UTF-8" standalone="yes"?>
<Relationships xmlns="http://schemas.openxmlformats.org/package/2006/relationships"><Relationship Id="rId117" Type="http://schemas.openxmlformats.org/officeDocument/2006/relationships/customXml" Target="../ink/ink948.xml"/><Relationship Id="rId21" Type="http://schemas.openxmlformats.org/officeDocument/2006/relationships/image" Target="../media/image700.png"/><Relationship Id="rId42" Type="http://schemas.openxmlformats.org/officeDocument/2006/relationships/customXml" Target="../ink/ink902.xml"/><Relationship Id="rId63" Type="http://schemas.openxmlformats.org/officeDocument/2006/relationships/customXml" Target="../ink/ink914.xml"/><Relationship Id="rId84" Type="http://schemas.openxmlformats.org/officeDocument/2006/relationships/customXml" Target="../ink/ink931.xml"/><Relationship Id="rId138" Type="http://schemas.openxmlformats.org/officeDocument/2006/relationships/image" Target="../media/image795.png"/><Relationship Id="rId107" Type="http://schemas.openxmlformats.org/officeDocument/2006/relationships/customXml" Target="../ink/ink943.xml"/><Relationship Id="rId11" Type="http://schemas.openxmlformats.org/officeDocument/2006/relationships/image" Target="../media/image695.png"/><Relationship Id="rId32" Type="http://schemas.openxmlformats.org/officeDocument/2006/relationships/customXml" Target="../ink/ink897.xml"/><Relationship Id="rId53" Type="http://schemas.openxmlformats.org/officeDocument/2006/relationships/image" Target="../media/image719.png"/><Relationship Id="rId74" Type="http://schemas.openxmlformats.org/officeDocument/2006/relationships/customXml" Target="../ink/ink925.xml"/><Relationship Id="rId128" Type="http://schemas.openxmlformats.org/officeDocument/2006/relationships/image" Target="../media/image790.png"/><Relationship Id="rId5" Type="http://schemas.openxmlformats.org/officeDocument/2006/relationships/image" Target="../media/image692.png"/><Relationship Id="rId90" Type="http://schemas.openxmlformats.org/officeDocument/2006/relationships/customXml" Target="../ink/ink934.xml"/><Relationship Id="rId95" Type="http://schemas.openxmlformats.org/officeDocument/2006/relationships/image" Target="../media/image774.png"/><Relationship Id="rId22" Type="http://schemas.openxmlformats.org/officeDocument/2006/relationships/customXml" Target="../ink/ink892.xml"/><Relationship Id="rId27" Type="http://schemas.openxmlformats.org/officeDocument/2006/relationships/image" Target="../media/image703.png"/><Relationship Id="rId43" Type="http://schemas.openxmlformats.org/officeDocument/2006/relationships/image" Target="../media/image714.png"/><Relationship Id="rId48" Type="http://schemas.openxmlformats.org/officeDocument/2006/relationships/customXml" Target="../ink/ink905.xml"/><Relationship Id="rId64" Type="http://schemas.openxmlformats.org/officeDocument/2006/relationships/customXml" Target="../ink/ink915.xml"/><Relationship Id="rId69" Type="http://schemas.openxmlformats.org/officeDocument/2006/relationships/customXml" Target="../ink/ink920.xml"/><Relationship Id="rId113" Type="http://schemas.openxmlformats.org/officeDocument/2006/relationships/customXml" Target="../ink/ink946.xml"/><Relationship Id="rId118" Type="http://schemas.openxmlformats.org/officeDocument/2006/relationships/image" Target="../media/image785.png"/><Relationship Id="rId134" Type="http://schemas.openxmlformats.org/officeDocument/2006/relationships/image" Target="../media/image793.png"/><Relationship Id="rId139" Type="http://schemas.openxmlformats.org/officeDocument/2006/relationships/customXml" Target="../ink/ink959.xml"/><Relationship Id="rId80" Type="http://schemas.openxmlformats.org/officeDocument/2006/relationships/customXml" Target="../ink/ink929.xml"/><Relationship Id="rId85" Type="http://schemas.openxmlformats.org/officeDocument/2006/relationships/image" Target="../media/image769.png"/><Relationship Id="rId12" Type="http://schemas.openxmlformats.org/officeDocument/2006/relationships/customXml" Target="../ink/ink887.xml"/><Relationship Id="rId17" Type="http://schemas.openxmlformats.org/officeDocument/2006/relationships/image" Target="../media/image698.png"/><Relationship Id="rId33" Type="http://schemas.openxmlformats.org/officeDocument/2006/relationships/image" Target="../media/image706.png"/><Relationship Id="rId38" Type="http://schemas.openxmlformats.org/officeDocument/2006/relationships/customXml" Target="../ink/ink900.xml"/><Relationship Id="rId59" Type="http://schemas.openxmlformats.org/officeDocument/2006/relationships/image" Target="../media/image764.png"/><Relationship Id="rId103" Type="http://schemas.openxmlformats.org/officeDocument/2006/relationships/customXml" Target="../ink/ink941.xml"/><Relationship Id="rId108" Type="http://schemas.openxmlformats.org/officeDocument/2006/relationships/image" Target="../media/image780.png"/><Relationship Id="rId124" Type="http://schemas.openxmlformats.org/officeDocument/2006/relationships/image" Target="../media/image788.png"/><Relationship Id="rId129" Type="http://schemas.openxmlformats.org/officeDocument/2006/relationships/customXml" Target="../ink/ink954.xml"/><Relationship Id="rId54" Type="http://schemas.openxmlformats.org/officeDocument/2006/relationships/customXml" Target="../ink/ink908.xml"/><Relationship Id="rId70" Type="http://schemas.openxmlformats.org/officeDocument/2006/relationships/customXml" Target="../ink/ink921.xml"/><Relationship Id="rId75" Type="http://schemas.openxmlformats.org/officeDocument/2006/relationships/customXml" Target="../ink/ink926.xml"/><Relationship Id="rId91" Type="http://schemas.openxmlformats.org/officeDocument/2006/relationships/image" Target="../media/image772.png"/><Relationship Id="rId96" Type="http://schemas.openxmlformats.org/officeDocument/2006/relationships/customXml" Target="../ink/ink937.xml"/><Relationship Id="rId140" Type="http://schemas.openxmlformats.org/officeDocument/2006/relationships/image" Target="../media/image796.png"/><Relationship Id="rId145" Type="http://schemas.openxmlformats.org/officeDocument/2006/relationships/customXml" Target="../ink/ink962.xml"/><Relationship Id="rId1" Type="http://schemas.openxmlformats.org/officeDocument/2006/relationships/slideLayout" Target="../slideLayouts/slideLayout2.xml"/><Relationship Id="rId6" Type="http://schemas.openxmlformats.org/officeDocument/2006/relationships/customXml" Target="../ink/ink884.xml"/><Relationship Id="rId23" Type="http://schemas.openxmlformats.org/officeDocument/2006/relationships/image" Target="../media/image701.png"/><Relationship Id="rId28" Type="http://schemas.openxmlformats.org/officeDocument/2006/relationships/customXml" Target="../ink/ink895.xml"/><Relationship Id="rId49" Type="http://schemas.openxmlformats.org/officeDocument/2006/relationships/image" Target="../media/image717.png"/><Relationship Id="rId114" Type="http://schemas.openxmlformats.org/officeDocument/2006/relationships/image" Target="../media/image783.png"/><Relationship Id="rId119" Type="http://schemas.openxmlformats.org/officeDocument/2006/relationships/customXml" Target="../ink/ink949.xml"/><Relationship Id="rId44" Type="http://schemas.openxmlformats.org/officeDocument/2006/relationships/customXml" Target="../ink/ink903.xml"/><Relationship Id="rId60" Type="http://schemas.openxmlformats.org/officeDocument/2006/relationships/customXml" Target="../ink/ink911.xml"/><Relationship Id="rId65" Type="http://schemas.openxmlformats.org/officeDocument/2006/relationships/customXml" Target="../ink/ink916.xml"/><Relationship Id="rId81" Type="http://schemas.openxmlformats.org/officeDocument/2006/relationships/image" Target="../media/image767.png"/><Relationship Id="rId86" Type="http://schemas.openxmlformats.org/officeDocument/2006/relationships/customXml" Target="../ink/ink932.xml"/><Relationship Id="rId130" Type="http://schemas.openxmlformats.org/officeDocument/2006/relationships/image" Target="../media/image791.png"/><Relationship Id="rId135" Type="http://schemas.openxmlformats.org/officeDocument/2006/relationships/customXml" Target="../ink/ink957.xml"/><Relationship Id="rId13" Type="http://schemas.openxmlformats.org/officeDocument/2006/relationships/image" Target="../media/image696.png"/><Relationship Id="rId18" Type="http://schemas.openxmlformats.org/officeDocument/2006/relationships/customXml" Target="../ink/ink890.xml"/><Relationship Id="rId39" Type="http://schemas.openxmlformats.org/officeDocument/2006/relationships/image" Target="../media/image712.png"/><Relationship Id="rId109" Type="http://schemas.openxmlformats.org/officeDocument/2006/relationships/customXml" Target="../ink/ink944.xml"/><Relationship Id="rId34" Type="http://schemas.openxmlformats.org/officeDocument/2006/relationships/customXml" Target="../ink/ink898.xml"/><Relationship Id="rId50" Type="http://schemas.openxmlformats.org/officeDocument/2006/relationships/customXml" Target="../ink/ink906.xml"/><Relationship Id="rId55" Type="http://schemas.openxmlformats.org/officeDocument/2006/relationships/image" Target="../media/image736.png"/><Relationship Id="rId76" Type="http://schemas.openxmlformats.org/officeDocument/2006/relationships/customXml" Target="../ink/ink927.xml"/><Relationship Id="rId97" Type="http://schemas.openxmlformats.org/officeDocument/2006/relationships/image" Target="../media/image775.png"/><Relationship Id="rId104" Type="http://schemas.openxmlformats.org/officeDocument/2006/relationships/image" Target="../media/image778.png"/><Relationship Id="rId120" Type="http://schemas.openxmlformats.org/officeDocument/2006/relationships/image" Target="../media/image786.png"/><Relationship Id="rId125" Type="http://schemas.openxmlformats.org/officeDocument/2006/relationships/customXml" Target="../ink/ink952.xml"/><Relationship Id="rId141" Type="http://schemas.openxmlformats.org/officeDocument/2006/relationships/customXml" Target="../ink/ink960.xml"/><Relationship Id="rId146" Type="http://schemas.openxmlformats.org/officeDocument/2006/relationships/image" Target="../media/image799.png"/><Relationship Id="rId7" Type="http://schemas.openxmlformats.org/officeDocument/2006/relationships/image" Target="../media/image693.png"/><Relationship Id="rId71" Type="http://schemas.openxmlformats.org/officeDocument/2006/relationships/customXml" Target="../ink/ink922.xml"/><Relationship Id="rId92" Type="http://schemas.openxmlformats.org/officeDocument/2006/relationships/customXml" Target="../ink/ink935.xml"/><Relationship Id="rId2" Type="http://schemas.openxmlformats.org/officeDocument/2006/relationships/customXml" Target="../ink/ink882.xml"/><Relationship Id="rId29" Type="http://schemas.openxmlformats.org/officeDocument/2006/relationships/image" Target="../media/image704.png"/><Relationship Id="rId24" Type="http://schemas.openxmlformats.org/officeDocument/2006/relationships/customXml" Target="../ink/ink893.xml"/><Relationship Id="rId40" Type="http://schemas.openxmlformats.org/officeDocument/2006/relationships/customXml" Target="../ink/ink901.xml"/><Relationship Id="rId45" Type="http://schemas.openxmlformats.org/officeDocument/2006/relationships/image" Target="../media/image715.png"/><Relationship Id="rId66" Type="http://schemas.openxmlformats.org/officeDocument/2006/relationships/customXml" Target="../ink/ink917.xml"/><Relationship Id="rId87" Type="http://schemas.openxmlformats.org/officeDocument/2006/relationships/image" Target="../media/image770.png"/><Relationship Id="rId110" Type="http://schemas.openxmlformats.org/officeDocument/2006/relationships/image" Target="../media/image781.png"/><Relationship Id="rId115" Type="http://schemas.openxmlformats.org/officeDocument/2006/relationships/customXml" Target="../ink/ink947.xml"/><Relationship Id="rId131" Type="http://schemas.openxmlformats.org/officeDocument/2006/relationships/customXml" Target="../ink/ink955.xml"/><Relationship Id="rId136" Type="http://schemas.openxmlformats.org/officeDocument/2006/relationships/image" Target="../media/image794.png"/><Relationship Id="rId61" Type="http://schemas.openxmlformats.org/officeDocument/2006/relationships/customXml" Target="../ink/ink912.xml"/><Relationship Id="rId82" Type="http://schemas.openxmlformats.org/officeDocument/2006/relationships/customXml" Target="../ink/ink930.xml"/><Relationship Id="rId19" Type="http://schemas.openxmlformats.org/officeDocument/2006/relationships/image" Target="../media/image699.png"/><Relationship Id="rId14" Type="http://schemas.openxmlformats.org/officeDocument/2006/relationships/customXml" Target="../ink/ink888.xml"/><Relationship Id="rId30" Type="http://schemas.openxmlformats.org/officeDocument/2006/relationships/customXml" Target="../ink/ink896.xml"/><Relationship Id="rId35" Type="http://schemas.openxmlformats.org/officeDocument/2006/relationships/image" Target="../media/image710.png"/><Relationship Id="rId56" Type="http://schemas.openxmlformats.org/officeDocument/2006/relationships/customXml" Target="../ink/ink909.xml"/><Relationship Id="rId77" Type="http://schemas.openxmlformats.org/officeDocument/2006/relationships/image" Target="../media/image765.png"/><Relationship Id="rId100" Type="http://schemas.openxmlformats.org/officeDocument/2006/relationships/customXml" Target="../ink/ink939.xml"/><Relationship Id="rId105" Type="http://schemas.openxmlformats.org/officeDocument/2006/relationships/customXml" Target="../ink/ink942.xml"/><Relationship Id="rId126" Type="http://schemas.openxmlformats.org/officeDocument/2006/relationships/image" Target="../media/image789.png"/><Relationship Id="rId147" Type="http://schemas.openxmlformats.org/officeDocument/2006/relationships/customXml" Target="../ink/ink963.xml"/><Relationship Id="rId8" Type="http://schemas.openxmlformats.org/officeDocument/2006/relationships/customXml" Target="../ink/ink885.xml"/><Relationship Id="rId51" Type="http://schemas.openxmlformats.org/officeDocument/2006/relationships/image" Target="../media/image718.png"/><Relationship Id="rId72" Type="http://schemas.openxmlformats.org/officeDocument/2006/relationships/customXml" Target="../ink/ink923.xml"/><Relationship Id="rId93" Type="http://schemas.openxmlformats.org/officeDocument/2006/relationships/image" Target="../media/image773.png"/><Relationship Id="rId98" Type="http://schemas.openxmlformats.org/officeDocument/2006/relationships/customXml" Target="../ink/ink938.xml"/><Relationship Id="rId121" Type="http://schemas.openxmlformats.org/officeDocument/2006/relationships/customXml" Target="../ink/ink950.xml"/><Relationship Id="rId142" Type="http://schemas.openxmlformats.org/officeDocument/2006/relationships/image" Target="../media/image797.png"/><Relationship Id="rId3" Type="http://schemas.openxmlformats.org/officeDocument/2006/relationships/image" Target="../media/image691.png"/><Relationship Id="rId25" Type="http://schemas.openxmlformats.org/officeDocument/2006/relationships/image" Target="../media/image702.png"/><Relationship Id="rId46" Type="http://schemas.openxmlformats.org/officeDocument/2006/relationships/customXml" Target="../ink/ink904.xml"/><Relationship Id="rId67" Type="http://schemas.openxmlformats.org/officeDocument/2006/relationships/customXml" Target="../ink/ink918.xml"/><Relationship Id="rId116" Type="http://schemas.openxmlformats.org/officeDocument/2006/relationships/image" Target="../media/image784.png"/><Relationship Id="rId137" Type="http://schemas.openxmlformats.org/officeDocument/2006/relationships/customXml" Target="../ink/ink958.xml"/><Relationship Id="rId20" Type="http://schemas.openxmlformats.org/officeDocument/2006/relationships/customXml" Target="../ink/ink891.xml"/><Relationship Id="rId41" Type="http://schemas.openxmlformats.org/officeDocument/2006/relationships/image" Target="../media/image713.png"/><Relationship Id="rId62" Type="http://schemas.openxmlformats.org/officeDocument/2006/relationships/customXml" Target="../ink/ink913.xml"/><Relationship Id="rId83" Type="http://schemas.openxmlformats.org/officeDocument/2006/relationships/image" Target="../media/image768.png"/><Relationship Id="rId88" Type="http://schemas.openxmlformats.org/officeDocument/2006/relationships/customXml" Target="../ink/ink933.xml"/><Relationship Id="rId111" Type="http://schemas.openxmlformats.org/officeDocument/2006/relationships/customXml" Target="../ink/ink945.xml"/><Relationship Id="rId132" Type="http://schemas.openxmlformats.org/officeDocument/2006/relationships/image" Target="../media/image792.png"/><Relationship Id="rId15" Type="http://schemas.openxmlformats.org/officeDocument/2006/relationships/image" Target="../media/image697.png"/><Relationship Id="rId36" Type="http://schemas.openxmlformats.org/officeDocument/2006/relationships/customXml" Target="../ink/ink899.xml"/><Relationship Id="rId57" Type="http://schemas.openxmlformats.org/officeDocument/2006/relationships/image" Target="../media/image763.png"/><Relationship Id="rId106" Type="http://schemas.openxmlformats.org/officeDocument/2006/relationships/image" Target="../media/image779.png"/><Relationship Id="rId127" Type="http://schemas.openxmlformats.org/officeDocument/2006/relationships/customXml" Target="../ink/ink953.xml"/><Relationship Id="rId10" Type="http://schemas.openxmlformats.org/officeDocument/2006/relationships/customXml" Target="../ink/ink886.xml"/><Relationship Id="rId31" Type="http://schemas.openxmlformats.org/officeDocument/2006/relationships/image" Target="../media/image705.png"/><Relationship Id="rId52" Type="http://schemas.openxmlformats.org/officeDocument/2006/relationships/customXml" Target="../ink/ink907.xml"/><Relationship Id="rId73" Type="http://schemas.openxmlformats.org/officeDocument/2006/relationships/customXml" Target="../ink/ink924.xml"/><Relationship Id="rId78" Type="http://schemas.openxmlformats.org/officeDocument/2006/relationships/customXml" Target="../ink/ink928.xml"/><Relationship Id="rId94" Type="http://schemas.openxmlformats.org/officeDocument/2006/relationships/customXml" Target="../ink/ink936.xml"/><Relationship Id="rId99" Type="http://schemas.openxmlformats.org/officeDocument/2006/relationships/image" Target="../media/image776.png"/><Relationship Id="rId101" Type="http://schemas.openxmlformats.org/officeDocument/2006/relationships/image" Target="../media/image777.png"/><Relationship Id="rId122" Type="http://schemas.openxmlformats.org/officeDocument/2006/relationships/image" Target="../media/image787.png"/><Relationship Id="rId143" Type="http://schemas.openxmlformats.org/officeDocument/2006/relationships/customXml" Target="../ink/ink961.xml"/><Relationship Id="rId148" Type="http://schemas.openxmlformats.org/officeDocument/2006/relationships/image" Target="../media/image800.png"/><Relationship Id="rId4" Type="http://schemas.openxmlformats.org/officeDocument/2006/relationships/customXml" Target="../ink/ink883.xml"/><Relationship Id="rId9" Type="http://schemas.openxmlformats.org/officeDocument/2006/relationships/image" Target="../media/image694.png"/><Relationship Id="rId26" Type="http://schemas.openxmlformats.org/officeDocument/2006/relationships/customXml" Target="../ink/ink894.xml"/><Relationship Id="rId47" Type="http://schemas.openxmlformats.org/officeDocument/2006/relationships/image" Target="../media/image716.png"/><Relationship Id="rId68" Type="http://schemas.openxmlformats.org/officeDocument/2006/relationships/customXml" Target="../ink/ink919.xml"/><Relationship Id="rId89" Type="http://schemas.openxmlformats.org/officeDocument/2006/relationships/image" Target="../media/image771.png"/><Relationship Id="rId112" Type="http://schemas.openxmlformats.org/officeDocument/2006/relationships/image" Target="../media/image782.png"/><Relationship Id="rId133" Type="http://schemas.openxmlformats.org/officeDocument/2006/relationships/customXml" Target="../ink/ink956.xml"/><Relationship Id="rId16" Type="http://schemas.openxmlformats.org/officeDocument/2006/relationships/customXml" Target="../ink/ink889.xml"/><Relationship Id="rId37" Type="http://schemas.openxmlformats.org/officeDocument/2006/relationships/image" Target="../media/image711.png"/><Relationship Id="rId58" Type="http://schemas.openxmlformats.org/officeDocument/2006/relationships/customXml" Target="../ink/ink910.xml"/><Relationship Id="rId79" Type="http://schemas.openxmlformats.org/officeDocument/2006/relationships/image" Target="../media/image766.png"/><Relationship Id="rId102" Type="http://schemas.openxmlformats.org/officeDocument/2006/relationships/customXml" Target="../ink/ink940.xml"/><Relationship Id="rId123" Type="http://schemas.openxmlformats.org/officeDocument/2006/relationships/customXml" Target="../ink/ink951.xml"/><Relationship Id="rId144" Type="http://schemas.openxmlformats.org/officeDocument/2006/relationships/image" Target="../media/image798.png"/></Relationships>
</file>

<file path=ppt/slides/_rels/slide17.xml.rels><?xml version="1.0" encoding="UTF-8" standalone="yes"?>
<Relationships xmlns="http://schemas.openxmlformats.org/package/2006/relationships"><Relationship Id="rId117" Type="http://schemas.openxmlformats.org/officeDocument/2006/relationships/customXml" Target="../ink/ink1024.xml"/><Relationship Id="rId671" Type="http://schemas.openxmlformats.org/officeDocument/2006/relationships/customXml" Target="../ink/ink1305.xml"/><Relationship Id="rId769" Type="http://schemas.openxmlformats.org/officeDocument/2006/relationships/customXml" Target="../ink/ink1354.xml"/><Relationship Id="rId21" Type="http://schemas.openxmlformats.org/officeDocument/2006/relationships/image" Target="../media/image810.png"/><Relationship Id="rId324" Type="http://schemas.openxmlformats.org/officeDocument/2006/relationships/image" Target="../media/image955.png"/><Relationship Id="rId531" Type="http://schemas.openxmlformats.org/officeDocument/2006/relationships/image" Target="../media/image1057.png"/><Relationship Id="rId629" Type="http://schemas.openxmlformats.org/officeDocument/2006/relationships/customXml" Target="../ink/ink1284.xml"/><Relationship Id="rId170" Type="http://schemas.openxmlformats.org/officeDocument/2006/relationships/customXml" Target="../ink/ink1052.xml"/><Relationship Id="rId836" Type="http://schemas.openxmlformats.org/officeDocument/2006/relationships/image" Target="../media/image1209.png"/><Relationship Id="rId268" Type="http://schemas.openxmlformats.org/officeDocument/2006/relationships/image" Target="../media/image927.png"/><Relationship Id="rId475" Type="http://schemas.openxmlformats.org/officeDocument/2006/relationships/image" Target="../media/image1030.png"/><Relationship Id="rId682" Type="http://schemas.openxmlformats.org/officeDocument/2006/relationships/image" Target="../media/image1132.png"/><Relationship Id="rId32" Type="http://schemas.openxmlformats.org/officeDocument/2006/relationships/customXml" Target="../ink/ink979.xml"/><Relationship Id="rId128" Type="http://schemas.openxmlformats.org/officeDocument/2006/relationships/image" Target="../media/image859.png"/><Relationship Id="rId335" Type="http://schemas.openxmlformats.org/officeDocument/2006/relationships/customXml" Target="../ink/ink1135.xml"/><Relationship Id="rId542" Type="http://schemas.openxmlformats.org/officeDocument/2006/relationships/customXml" Target="../ink/ink1240.xml"/><Relationship Id="rId181" Type="http://schemas.openxmlformats.org/officeDocument/2006/relationships/image" Target="../media/image884.png"/><Relationship Id="rId402" Type="http://schemas.openxmlformats.org/officeDocument/2006/relationships/image" Target="../media/image994.png"/><Relationship Id="rId847" Type="http://schemas.openxmlformats.org/officeDocument/2006/relationships/customXml" Target="../ink/ink1393.xml"/><Relationship Id="rId279" Type="http://schemas.openxmlformats.org/officeDocument/2006/relationships/customXml" Target="../ink/ink1107.xml"/><Relationship Id="rId486" Type="http://schemas.openxmlformats.org/officeDocument/2006/relationships/customXml" Target="../ink/ink1211.xml"/><Relationship Id="rId693" Type="http://schemas.openxmlformats.org/officeDocument/2006/relationships/customXml" Target="../ink/ink1316.xml"/><Relationship Id="rId707" Type="http://schemas.openxmlformats.org/officeDocument/2006/relationships/customXml" Target="../ink/ink1323.xml"/><Relationship Id="rId43" Type="http://schemas.openxmlformats.org/officeDocument/2006/relationships/image" Target="../media/image821.png"/><Relationship Id="rId139" Type="http://schemas.openxmlformats.org/officeDocument/2006/relationships/image" Target="../media/image864.png"/><Relationship Id="rId346" Type="http://schemas.openxmlformats.org/officeDocument/2006/relationships/image" Target="../media/image966.png"/><Relationship Id="rId553" Type="http://schemas.openxmlformats.org/officeDocument/2006/relationships/customXml" Target="../ink/ink1246.xml"/><Relationship Id="rId760" Type="http://schemas.openxmlformats.org/officeDocument/2006/relationships/image" Target="../media/image1171.png"/><Relationship Id="rId192" Type="http://schemas.openxmlformats.org/officeDocument/2006/relationships/customXml" Target="../ink/ink1063.xml"/><Relationship Id="rId206" Type="http://schemas.openxmlformats.org/officeDocument/2006/relationships/image" Target="../media/image896.png"/><Relationship Id="rId413" Type="http://schemas.openxmlformats.org/officeDocument/2006/relationships/customXml" Target="../ink/ink1174.xml"/><Relationship Id="rId858" Type="http://schemas.openxmlformats.org/officeDocument/2006/relationships/image" Target="../media/image1219.png"/><Relationship Id="rId497" Type="http://schemas.openxmlformats.org/officeDocument/2006/relationships/image" Target="../media/image1041.png"/><Relationship Id="rId620" Type="http://schemas.openxmlformats.org/officeDocument/2006/relationships/image" Target="../media/image1101.png"/><Relationship Id="rId718" Type="http://schemas.openxmlformats.org/officeDocument/2006/relationships/image" Target="../media/image1150.png"/><Relationship Id="rId357" Type="http://schemas.openxmlformats.org/officeDocument/2006/relationships/customXml" Target="../ink/ink1146.xml"/><Relationship Id="rId54" Type="http://schemas.openxmlformats.org/officeDocument/2006/relationships/customXml" Target="../ink/ink990.xml"/><Relationship Id="rId217" Type="http://schemas.openxmlformats.org/officeDocument/2006/relationships/customXml" Target="../ink/ink1076.xml"/><Relationship Id="rId564" Type="http://schemas.openxmlformats.org/officeDocument/2006/relationships/image" Target="../media/image1073.png"/><Relationship Id="rId771" Type="http://schemas.openxmlformats.org/officeDocument/2006/relationships/customXml" Target="../ink/ink1355.xml"/><Relationship Id="rId869" Type="http://schemas.openxmlformats.org/officeDocument/2006/relationships/customXml" Target="../ink/ink1404.xml"/><Relationship Id="rId424" Type="http://schemas.openxmlformats.org/officeDocument/2006/relationships/image" Target="../media/image1005.png"/><Relationship Id="rId631" Type="http://schemas.openxmlformats.org/officeDocument/2006/relationships/customXml" Target="../ink/ink1285.xml"/><Relationship Id="rId729" Type="http://schemas.openxmlformats.org/officeDocument/2006/relationships/customXml" Target="../ink/ink1334.xml"/><Relationship Id="rId270" Type="http://schemas.openxmlformats.org/officeDocument/2006/relationships/image" Target="../media/image928.png"/><Relationship Id="rId65" Type="http://schemas.openxmlformats.org/officeDocument/2006/relationships/image" Target="../media/image832.png"/><Relationship Id="rId130" Type="http://schemas.openxmlformats.org/officeDocument/2006/relationships/image" Target="../media/image860.png"/><Relationship Id="rId368" Type="http://schemas.openxmlformats.org/officeDocument/2006/relationships/image" Target="../media/image977.png"/><Relationship Id="rId575" Type="http://schemas.openxmlformats.org/officeDocument/2006/relationships/customXml" Target="../ink/ink1257.xml"/><Relationship Id="rId782" Type="http://schemas.openxmlformats.org/officeDocument/2006/relationships/image" Target="../media/image1182.png"/><Relationship Id="rId228" Type="http://schemas.openxmlformats.org/officeDocument/2006/relationships/image" Target="../media/image907.png"/><Relationship Id="rId435" Type="http://schemas.openxmlformats.org/officeDocument/2006/relationships/customXml" Target="../ink/ink1185.xml"/><Relationship Id="rId642" Type="http://schemas.openxmlformats.org/officeDocument/2006/relationships/image" Target="../media/image1112.png"/><Relationship Id="rId281" Type="http://schemas.openxmlformats.org/officeDocument/2006/relationships/customXml" Target="../ink/ink1108.xml"/><Relationship Id="rId502" Type="http://schemas.openxmlformats.org/officeDocument/2006/relationships/customXml" Target="../ink/ink1219.xml"/><Relationship Id="rId76" Type="http://schemas.openxmlformats.org/officeDocument/2006/relationships/customXml" Target="../ink/ink1001.xml"/><Relationship Id="rId141" Type="http://schemas.openxmlformats.org/officeDocument/2006/relationships/image" Target="../media/image865.png"/><Relationship Id="rId379" Type="http://schemas.openxmlformats.org/officeDocument/2006/relationships/customXml" Target="../ink/ink1157.xml"/><Relationship Id="rId586" Type="http://schemas.openxmlformats.org/officeDocument/2006/relationships/image" Target="../media/image1084.png"/><Relationship Id="rId793" Type="http://schemas.openxmlformats.org/officeDocument/2006/relationships/customXml" Target="../ink/ink1366.xml"/><Relationship Id="rId807" Type="http://schemas.openxmlformats.org/officeDocument/2006/relationships/customXml" Target="../ink/ink1373.xml"/><Relationship Id="rId7" Type="http://schemas.openxmlformats.org/officeDocument/2006/relationships/image" Target="../media/image803.png"/><Relationship Id="rId239" Type="http://schemas.openxmlformats.org/officeDocument/2006/relationships/customXml" Target="../ink/ink1087.xml"/><Relationship Id="rId446" Type="http://schemas.openxmlformats.org/officeDocument/2006/relationships/image" Target="../media/image1016.png"/><Relationship Id="rId653" Type="http://schemas.openxmlformats.org/officeDocument/2006/relationships/customXml" Target="../ink/ink1296.xml"/><Relationship Id="rId292" Type="http://schemas.openxmlformats.org/officeDocument/2006/relationships/image" Target="../media/image939.png"/><Relationship Id="rId306" Type="http://schemas.openxmlformats.org/officeDocument/2006/relationships/image" Target="../media/image946.png"/><Relationship Id="rId860" Type="http://schemas.openxmlformats.org/officeDocument/2006/relationships/image" Target="../media/image1220.png"/><Relationship Id="rId87" Type="http://schemas.openxmlformats.org/officeDocument/2006/relationships/image" Target="../media/image843.png"/><Relationship Id="rId513" Type="http://schemas.openxmlformats.org/officeDocument/2006/relationships/image" Target="../media/image1049.png"/><Relationship Id="rId597" Type="http://schemas.openxmlformats.org/officeDocument/2006/relationships/customXml" Target="../ink/ink1268.xml"/><Relationship Id="rId720" Type="http://schemas.openxmlformats.org/officeDocument/2006/relationships/image" Target="../media/image1151.png"/><Relationship Id="rId818" Type="http://schemas.openxmlformats.org/officeDocument/2006/relationships/image" Target="../media/image1200.png"/><Relationship Id="rId152" Type="http://schemas.openxmlformats.org/officeDocument/2006/relationships/customXml" Target="../ink/ink1043.xml"/><Relationship Id="rId457" Type="http://schemas.openxmlformats.org/officeDocument/2006/relationships/customXml" Target="../ink/ink1196.xml"/><Relationship Id="rId664" Type="http://schemas.openxmlformats.org/officeDocument/2006/relationships/image" Target="../media/image1123.png"/><Relationship Id="rId871" Type="http://schemas.openxmlformats.org/officeDocument/2006/relationships/customXml" Target="../ink/ink1405.xml"/><Relationship Id="rId14" Type="http://schemas.openxmlformats.org/officeDocument/2006/relationships/customXml" Target="../ink/ink970.xml"/><Relationship Id="rId317" Type="http://schemas.openxmlformats.org/officeDocument/2006/relationships/customXml" Target="../ink/ink1126.xml"/><Relationship Id="rId524" Type="http://schemas.openxmlformats.org/officeDocument/2006/relationships/image" Target="../media/image1054.png"/><Relationship Id="rId731" Type="http://schemas.openxmlformats.org/officeDocument/2006/relationships/customXml" Target="../ink/ink1335.xml"/><Relationship Id="rId98" Type="http://schemas.openxmlformats.org/officeDocument/2006/relationships/customXml" Target="../ink/ink1012.xml"/><Relationship Id="rId163" Type="http://schemas.openxmlformats.org/officeDocument/2006/relationships/image" Target="../media/image876.png"/><Relationship Id="rId370" Type="http://schemas.openxmlformats.org/officeDocument/2006/relationships/image" Target="../media/image978.png"/><Relationship Id="rId829" Type="http://schemas.openxmlformats.org/officeDocument/2006/relationships/customXml" Target="../ink/ink1384.xml"/><Relationship Id="rId230" Type="http://schemas.openxmlformats.org/officeDocument/2006/relationships/image" Target="../media/image908.png"/><Relationship Id="rId468" Type="http://schemas.openxmlformats.org/officeDocument/2006/relationships/image" Target="../media/image1027.png"/><Relationship Id="rId675" Type="http://schemas.openxmlformats.org/officeDocument/2006/relationships/customXml" Target="../ink/ink1307.xml"/><Relationship Id="rId25" Type="http://schemas.openxmlformats.org/officeDocument/2006/relationships/image" Target="../media/image812.png"/><Relationship Id="rId328" Type="http://schemas.openxmlformats.org/officeDocument/2006/relationships/image" Target="../media/image957.png"/><Relationship Id="rId535" Type="http://schemas.openxmlformats.org/officeDocument/2006/relationships/image" Target="../media/image1059.png"/><Relationship Id="rId742" Type="http://schemas.openxmlformats.org/officeDocument/2006/relationships/image" Target="../media/image1162.png"/><Relationship Id="rId174" Type="http://schemas.openxmlformats.org/officeDocument/2006/relationships/customXml" Target="../ink/ink1054.xml"/><Relationship Id="rId381" Type="http://schemas.openxmlformats.org/officeDocument/2006/relationships/customXml" Target="../ink/ink1158.xml"/><Relationship Id="rId602" Type="http://schemas.openxmlformats.org/officeDocument/2006/relationships/image" Target="../media/image1092.png"/><Relationship Id="rId241" Type="http://schemas.openxmlformats.org/officeDocument/2006/relationships/customXml" Target="../ink/ink1088.xml"/><Relationship Id="rId479" Type="http://schemas.openxmlformats.org/officeDocument/2006/relationships/image" Target="../media/image1032.png"/><Relationship Id="rId686" Type="http://schemas.openxmlformats.org/officeDocument/2006/relationships/image" Target="../media/image1134.png"/><Relationship Id="rId36" Type="http://schemas.openxmlformats.org/officeDocument/2006/relationships/customXml" Target="../ink/ink981.xml"/><Relationship Id="rId339" Type="http://schemas.openxmlformats.org/officeDocument/2006/relationships/customXml" Target="../ink/ink1137.xml"/><Relationship Id="rId546" Type="http://schemas.openxmlformats.org/officeDocument/2006/relationships/customXml" Target="../ink/ink1242.xml"/><Relationship Id="rId753" Type="http://schemas.openxmlformats.org/officeDocument/2006/relationships/customXml" Target="../ink/ink1346.xml"/><Relationship Id="rId101" Type="http://schemas.openxmlformats.org/officeDocument/2006/relationships/customXml" Target="../ink/ink1014.xml"/><Relationship Id="rId185" Type="http://schemas.openxmlformats.org/officeDocument/2006/relationships/image" Target="../media/image886.png"/><Relationship Id="rId406" Type="http://schemas.openxmlformats.org/officeDocument/2006/relationships/image" Target="../media/image996.png"/><Relationship Id="rId392" Type="http://schemas.openxmlformats.org/officeDocument/2006/relationships/image" Target="../media/image989.png"/><Relationship Id="rId613" Type="http://schemas.openxmlformats.org/officeDocument/2006/relationships/customXml" Target="../ink/ink1276.xml"/><Relationship Id="rId697" Type="http://schemas.openxmlformats.org/officeDocument/2006/relationships/customXml" Target="../ink/ink1318.xml"/><Relationship Id="rId820" Type="http://schemas.openxmlformats.org/officeDocument/2006/relationships/image" Target="../media/image1201.png"/><Relationship Id="rId252" Type="http://schemas.openxmlformats.org/officeDocument/2006/relationships/image" Target="../media/image919.png"/><Relationship Id="rId47" Type="http://schemas.openxmlformats.org/officeDocument/2006/relationships/image" Target="../media/image823.png"/><Relationship Id="rId112" Type="http://schemas.openxmlformats.org/officeDocument/2006/relationships/image" Target="../media/image853.png"/><Relationship Id="rId557" Type="http://schemas.openxmlformats.org/officeDocument/2006/relationships/customXml" Target="../ink/ink1248.xml"/><Relationship Id="rId764" Type="http://schemas.openxmlformats.org/officeDocument/2006/relationships/image" Target="../media/image1173.png"/><Relationship Id="rId196" Type="http://schemas.openxmlformats.org/officeDocument/2006/relationships/customXml" Target="../ink/ink1065.xml"/><Relationship Id="rId417" Type="http://schemas.openxmlformats.org/officeDocument/2006/relationships/customXml" Target="../ink/ink1176.xml"/><Relationship Id="rId624" Type="http://schemas.openxmlformats.org/officeDocument/2006/relationships/image" Target="../media/image1103.png"/><Relationship Id="rId831" Type="http://schemas.openxmlformats.org/officeDocument/2006/relationships/customXml" Target="../ink/ink1385.xml"/><Relationship Id="rId263" Type="http://schemas.openxmlformats.org/officeDocument/2006/relationships/customXml" Target="../ink/ink1099.xml"/><Relationship Id="rId470" Type="http://schemas.openxmlformats.org/officeDocument/2006/relationships/image" Target="../media/image1028.png"/><Relationship Id="rId58" Type="http://schemas.openxmlformats.org/officeDocument/2006/relationships/customXml" Target="../ink/ink992.xml"/><Relationship Id="rId123" Type="http://schemas.openxmlformats.org/officeDocument/2006/relationships/customXml" Target="../ink/ink1028.xml"/><Relationship Id="rId330" Type="http://schemas.openxmlformats.org/officeDocument/2006/relationships/image" Target="../media/image958.png"/><Relationship Id="rId568" Type="http://schemas.openxmlformats.org/officeDocument/2006/relationships/image" Target="../media/image1075.png"/><Relationship Id="rId775" Type="http://schemas.openxmlformats.org/officeDocument/2006/relationships/customXml" Target="../ink/ink1357.xml"/><Relationship Id="rId428" Type="http://schemas.openxmlformats.org/officeDocument/2006/relationships/image" Target="../media/image1007.png"/><Relationship Id="rId635" Type="http://schemas.openxmlformats.org/officeDocument/2006/relationships/customXml" Target="../ink/ink1287.xml"/><Relationship Id="rId842" Type="http://schemas.openxmlformats.org/officeDocument/2006/relationships/image" Target="../media/image1212.png"/><Relationship Id="rId274" Type="http://schemas.openxmlformats.org/officeDocument/2006/relationships/image" Target="../media/image930.png"/><Relationship Id="rId481" Type="http://schemas.openxmlformats.org/officeDocument/2006/relationships/image" Target="../media/image1033.png"/><Relationship Id="rId702" Type="http://schemas.openxmlformats.org/officeDocument/2006/relationships/image" Target="../media/image1142.png"/><Relationship Id="rId69" Type="http://schemas.openxmlformats.org/officeDocument/2006/relationships/image" Target="../media/image834.png"/><Relationship Id="rId134" Type="http://schemas.openxmlformats.org/officeDocument/2006/relationships/customXml" Target="../ink/ink1034.xml"/><Relationship Id="rId579" Type="http://schemas.openxmlformats.org/officeDocument/2006/relationships/customXml" Target="../ink/ink1259.xml"/><Relationship Id="rId786" Type="http://schemas.openxmlformats.org/officeDocument/2006/relationships/image" Target="../media/image1184.png"/><Relationship Id="rId341" Type="http://schemas.openxmlformats.org/officeDocument/2006/relationships/customXml" Target="../ink/ink1138.xml"/><Relationship Id="rId439" Type="http://schemas.openxmlformats.org/officeDocument/2006/relationships/customXml" Target="../ink/ink1187.xml"/><Relationship Id="rId646" Type="http://schemas.openxmlformats.org/officeDocument/2006/relationships/image" Target="../media/image1114.png"/><Relationship Id="rId201" Type="http://schemas.openxmlformats.org/officeDocument/2006/relationships/image" Target="../media/image894.png"/><Relationship Id="rId285" Type="http://schemas.openxmlformats.org/officeDocument/2006/relationships/customXml" Target="../ink/ink1110.xml"/><Relationship Id="rId506" Type="http://schemas.openxmlformats.org/officeDocument/2006/relationships/customXml" Target="../ink/ink1221.xml"/><Relationship Id="rId853" Type="http://schemas.openxmlformats.org/officeDocument/2006/relationships/customXml" Target="../ink/ink1396.xml"/><Relationship Id="rId492" Type="http://schemas.openxmlformats.org/officeDocument/2006/relationships/customXml" Target="../ink/ink1214.xml"/><Relationship Id="rId713" Type="http://schemas.openxmlformats.org/officeDocument/2006/relationships/customXml" Target="../ink/ink1326.xml"/><Relationship Id="rId797" Type="http://schemas.openxmlformats.org/officeDocument/2006/relationships/customXml" Target="../ink/ink1368.xml"/><Relationship Id="rId145" Type="http://schemas.openxmlformats.org/officeDocument/2006/relationships/image" Target="../media/image867.png"/><Relationship Id="rId352" Type="http://schemas.openxmlformats.org/officeDocument/2006/relationships/image" Target="../media/image969.png"/><Relationship Id="rId212" Type="http://schemas.openxmlformats.org/officeDocument/2006/relationships/image" Target="../media/image899.png"/><Relationship Id="rId657" Type="http://schemas.openxmlformats.org/officeDocument/2006/relationships/customXml" Target="../ink/ink1298.xml"/><Relationship Id="rId864" Type="http://schemas.openxmlformats.org/officeDocument/2006/relationships/image" Target="../media/image1222.png"/><Relationship Id="rId296" Type="http://schemas.openxmlformats.org/officeDocument/2006/relationships/image" Target="../media/image941.png"/><Relationship Id="rId517" Type="http://schemas.openxmlformats.org/officeDocument/2006/relationships/customXml" Target="../ink/ink1227.xml"/><Relationship Id="rId724" Type="http://schemas.openxmlformats.org/officeDocument/2006/relationships/image" Target="../media/image1153.png"/><Relationship Id="rId60" Type="http://schemas.openxmlformats.org/officeDocument/2006/relationships/customXml" Target="../ink/ink993.xml"/><Relationship Id="rId156" Type="http://schemas.openxmlformats.org/officeDocument/2006/relationships/customXml" Target="../ink/ink1045.xml"/><Relationship Id="rId363" Type="http://schemas.openxmlformats.org/officeDocument/2006/relationships/customXml" Target="../ink/ink1149.xml"/><Relationship Id="rId570" Type="http://schemas.openxmlformats.org/officeDocument/2006/relationships/image" Target="../media/image1076.png"/><Relationship Id="rId223" Type="http://schemas.openxmlformats.org/officeDocument/2006/relationships/customXml" Target="../ink/ink1079.xml"/><Relationship Id="rId430" Type="http://schemas.openxmlformats.org/officeDocument/2006/relationships/image" Target="../media/image1008.png"/><Relationship Id="rId668" Type="http://schemas.openxmlformats.org/officeDocument/2006/relationships/image" Target="../media/image1125.png"/><Relationship Id="rId18" Type="http://schemas.openxmlformats.org/officeDocument/2006/relationships/customXml" Target="../ink/ink972.xml"/><Relationship Id="rId528" Type="http://schemas.openxmlformats.org/officeDocument/2006/relationships/customXml" Target="../ink/ink1233.xml"/><Relationship Id="rId735" Type="http://schemas.openxmlformats.org/officeDocument/2006/relationships/customXml" Target="../ink/ink1337.xml"/><Relationship Id="rId167" Type="http://schemas.openxmlformats.org/officeDocument/2006/relationships/image" Target="../media/image878.png"/><Relationship Id="rId374" Type="http://schemas.openxmlformats.org/officeDocument/2006/relationships/image" Target="../media/image980.png"/><Relationship Id="rId581" Type="http://schemas.openxmlformats.org/officeDocument/2006/relationships/customXml" Target="../ink/ink1260.xml"/><Relationship Id="rId71" Type="http://schemas.openxmlformats.org/officeDocument/2006/relationships/image" Target="../media/image835.png"/><Relationship Id="rId234" Type="http://schemas.openxmlformats.org/officeDocument/2006/relationships/image" Target="../media/image910.png"/><Relationship Id="rId679" Type="http://schemas.openxmlformats.org/officeDocument/2006/relationships/customXml" Target="../ink/ink1309.xml"/><Relationship Id="rId802" Type="http://schemas.openxmlformats.org/officeDocument/2006/relationships/image" Target="../media/image1192.png"/><Relationship Id="rId2" Type="http://schemas.openxmlformats.org/officeDocument/2006/relationships/customXml" Target="../ink/ink964.xml"/><Relationship Id="rId29" Type="http://schemas.openxmlformats.org/officeDocument/2006/relationships/image" Target="../media/image814.png"/><Relationship Id="rId441" Type="http://schemas.openxmlformats.org/officeDocument/2006/relationships/customXml" Target="../ink/ink1188.xml"/><Relationship Id="rId539" Type="http://schemas.openxmlformats.org/officeDocument/2006/relationships/image" Target="../media/image1061.png"/><Relationship Id="rId746" Type="http://schemas.openxmlformats.org/officeDocument/2006/relationships/image" Target="../media/image1164.png"/><Relationship Id="rId178" Type="http://schemas.openxmlformats.org/officeDocument/2006/relationships/customXml" Target="../ink/ink1056.xml"/><Relationship Id="rId301" Type="http://schemas.openxmlformats.org/officeDocument/2006/relationships/customXml" Target="../ink/ink1118.xml"/><Relationship Id="rId82" Type="http://schemas.openxmlformats.org/officeDocument/2006/relationships/customXml" Target="../ink/ink1004.xml"/><Relationship Id="rId385" Type="http://schemas.openxmlformats.org/officeDocument/2006/relationships/customXml" Target="../ink/ink1160.xml"/><Relationship Id="rId592" Type="http://schemas.openxmlformats.org/officeDocument/2006/relationships/image" Target="../media/image1087.png"/><Relationship Id="rId606" Type="http://schemas.openxmlformats.org/officeDocument/2006/relationships/image" Target="../media/image1094.png"/><Relationship Id="rId813" Type="http://schemas.openxmlformats.org/officeDocument/2006/relationships/customXml" Target="../ink/ink1376.xml"/><Relationship Id="rId245" Type="http://schemas.openxmlformats.org/officeDocument/2006/relationships/customXml" Target="../ink/ink1090.xml"/><Relationship Id="rId452" Type="http://schemas.openxmlformats.org/officeDocument/2006/relationships/image" Target="../media/image1019.png"/><Relationship Id="rId105" Type="http://schemas.openxmlformats.org/officeDocument/2006/relationships/image" Target="../media/image850.png"/><Relationship Id="rId312" Type="http://schemas.openxmlformats.org/officeDocument/2006/relationships/image" Target="../media/image949.png"/><Relationship Id="rId757" Type="http://schemas.openxmlformats.org/officeDocument/2006/relationships/customXml" Target="../ink/ink1348.xml"/><Relationship Id="rId93" Type="http://schemas.openxmlformats.org/officeDocument/2006/relationships/image" Target="../media/image846.png"/><Relationship Id="rId189" Type="http://schemas.openxmlformats.org/officeDocument/2006/relationships/image" Target="../media/image888.png"/><Relationship Id="rId396" Type="http://schemas.openxmlformats.org/officeDocument/2006/relationships/image" Target="../media/image991.png"/><Relationship Id="rId617" Type="http://schemas.openxmlformats.org/officeDocument/2006/relationships/customXml" Target="../ink/ink1278.xml"/><Relationship Id="rId824" Type="http://schemas.openxmlformats.org/officeDocument/2006/relationships/image" Target="../media/image1203.png"/><Relationship Id="rId256" Type="http://schemas.openxmlformats.org/officeDocument/2006/relationships/image" Target="../media/image921.png"/><Relationship Id="rId463" Type="http://schemas.openxmlformats.org/officeDocument/2006/relationships/customXml" Target="../ink/ink1199.xml"/><Relationship Id="rId670" Type="http://schemas.openxmlformats.org/officeDocument/2006/relationships/image" Target="../media/image1126.png"/><Relationship Id="rId116" Type="http://schemas.openxmlformats.org/officeDocument/2006/relationships/customXml" Target="../ink/ink1023.xml"/><Relationship Id="rId323" Type="http://schemas.openxmlformats.org/officeDocument/2006/relationships/customXml" Target="../ink/ink1129.xml"/><Relationship Id="rId530" Type="http://schemas.openxmlformats.org/officeDocument/2006/relationships/customXml" Target="../ink/ink1234.xml"/><Relationship Id="rId768" Type="http://schemas.openxmlformats.org/officeDocument/2006/relationships/image" Target="../media/image1175.png"/><Relationship Id="rId20" Type="http://schemas.openxmlformats.org/officeDocument/2006/relationships/customXml" Target="../ink/ink973.xml"/><Relationship Id="rId628" Type="http://schemas.openxmlformats.org/officeDocument/2006/relationships/image" Target="../media/image1105.png"/><Relationship Id="rId835" Type="http://schemas.openxmlformats.org/officeDocument/2006/relationships/customXml" Target="../ink/ink1387.xml"/><Relationship Id="rId267" Type="http://schemas.openxmlformats.org/officeDocument/2006/relationships/customXml" Target="../ink/ink1101.xml"/><Relationship Id="rId474" Type="http://schemas.openxmlformats.org/officeDocument/2006/relationships/customXml" Target="../ink/ink1205.xml"/><Relationship Id="rId127" Type="http://schemas.openxmlformats.org/officeDocument/2006/relationships/customXml" Target="../ink/ink1030.xml"/><Relationship Id="rId681" Type="http://schemas.openxmlformats.org/officeDocument/2006/relationships/customXml" Target="../ink/ink1310.xml"/><Relationship Id="rId779" Type="http://schemas.openxmlformats.org/officeDocument/2006/relationships/customXml" Target="../ink/ink1359.xml"/><Relationship Id="rId31" Type="http://schemas.openxmlformats.org/officeDocument/2006/relationships/image" Target="../media/image815.png"/><Relationship Id="rId334" Type="http://schemas.openxmlformats.org/officeDocument/2006/relationships/image" Target="../media/image960.png"/><Relationship Id="rId541" Type="http://schemas.openxmlformats.org/officeDocument/2006/relationships/image" Target="../media/image1062.png"/><Relationship Id="rId639" Type="http://schemas.openxmlformats.org/officeDocument/2006/relationships/customXml" Target="../ink/ink1289.xml"/><Relationship Id="rId180" Type="http://schemas.openxmlformats.org/officeDocument/2006/relationships/customXml" Target="../ink/ink1057.xml"/><Relationship Id="rId278" Type="http://schemas.openxmlformats.org/officeDocument/2006/relationships/image" Target="../media/image932.png"/><Relationship Id="rId401" Type="http://schemas.openxmlformats.org/officeDocument/2006/relationships/customXml" Target="../ink/ink1168.xml"/><Relationship Id="rId846" Type="http://schemas.openxmlformats.org/officeDocument/2006/relationships/image" Target="../media/image308.png"/><Relationship Id="rId485" Type="http://schemas.openxmlformats.org/officeDocument/2006/relationships/image" Target="../media/image1035.png"/><Relationship Id="rId692" Type="http://schemas.openxmlformats.org/officeDocument/2006/relationships/image" Target="../media/image1137.png"/><Relationship Id="rId706" Type="http://schemas.openxmlformats.org/officeDocument/2006/relationships/image" Target="../media/image1144.png"/><Relationship Id="rId42" Type="http://schemas.openxmlformats.org/officeDocument/2006/relationships/customXml" Target="../ink/ink984.xml"/><Relationship Id="rId138" Type="http://schemas.openxmlformats.org/officeDocument/2006/relationships/customXml" Target="../ink/ink1036.xml"/><Relationship Id="rId345" Type="http://schemas.openxmlformats.org/officeDocument/2006/relationships/customXml" Target="../ink/ink1140.xml"/><Relationship Id="rId552" Type="http://schemas.openxmlformats.org/officeDocument/2006/relationships/customXml" Target="../ink/ink1245.xml"/><Relationship Id="rId191" Type="http://schemas.openxmlformats.org/officeDocument/2006/relationships/image" Target="../media/image889.png"/><Relationship Id="rId205" Type="http://schemas.openxmlformats.org/officeDocument/2006/relationships/customXml" Target="../ink/ink1070.xml"/><Relationship Id="rId412" Type="http://schemas.openxmlformats.org/officeDocument/2006/relationships/image" Target="../media/image999.png"/><Relationship Id="rId857" Type="http://schemas.openxmlformats.org/officeDocument/2006/relationships/customXml" Target="../ink/ink1398.xml"/><Relationship Id="rId289" Type="http://schemas.openxmlformats.org/officeDocument/2006/relationships/customXml" Target="../ink/ink1112.xml"/><Relationship Id="rId496" Type="http://schemas.openxmlformats.org/officeDocument/2006/relationships/customXml" Target="../ink/ink1216.xml"/><Relationship Id="rId717" Type="http://schemas.openxmlformats.org/officeDocument/2006/relationships/customXml" Target="../ink/ink1328.xml"/><Relationship Id="rId53" Type="http://schemas.openxmlformats.org/officeDocument/2006/relationships/image" Target="../media/image826.png"/><Relationship Id="rId149" Type="http://schemas.openxmlformats.org/officeDocument/2006/relationships/image" Target="../media/image869.png"/><Relationship Id="rId356" Type="http://schemas.openxmlformats.org/officeDocument/2006/relationships/image" Target="../media/image971.png"/><Relationship Id="rId563" Type="http://schemas.openxmlformats.org/officeDocument/2006/relationships/customXml" Target="../ink/ink1251.xml"/><Relationship Id="rId770" Type="http://schemas.openxmlformats.org/officeDocument/2006/relationships/image" Target="../media/image1176.png"/><Relationship Id="rId216" Type="http://schemas.openxmlformats.org/officeDocument/2006/relationships/image" Target="../media/image901.png"/><Relationship Id="rId423" Type="http://schemas.openxmlformats.org/officeDocument/2006/relationships/customXml" Target="../ink/ink1179.xml"/><Relationship Id="rId868" Type="http://schemas.openxmlformats.org/officeDocument/2006/relationships/image" Target="../media/image1224.png"/><Relationship Id="rId630" Type="http://schemas.openxmlformats.org/officeDocument/2006/relationships/image" Target="../media/image1106.png"/><Relationship Id="rId728" Type="http://schemas.openxmlformats.org/officeDocument/2006/relationships/image" Target="../media/image1155.png"/><Relationship Id="rId64" Type="http://schemas.openxmlformats.org/officeDocument/2006/relationships/customXml" Target="../ink/ink995.xml"/><Relationship Id="rId367" Type="http://schemas.openxmlformats.org/officeDocument/2006/relationships/customXml" Target="../ink/ink1151.xml"/><Relationship Id="rId574" Type="http://schemas.openxmlformats.org/officeDocument/2006/relationships/image" Target="../media/image1078.png"/><Relationship Id="rId227" Type="http://schemas.openxmlformats.org/officeDocument/2006/relationships/customXml" Target="../ink/ink1081.xml"/><Relationship Id="rId781" Type="http://schemas.openxmlformats.org/officeDocument/2006/relationships/customXml" Target="../ink/ink1360.xml"/><Relationship Id="rId434" Type="http://schemas.openxmlformats.org/officeDocument/2006/relationships/image" Target="../media/image1010.png"/><Relationship Id="rId641" Type="http://schemas.openxmlformats.org/officeDocument/2006/relationships/customXml" Target="../ink/ink1290.xml"/><Relationship Id="rId739" Type="http://schemas.openxmlformats.org/officeDocument/2006/relationships/customXml" Target="../ink/ink1339.xml"/><Relationship Id="rId280" Type="http://schemas.openxmlformats.org/officeDocument/2006/relationships/image" Target="../media/image933.png"/><Relationship Id="rId501" Type="http://schemas.openxmlformats.org/officeDocument/2006/relationships/image" Target="../media/image1043.png"/><Relationship Id="rId75" Type="http://schemas.openxmlformats.org/officeDocument/2006/relationships/image" Target="../media/image837.png"/><Relationship Id="rId140" Type="http://schemas.openxmlformats.org/officeDocument/2006/relationships/customXml" Target="../ink/ink1037.xml"/><Relationship Id="rId378" Type="http://schemas.openxmlformats.org/officeDocument/2006/relationships/image" Target="../media/image982.png"/><Relationship Id="rId585" Type="http://schemas.openxmlformats.org/officeDocument/2006/relationships/customXml" Target="../ink/ink1262.xml"/><Relationship Id="rId792" Type="http://schemas.openxmlformats.org/officeDocument/2006/relationships/image" Target="../media/image1187.png"/><Relationship Id="rId806" Type="http://schemas.openxmlformats.org/officeDocument/2006/relationships/image" Target="../media/image1194.png"/><Relationship Id="rId6" Type="http://schemas.openxmlformats.org/officeDocument/2006/relationships/customXml" Target="../ink/ink966.xml"/><Relationship Id="rId238" Type="http://schemas.openxmlformats.org/officeDocument/2006/relationships/image" Target="../media/image912.png"/><Relationship Id="rId445" Type="http://schemas.openxmlformats.org/officeDocument/2006/relationships/customXml" Target="../ink/ink1190.xml"/><Relationship Id="rId652" Type="http://schemas.openxmlformats.org/officeDocument/2006/relationships/image" Target="../media/image1117.png"/><Relationship Id="rId291" Type="http://schemas.openxmlformats.org/officeDocument/2006/relationships/customXml" Target="../ink/ink1113.xml"/><Relationship Id="rId305" Type="http://schemas.openxmlformats.org/officeDocument/2006/relationships/customXml" Target="../ink/ink1120.xml"/><Relationship Id="rId512" Type="http://schemas.openxmlformats.org/officeDocument/2006/relationships/customXml" Target="../ink/ink1224.xml"/><Relationship Id="rId86" Type="http://schemas.openxmlformats.org/officeDocument/2006/relationships/customXml" Target="../ink/ink1006.xml"/><Relationship Id="rId151" Type="http://schemas.openxmlformats.org/officeDocument/2006/relationships/image" Target="../media/image870.png"/><Relationship Id="rId389" Type="http://schemas.openxmlformats.org/officeDocument/2006/relationships/customXml" Target="../ink/ink1162.xml"/><Relationship Id="rId596" Type="http://schemas.openxmlformats.org/officeDocument/2006/relationships/image" Target="../media/image1089.png"/><Relationship Id="rId817" Type="http://schemas.openxmlformats.org/officeDocument/2006/relationships/customXml" Target="../ink/ink1378.xml"/><Relationship Id="rId249" Type="http://schemas.openxmlformats.org/officeDocument/2006/relationships/customXml" Target="../ink/ink1092.xml"/><Relationship Id="rId456" Type="http://schemas.openxmlformats.org/officeDocument/2006/relationships/image" Target="../media/image1021.png"/><Relationship Id="rId663" Type="http://schemas.openxmlformats.org/officeDocument/2006/relationships/customXml" Target="../ink/ink1301.xml"/><Relationship Id="rId870" Type="http://schemas.openxmlformats.org/officeDocument/2006/relationships/image" Target="../media/image1225.png"/><Relationship Id="rId13" Type="http://schemas.openxmlformats.org/officeDocument/2006/relationships/image" Target="../media/image806.png"/><Relationship Id="rId109" Type="http://schemas.openxmlformats.org/officeDocument/2006/relationships/customXml" Target="../ink/ink1019.xml"/><Relationship Id="rId316" Type="http://schemas.openxmlformats.org/officeDocument/2006/relationships/image" Target="../media/image951.png"/><Relationship Id="rId523" Type="http://schemas.openxmlformats.org/officeDocument/2006/relationships/customXml" Target="../ink/ink1230.xml"/><Relationship Id="rId97" Type="http://schemas.openxmlformats.org/officeDocument/2006/relationships/image" Target="../media/image848.png"/><Relationship Id="rId730" Type="http://schemas.openxmlformats.org/officeDocument/2006/relationships/image" Target="../media/image1156.png"/><Relationship Id="rId828" Type="http://schemas.openxmlformats.org/officeDocument/2006/relationships/image" Target="../media/image1205.png"/><Relationship Id="rId162" Type="http://schemas.openxmlformats.org/officeDocument/2006/relationships/customXml" Target="../ink/ink1048.xml"/><Relationship Id="rId467" Type="http://schemas.openxmlformats.org/officeDocument/2006/relationships/customXml" Target="../ink/ink1201.xml"/><Relationship Id="rId674" Type="http://schemas.openxmlformats.org/officeDocument/2006/relationships/image" Target="../media/image1128.png"/><Relationship Id="rId24" Type="http://schemas.openxmlformats.org/officeDocument/2006/relationships/customXml" Target="../ink/ink975.xml"/><Relationship Id="rId327" Type="http://schemas.openxmlformats.org/officeDocument/2006/relationships/customXml" Target="../ink/ink1131.xml"/><Relationship Id="rId534" Type="http://schemas.openxmlformats.org/officeDocument/2006/relationships/customXml" Target="../ink/ink1236.xml"/><Relationship Id="rId741" Type="http://schemas.openxmlformats.org/officeDocument/2006/relationships/customXml" Target="../ink/ink1340.xml"/><Relationship Id="rId839" Type="http://schemas.openxmlformats.org/officeDocument/2006/relationships/customXml" Target="../ink/ink1389.xml"/><Relationship Id="rId173" Type="http://schemas.openxmlformats.org/officeDocument/2006/relationships/image" Target="../media/image880.png"/><Relationship Id="rId380" Type="http://schemas.openxmlformats.org/officeDocument/2006/relationships/image" Target="../media/image983.png"/><Relationship Id="rId601" Type="http://schemas.openxmlformats.org/officeDocument/2006/relationships/customXml" Target="../ink/ink1270.xml"/><Relationship Id="rId240" Type="http://schemas.openxmlformats.org/officeDocument/2006/relationships/image" Target="../media/image913.png"/><Relationship Id="rId478" Type="http://schemas.openxmlformats.org/officeDocument/2006/relationships/customXml" Target="../ink/ink1207.xml"/><Relationship Id="rId685" Type="http://schemas.openxmlformats.org/officeDocument/2006/relationships/customXml" Target="../ink/ink1312.xml"/><Relationship Id="rId35" Type="http://schemas.openxmlformats.org/officeDocument/2006/relationships/image" Target="../media/image817.png"/><Relationship Id="rId100" Type="http://schemas.openxmlformats.org/officeDocument/2006/relationships/customXml" Target="../ink/ink1013.xml"/><Relationship Id="rId338" Type="http://schemas.openxmlformats.org/officeDocument/2006/relationships/image" Target="../media/image962.png"/><Relationship Id="rId545" Type="http://schemas.openxmlformats.org/officeDocument/2006/relationships/image" Target="../media/image1064.png"/><Relationship Id="rId752" Type="http://schemas.openxmlformats.org/officeDocument/2006/relationships/image" Target="../media/image1167.png"/><Relationship Id="rId184" Type="http://schemas.openxmlformats.org/officeDocument/2006/relationships/customXml" Target="../ink/ink1059.xml"/><Relationship Id="rId391" Type="http://schemas.openxmlformats.org/officeDocument/2006/relationships/customXml" Target="../ink/ink1163.xml"/><Relationship Id="rId405" Type="http://schemas.openxmlformats.org/officeDocument/2006/relationships/customXml" Target="../ink/ink1170.xml"/><Relationship Id="rId612" Type="http://schemas.openxmlformats.org/officeDocument/2006/relationships/image" Target="../media/image1097.png"/><Relationship Id="rId251" Type="http://schemas.openxmlformats.org/officeDocument/2006/relationships/customXml" Target="../ink/ink1093.xml"/><Relationship Id="rId489" Type="http://schemas.openxmlformats.org/officeDocument/2006/relationships/image" Target="../media/image1037.png"/><Relationship Id="rId696" Type="http://schemas.openxmlformats.org/officeDocument/2006/relationships/image" Target="../media/image1139.png"/><Relationship Id="rId46" Type="http://schemas.openxmlformats.org/officeDocument/2006/relationships/customXml" Target="../ink/ink986.xml"/><Relationship Id="rId293" Type="http://schemas.openxmlformats.org/officeDocument/2006/relationships/customXml" Target="../ink/ink1114.xml"/><Relationship Id="rId307" Type="http://schemas.openxmlformats.org/officeDocument/2006/relationships/customXml" Target="../ink/ink1121.xml"/><Relationship Id="rId349" Type="http://schemas.openxmlformats.org/officeDocument/2006/relationships/customXml" Target="../ink/ink1142.xml"/><Relationship Id="rId514" Type="http://schemas.openxmlformats.org/officeDocument/2006/relationships/customXml" Target="../ink/ink1225.xml"/><Relationship Id="rId556" Type="http://schemas.openxmlformats.org/officeDocument/2006/relationships/image" Target="../media/image1069.png"/><Relationship Id="rId721" Type="http://schemas.openxmlformats.org/officeDocument/2006/relationships/customXml" Target="../ink/ink1330.xml"/><Relationship Id="rId763" Type="http://schemas.openxmlformats.org/officeDocument/2006/relationships/customXml" Target="../ink/ink1351.xml"/><Relationship Id="rId88" Type="http://schemas.openxmlformats.org/officeDocument/2006/relationships/customXml" Target="../ink/ink1007.xml"/><Relationship Id="rId111" Type="http://schemas.openxmlformats.org/officeDocument/2006/relationships/customXml" Target="../ink/ink1020.xml"/><Relationship Id="rId153" Type="http://schemas.openxmlformats.org/officeDocument/2006/relationships/image" Target="../media/image871.png"/><Relationship Id="rId195" Type="http://schemas.openxmlformats.org/officeDocument/2006/relationships/image" Target="../media/image891.png"/><Relationship Id="rId209" Type="http://schemas.openxmlformats.org/officeDocument/2006/relationships/customXml" Target="../ink/ink1072.xml"/><Relationship Id="rId360" Type="http://schemas.openxmlformats.org/officeDocument/2006/relationships/image" Target="../media/image973.png"/><Relationship Id="rId416" Type="http://schemas.openxmlformats.org/officeDocument/2006/relationships/image" Target="../media/image1001.png"/><Relationship Id="rId598" Type="http://schemas.openxmlformats.org/officeDocument/2006/relationships/image" Target="../media/image1090.png"/><Relationship Id="rId819" Type="http://schemas.openxmlformats.org/officeDocument/2006/relationships/customXml" Target="../ink/ink1379.xml"/><Relationship Id="rId220" Type="http://schemas.openxmlformats.org/officeDocument/2006/relationships/image" Target="../media/image903.png"/><Relationship Id="rId458" Type="http://schemas.openxmlformats.org/officeDocument/2006/relationships/image" Target="../media/image1022.png"/><Relationship Id="rId623" Type="http://schemas.openxmlformats.org/officeDocument/2006/relationships/customXml" Target="../ink/ink1281.xml"/><Relationship Id="rId665" Type="http://schemas.openxmlformats.org/officeDocument/2006/relationships/customXml" Target="../ink/ink1302.xml"/><Relationship Id="rId830" Type="http://schemas.openxmlformats.org/officeDocument/2006/relationships/image" Target="../media/image1206.png"/><Relationship Id="rId872" Type="http://schemas.openxmlformats.org/officeDocument/2006/relationships/image" Target="../media/image1226.png"/><Relationship Id="rId15" Type="http://schemas.openxmlformats.org/officeDocument/2006/relationships/image" Target="../media/image807.png"/><Relationship Id="rId57" Type="http://schemas.openxmlformats.org/officeDocument/2006/relationships/image" Target="../media/image828.png"/><Relationship Id="rId262" Type="http://schemas.openxmlformats.org/officeDocument/2006/relationships/image" Target="../media/image924.png"/><Relationship Id="rId318" Type="http://schemas.openxmlformats.org/officeDocument/2006/relationships/image" Target="../media/image952.png"/><Relationship Id="rId525" Type="http://schemas.openxmlformats.org/officeDocument/2006/relationships/customXml" Target="../ink/ink1231.xml"/><Relationship Id="rId567" Type="http://schemas.openxmlformats.org/officeDocument/2006/relationships/customXml" Target="../ink/ink1253.xml"/><Relationship Id="rId732" Type="http://schemas.openxmlformats.org/officeDocument/2006/relationships/image" Target="../media/image1157.png"/><Relationship Id="rId99" Type="http://schemas.openxmlformats.org/officeDocument/2006/relationships/image" Target="../media/image849.png"/><Relationship Id="rId122" Type="http://schemas.openxmlformats.org/officeDocument/2006/relationships/customXml" Target="../ink/ink1027.xml"/><Relationship Id="rId164" Type="http://schemas.openxmlformats.org/officeDocument/2006/relationships/customXml" Target="../ink/ink1049.xml"/><Relationship Id="rId371" Type="http://schemas.openxmlformats.org/officeDocument/2006/relationships/customXml" Target="../ink/ink1153.xml"/><Relationship Id="rId774" Type="http://schemas.openxmlformats.org/officeDocument/2006/relationships/image" Target="../media/image1178.png"/><Relationship Id="rId427" Type="http://schemas.openxmlformats.org/officeDocument/2006/relationships/customXml" Target="../ink/ink1181.xml"/><Relationship Id="rId469" Type="http://schemas.openxmlformats.org/officeDocument/2006/relationships/customXml" Target="../ink/ink1202.xml"/><Relationship Id="rId634" Type="http://schemas.openxmlformats.org/officeDocument/2006/relationships/image" Target="../media/image1108.png"/><Relationship Id="rId676" Type="http://schemas.openxmlformats.org/officeDocument/2006/relationships/image" Target="../media/image1129.png"/><Relationship Id="rId841" Type="http://schemas.openxmlformats.org/officeDocument/2006/relationships/customXml" Target="../ink/ink1390.xml"/><Relationship Id="rId26" Type="http://schemas.openxmlformats.org/officeDocument/2006/relationships/customXml" Target="../ink/ink976.xml"/><Relationship Id="rId231" Type="http://schemas.openxmlformats.org/officeDocument/2006/relationships/customXml" Target="../ink/ink1083.xml"/><Relationship Id="rId273" Type="http://schemas.openxmlformats.org/officeDocument/2006/relationships/customXml" Target="../ink/ink1104.xml"/><Relationship Id="rId329" Type="http://schemas.openxmlformats.org/officeDocument/2006/relationships/customXml" Target="../ink/ink1132.xml"/><Relationship Id="rId480" Type="http://schemas.openxmlformats.org/officeDocument/2006/relationships/customXml" Target="../ink/ink1208.xml"/><Relationship Id="rId536" Type="http://schemas.openxmlformats.org/officeDocument/2006/relationships/customXml" Target="../ink/ink1237.xml"/><Relationship Id="rId701" Type="http://schemas.openxmlformats.org/officeDocument/2006/relationships/customXml" Target="../ink/ink1320.xml"/><Relationship Id="rId68" Type="http://schemas.openxmlformats.org/officeDocument/2006/relationships/customXml" Target="../ink/ink997.xml"/><Relationship Id="rId133" Type="http://schemas.openxmlformats.org/officeDocument/2006/relationships/image" Target="../media/image861.png"/><Relationship Id="rId175" Type="http://schemas.openxmlformats.org/officeDocument/2006/relationships/image" Target="../media/image881.png"/><Relationship Id="rId340" Type="http://schemas.openxmlformats.org/officeDocument/2006/relationships/image" Target="../media/image963.png"/><Relationship Id="rId578" Type="http://schemas.openxmlformats.org/officeDocument/2006/relationships/image" Target="../media/image1080.png"/><Relationship Id="rId743" Type="http://schemas.openxmlformats.org/officeDocument/2006/relationships/customXml" Target="../ink/ink1341.xml"/><Relationship Id="rId785" Type="http://schemas.openxmlformats.org/officeDocument/2006/relationships/customXml" Target="../ink/ink1362.xml"/><Relationship Id="rId200" Type="http://schemas.openxmlformats.org/officeDocument/2006/relationships/customXml" Target="../ink/ink1067.xml"/><Relationship Id="rId382" Type="http://schemas.openxmlformats.org/officeDocument/2006/relationships/image" Target="../media/image984.png"/><Relationship Id="rId438" Type="http://schemas.openxmlformats.org/officeDocument/2006/relationships/image" Target="../media/image1012.png"/><Relationship Id="rId603" Type="http://schemas.openxmlformats.org/officeDocument/2006/relationships/customXml" Target="../ink/ink1271.xml"/><Relationship Id="rId645" Type="http://schemas.openxmlformats.org/officeDocument/2006/relationships/customXml" Target="../ink/ink1292.xml"/><Relationship Id="rId687" Type="http://schemas.openxmlformats.org/officeDocument/2006/relationships/customXml" Target="../ink/ink1313.xml"/><Relationship Id="rId810" Type="http://schemas.openxmlformats.org/officeDocument/2006/relationships/image" Target="../media/image1196.png"/><Relationship Id="rId852" Type="http://schemas.openxmlformats.org/officeDocument/2006/relationships/image" Target="../media/image1216.png"/><Relationship Id="rId242" Type="http://schemas.openxmlformats.org/officeDocument/2006/relationships/image" Target="../media/image914.png"/><Relationship Id="rId284" Type="http://schemas.openxmlformats.org/officeDocument/2006/relationships/image" Target="../media/image935.png"/><Relationship Id="rId491" Type="http://schemas.openxmlformats.org/officeDocument/2006/relationships/image" Target="../media/image1038.png"/><Relationship Id="rId505" Type="http://schemas.openxmlformats.org/officeDocument/2006/relationships/image" Target="../media/image1045.png"/><Relationship Id="rId712" Type="http://schemas.openxmlformats.org/officeDocument/2006/relationships/image" Target="../media/image1147.png"/><Relationship Id="rId37" Type="http://schemas.openxmlformats.org/officeDocument/2006/relationships/image" Target="../media/image818.png"/><Relationship Id="rId79" Type="http://schemas.openxmlformats.org/officeDocument/2006/relationships/image" Target="../media/image839.png"/><Relationship Id="rId102" Type="http://schemas.openxmlformats.org/officeDocument/2006/relationships/customXml" Target="../ink/ink1015.xml"/><Relationship Id="rId144" Type="http://schemas.openxmlformats.org/officeDocument/2006/relationships/customXml" Target="../ink/ink1039.xml"/><Relationship Id="rId547" Type="http://schemas.openxmlformats.org/officeDocument/2006/relationships/image" Target="../media/image1065.png"/><Relationship Id="rId589" Type="http://schemas.openxmlformats.org/officeDocument/2006/relationships/customXml" Target="../ink/ink1264.xml"/><Relationship Id="rId754" Type="http://schemas.openxmlformats.org/officeDocument/2006/relationships/image" Target="../media/image1168.png"/><Relationship Id="rId796" Type="http://schemas.openxmlformats.org/officeDocument/2006/relationships/image" Target="../media/image1189.png"/><Relationship Id="rId90" Type="http://schemas.openxmlformats.org/officeDocument/2006/relationships/customXml" Target="../ink/ink1008.xml"/><Relationship Id="rId186" Type="http://schemas.openxmlformats.org/officeDocument/2006/relationships/customXml" Target="../ink/ink1060.xml"/><Relationship Id="rId351" Type="http://schemas.openxmlformats.org/officeDocument/2006/relationships/customXml" Target="../ink/ink1143.xml"/><Relationship Id="rId393" Type="http://schemas.openxmlformats.org/officeDocument/2006/relationships/customXml" Target="../ink/ink1164.xml"/><Relationship Id="rId407" Type="http://schemas.openxmlformats.org/officeDocument/2006/relationships/customXml" Target="../ink/ink1171.xml"/><Relationship Id="rId449" Type="http://schemas.openxmlformats.org/officeDocument/2006/relationships/customXml" Target="../ink/ink1192.xml"/><Relationship Id="rId614" Type="http://schemas.openxmlformats.org/officeDocument/2006/relationships/image" Target="../media/image1098.png"/><Relationship Id="rId656" Type="http://schemas.openxmlformats.org/officeDocument/2006/relationships/image" Target="../media/image1119.png"/><Relationship Id="rId821" Type="http://schemas.openxmlformats.org/officeDocument/2006/relationships/customXml" Target="../ink/ink1380.xml"/><Relationship Id="rId863" Type="http://schemas.openxmlformats.org/officeDocument/2006/relationships/customXml" Target="../ink/ink1401.xml"/><Relationship Id="rId211" Type="http://schemas.openxmlformats.org/officeDocument/2006/relationships/customXml" Target="../ink/ink1073.xml"/><Relationship Id="rId253" Type="http://schemas.openxmlformats.org/officeDocument/2006/relationships/customXml" Target="../ink/ink1094.xml"/><Relationship Id="rId295" Type="http://schemas.openxmlformats.org/officeDocument/2006/relationships/customXml" Target="../ink/ink1115.xml"/><Relationship Id="rId309" Type="http://schemas.openxmlformats.org/officeDocument/2006/relationships/customXml" Target="../ink/ink1122.xml"/><Relationship Id="rId460" Type="http://schemas.openxmlformats.org/officeDocument/2006/relationships/image" Target="../media/image1023.png"/><Relationship Id="rId516" Type="http://schemas.openxmlformats.org/officeDocument/2006/relationships/image" Target="../media/image1050.png"/><Relationship Id="rId698" Type="http://schemas.openxmlformats.org/officeDocument/2006/relationships/image" Target="../media/image1140.png"/><Relationship Id="rId48" Type="http://schemas.openxmlformats.org/officeDocument/2006/relationships/customXml" Target="../ink/ink987.xml"/><Relationship Id="rId113" Type="http://schemas.openxmlformats.org/officeDocument/2006/relationships/customXml" Target="../ink/ink1021.xml"/><Relationship Id="rId320" Type="http://schemas.openxmlformats.org/officeDocument/2006/relationships/image" Target="../media/image953.png"/><Relationship Id="rId558" Type="http://schemas.openxmlformats.org/officeDocument/2006/relationships/image" Target="../media/image1070.png"/><Relationship Id="rId723" Type="http://schemas.openxmlformats.org/officeDocument/2006/relationships/customXml" Target="../ink/ink1331.xml"/><Relationship Id="rId765" Type="http://schemas.openxmlformats.org/officeDocument/2006/relationships/customXml" Target="../ink/ink1352.xml"/><Relationship Id="rId155" Type="http://schemas.openxmlformats.org/officeDocument/2006/relationships/image" Target="../media/image872.png"/><Relationship Id="rId197" Type="http://schemas.openxmlformats.org/officeDocument/2006/relationships/image" Target="../media/image892.png"/><Relationship Id="rId362" Type="http://schemas.openxmlformats.org/officeDocument/2006/relationships/image" Target="../media/image974.png"/><Relationship Id="rId418" Type="http://schemas.openxmlformats.org/officeDocument/2006/relationships/image" Target="../media/image1002.png"/><Relationship Id="rId625" Type="http://schemas.openxmlformats.org/officeDocument/2006/relationships/customXml" Target="../ink/ink1282.xml"/><Relationship Id="rId832" Type="http://schemas.openxmlformats.org/officeDocument/2006/relationships/image" Target="../media/image1207.png"/><Relationship Id="rId222" Type="http://schemas.openxmlformats.org/officeDocument/2006/relationships/image" Target="../media/image904.png"/><Relationship Id="rId264" Type="http://schemas.openxmlformats.org/officeDocument/2006/relationships/image" Target="../media/image925.png"/><Relationship Id="rId471" Type="http://schemas.openxmlformats.org/officeDocument/2006/relationships/customXml" Target="../ink/ink1203.xml"/><Relationship Id="rId667" Type="http://schemas.openxmlformats.org/officeDocument/2006/relationships/customXml" Target="../ink/ink1303.xml"/><Relationship Id="rId17" Type="http://schemas.openxmlformats.org/officeDocument/2006/relationships/image" Target="../media/image808.png"/><Relationship Id="rId59" Type="http://schemas.openxmlformats.org/officeDocument/2006/relationships/image" Target="../media/image829.png"/><Relationship Id="rId124" Type="http://schemas.openxmlformats.org/officeDocument/2006/relationships/image" Target="../media/image857.png"/><Relationship Id="rId527" Type="http://schemas.openxmlformats.org/officeDocument/2006/relationships/customXml" Target="../ink/ink1232.xml"/><Relationship Id="rId569" Type="http://schemas.openxmlformats.org/officeDocument/2006/relationships/customXml" Target="../ink/ink1254.xml"/><Relationship Id="rId734" Type="http://schemas.openxmlformats.org/officeDocument/2006/relationships/image" Target="../media/image1158.png"/><Relationship Id="rId776" Type="http://schemas.openxmlformats.org/officeDocument/2006/relationships/image" Target="../media/image1179.png"/><Relationship Id="rId70" Type="http://schemas.openxmlformats.org/officeDocument/2006/relationships/customXml" Target="../ink/ink998.xml"/><Relationship Id="rId166" Type="http://schemas.openxmlformats.org/officeDocument/2006/relationships/customXml" Target="../ink/ink1050.xml"/><Relationship Id="rId331" Type="http://schemas.openxmlformats.org/officeDocument/2006/relationships/customXml" Target="../ink/ink1133.xml"/><Relationship Id="rId373" Type="http://schemas.openxmlformats.org/officeDocument/2006/relationships/customXml" Target="../ink/ink1154.xml"/><Relationship Id="rId429" Type="http://schemas.openxmlformats.org/officeDocument/2006/relationships/customXml" Target="../ink/ink1182.xml"/><Relationship Id="rId580" Type="http://schemas.openxmlformats.org/officeDocument/2006/relationships/image" Target="../media/image1081.png"/><Relationship Id="rId636" Type="http://schemas.openxmlformats.org/officeDocument/2006/relationships/image" Target="../media/image1109.png"/><Relationship Id="rId801" Type="http://schemas.openxmlformats.org/officeDocument/2006/relationships/customXml" Target="../ink/ink1370.xml"/><Relationship Id="rId1" Type="http://schemas.openxmlformats.org/officeDocument/2006/relationships/slideLayout" Target="../slideLayouts/slideLayout2.xml"/><Relationship Id="rId233" Type="http://schemas.openxmlformats.org/officeDocument/2006/relationships/customXml" Target="../ink/ink1084.xml"/><Relationship Id="rId440" Type="http://schemas.openxmlformats.org/officeDocument/2006/relationships/image" Target="../media/image1013.png"/><Relationship Id="rId678" Type="http://schemas.openxmlformats.org/officeDocument/2006/relationships/image" Target="../media/image1130.png"/><Relationship Id="rId843" Type="http://schemas.openxmlformats.org/officeDocument/2006/relationships/customXml" Target="../ink/ink1391.xml"/><Relationship Id="rId28" Type="http://schemas.openxmlformats.org/officeDocument/2006/relationships/customXml" Target="../ink/ink977.xml"/><Relationship Id="rId275" Type="http://schemas.openxmlformats.org/officeDocument/2006/relationships/customXml" Target="../ink/ink1105.xml"/><Relationship Id="rId300" Type="http://schemas.openxmlformats.org/officeDocument/2006/relationships/image" Target="../media/image943.png"/><Relationship Id="rId482" Type="http://schemas.openxmlformats.org/officeDocument/2006/relationships/customXml" Target="../ink/ink1209.xml"/><Relationship Id="rId538" Type="http://schemas.openxmlformats.org/officeDocument/2006/relationships/customXml" Target="../ink/ink1238.xml"/><Relationship Id="rId703" Type="http://schemas.openxmlformats.org/officeDocument/2006/relationships/customXml" Target="../ink/ink1321.xml"/><Relationship Id="rId745" Type="http://schemas.openxmlformats.org/officeDocument/2006/relationships/customXml" Target="../ink/ink1342.xml"/><Relationship Id="rId81" Type="http://schemas.openxmlformats.org/officeDocument/2006/relationships/image" Target="../media/image840.png"/><Relationship Id="rId135" Type="http://schemas.openxmlformats.org/officeDocument/2006/relationships/image" Target="../media/image862.png"/><Relationship Id="rId177" Type="http://schemas.openxmlformats.org/officeDocument/2006/relationships/image" Target="../media/image882.png"/><Relationship Id="rId342" Type="http://schemas.openxmlformats.org/officeDocument/2006/relationships/image" Target="../media/image964.png"/><Relationship Id="rId384" Type="http://schemas.openxmlformats.org/officeDocument/2006/relationships/image" Target="../media/image985.png"/><Relationship Id="rId591" Type="http://schemas.openxmlformats.org/officeDocument/2006/relationships/customXml" Target="../ink/ink1265.xml"/><Relationship Id="rId605" Type="http://schemas.openxmlformats.org/officeDocument/2006/relationships/customXml" Target="../ink/ink1272.xml"/><Relationship Id="rId787" Type="http://schemas.openxmlformats.org/officeDocument/2006/relationships/customXml" Target="../ink/ink1363.xml"/><Relationship Id="rId812" Type="http://schemas.openxmlformats.org/officeDocument/2006/relationships/image" Target="../media/image1197.png"/><Relationship Id="rId202" Type="http://schemas.openxmlformats.org/officeDocument/2006/relationships/customXml" Target="../ink/ink1068.xml"/><Relationship Id="rId244" Type="http://schemas.openxmlformats.org/officeDocument/2006/relationships/image" Target="../media/image915.png"/><Relationship Id="rId647" Type="http://schemas.openxmlformats.org/officeDocument/2006/relationships/customXml" Target="../ink/ink1293.xml"/><Relationship Id="rId689" Type="http://schemas.openxmlformats.org/officeDocument/2006/relationships/customXml" Target="../ink/ink1314.xml"/><Relationship Id="rId854" Type="http://schemas.openxmlformats.org/officeDocument/2006/relationships/image" Target="../media/image1217.png"/><Relationship Id="rId39" Type="http://schemas.openxmlformats.org/officeDocument/2006/relationships/image" Target="../media/image819.png"/><Relationship Id="rId286" Type="http://schemas.openxmlformats.org/officeDocument/2006/relationships/image" Target="../media/image936.png"/><Relationship Id="rId451" Type="http://schemas.openxmlformats.org/officeDocument/2006/relationships/customXml" Target="../ink/ink1193.xml"/><Relationship Id="rId493" Type="http://schemas.openxmlformats.org/officeDocument/2006/relationships/image" Target="../media/image1039.png"/><Relationship Id="rId507" Type="http://schemas.openxmlformats.org/officeDocument/2006/relationships/image" Target="../media/image1046.png"/><Relationship Id="rId549" Type="http://schemas.openxmlformats.org/officeDocument/2006/relationships/image" Target="../media/image1066.png"/><Relationship Id="rId714" Type="http://schemas.openxmlformats.org/officeDocument/2006/relationships/image" Target="../media/image1148.png"/><Relationship Id="rId756" Type="http://schemas.openxmlformats.org/officeDocument/2006/relationships/image" Target="../media/image1169.png"/><Relationship Id="rId50" Type="http://schemas.openxmlformats.org/officeDocument/2006/relationships/customXml" Target="../ink/ink988.xml"/><Relationship Id="rId104" Type="http://schemas.openxmlformats.org/officeDocument/2006/relationships/customXml" Target="../ink/ink1016.xml"/><Relationship Id="rId146" Type="http://schemas.openxmlformats.org/officeDocument/2006/relationships/customXml" Target="../ink/ink1040.xml"/><Relationship Id="rId188" Type="http://schemas.openxmlformats.org/officeDocument/2006/relationships/customXml" Target="../ink/ink1061.xml"/><Relationship Id="rId311" Type="http://schemas.openxmlformats.org/officeDocument/2006/relationships/customXml" Target="../ink/ink1123.xml"/><Relationship Id="rId353" Type="http://schemas.openxmlformats.org/officeDocument/2006/relationships/customXml" Target="../ink/ink1144.xml"/><Relationship Id="rId395" Type="http://schemas.openxmlformats.org/officeDocument/2006/relationships/customXml" Target="../ink/ink1165.xml"/><Relationship Id="rId409" Type="http://schemas.openxmlformats.org/officeDocument/2006/relationships/customXml" Target="../ink/ink1172.xml"/><Relationship Id="rId560" Type="http://schemas.openxmlformats.org/officeDocument/2006/relationships/image" Target="../media/image1071.png"/><Relationship Id="rId798" Type="http://schemas.openxmlformats.org/officeDocument/2006/relationships/image" Target="../media/image1190.png"/><Relationship Id="rId92" Type="http://schemas.openxmlformats.org/officeDocument/2006/relationships/customXml" Target="../ink/ink1009.xml"/><Relationship Id="rId213" Type="http://schemas.openxmlformats.org/officeDocument/2006/relationships/customXml" Target="../ink/ink1074.xml"/><Relationship Id="rId420" Type="http://schemas.openxmlformats.org/officeDocument/2006/relationships/image" Target="../media/image1003.png"/><Relationship Id="rId616" Type="http://schemas.openxmlformats.org/officeDocument/2006/relationships/image" Target="../media/image1099.png"/><Relationship Id="rId658" Type="http://schemas.openxmlformats.org/officeDocument/2006/relationships/image" Target="../media/image1120.png"/><Relationship Id="rId823" Type="http://schemas.openxmlformats.org/officeDocument/2006/relationships/customXml" Target="../ink/ink1381.xml"/><Relationship Id="rId865" Type="http://schemas.openxmlformats.org/officeDocument/2006/relationships/customXml" Target="../ink/ink1402.xml"/><Relationship Id="rId255" Type="http://schemas.openxmlformats.org/officeDocument/2006/relationships/customXml" Target="../ink/ink1095.xml"/><Relationship Id="rId297" Type="http://schemas.openxmlformats.org/officeDocument/2006/relationships/customXml" Target="../ink/ink1116.xml"/><Relationship Id="rId462" Type="http://schemas.openxmlformats.org/officeDocument/2006/relationships/image" Target="../media/image1024.png"/><Relationship Id="rId518" Type="http://schemas.openxmlformats.org/officeDocument/2006/relationships/image" Target="../media/image1051.png"/><Relationship Id="rId725" Type="http://schemas.openxmlformats.org/officeDocument/2006/relationships/customXml" Target="../ink/ink1332.xml"/><Relationship Id="rId115" Type="http://schemas.openxmlformats.org/officeDocument/2006/relationships/customXml" Target="../ink/ink1022.xml"/><Relationship Id="rId157" Type="http://schemas.openxmlformats.org/officeDocument/2006/relationships/image" Target="../media/image873.png"/><Relationship Id="rId322" Type="http://schemas.openxmlformats.org/officeDocument/2006/relationships/image" Target="../media/image954.png"/><Relationship Id="rId364" Type="http://schemas.openxmlformats.org/officeDocument/2006/relationships/image" Target="../media/image975.png"/><Relationship Id="rId767" Type="http://schemas.openxmlformats.org/officeDocument/2006/relationships/customXml" Target="../ink/ink1353.xml"/><Relationship Id="rId61" Type="http://schemas.openxmlformats.org/officeDocument/2006/relationships/image" Target="../media/image830.png"/><Relationship Id="rId199" Type="http://schemas.openxmlformats.org/officeDocument/2006/relationships/image" Target="../media/image893.png"/><Relationship Id="rId571" Type="http://schemas.openxmlformats.org/officeDocument/2006/relationships/customXml" Target="../ink/ink1255.xml"/><Relationship Id="rId627" Type="http://schemas.openxmlformats.org/officeDocument/2006/relationships/customXml" Target="../ink/ink1283.xml"/><Relationship Id="rId669" Type="http://schemas.openxmlformats.org/officeDocument/2006/relationships/customXml" Target="../ink/ink1304.xml"/><Relationship Id="rId834" Type="http://schemas.openxmlformats.org/officeDocument/2006/relationships/image" Target="../media/image1208.png"/><Relationship Id="rId19" Type="http://schemas.openxmlformats.org/officeDocument/2006/relationships/image" Target="../media/image809.png"/><Relationship Id="rId224" Type="http://schemas.openxmlformats.org/officeDocument/2006/relationships/image" Target="../media/image905.png"/><Relationship Id="rId266" Type="http://schemas.openxmlformats.org/officeDocument/2006/relationships/image" Target="../media/image926.png"/><Relationship Id="rId431" Type="http://schemas.openxmlformats.org/officeDocument/2006/relationships/customXml" Target="../ink/ink1183.xml"/><Relationship Id="rId473" Type="http://schemas.openxmlformats.org/officeDocument/2006/relationships/image" Target="../media/image1029.png"/><Relationship Id="rId529" Type="http://schemas.openxmlformats.org/officeDocument/2006/relationships/image" Target="../media/image1056.png"/><Relationship Id="rId680" Type="http://schemas.openxmlformats.org/officeDocument/2006/relationships/image" Target="../media/image1131.png"/><Relationship Id="rId736" Type="http://schemas.openxmlformats.org/officeDocument/2006/relationships/image" Target="../media/image1159.png"/><Relationship Id="rId30" Type="http://schemas.openxmlformats.org/officeDocument/2006/relationships/customXml" Target="../ink/ink978.xml"/><Relationship Id="rId126" Type="http://schemas.openxmlformats.org/officeDocument/2006/relationships/image" Target="../media/image858.png"/><Relationship Id="rId168" Type="http://schemas.openxmlformats.org/officeDocument/2006/relationships/customXml" Target="../ink/ink1051.xml"/><Relationship Id="rId333" Type="http://schemas.openxmlformats.org/officeDocument/2006/relationships/customXml" Target="../ink/ink1134.xml"/><Relationship Id="rId540" Type="http://schemas.openxmlformats.org/officeDocument/2006/relationships/customXml" Target="../ink/ink1239.xml"/><Relationship Id="rId778" Type="http://schemas.openxmlformats.org/officeDocument/2006/relationships/image" Target="../media/image1180.png"/><Relationship Id="rId72" Type="http://schemas.openxmlformats.org/officeDocument/2006/relationships/customXml" Target="../ink/ink999.xml"/><Relationship Id="rId375" Type="http://schemas.openxmlformats.org/officeDocument/2006/relationships/customXml" Target="../ink/ink1155.xml"/><Relationship Id="rId582" Type="http://schemas.openxmlformats.org/officeDocument/2006/relationships/image" Target="../media/image1082.png"/><Relationship Id="rId638" Type="http://schemas.openxmlformats.org/officeDocument/2006/relationships/image" Target="../media/image1110.png"/><Relationship Id="rId803" Type="http://schemas.openxmlformats.org/officeDocument/2006/relationships/customXml" Target="../ink/ink1371.xml"/><Relationship Id="rId845" Type="http://schemas.openxmlformats.org/officeDocument/2006/relationships/customXml" Target="../ink/ink1392.xml"/><Relationship Id="rId3" Type="http://schemas.openxmlformats.org/officeDocument/2006/relationships/image" Target="../media/image801.png"/><Relationship Id="rId235" Type="http://schemas.openxmlformats.org/officeDocument/2006/relationships/customXml" Target="../ink/ink1085.xml"/><Relationship Id="rId277" Type="http://schemas.openxmlformats.org/officeDocument/2006/relationships/customXml" Target="../ink/ink1106.xml"/><Relationship Id="rId400" Type="http://schemas.openxmlformats.org/officeDocument/2006/relationships/image" Target="../media/image993.png"/><Relationship Id="rId442" Type="http://schemas.openxmlformats.org/officeDocument/2006/relationships/image" Target="../media/image1014.png"/><Relationship Id="rId484" Type="http://schemas.openxmlformats.org/officeDocument/2006/relationships/customXml" Target="../ink/ink1210.xml"/><Relationship Id="rId705" Type="http://schemas.openxmlformats.org/officeDocument/2006/relationships/customXml" Target="../ink/ink1322.xml"/><Relationship Id="rId137" Type="http://schemas.openxmlformats.org/officeDocument/2006/relationships/image" Target="../media/image863.png"/><Relationship Id="rId302" Type="http://schemas.openxmlformats.org/officeDocument/2006/relationships/image" Target="../media/image944.png"/><Relationship Id="rId344" Type="http://schemas.openxmlformats.org/officeDocument/2006/relationships/image" Target="../media/image965.png"/><Relationship Id="rId691" Type="http://schemas.openxmlformats.org/officeDocument/2006/relationships/customXml" Target="../ink/ink1315.xml"/><Relationship Id="rId747" Type="http://schemas.openxmlformats.org/officeDocument/2006/relationships/customXml" Target="../ink/ink1343.xml"/><Relationship Id="rId789" Type="http://schemas.openxmlformats.org/officeDocument/2006/relationships/customXml" Target="../ink/ink1364.xml"/><Relationship Id="rId41" Type="http://schemas.openxmlformats.org/officeDocument/2006/relationships/image" Target="../media/image820.png"/><Relationship Id="rId83" Type="http://schemas.openxmlformats.org/officeDocument/2006/relationships/image" Target="../media/image841.png"/><Relationship Id="rId179" Type="http://schemas.openxmlformats.org/officeDocument/2006/relationships/image" Target="../media/image883.png"/><Relationship Id="rId386" Type="http://schemas.openxmlformats.org/officeDocument/2006/relationships/image" Target="../media/image986.png"/><Relationship Id="rId551" Type="http://schemas.openxmlformats.org/officeDocument/2006/relationships/image" Target="../media/image1067.png"/><Relationship Id="rId593" Type="http://schemas.openxmlformats.org/officeDocument/2006/relationships/customXml" Target="../ink/ink1266.xml"/><Relationship Id="rId607" Type="http://schemas.openxmlformats.org/officeDocument/2006/relationships/customXml" Target="../ink/ink1273.xml"/><Relationship Id="rId649" Type="http://schemas.openxmlformats.org/officeDocument/2006/relationships/customXml" Target="../ink/ink1294.xml"/><Relationship Id="rId814" Type="http://schemas.openxmlformats.org/officeDocument/2006/relationships/image" Target="../media/image1198.png"/><Relationship Id="rId856" Type="http://schemas.openxmlformats.org/officeDocument/2006/relationships/image" Target="../media/image1218.png"/><Relationship Id="rId190" Type="http://schemas.openxmlformats.org/officeDocument/2006/relationships/customXml" Target="../ink/ink1062.xml"/><Relationship Id="rId204" Type="http://schemas.openxmlformats.org/officeDocument/2006/relationships/image" Target="../media/image895.png"/><Relationship Id="rId246" Type="http://schemas.openxmlformats.org/officeDocument/2006/relationships/image" Target="../media/image916.png"/><Relationship Id="rId288" Type="http://schemas.openxmlformats.org/officeDocument/2006/relationships/image" Target="../media/image937.png"/><Relationship Id="rId411" Type="http://schemas.openxmlformats.org/officeDocument/2006/relationships/customXml" Target="../ink/ink1173.xml"/><Relationship Id="rId453" Type="http://schemas.openxmlformats.org/officeDocument/2006/relationships/customXml" Target="../ink/ink1194.xml"/><Relationship Id="rId509" Type="http://schemas.openxmlformats.org/officeDocument/2006/relationships/image" Target="../media/image1047.png"/><Relationship Id="rId660" Type="http://schemas.openxmlformats.org/officeDocument/2006/relationships/image" Target="../media/image1121.png"/><Relationship Id="rId106" Type="http://schemas.openxmlformats.org/officeDocument/2006/relationships/customXml" Target="../ink/ink1017.xml"/><Relationship Id="rId313" Type="http://schemas.openxmlformats.org/officeDocument/2006/relationships/customXml" Target="../ink/ink1124.xml"/><Relationship Id="rId495" Type="http://schemas.openxmlformats.org/officeDocument/2006/relationships/image" Target="../media/image1040.png"/><Relationship Id="rId716" Type="http://schemas.openxmlformats.org/officeDocument/2006/relationships/image" Target="../media/image1149.png"/><Relationship Id="rId758" Type="http://schemas.openxmlformats.org/officeDocument/2006/relationships/image" Target="../media/image1170.png"/><Relationship Id="rId10" Type="http://schemas.openxmlformats.org/officeDocument/2006/relationships/customXml" Target="../ink/ink968.xml"/><Relationship Id="rId52" Type="http://schemas.openxmlformats.org/officeDocument/2006/relationships/customXml" Target="../ink/ink989.xml"/><Relationship Id="rId94" Type="http://schemas.openxmlformats.org/officeDocument/2006/relationships/customXml" Target="../ink/ink1010.xml"/><Relationship Id="rId148" Type="http://schemas.openxmlformats.org/officeDocument/2006/relationships/customXml" Target="../ink/ink1041.xml"/><Relationship Id="rId355" Type="http://schemas.openxmlformats.org/officeDocument/2006/relationships/customXml" Target="../ink/ink1145.xml"/><Relationship Id="rId397" Type="http://schemas.openxmlformats.org/officeDocument/2006/relationships/customXml" Target="../ink/ink1166.xml"/><Relationship Id="rId520" Type="http://schemas.openxmlformats.org/officeDocument/2006/relationships/image" Target="../media/image1052.png"/><Relationship Id="rId562" Type="http://schemas.openxmlformats.org/officeDocument/2006/relationships/image" Target="../media/image1072.png"/><Relationship Id="rId618" Type="http://schemas.openxmlformats.org/officeDocument/2006/relationships/image" Target="../media/image1100.png"/><Relationship Id="rId825" Type="http://schemas.openxmlformats.org/officeDocument/2006/relationships/customXml" Target="../ink/ink1382.xml"/><Relationship Id="rId215" Type="http://schemas.openxmlformats.org/officeDocument/2006/relationships/customXml" Target="../ink/ink1075.xml"/><Relationship Id="rId257" Type="http://schemas.openxmlformats.org/officeDocument/2006/relationships/customXml" Target="../ink/ink1096.xml"/><Relationship Id="rId422" Type="http://schemas.openxmlformats.org/officeDocument/2006/relationships/image" Target="../media/image1004.png"/><Relationship Id="rId464" Type="http://schemas.openxmlformats.org/officeDocument/2006/relationships/image" Target="../media/image1025.png"/><Relationship Id="rId867" Type="http://schemas.openxmlformats.org/officeDocument/2006/relationships/customXml" Target="../ink/ink1403.xml"/><Relationship Id="rId299" Type="http://schemas.openxmlformats.org/officeDocument/2006/relationships/customXml" Target="../ink/ink1117.xml"/><Relationship Id="rId727" Type="http://schemas.openxmlformats.org/officeDocument/2006/relationships/customXml" Target="../ink/ink1333.xml"/><Relationship Id="rId63" Type="http://schemas.openxmlformats.org/officeDocument/2006/relationships/image" Target="../media/image831.png"/><Relationship Id="rId159" Type="http://schemas.openxmlformats.org/officeDocument/2006/relationships/image" Target="../media/image874.png"/><Relationship Id="rId366" Type="http://schemas.openxmlformats.org/officeDocument/2006/relationships/image" Target="../media/image976.png"/><Relationship Id="rId573" Type="http://schemas.openxmlformats.org/officeDocument/2006/relationships/customXml" Target="../ink/ink1256.xml"/><Relationship Id="rId780" Type="http://schemas.openxmlformats.org/officeDocument/2006/relationships/image" Target="../media/image1181.png"/><Relationship Id="rId226" Type="http://schemas.openxmlformats.org/officeDocument/2006/relationships/image" Target="../media/image906.png"/><Relationship Id="rId433" Type="http://schemas.openxmlformats.org/officeDocument/2006/relationships/customXml" Target="../ink/ink1184.xml"/><Relationship Id="rId640" Type="http://schemas.openxmlformats.org/officeDocument/2006/relationships/image" Target="../media/image1111.png"/><Relationship Id="rId738" Type="http://schemas.openxmlformats.org/officeDocument/2006/relationships/image" Target="../media/image1160.png"/><Relationship Id="rId74" Type="http://schemas.openxmlformats.org/officeDocument/2006/relationships/customXml" Target="../ink/ink1000.xml"/><Relationship Id="rId377" Type="http://schemas.openxmlformats.org/officeDocument/2006/relationships/customXml" Target="../ink/ink1156.xml"/><Relationship Id="rId500" Type="http://schemas.openxmlformats.org/officeDocument/2006/relationships/customXml" Target="../ink/ink1218.xml"/><Relationship Id="rId584" Type="http://schemas.openxmlformats.org/officeDocument/2006/relationships/image" Target="../media/image1083.png"/><Relationship Id="rId805" Type="http://schemas.openxmlformats.org/officeDocument/2006/relationships/customXml" Target="../ink/ink1372.xml"/><Relationship Id="rId5" Type="http://schemas.openxmlformats.org/officeDocument/2006/relationships/image" Target="../media/image802.png"/><Relationship Id="rId237" Type="http://schemas.openxmlformats.org/officeDocument/2006/relationships/customXml" Target="../ink/ink1086.xml"/><Relationship Id="rId791" Type="http://schemas.openxmlformats.org/officeDocument/2006/relationships/customXml" Target="../ink/ink1365.xml"/><Relationship Id="rId444" Type="http://schemas.openxmlformats.org/officeDocument/2006/relationships/image" Target="../media/image1015.png"/><Relationship Id="rId651" Type="http://schemas.openxmlformats.org/officeDocument/2006/relationships/customXml" Target="../ink/ink1295.xml"/><Relationship Id="rId749" Type="http://schemas.openxmlformats.org/officeDocument/2006/relationships/customXml" Target="../ink/ink1344.xml"/><Relationship Id="rId290" Type="http://schemas.openxmlformats.org/officeDocument/2006/relationships/image" Target="../media/image938.png"/><Relationship Id="rId304" Type="http://schemas.openxmlformats.org/officeDocument/2006/relationships/image" Target="../media/image945.png"/><Relationship Id="rId388" Type="http://schemas.openxmlformats.org/officeDocument/2006/relationships/image" Target="../media/image987.png"/><Relationship Id="rId511" Type="http://schemas.openxmlformats.org/officeDocument/2006/relationships/image" Target="../media/image1048.png"/><Relationship Id="rId609" Type="http://schemas.openxmlformats.org/officeDocument/2006/relationships/customXml" Target="../ink/ink1274.xml"/><Relationship Id="rId85" Type="http://schemas.openxmlformats.org/officeDocument/2006/relationships/image" Target="../media/image842.png"/><Relationship Id="rId150" Type="http://schemas.openxmlformats.org/officeDocument/2006/relationships/customXml" Target="../ink/ink1042.xml"/><Relationship Id="rId595" Type="http://schemas.openxmlformats.org/officeDocument/2006/relationships/customXml" Target="../ink/ink1267.xml"/><Relationship Id="rId816" Type="http://schemas.openxmlformats.org/officeDocument/2006/relationships/image" Target="../media/image1199.png"/><Relationship Id="rId248" Type="http://schemas.openxmlformats.org/officeDocument/2006/relationships/image" Target="../media/image917.png"/><Relationship Id="rId455" Type="http://schemas.openxmlformats.org/officeDocument/2006/relationships/customXml" Target="../ink/ink1195.xml"/><Relationship Id="rId662" Type="http://schemas.openxmlformats.org/officeDocument/2006/relationships/image" Target="../media/image1122.png"/><Relationship Id="rId12" Type="http://schemas.openxmlformats.org/officeDocument/2006/relationships/customXml" Target="../ink/ink969.xml"/><Relationship Id="rId108" Type="http://schemas.openxmlformats.org/officeDocument/2006/relationships/customXml" Target="../ink/ink1018.xml"/><Relationship Id="rId315" Type="http://schemas.openxmlformats.org/officeDocument/2006/relationships/customXml" Target="../ink/ink1125.xml"/><Relationship Id="rId522" Type="http://schemas.openxmlformats.org/officeDocument/2006/relationships/image" Target="../media/image1053.png"/><Relationship Id="rId96" Type="http://schemas.openxmlformats.org/officeDocument/2006/relationships/customXml" Target="../ink/ink1011.xml"/><Relationship Id="rId161" Type="http://schemas.openxmlformats.org/officeDocument/2006/relationships/image" Target="../media/image875.png"/><Relationship Id="rId399" Type="http://schemas.openxmlformats.org/officeDocument/2006/relationships/customXml" Target="../ink/ink1167.xml"/><Relationship Id="rId827" Type="http://schemas.openxmlformats.org/officeDocument/2006/relationships/customXml" Target="../ink/ink1383.xml"/><Relationship Id="rId259" Type="http://schemas.openxmlformats.org/officeDocument/2006/relationships/customXml" Target="../ink/ink1097.xml"/><Relationship Id="rId466" Type="http://schemas.openxmlformats.org/officeDocument/2006/relationships/image" Target="../media/image1026.png"/><Relationship Id="rId673" Type="http://schemas.openxmlformats.org/officeDocument/2006/relationships/customXml" Target="../ink/ink1306.xml"/><Relationship Id="rId23" Type="http://schemas.openxmlformats.org/officeDocument/2006/relationships/image" Target="../media/image811.png"/><Relationship Id="rId119" Type="http://schemas.openxmlformats.org/officeDocument/2006/relationships/image" Target="../media/image855.png"/><Relationship Id="rId326" Type="http://schemas.openxmlformats.org/officeDocument/2006/relationships/image" Target="../media/image956.png"/><Relationship Id="rId533" Type="http://schemas.openxmlformats.org/officeDocument/2006/relationships/image" Target="../media/image1058.png"/><Relationship Id="rId740" Type="http://schemas.openxmlformats.org/officeDocument/2006/relationships/image" Target="../media/image1161.png"/><Relationship Id="rId838" Type="http://schemas.openxmlformats.org/officeDocument/2006/relationships/image" Target="../media/image1210.png"/><Relationship Id="rId172" Type="http://schemas.openxmlformats.org/officeDocument/2006/relationships/customXml" Target="../ink/ink1053.xml"/><Relationship Id="rId477" Type="http://schemas.openxmlformats.org/officeDocument/2006/relationships/image" Target="../media/image1031.png"/><Relationship Id="rId600" Type="http://schemas.openxmlformats.org/officeDocument/2006/relationships/image" Target="../media/image1091.png"/><Relationship Id="rId684" Type="http://schemas.openxmlformats.org/officeDocument/2006/relationships/image" Target="../media/image1133.png"/><Relationship Id="rId337" Type="http://schemas.openxmlformats.org/officeDocument/2006/relationships/customXml" Target="../ink/ink1136.xml"/><Relationship Id="rId34" Type="http://schemas.openxmlformats.org/officeDocument/2006/relationships/customXml" Target="../ink/ink980.xml"/><Relationship Id="rId544" Type="http://schemas.openxmlformats.org/officeDocument/2006/relationships/customXml" Target="../ink/ink1241.xml"/><Relationship Id="rId751" Type="http://schemas.openxmlformats.org/officeDocument/2006/relationships/customXml" Target="../ink/ink1345.xml"/><Relationship Id="rId849" Type="http://schemas.openxmlformats.org/officeDocument/2006/relationships/customXml" Target="../ink/ink1394.xml"/><Relationship Id="rId183" Type="http://schemas.openxmlformats.org/officeDocument/2006/relationships/image" Target="../media/image885.png"/><Relationship Id="rId390" Type="http://schemas.openxmlformats.org/officeDocument/2006/relationships/image" Target="../media/image988.png"/><Relationship Id="rId404" Type="http://schemas.openxmlformats.org/officeDocument/2006/relationships/image" Target="../media/image995.png"/><Relationship Id="rId611" Type="http://schemas.openxmlformats.org/officeDocument/2006/relationships/customXml" Target="../ink/ink1275.xml"/><Relationship Id="rId250" Type="http://schemas.openxmlformats.org/officeDocument/2006/relationships/image" Target="../media/image918.png"/><Relationship Id="rId488" Type="http://schemas.openxmlformats.org/officeDocument/2006/relationships/customXml" Target="../ink/ink1212.xml"/><Relationship Id="rId695" Type="http://schemas.openxmlformats.org/officeDocument/2006/relationships/customXml" Target="../ink/ink1317.xml"/><Relationship Id="rId709" Type="http://schemas.openxmlformats.org/officeDocument/2006/relationships/customXml" Target="../ink/ink1324.xml"/><Relationship Id="rId45" Type="http://schemas.openxmlformats.org/officeDocument/2006/relationships/image" Target="../media/image822.png"/><Relationship Id="rId110" Type="http://schemas.openxmlformats.org/officeDocument/2006/relationships/image" Target="../media/image852.png"/><Relationship Id="rId348" Type="http://schemas.openxmlformats.org/officeDocument/2006/relationships/image" Target="../media/image967.png"/><Relationship Id="rId555" Type="http://schemas.openxmlformats.org/officeDocument/2006/relationships/customXml" Target="../ink/ink1247.xml"/><Relationship Id="rId762" Type="http://schemas.openxmlformats.org/officeDocument/2006/relationships/image" Target="../media/image1172.png"/><Relationship Id="rId194" Type="http://schemas.openxmlformats.org/officeDocument/2006/relationships/customXml" Target="../ink/ink1064.xml"/><Relationship Id="rId208" Type="http://schemas.openxmlformats.org/officeDocument/2006/relationships/image" Target="../media/image897.png"/><Relationship Id="rId415" Type="http://schemas.openxmlformats.org/officeDocument/2006/relationships/customXml" Target="../ink/ink1175.xml"/><Relationship Id="rId622" Type="http://schemas.openxmlformats.org/officeDocument/2006/relationships/image" Target="../media/image1102.png"/><Relationship Id="rId261" Type="http://schemas.openxmlformats.org/officeDocument/2006/relationships/customXml" Target="../ink/ink1098.xml"/><Relationship Id="rId499" Type="http://schemas.openxmlformats.org/officeDocument/2006/relationships/image" Target="../media/image1042.png"/><Relationship Id="rId56" Type="http://schemas.openxmlformats.org/officeDocument/2006/relationships/customXml" Target="../ink/ink991.xml"/><Relationship Id="rId359" Type="http://schemas.openxmlformats.org/officeDocument/2006/relationships/customXml" Target="../ink/ink1147.xml"/><Relationship Id="rId566" Type="http://schemas.openxmlformats.org/officeDocument/2006/relationships/image" Target="../media/image1074.png"/><Relationship Id="rId773" Type="http://schemas.openxmlformats.org/officeDocument/2006/relationships/customXml" Target="../ink/ink1356.xml"/><Relationship Id="rId121" Type="http://schemas.openxmlformats.org/officeDocument/2006/relationships/image" Target="../media/image856.png"/><Relationship Id="rId219" Type="http://schemas.openxmlformats.org/officeDocument/2006/relationships/customXml" Target="../ink/ink1077.xml"/><Relationship Id="rId426" Type="http://schemas.openxmlformats.org/officeDocument/2006/relationships/image" Target="../media/image1006.png"/><Relationship Id="rId633" Type="http://schemas.openxmlformats.org/officeDocument/2006/relationships/customXml" Target="../ink/ink1286.xml"/><Relationship Id="rId840" Type="http://schemas.openxmlformats.org/officeDocument/2006/relationships/image" Target="../media/image1211.png"/><Relationship Id="rId67" Type="http://schemas.openxmlformats.org/officeDocument/2006/relationships/image" Target="../media/image833.png"/><Relationship Id="rId272" Type="http://schemas.openxmlformats.org/officeDocument/2006/relationships/image" Target="../media/image929.png"/><Relationship Id="rId577" Type="http://schemas.openxmlformats.org/officeDocument/2006/relationships/customXml" Target="../ink/ink1258.xml"/><Relationship Id="rId700" Type="http://schemas.openxmlformats.org/officeDocument/2006/relationships/image" Target="../media/image1141.png"/><Relationship Id="rId132" Type="http://schemas.openxmlformats.org/officeDocument/2006/relationships/customXml" Target="../ink/ink1033.xml"/><Relationship Id="rId784" Type="http://schemas.openxmlformats.org/officeDocument/2006/relationships/image" Target="../media/image1183.png"/><Relationship Id="rId437" Type="http://schemas.openxmlformats.org/officeDocument/2006/relationships/customXml" Target="../ink/ink1186.xml"/><Relationship Id="rId644" Type="http://schemas.openxmlformats.org/officeDocument/2006/relationships/image" Target="../media/image1113.png"/><Relationship Id="rId851" Type="http://schemas.openxmlformats.org/officeDocument/2006/relationships/customXml" Target="../ink/ink1395.xml"/><Relationship Id="rId283" Type="http://schemas.openxmlformats.org/officeDocument/2006/relationships/customXml" Target="../ink/ink1109.xml"/><Relationship Id="rId490" Type="http://schemas.openxmlformats.org/officeDocument/2006/relationships/customXml" Target="../ink/ink1213.xml"/><Relationship Id="rId504" Type="http://schemas.openxmlformats.org/officeDocument/2006/relationships/customXml" Target="../ink/ink1220.xml"/><Relationship Id="rId711" Type="http://schemas.openxmlformats.org/officeDocument/2006/relationships/customXml" Target="../ink/ink1325.xml"/><Relationship Id="rId78" Type="http://schemas.openxmlformats.org/officeDocument/2006/relationships/customXml" Target="../ink/ink1002.xml"/><Relationship Id="rId143" Type="http://schemas.openxmlformats.org/officeDocument/2006/relationships/image" Target="../media/image866.png"/><Relationship Id="rId350" Type="http://schemas.openxmlformats.org/officeDocument/2006/relationships/image" Target="../media/image968.png"/><Relationship Id="rId588" Type="http://schemas.openxmlformats.org/officeDocument/2006/relationships/image" Target="../media/image1085.png"/><Relationship Id="rId795" Type="http://schemas.openxmlformats.org/officeDocument/2006/relationships/customXml" Target="../ink/ink1367.xml"/><Relationship Id="rId809" Type="http://schemas.openxmlformats.org/officeDocument/2006/relationships/customXml" Target="../ink/ink1374.xml"/><Relationship Id="rId9" Type="http://schemas.openxmlformats.org/officeDocument/2006/relationships/image" Target="../media/image804.png"/><Relationship Id="rId210" Type="http://schemas.openxmlformats.org/officeDocument/2006/relationships/image" Target="../media/image898.png"/><Relationship Id="rId448" Type="http://schemas.openxmlformats.org/officeDocument/2006/relationships/image" Target="../media/image1017.png"/><Relationship Id="rId655" Type="http://schemas.openxmlformats.org/officeDocument/2006/relationships/customXml" Target="../ink/ink1297.xml"/><Relationship Id="rId862" Type="http://schemas.openxmlformats.org/officeDocument/2006/relationships/image" Target="../media/image1221.png"/><Relationship Id="rId294" Type="http://schemas.openxmlformats.org/officeDocument/2006/relationships/image" Target="../media/image940.png"/><Relationship Id="rId308" Type="http://schemas.openxmlformats.org/officeDocument/2006/relationships/image" Target="../media/image947.png"/><Relationship Id="rId515" Type="http://schemas.openxmlformats.org/officeDocument/2006/relationships/customXml" Target="../ink/ink1226.xml"/><Relationship Id="rId722" Type="http://schemas.openxmlformats.org/officeDocument/2006/relationships/image" Target="../media/image1152.png"/><Relationship Id="rId89" Type="http://schemas.openxmlformats.org/officeDocument/2006/relationships/image" Target="../media/image844.png"/><Relationship Id="rId154" Type="http://schemas.openxmlformats.org/officeDocument/2006/relationships/customXml" Target="../ink/ink1044.xml"/><Relationship Id="rId361" Type="http://schemas.openxmlformats.org/officeDocument/2006/relationships/customXml" Target="../ink/ink1148.xml"/><Relationship Id="rId599" Type="http://schemas.openxmlformats.org/officeDocument/2006/relationships/customXml" Target="../ink/ink1269.xml"/><Relationship Id="rId459" Type="http://schemas.openxmlformats.org/officeDocument/2006/relationships/customXml" Target="../ink/ink1197.xml"/><Relationship Id="rId666" Type="http://schemas.openxmlformats.org/officeDocument/2006/relationships/image" Target="../media/image1124.png"/><Relationship Id="rId16" Type="http://schemas.openxmlformats.org/officeDocument/2006/relationships/customXml" Target="../ink/ink971.xml"/><Relationship Id="rId221" Type="http://schemas.openxmlformats.org/officeDocument/2006/relationships/customXml" Target="../ink/ink1078.xml"/><Relationship Id="rId319" Type="http://schemas.openxmlformats.org/officeDocument/2006/relationships/customXml" Target="../ink/ink1127.xml"/><Relationship Id="rId526" Type="http://schemas.openxmlformats.org/officeDocument/2006/relationships/image" Target="../media/image1055.png"/><Relationship Id="rId733" Type="http://schemas.openxmlformats.org/officeDocument/2006/relationships/customXml" Target="../ink/ink1336.xml"/><Relationship Id="rId165" Type="http://schemas.openxmlformats.org/officeDocument/2006/relationships/image" Target="../media/image877.png"/><Relationship Id="rId372" Type="http://schemas.openxmlformats.org/officeDocument/2006/relationships/image" Target="../media/image979.png"/><Relationship Id="rId677" Type="http://schemas.openxmlformats.org/officeDocument/2006/relationships/customXml" Target="../ink/ink1308.xml"/><Relationship Id="rId800" Type="http://schemas.openxmlformats.org/officeDocument/2006/relationships/image" Target="../media/image1191.png"/><Relationship Id="rId232" Type="http://schemas.openxmlformats.org/officeDocument/2006/relationships/image" Target="../media/image909.png"/><Relationship Id="rId27" Type="http://schemas.openxmlformats.org/officeDocument/2006/relationships/image" Target="../media/image813.png"/><Relationship Id="rId537" Type="http://schemas.openxmlformats.org/officeDocument/2006/relationships/image" Target="../media/image1060.png"/><Relationship Id="rId744" Type="http://schemas.openxmlformats.org/officeDocument/2006/relationships/image" Target="../media/image1163.png"/><Relationship Id="rId80" Type="http://schemas.openxmlformats.org/officeDocument/2006/relationships/customXml" Target="../ink/ink1003.xml"/><Relationship Id="rId176" Type="http://schemas.openxmlformats.org/officeDocument/2006/relationships/customXml" Target="../ink/ink1055.xml"/><Relationship Id="rId383" Type="http://schemas.openxmlformats.org/officeDocument/2006/relationships/customXml" Target="../ink/ink1159.xml"/><Relationship Id="rId590" Type="http://schemas.openxmlformats.org/officeDocument/2006/relationships/image" Target="../media/image1086.png"/><Relationship Id="rId604" Type="http://schemas.openxmlformats.org/officeDocument/2006/relationships/image" Target="../media/image1093.png"/><Relationship Id="rId811" Type="http://schemas.openxmlformats.org/officeDocument/2006/relationships/customXml" Target="../ink/ink1375.xml"/><Relationship Id="rId243" Type="http://schemas.openxmlformats.org/officeDocument/2006/relationships/customXml" Target="../ink/ink1089.xml"/><Relationship Id="rId450" Type="http://schemas.openxmlformats.org/officeDocument/2006/relationships/image" Target="../media/image1018.png"/><Relationship Id="rId688" Type="http://schemas.openxmlformats.org/officeDocument/2006/relationships/image" Target="../media/image1135.png"/><Relationship Id="rId38" Type="http://schemas.openxmlformats.org/officeDocument/2006/relationships/customXml" Target="../ink/ink982.xml"/><Relationship Id="rId103" Type="http://schemas.openxmlformats.org/officeDocument/2006/relationships/image" Target="../media/image145.png"/><Relationship Id="rId310" Type="http://schemas.openxmlformats.org/officeDocument/2006/relationships/image" Target="../media/image948.png"/><Relationship Id="rId548" Type="http://schemas.openxmlformats.org/officeDocument/2006/relationships/customXml" Target="../ink/ink1243.xml"/><Relationship Id="rId755" Type="http://schemas.openxmlformats.org/officeDocument/2006/relationships/customXml" Target="../ink/ink1347.xml"/><Relationship Id="rId91" Type="http://schemas.openxmlformats.org/officeDocument/2006/relationships/image" Target="../media/image845.png"/><Relationship Id="rId187" Type="http://schemas.openxmlformats.org/officeDocument/2006/relationships/image" Target="../media/image887.png"/><Relationship Id="rId394" Type="http://schemas.openxmlformats.org/officeDocument/2006/relationships/image" Target="../media/image990.png"/><Relationship Id="rId408" Type="http://schemas.openxmlformats.org/officeDocument/2006/relationships/image" Target="../media/image997.png"/><Relationship Id="rId615" Type="http://schemas.openxmlformats.org/officeDocument/2006/relationships/customXml" Target="../ink/ink1277.xml"/><Relationship Id="rId822" Type="http://schemas.openxmlformats.org/officeDocument/2006/relationships/image" Target="../media/image1202.png"/><Relationship Id="rId254" Type="http://schemas.openxmlformats.org/officeDocument/2006/relationships/image" Target="../media/image920.png"/><Relationship Id="rId699" Type="http://schemas.openxmlformats.org/officeDocument/2006/relationships/customXml" Target="../ink/ink1319.xml"/><Relationship Id="rId49" Type="http://schemas.openxmlformats.org/officeDocument/2006/relationships/image" Target="../media/image824.png"/><Relationship Id="rId114" Type="http://schemas.openxmlformats.org/officeDocument/2006/relationships/image" Target="../media/image854.png"/><Relationship Id="rId461" Type="http://schemas.openxmlformats.org/officeDocument/2006/relationships/customXml" Target="../ink/ink1198.xml"/><Relationship Id="rId559" Type="http://schemas.openxmlformats.org/officeDocument/2006/relationships/customXml" Target="../ink/ink1249.xml"/><Relationship Id="rId766" Type="http://schemas.openxmlformats.org/officeDocument/2006/relationships/image" Target="../media/image1174.png"/><Relationship Id="rId198" Type="http://schemas.openxmlformats.org/officeDocument/2006/relationships/customXml" Target="../ink/ink1066.xml"/><Relationship Id="rId321" Type="http://schemas.openxmlformats.org/officeDocument/2006/relationships/customXml" Target="../ink/ink1128.xml"/><Relationship Id="rId419" Type="http://schemas.openxmlformats.org/officeDocument/2006/relationships/customXml" Target="../ink/ink1177.xml"/><Relationship Id="rId626" Type="http://schemas.openxmlformats.org/officeDocument/2006/relationships/image" Target="../media/image1104.png"/><Relationship Id="rId833" Type="http://schemas.openxmlformats.org/officeDocument/2006/relationships/customXml" Target="../ink/ink1386.xml"/><Relationship Id="rId265" Type="http://schemas.openxmlformats.org/officeDocument/2006/relationships/customXml" Target="../ink/ink1100.xml"/><Relationship Id="rId472" Type="http://schemas.openxmlformats.org/officeDocument/2006/relationships/customXml" Target="../ink/ink1204.xml"/><Relationship Id="rId125" Type="http://schemas.openxmlformats.org/officeDocument/2006/relationships/customXml" Target="../ink/ink1029.xml"/><Relationship Id="rId332" Type="http://schemas.openxmlformats.org/officeDocument/2006/relationships/image" Target="../media/image959.png"/><Relationship Id="rId777" Type="http://schemas.openxmlformats.org/officeDocument/2006/relationships/customXml" Target="../ink/ink1358.xml"/><Relationship Id="rId637" Type="http://schemas.openxmlformats.org/officeDocument/2006/relationships/customXml" Target="../ink/ink1288.xml"/><Relationship Id="rId844" Type="http://schemas.openxmlformats.org/officeDocument/2006/relationships/image" Target="../media/image1213.png"/><Relationship Id="rId276" Type="http://schemas.openxmlformats.org/officeDocument/2006/relationships/image" Target="../media/image931.png"/><Relationship Id="rId483" Type="http://schemas.openxmlformats.org/officeDocument/2006/relationships/image" Target="../media/image1034.png"/><Relationship Id="rId690" Type="http://schemas.openxmlformats.org/officeDocument/2006/relationships/image" Target="../media/image1136.png"/><Relationship Id="rId704" Type="http://schemas.openxmlformats.org/officeDocument/2006/relationships/image" Target="../media/image1143.png"/><Relationship Id="rId40" Type="http://schemas.openxmlformats.org/officeDocument/2006/relationships/customXml" Target="../ink/ink983.xml"/><Relationship Id="rId136" Type="http://schemas.openxmlformats.org/officeDocument/2006/relationships/customXml" Target="../ink/ink1035.xml"/><Relationship Id="rId343" Type="http://schemas.openxmlformats.org/officeDocument/2006/relationships/customXml" Target="../ink/ink1139.xml"/><Relationship Id="rId550" Type="http://schemas.openxmlformats.org/officeDocument/2006/relationships/customXml" Target="../ink/ink1244.xml"/><Relationship Id="rId788" Type="http://schemas.openxmlformats.org/officeDocument/2006/relationships/image" Target="../media/image1185.png"/><Relationship Id="rId203" Type="http://schemas.openxmlformats.org/officeDocument/2006/relationships/customXml" Target="../ink/ink1069.xml"/><Relationship Id="rId648" Type="http://schemas.openxmlformats.org/officeDocument/2006/relationships/image" Target="../media/image1115.png"/><Relationship Id="rId855" Type="http://schemas.openxmlformats.org/officeDocument/2006/relationships/customXml" Target="../ink/ink1397.xml"/><Relationship Id="rId287" Type="http://schemas.openxmlformats.org/officeDocument/2006/relationships/customXml" Target="../ink/ink1111.xml"/><Relationship Id="rId410" Type="http://schemas.openxmlformats.org/officeDocument/2006/relationships/image" Target="../media/image998.png"/><Relationship Id="rId494" Type="http://schemas.openxmlformats.org/officeDocument/2006/relationships/customXml" Target="../ink/ink1215.xml"/><Relationship Id="rId508" Type="http://schemas.openxmlformats.org/officeDocument/2006/relationships/customXml" Target="../ink/ink1222.xml"/><Relationship Id="rId715" Type="http://schemas.openxmlformats.org/officeDocument/2006/relationships/customXml" Target="../ink/ink1327.xml"/><Relationship Id="rId147" Type="http://schemas.openxmlformats.org/officeDocument/2006/relationships/image" Target="../media/image868.png"/><Relationship Id="rId354" Type="http://schemas.openxmlformats.org/officeDocument/2006/relationships/image" Target="../media/image970.png"/><Relationship Id="rId799" Type="http://schemas.openxmlformats.org/officeDocument/2006/relationships/customXml" Target="../ink/ink1369.xml"/><Relationship Id="rId51" Type="http://schemas.openxmlformats.org/officeDocument/2006/relationships/image" Target="../media/image825.png"/><Relationship Id="rId561" Type="http://schemas.openxmlformats.org/officeDocument/2006/relationships/customXml" Target="../ink/ink1250.xml"/><Relationship Id="rId659" Type="http://schemas.openxmlformats.org/officeDocument/2006/relationships/customXml" Target="../ink/ink1299.xml"/><Relationship Id="rId866" Type="http://schemas.openxmlformats.org/officeDocument/2006/relationships/image" Target="../media/image1223.png"/><Relationship Id="rId214" Type="http://schemas.openxmlformats.org/officeDocument/2006/relationships/image" Target="../media/image900.png"/><Relationship Id="rId298" Type="http://schemas.openxmlformats.org/officeDocument/2006/relationships/image" Target="../media/image942.png"/><Relationship Id="rId421" Type="http://schemas.openxmlformats.org/officeDocument/2006/relationships/customXml" Target="../ink/ink1178.xml"/><Relationship Id="rId519" Type="http://schemas.openxmlformats.org/officeDocument/2006/relationships/customXml" Target="../ink/ink1228.xml"/><Relationship Id="rId158" Type="http://schemas.openxmlformats.org/officeDocument/2006/relationships/customXml" Target="../ink/ink1046.xml"/><Relationship Id="rId726" Type="http://schemas.openxmlformats.org/officeDocument/2006/relationships/image" Target="../media/image1154.png"/><Relationship Id="rId62" Type="http://schemas.openxmlformats.org/officeDocument/2006/relationships/customXml" Target="../ink/ink994.xml"/><Relationship Id="rId365" Type="http://schemas.openxmlformats.org/officeDocument/2006/relationships/customXml" Target="../ink/ink1150.xml"/><Relationship Id="rId572" Type="http://schemas.openxmlformats.org/officeDocument/2006/relationships/image" Target="../media/image1077.png"/><Relationship Id="rId225" Type="http://schemas.openxmlformats.org/officeDocument/2006/relationships/customXml" Target="../ink/ink1080.xml"/><Relationship Id="rId432" Type="http://schemas.openxmlformats.org/officeDocument/2006/relationships/image" Target="../media/image1009.png"/><Relationship Id="rId737" Type="http://schemas.openxmlformats.org/officeDocument/2006/relationships/customXml" Target="../ink/ink1338.xml"/><Relationship Id="rId73" Type="http://schemas.openxmlformats.org/officeDocument/2006/relationships/image" Target="../media/image836.png"/><Relationship Id="rId169" Type="http://schemas.openxmlformats.org/officeDocument/2006/relationships/image" Target="../media/image879.png"/><Relationship Id="rId376" Type="http://schemas.openxmlformats.org/officeDocument/2006/relationships/image" Target="../media/image981.png"/><Relationship Id="rId583" Type="http://schemas.openxmlformats.org/officeDocument/2006/relationships/customXml" Target="../ink/ink1261.xml"/><Relationship Id="rId790" Type="http://schemas.openxmlformats.org/officeDocument/2006/relationships/image" Target="../media/image1186.png"/><Relationship Id="rId804" Type="http://schemas.openxmlformats.org/officeDocument/2006/relationships/image" Target="../media/image1193.png"/><Relationship Id="rId4" Type="http://schemas.openxmlformats.org/officeDocument/2006/relationships/customXml" Target="../ink/ink965.xml"/><Relationship Id="rId236" Type="http://schemas.openxmlformats.org/officeDocument/2006/relationships/image" Target="../media/image911.png"/><Relationship Id="rId443" Type="http://schemas.openxmlformats.org/officeDocument/2006/relationships/customXml" Target="../ink/ink1189.xml"/><Relationship Id="rId650" Type="http://schemas.openxmlformats.org/officeDocument/2006/relationships/image" Target="../media/image1116.png"/><Relationship Id="rId303" Type="http://schemas.openxmlformats.org/officeDocument/2006/relationships/customXml" Target="../ink/ink1119.xml"/><Relationship Id="rId748" Type="http://schemas.openxmlformats.org/officeDocument/2006/relationships/image" Target="../media/image1165.png"/><Relationship Id="rId84" Type="http://schemas.openxmlformats.org/officeDocument/2006/relationships/customXml" Target="../ink/ink1005.xml"/><Relationship Id="rId387" Type="http://schemas.openxmlformats.org/officeDocument/2006/relationships/customXml" Target="../ink/ink1161.xml"/><Relationship Id="rId510" Type="http://schemas.openxmlformats.org/officeDocument/2006/relationships/customXml" Target="../ink/ink1223.xml"/><Relationship Id="rId594" Type="http://schemas.openxmlformats.org/officeDocument/2006/relationships/image" Target="../media/image1088.png"/><Relationship Id="rId608" Type="http://schemas.openxmlformats.org/officeDocument/2006/relationships/image" Target="../media/image1095.png"/><Relationship Id="rId815" Type="http://schemas.openxmlformats.org/officeDocument/2006/relationships/customXml" Target="../ink/ink1377.xml"/><Relationship Id="rId247" Type="http://schemas.openxmlformats.org/officeDocument/2006/relationships/customXml" Target="../ink/ink1091.xml"/><Relationship Id="rId107" Type="http://schemas.openxmlformats.org/officeDocument/2006/relationships/image" Target="../media/image851.png"/><Relationship Id="rId454" Type="http://schemas.openxmlformats.org/officeDocument/2006/relationships/image" Target="../media/image1020.png"/><Relationship Id="rId661" Type="http://schemas.openxmlformats.org/officeDocument/2006/relationships/customXml" Target="../ink/ink1300.xml"/><Relationship Id="rId759" Type="http://schemas.openxmlformats.org/officeDocument/2006/relationships/customXml" Target="../ink/ink1349.xml"/><Relationship Id="rId11" Type="http://schemas.openxmlformats.org/officeDocument/2006/relationships/image" Target="../media/image805.png"/><Relationship Id="rId314" Type="http://schemas.openxmlformats.org/officeDocument/2006/relationships/image" Target="../media/image950.png"/><Relationship Id="rId398" Type="http://schemas.openxmlformats.org/officeDocument/2006/relationships/image" Target="../media/image992.png"/><Relationship Id="rId521" Type="http://schemas.openxmlformats.org/officeDocument/2006/relationships/customXml" Target="../ink/ink1229.xml"/><Relationship Id="rId619" Type="http://schemas.openxmlformats.org/officeDocument/2006/relationships/customXml" Target="../ink/ink1279.xml"/><Relationship Id="rId95" Type="http://schemas.openxmlformats.org/officeDocument/2006/relationships/image" Target="../media/image847.png"/><Relationship Id="rId160" Type="http://schemas.openxmlformats.org/officeDocument/2006/relationships/customXml" Target="../ink/ink1047.xml"/><Relationship Id="rId826" Type="http://schemas.openxmlformats.org/officeDocument/2006/relationships/image" Target="../media/image1204.png"/><Relationship Id="rId258" Type="http://schemas.openxmlformats.org/officeDocument/2006/relationships/image" Target="../media/image922.png"/><Relationship Id="rId465" Type="http://schemas.openxmlformats.org/officeDocument/2006/relationships/customXml" Target="../ink/ink1200.xml"/><Relationship Id="rId672" Type="http://schemas.openxmlformats.org/officeDocument/2006/relationships/image" Target="../media/image1127.png"/><Relationship Id="rId22" Type="http://schemas.openxmlformats.org/officeDocument/2006/relationships/customXml" Target="../ink/ink974.xml"/><Relationship Id="rId118" Type="http://schemas.openxmlformats.org/officeDocument/2006/relationships/customXml" Target="../ink/ink1025.xml"/><Relationship Id="rId325" Type="http://schemas.openxmlformats.org/officeDocument/2006/relationships/customXml" Target="../ink/ink1130.xml"/><Relationship Id="rId532" Type="http://schemas.openxmlformats.org/officeDocument/2006/relationships/customXml" Target="../ink/ink1235.xml"/><Relationship Id="rId171" Type="http://schemas.openxmlformats.org/officeDocument/2006/relationships/image" Target="../media/image747.png"/><Relationship Id="rId837" Type="http://schemas.openxmlformats.org/officeDocument/2006/relationships/customXml" Target="../ink/ink1388.xml"/><Relationship Id="rId269" Type="http://schemas.openxmlformats.org/officeDocument/2006/relationships/customXml" Target="../ink/ink1102.xml"/><Relationship Id="rId476" Type="http://schemas.openxmlformats.org/officeDocument/2006/relationships/customXml" Target="../ink/ink1206.xml"/><Relationship Id="rId683" Type="http://schemas.openxmlformats.org/officeDocument/2006/relationships/customXml" Target="../ink/ink1311.xml"/><Relationship Id="rId33" Type="http://schemas.openxmlformats.org/officeDocument/2006/relationships/image" Target="../media/image816.png"/><Relationship Id="rId129" Type="http://schemas.openxmlformats.org/officeDocument/2006/relationships/customXml" Target="../ink/ink1031.xml"/><Relationship Id="rId336" Type="http://schemas.openxmlformats.org/officeDocument/2006/relationships/image" Target="../media/image961.png"/><Relationship Id="rId543" Type="http://schemas.openxmlformats.org/officeDocument/2006/relationships/image" Target="../media/image1063.png"/><Relationship Id="rId182" Type="http://schemas.openxmlformats.org/officeDocument/2006/relationships/customXml" Target="../ink/ink1058.xml"/><Relationship Id="rId403" Type="http://schemas.openxmlformats.org/officeDocument/2006/relationships/customXml" Target="../ink/ink1169.xml"/><Relationship Id="rId750" Type="http://schemas.openxmlformats.org/officeDocument/2006/relationships/image" Target="../media/image1166.png"/><Relationship Id="rId848" Type="http://schemas.openxmlformats.org/officeDocument/2006/relationships/image" Target="../media/image1214.png"/><Relationship Id="rId487" Type="http://schemas.openxmlformats.org/officeDocument/2006/relationships/image" Target="../media/image1036.png"/><Relationship Id="rId610" Type="http://schemas.openxmlformats.org/officeDocument/2006/relationships/image" Target="../media/image1096.png"/><Relationship Id="rId694" Type="http://schemas.openxmlformats.org/officeDocument/2006/relationships/image" Target="../media/image1138.png"/><Relationship Id="rId708" Type="http://schemas.openxmlformats.org/officeDocument/2006/relationships/image" Target="../media/image1145.png"/><Relationship Id="rId347" Type="http://schemas.openxmlformats.org/officeDocument/2006/relationships/customXml" Target="../ink/ink1141.xml"/><Relationship Id="rId44" Type="http://schemas.openxmlformats.org/officeDocument/2006/relationships/customXml" Target="../ink/ink985.xml"/><Relationship Id="rId554" Type="http://schemas.openxmlformats.org/officeDocument/2006/relationships/image" Target="../media/image1068.png"/><Relationship Id="rId761" Type="http://schemas.openxmlformats.org/officeDocument/2006/relationships/customXml" Target="../ink/ink1350.xml"/><Relationship Id="rId859" Type="http://schemas.openxmlformats.org/officeDocument/2006/relationships/customXml" Target="../ink/ink1399.xml"/><Relationship Id="rId193" Type="http://schemas.openxmlformats.org/officeDocument/2006/relationships/image" Target="../media/image890.png"/><Relationship Id="rId207" Type="http://schemas.openxmlformats.org/officeDocument/2006/relationships/customXml" Target="../ink/ink1071.xml"/><Relationship Id="rId414" Type="http://schemas.openxmlformats.org/officeDocument/2006/relationships/image" Target="../media/image1000.png"/><Relationship Id="rId498" Type="http://schemas.openxmlformats.org/officeDocument/2006/relationships/customXml" Target="../ink/ink1217.xml"/><Relationship Id="rId621" Type="http://schemas.openxmlformats.org/officeDocument/2006/relationships/customXml" Target="../ink/ink1280.xml"/><Relationship Id="rId260" Type="http://schemas.openxmlformats.org/officeDocument/2006/relationships/image" Target="../media/image923.png"/><Relationship Id="rId719" Type="http://schemas.openxmlformats.org/officeDocument/2006/relationships/customXml" Target="../ink/ink1329.xml"/><Relationship Id="rId55" Type="http://schemas.openxmlformats.org/officeDocument/2006/relationships/image" Target="../media/image827.png"/><Relationship Id="rId120" Type="http://schemas.openxmlformats.org/officeDocument/2006/relationships/customXml" Target="../ink/ink1026.xml"/><Relationship Id="rId358" Type="http://schemas.openxmlformats.org/officeDocument/2006/relationships/image" Target="../media/image972.png"/><Relationship Id="rId565" Type="http://schemas.openxmlformats.org/officeDocument/2006/relationships/customXml" Target="../ink/ink1252.xml"/><Relationship Id="rId772" Type="http://schemas.openxmlformats.org/officeDocument/2006/relationships/image" Target="../media/image1177.png"/><Relationship Id="rId218" Type="http://schemas.openxmlformats.org/officeDocument/2006/relationships/image" Target="../media/image902.png"/><Relationship Id="rId425" Type="http://schemas.openxmlformats.org/officeDocument/2006/relationships/customXml" Target="../ink/ink1180.xml"/><Relationship Id="rId632" Type="http://schemas.openxmlformats.org/officeDocument/2006/relationships/image" Target="../media/image1107.png"/><Relationship Id="rId271" Type="http://schemas.openxmlformats.org/officeDocument/2006/relationships/customXml" Target="../ink/ink1103.xml"/><Relationship Id="rId66" Type="http://schemas.openxmlformats.org/officeDocument/2006/relationships/customXml" Target="../ink/ink996.xml"/><Relationship Id="rId131" Type="http://schemas.openxmlformats.org/officeDocument/2006/relationships/customXml" Target="../ink/ink1032.xml"/><Relationship Id="rId369" Type="http://schemas.openxmlformats.org/officeDocument/2006/relationships/customXml" Target="../ink/ink1152.xml"/><Relationship Id="rId576" Type="http://schemas.openxmlformats.org/officeDocument/2006/relationships/image" Target="../media/image1079.png"/><Relationship Id="rId783" Type="http://schemas.openxmlformats.org/officeDocument/2006/relationships/customXml" Target="../ink/ink1361.xml"/><Relationship Id="rId229" Type="http://schemas.openxmlformats.org/officeDocument/2006/relationships/customXml" Target="../ink/ink1082.xml"/><Relationship Id="rId436" Type="http://schemas.openxmlformats.org/officeDocument/2006/relationships/image" Target="../media/image1011.png"/><Relationship Id="rId643" Type="http://schemas.openxmlformats.org/officeDocument/2006/relationships/customXml" Target="../ink/ink1291.xml"/><Relationship Id="rId850" Type="http://schemas.openxmlformats.org/officeDocument/2006/relationships/image" Target="../media/image1215.png"/><Relationship Id="rId77" Type="http://schemas.openxmlformats.org/officeDocument/2006/relationships/image" Target="../media/image838.png"/><Relationship Id="rId282" Type="http://schemas.openxmlformats.org/officeDocument/2006/relationships/image" Target="../media/image934.png"/><Relationship Id="rId503" Type="http://schemas.openxmlformats.org/officeDocument/2006/relationships/image" Target="../media/image1044.png"/><Relationship Id="rId587" Type="http://schemas.openxmlformats.org/officeDocument/2006/relationships/customXml" Target="../ink/ink1263.xml"/><Relationship Id="rId710" Type="http://schemas.openxmlformats.org/officeDocument/2006/relationships/image" Target="../media/image1146.png"/><Relationship Id="rId808" Type="http://schemas.openxmlformats.org/officeDocument/2006/relationships/image" Target="../media/image1195.png"/><Relationship Id="rId8" Type="http://schemas.openxmlformats.org/officeDocument/2006/relationships/customXml" Target="../ink/ink967.xml"/><Relationship Id="rId142" Type="http://schemas.openxmlformats.org/officeDocument/2006/relationships/customXml" Target="../ink/ink1038.xml"/><Relationship Id="rId447" Type="http://schemas.openxmlformats.org/officeDocument/2006/relationships/customXml" Target="../ink/ink1191.xml"/><Relationship Id="rId794" Type="http://schemas.openxmlformats.org/officeDocument/2006/relationships/image" Target="../media/image1188.png"/><Relationship Id="rId654" Type="http://schemas.openxmlformats.org/officeDocument/2006/relationships/image" Target="../media/image1118.png"/><Relationship Id="rId861" Type="http://schemas.openxmlformats.org/officeDocument/2006/relationships/customXml" Target="../ink/ink140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109/ACCESS.2021.30552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7.xml"/><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35" Type="http://schemas.openxmlformats.org/officeDocument/2006/relationships/image" Target="../media/image18.png"/><Relationship Id="rId8" Type="http://schemas.openxmlformats.org/officeDocument/2006/relationships/customXml" Target="../ink/ink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image" Target="../media/image79.png"/><Relationship Id="rId21" Type="http://schemas.openxmlformats.org/officeDocument/2006/relationships/image" Target="../media/image31.png"/><Relationship Id="rId42" Type="http://schemas.openxmlformats.org/officeDocument/2006/relationships/customXml" Target="../ink/ink40.xml"/><Relationship Id="rId63" Type="http://schemas.openxmlformats.org/officeDocument/2006/relationships/image" Target="../media/image52.png"/><Relationship Id="rId84" Type="http://schemas.openxmlformats.org/officeDocument/2006/relationships/customXml" Target="../ink/ink61.xml"/><Relationship Id="rId138" Type="http://schemas.openxmlformats.org/officeDocument/2006/relationships/customXml" Target="../ink/ink88.xml"/><Relationship Id="rId159" Type="http://schemas.openxmlformats.org/officeDocument/2006/relationships/image" Target="../media/image100.png"/><Relationship Id="rId170" Type="http://schemas.openxmlformats.org/officeDocument/2006/relationships/customXml" Target="../ink/ink104.xml"/><Relationship Id="rId191" Type="http://schemas.openxmlformats.org/officeDocument/2006/relationships/image" Target="../media/image116.png"/><Relationship Id="rId205" Type="http://schemas.openxmlformats.org/officeDocument/2006/relationships/image" Target="../media/image123.png"/><Relationship Id="rId107" Type="http://schemas.openxmlformats.org/officeDocument/2006/relationships/image" Target="../media/image74.png"/><Relationship Id="rId11" Type="http://schemas.openxmlformats.org/officeDocument/2006/relationships/image" Target="../media/image26.png"/><Relationship Id="rId32" Type="http://schemas.openxmlformats.org/officeDocument/2006/relationships/customXml" Target="../ink/ink35.xml"/><Relationship Id="rId53" Type="http://schemas.openxmlformats.org/officeDocument/2006/relationships/image" Target="../media/image47.png"/><Relationship Id="rId74" Type="http://schemas.openxmlformats.org/officeDocument/2006/relationships/customXml" Target="../ink/ink56.xml"/><Relationship Id="rId128" Type="http://schemas.openxmlformats.org/officeDocument/2006/relationships/customXml" Target="../ink/ink83.xml"/><Relationship Id="rId149" Type="http://schemas.openxmlformats.org/officeDocument/2006/relationships/image" Target="../media/image95.png"/><Relationship Id="rId5" Type="http://schemas.openxmlformats.org/officeDocument/2006/relationships/image" Target="../media/image23.png"/><Relationship Id="rId95" Type="http://schemas.openxmlformats.org/officeDocument/2006/relationships/image" Target="../media/image68.png"/><Relationship Id="rId160" Type="http://schemas.openxmlformats.org/officeDocument/2006/relationships/customXml" Target="../ink/ink99.xml"/><Relationship Id="rId181" Type="http://schemas.openxmlformats.org/officeDocument/2006/relationships/image" Target="../media/image111.png"/><Relationship Id="rId22" Type="http://schemas.openxmlformats.org/officeDocument/2006/relationships/customXml" Target="../ink/ink30.xml"/><Relationship Id="rId43" Type="http://schemas.openxmlformats.org/officeDocument/2006/relationships/image" Target="../media/image42.png"/><Relationship Id="rId64" Type="http://schemas.openxmlformats.org/officeDocument/2006/relationships/customXml" Target="../ink/ink51.xml"/><Relationship Id="rId118" Type="http://schemas.openxmlformats.org/officeDocument/2006/relationships/customXml" Target="../ink/ink78.xml"/><Relationship Id="rId139" Type="http://schemas.openxmlformats.org/officeDocument/2006/relationships/image" Target="../media/image90.png"/><Relationship Id="rId85" Type="http://schemas.openxmlformats.org/officeDocument/2006/relationships/image" Target="../media/image63.png"/><Relationship Id="rId150" Type="http://schemas.openxmlformats.org/officeDocument/2006/relationships/customXml" Target="../ink/ink94.xml"/><Relationship Id="rId171" Type="http://schemas.openxmlformats.org/officeDocument/2006/relationships/image" Target="../media/image106.png"/><Relationship Id="rId192" Type="http://schemas.openxmlformats.org/officeDocument/2006/relationships/customXml" Target="../ink/ink115.xml"/><Relationship Id="rId206" Type="http://schemas.openxmlformats.org/officeDocument/2006/relationships/customXml" Target="../ink/ink122.xml"/><Relationship Id="rId12" Type="http://schemas.openxmlformats.org/officeDocument/2006/relationships/customXml" Target="../ink/ink25.xml"/><Relationship Id="rId33" Type="http://schemas.openxmlformats.org/officeDocument/2006/relationships/image" Target="../media/image37.png"/><Relationship Id="rId108" Type="http://schemas.openxmlformats.org/officeDocument/2006/relationships/customXml" Target="../ink/ink73.xml"/><Relationship Id="rId129" Type="http://schemas.openxmlformats.org/officeDocument/2006/relationships/image" Target="../media/image85.png"/><Relationship Id="rId54" Type="http://schemas.openxmlformats.org/officeDocument/2006/relationships/customXml" Target="../ink/ink46.xml"/><Relationship Id="rId75" Type="http://schemas.openxmlformats.org/officeDocument/2006/relationships/image" Target="../media/image58.png"/><Relationship Id="rId96" Type="http://schemas.openxmlformats.org/officeDocument/2006/relationships/customXml" Target="../ink/ink67.xml"/><Relationship Id="rId140" Type="http://schemas.openxmlformats.org/officeDocument/2006/relationships/customXml" Target="../ink/ink89.xml"/><Relationship Id="rId161" Type="http://schemas.openxmlformats.org/officeDocument/2006/relationships/image" Target="../media/image101.png"/><Relationship Id="rId182" Type="http://schemas.openxmlformats.org/officeDocument/2006/relationships/customXml" Target="../ink/ink110.xml"/><Relationship Id="rId6" Type="http://schemas.openxmlformats.org/officeDocument/2006/relationships/customXml" Target="../ink/ink22.xml"/><Relationship Id="rId23" Type="http://schemas.openxmlformats.org/officeDocument/2006/relationships/image" Target="../media/image32.png"/><Relationship Id="rId119" Type="http://schemas.openxmlformats.org/officeDocument/2006/relationships/image" Target="../media/image80.png"/><Relationship Id="rId44" Type="http://schemas.openxmlformats.org/officeDocument/2006/relationships/customXml" Target="../ink/ink41.xml"/><Relationship Id="rId65" Type="http://schemas.openxmlformats.org/officeDocument/2006/relationships/image" Target="../media/image53.png"/><Relationship Id="rId86" Type="http://schemas.openxmlformats.org/officeDocument/2006/relationships/customXml" Target="../ink/ink62.xml"/><Relationship Id="rId130" Type="http://schemas.openxmlformats.org/officeDocument/2006/relationships/customXml" Target="../ink/ink84.xml"/><Relationship Id="rId151" Type="http://schemas.openxmlformats.org/officeDocument/2006/relationships/image" Target="../media/image96.png"/><Relationship Id="rId172" Type="http://schemas.openxmlformats.org/officeDocument/2006/relationships/customXml" Target="../ink/ink105.xml"/><Relationship Id="rId193" Type="http://schemas.openxmlformats.org/officeDocument/2006/relationships/image" Target="../media/image117.png"/><Relationship Id="rId207" Type="http://schemas.openxmlformats.org/officeDocument/2006/relationships/image" Target="../media/image124.png"/><Relationship Id="rId13" Type="http://schemas.openxmlformats.org/officeDocument/2006/relationships/image" Target="../media/image27.png"/><Relationship Id="rId109" Type="http://schemas.openxmlformats.org/officeDocument/2006/relationships/image" Target="../media/image75.png"/><Relationship Id="rId34" Type="http://schemas.openxmlformats.org/officeDocument/2006/relationships/customXml" Target="../ink/ink36.xml"/><Relationship Id="rId55" Type="http://schemas.openxmlformats.org/officeDocument/2006/relationships/image" Target="../media/image48.png"/><Relationship Id="rId76" Type="http://schemas.openxmlformats.org/officeDocument/2006/relationships/customXml" Target="../ink/ink57.xml"/><Relationship Id="rId97" Type="http://schemas.openxmlformats.org/officeDocument/2006/relationships/image" Target="../media/image69.png"/><Relationship Id="rId120" Type="http://schemas.openxmlformats.org/officeDocument/2006/relationships/customXml" Target="../ink/ink79.xml"/><Relationship Id="rId141" Type="http://schemas.openxmlformats.org/officeDocument/2006/relationships/image" Target="../media/image91.png"/><Relationship Id="rId7" Type="http://schemas.openxmlformats.org/officeDocument/2006/relationships/image" Target="../media/image24.png"/><Relationship Id="rId162" Type="http://schemas.openxmlformats.org/officeDocument/2006/relationships/customXml" Target="../ink/ink100.xml"/><Relationship Id="rId183" Type="http://schemas.openxmlformats.org/officeDocument/2006/relationships/image" Target="../media/image112.png"/><Relationship Id="rId24" Type="http://schemas.openxmlformats.org/officeDocument/2006/relationships/customXml" Target="../ink/ink31.xml"/><Relationship Id="rId40" Type="http://schemas.openxmlformats.org/officeDocument/2006/relationships/customXml" Target="../ink/ink39.xml"/><Relationship Id="rId45" Type="http://schemas.openxmlformats.org/officeDocument/2006/relationships/image" Target="../media/image43.png"/><Relationship Id="rId66" Type="http://schemas.openxmlformats.org/officeDocument/2006/relationships/customXml" Target="../ink/ink52.xml"/><Relationship Id="rId87" Type="http://schemas.openxmlformats.org/officeDocument/2006/relationships/image" Target="../media/image64.png"/><Relationship Id="rId110" Type="http://schemas.openxmlformats.org/officeDocument/2006/relationships/customXml" Target="../ink/ink74.xml"/><Relationship Id="rId115" Type="http://schemas.openxmlformats.org/officeDocument/2006/relationships/image" Target="../media/image78.png"/><Relationship Id="rId131" Type="http://schemas.openxmlformats.org/officeDocument/2006/relationships/image" Target="../media/image86.png"/><Relationship Id="rId136" Type="http://schemas.openxmlformats.org/officeDocument/2006/relationships/customXml" Target="../ink/ink87.xml"/><Relationship Id="rId157" Type="http://schemas.openxmlformats.org/officeDocument/2006/relationships/image" Target="../media/image99.png"/><Relationship Id="rId178" Type="http://schemas.openxmlformats.org/officeDocument/2006/relationships/customXml" Target="../ink/ink108.xml"/><Relationship Id="rId61" Type="http://schemas.openxmlformats.org/officeDocument/2006/relationships/image" Target="../media/image51.png"/><Relationship Id="rId82" Type="http://schemas.openxmlformats.org/officeDocument/2006/relationships/customXml" Target="../ink/ink60.xml"/><Relationship Id="rId152" Type="http://schemas.openxmlformats.org/officeDocument/2006/relationships/customXml" Target="../ink/ink95.xml"/><Relationship Id="rId173" Type="http://schemas.openxmlformats.org/officeDocument/2006/relationships/image" Target="../media/image107.png"/><Relationship Id="rId194" Type="http://schemas.openxmlformats.org/officeDocument/2006/relationships/customXml" Target="../ink/ink116.xml"/><Relationship Id="rId199" Type="http://schemas.openxmlformats.org/officeDocument/2006/relationships/image" Target="../media/image120.png"/><Relationship Id="rId203" Type="http://schemas.openxmlformats.org/officeDocument/2006/relationships/image" Target="../media/image122.png"/><Relationship Id="rId19" Type="http://schemas.openxmlformats.org/officeDocument/2006/relationships/image" Target="../media/image30.png"/><Relationship Id="rId14" Type="http://schemas.openxmlformats.org/officeDocument/2006/relationships/customXml" Target="../ink/ink26.xml"/><Relationship Id="rId30" Type="http://schemas.openxmlformats.org/officeDocument/2006/relationships/customXml" Target="../ink/ink34.xml"/><Relationship Id="rId35" Type="http://schemas.openxmlformats.org/officeDocument/2006/relationships/image" Target="../media/image38.png"/><Relationship Id="rId56" Type="http://schemas.openxmlformats.org/officeDocument/2006/relationships/customXml" Target="../ink/ink47.xml"/><Relationship Id="rId77" Type="http://schemas.openxmlformats.org/officeDocument/2006/relationships/image" Target="../media/image59.png"/><Relationship Id="rId100" Type="http://schemas.openxmlformats.org/officeDocument/2006/relationships/customXml" Target="../ink/ink69.xml"/><Relationship Id="rId105" Type="http://schemas.openxmlformats.org/officeDocument/2006/relationships/image" Target="../media/image73.png"/><Relationship Id="rId126" Type="http://schemas.openxmlformats.org/officeDocument/2006/relationships/customXml" Target="../ink/ink82.xml"/><Relationship Id="rId147" Type="http://schemas.openxmlformats.org/officeDocument/2006/relationships/image" Target="../media/image94.png"/><Relationship Id="rId168" Type="http://schemas.openxmlformats.org/officeDocument/2006/relationships/customXml" Target="../ink/ink103.xml"/><Relationship Id="rId8" Type="http://schemas.openxmlformats.org/officeDocument/2006/relationships/customXml" Target="../ink/ink23.xml"/><Relationship Id="rId51" Type="http://schemas.openxmlformats.org/officeDocument/2006/relationships/image" Target="../media/image46.png"/><Relationship Id="rId72" Type="http://schemas.openxmlformats.org/officeDocument/2006/relationships/customXml" Target="../ink/ink55.xml"/><Relationship Id="rId93" Type="http://schemas.openxmlformats.org/officeDocument/2006/relationships/image" Target="../media/image67.png"/><Relationship Id="rId98" Type="http://schemas.openxmlformats.org/officeDocument/2006/relationships/customXml" Target="../ink/ink68.xml"/><Relationship Id="rId121" Type="http://schemas.openxmlformats.org/officeDocument/2006/relationships/image" Target="../media/image81.png"/><Relationship Id="rId142" Type="http://schemas.openxmlformats.org/officeDocument/2006/relationships/customXml" Target="../ink/ink90.xml"/><Relationship Id="rId163" Type="http://schemas.openxmlformats.org/officeDocument/2006/relationships/image" Target="../media/image102.png"/><Relationship Id="rId184" Type="http://schemas.openxmlformats.org/officeDocument/2006/relationships/customXml" Target="../ink/ink111.xml"/><Relationship Id="rId189" Type="http://schemas.openxmlformats.org/officeDocument/2006/relationships/image" Target="../media/image115.png"/><Relationship Id="rId3" Type="http://schemas.openxmlformats.org/officeDocument/2006/relationships/image" Target="../media/image22.png"/><Relationship Id="rId25" Type="http://schemas.openxmlformats.org/officeDocument/2006/relationships/image" Target="../media/image33.png"/><Relationship Id="rId46" Type="http://schemas.openxmlformats.org/officeDocument/2006/relationships/customXml" Target="../ink/ink42.xml"/><Relationship Id="rId67" Type="http://schemas.openxmlformats.org/officeDocument/2006/relationships/image" Target="../media/image54.png"/><Relationship Id="rId116" Type="http://schemas.openxmlformats.org/officeDocument/2006/relationships/customXml" Target="../ink/ink77.xml"/><Relationship Id="rId137" Type="http://schemas.openxmlformats.org/officeDocument/2006/relationships/image" Target="../media/image89.png"/><Relationship Id="rId158" Type="http://schemas.openxmlformats.org/officeDocument/2006/relationships/customXml" Target="../ink/ink98.xml"/><Relationship Id="rId20" Type="http://schemas.openxmlformats.org/officeDocument/2006/relationships/customXml" Target="../ink/ink29.xml"/><Relationship Id="rId41" Type="http://schemas.openxmlformats.org/officeDocument/2006/relationships/image" Target="../media/image41.png"/><Relationship Id="rId62" Type="http://schemas.openxmlformats.org/officeDocument/2006/relationships/customXml" Target="../ink/ink50.xml"/><Relationship Id="rId83" Type="http://schemas.openxmlformats.org/officeDocument/2006/relationships/image" Target="../media/image62.png"/><Relationship Id="rId88" Type="http://schemas.openxmlformats.org/officeDocument/2006/relationships/customXml" Target="../ink/ink63.xml"/><Relationship Id="rId111" Type="http://schemas.openxmlformats.org/officeDocument/2006/relationships/image" Target="../media/image76.png"/><Relationship Id="rId132" Type="http://schemas.openxmlformats.org/officeDocument/2006/relationships/customXml" Target="../ink/ink85.xml"/><Relationship Id="rId153" Type="http://schemas.openxmlformats.org/officeDocument/2006/relationships/image" Target="../media/image97.png"/><Relationship Id="rId174" Type="http://schemas.openxmlformats.org/officeDocument/2006/relationships/customXml" Target="../ink/ink106.xml"/><Relationship Id="rId179" Type="http://schemas.openxmlformats.org/officeDocument/2006/relationships/image" Target="../media/image110.png"/><Relationship Id="rId195" Type="http://schemas.openxmlformats.org/officeDocument/2006/relationships/image" Target="../media/image118.png"/><Relationship Id="rId190" Type="http://schemas.openxmlformats.org/officeDocument/2006/relationships/customXml" Target="../ink/ink114.xml"/><Relationship Id="rId204" Type="http://schemas.openxmlformats.org/officeDocument/2006/relationships/customXml" Target="../ink/ink121.xml"/><Relationship Id="rId15" Type="http://schemas.openxmlformats.org/officeDocument/2006/relationships/image" Target="../media/image28.png"/><Relationship Id="rId36" Type="http://schemas.openxmlformats.org/officeDocument/2006/relationships/customXml" Target="../ink/ink37.xml"/><Relationship Id="rId57" Type="http://schemas.openxmlformats.org/officeDocument/2006/relationships/image" Target="../media/image49.png"/><Relationship Id="rId106" Type="http://schemas.openxmlformats.org/officeDocument/2006/relationships/customXml" Target="../ink/ink72.xml"/><Relationship Id="rId127" Type="http://schemas.openxmlformats.org/officeDocument/2006/relationships/image" Target="../media/image84.png"/><Relationship Id="rId10" Type="http://schemas.openxmlformats.org/officeDocument/2006/relationships/customXml" Target="../ink/ink24.xml"/><Relationship Id="rId31" Type="http://schemas.openxmlformats.org/officeDocument/2006/relationships/image" Target="../media/image36.png"/><Relationship Id="rId52" Type="http://schemas.openxmlformats.org/officeDocument/2006/relationships/customXml" Target="../ink/ink45.xml"/><Relationship Id="rId73" Type="http://schemas.openxmlformats.org/officeDocument/2006/relationships/image" Target="../media/image57.png"/><Relationship Id="rId78" Type="http://schemas.openxmlformats.org/officeDocument/2006/relationships/customXml" Target="../ink/ink58.xml"/><Relationship Id="rId94" Type="http://schemas.openxmlformats.org/officeDocument/2006/relationships/customXml" Target="../ink/ink66.xml"/><Relationship Id="rId99" Type="http://schemas.openxmlformats.org/officeDocument/2006/relationships/image" Target="../media/image70.png"/><Relationship Id="rId101" Type="http://schemas.openxmlformats.org/officeDocument/2006/relationships/image" Target="../media/image71.png"/><Relationship Id="rId122" Type="http://schemas.openxmlformats.org/officeDocument/2006/relationships/customXml" Target="../ink/ink80.xml"/><Relationship Id="rId143" Type="http://schemas.openxmlformats.org/officeDocument/2006/relationships/image" Target="../media/image92.png"/><Relationship Id="rId148" Type="http://schemas.openxmlformats.org/officeDocument/2006/relationships/customXml" Target="../ink/ink93.xml"/><Relationship Id="rId164" Type="http://schemas.openxmlformats.org/officeDocument/2006/relationships/customXml" Target="../ink/ink101.xml"/><Relationship Id="rId169" Type="http://schemas.openxmlformats.org/officeDocument/2006/relationships/image" Target="../media/image105.png"/><Relationship Id="rId185" Type="http://schemas.openxmlformats.org/officeDocument/2006/relationships/image" Target="../media/image113.png"/><Relationship Id="rId4" Type="http://schemas.openxmlformats.org/officeDocument/2006/relationships/customXml" Target="../ink/ink21.xml"/><Relationship Id="rId9" Type="http://schemas.openxmlformats.org/officeDocument/2006/relationships/image" Target="../media/image25.png"/><Relationship Id="rId180" Type="http://schemas.openxmlformats.org/officeDocument/2006/relationships/customXml" Target="../ink/ink109.xml"/><Relationship Id="rId26" Type="http://schemas.openxmlformats.org/officeDocument/2006/relationships/customXml" Target="../ink/ink32.xml"/><Relationship Id="rId47" Type="http://schemas.openxmlformats.org/officeDocument/2006/relationships/image" Target="../media/image44.png"/><Relationship Id="rId68" Type="http://schemas.openxmlformats.org/officeDocument/2006/relationships/customXml" Target="../ink/ink53.xml"/><Relationship Id="rId89" Type="http://schemas.openxmlformats.org/officeDocument/2006/relationships/image" Target="../media/image65.png"/><Relationship Id="rId112" Type="http://schemas.openxmlformats.org/officeDocument/2006/relationships/customXml" Target="../ink/ink75.xml"/><Relationship Id="rId133" Type="http://schemas.openxmlformats.org/officeDocument/2006/relationships/image" Target="../media/image87.png"/><Relationship Id="rId154" Type="http://schemas.openxmlformats.org/officeDocument/2006/relationships/customXml" Target="../ink/ink96.xml"/><Relationship Id="rId175" Type="http://schemas.openxmlformats.org/officeDocument/2006/relationships/image" Target="../media/image108.png"/><Relationship Id="rId196" Type="http://schemas.openxmlformats.org/officeDocument/2006/relationships/customXml" Target="../ink/ink117.xml"/><Relationship Id="rId200" Type="http://schemas.openxmlformats.org/officeDocument/2006/relationships/customXml" Target="../ink/ink119.xml"/><Relationship Id="rId16" Type="http://schemas.openxmlformats.org/officeDocument/2006/relationships/customXml" Target="../ink/ink27.xml"/><Relationship Id="rId37" Type="http://schemas.openxmlformats.org/officeDocument/2006/relationships/image" Target="../media/image39.png"/><Relationship Id="rId58" Type="http://schemas.openxmlformats.org/officeDocument/2006/relationships/customXml" Target="../ink/ink48.xml"/><Relationship Id="rId79" Type="http://schemas.openxmlformats.org/officeDocument/2006/relationships/image" Target="../media/image60.png"/><Relationship Id="rId102" Type="http://schemas.openxmlformats.org/officeDocument/2006/relationships/customXml" Target="../ink/ink70.xml"/><Relationship Id="rId123" Type="http://schemas.openxmlformats.org/officeDocument/2006/relationships/image" Target="../media/image82.png"/><Relationship Id="rId144" Type="http://schemas.openxmlformats.org/officeDocument/2006/relationships/customXml" Target="../ink/ink91.xml"/><Relationship Id="rId90" Type="http://schemas.openxmlformats.org/officeDocument/2006/relationships/customXml" Target="../ink/ink64.xml"/><Relationship Id="rId165" Type="http://schemas.openxmlformats.org/officeDocument/2006/relationships/image" Target="../media/image103.png"/><Relationship Id="rId186" Type="http://schemas.openxmlformats.org/officeDocument/2006/relationships/customXml" Target="../ink/ink112.xml"/><Relationship Id="rId27" Type="http://schemas.openxmlformats.org/officeDocument/2006/relationships/image" Target="../media/image34.png"/><Relationship Id="rId48" Type="http://schemas.openxmlformats.org/officeDocument/2006/relationships/customXml" Target="../ink/ink43.xml"/><Relationship Id="rId69" Type="http://schemas.openxmlformats.org/officeDocument/2006/relationships/image" Target="../media/image55.png"/><Relationship Id="rId113" Type="http://schemas.openxmlformats.org/officeDocument/2006/relationships/image" Target="../media/image77.png"/><Relationship Id="rId134" Type="http://schemas.openxmlformats.org/officeDocument/2006/relationships/customXml" Target="../ink/ink86.xml"/><Relationship Id="rId80" Type="http://schemas.openxmlformats.org/officeDocument/2006/relationships/customXml" Target="../ink/ink59.xml"/><Relationship Id="rId155" Type="http://schemas.openxmlformats.org/officeDocument/2006/relationships/image" Target="../media/image98.png"/><Relationship Id="rId176" Type="http://schemas.openxmlformats.org/officeDocument/2006/relationships/customXml" Target="../ink/ink107.xml"/><Relationship Id="rId197" Type="http://schemas.openxmlformats.org/officeDocument/2006/relationships/image" Target="../media/image119.png"/><Relationship Id="rId201" Type="http://schemas.openxmlformats.org/officeDocument/2006/relationships/image" Target="../media/image121.png"/><Relationship Id="rId17" Type="http://schemas.openxmlformats.org/officeDocument/2006/relationships/image" Target="../media/image29.png"/><Relationship Id="rId38" Type="http://schemas.openxmlformats.org/officeDocument/2006/relationships/customXml" Target="../ink/ink38.xml"/><Relationship Id="rId59" Type="http://schemas.openxmlformats.org/officeDocument/2006/relationships/image" Target="../media/image50.png"/><Relationship Id="rId103" Type="http://schemas.openxmlformats.org/officeDocument/2006/relationships/image" Target="../media/image72.png"/><Relationship Id="rId124" Type="http://schemas.openxmlformats.org/officeDocument/2006/relationships/customXml" Target="../ink/ink81.xml"/><Relationship Id="rId70" Type="http://schemas.openxmlformats.org/officeDocument/2006/relationships/customXml" Target="../ink/ink54.xml"/><Relationship Id="rId91" Type="http://schemas.openxmlformats.org/officeDocument/2006/relationships/image" Target="../media/image66.png"/><Relationship Id="rId145" Type="http://schemas.openxmlformats.org/officeDocument/2006/relationships/image" Target="../media/image93.png"/><Relationship Id="rId166" Type="http://schemas.openxmlformats.org/officeDocument/2006/relationships/customXml" Target="../ink/ink102.xml"/><Relationship Id="rId187" Type="http://schemas.openxmlformats.org/officeDocument/2006/relationships/image" Target="../media/image114.png"/><Relationship Id="rId1" Type="http://schemas.openxmlformats.org/officeDocument/2006/relationships/slideLayout" Target="../slideLayouts/slideLayout2.xml"/><Relationship Id="rId28" Type="http://schemas.openxmlformats.org/officeDocument/2006/relationships/customXml" Target="../ink/ink33.xml"/><Relationship Id="rId49" Type="http://schemas.openxmlformats.org/officeDocument/2006/relationships/image" Target="../media/image45.png"/><Relationship Id="rId114" Type="http://schemas.openxmlformats.org/officeDocument/2006/relationships/customXml" Target="../ink/ink76.xml"/><Relationship Id="rId60" Type="http://schemas.openxmlformats.org/officeDocument/2006/relationships/customXml" Target="../ink/ink49.xml"/><Relationship Id="rId81" Type="http://schemas.openxmlformats.org/officeDocument/2006/relationships/image" Target="../media/image61.png"/><Relationship Id="rId135" Type="http://schemas.openxmlformats.org/officeDocument/2006/relationships/image" Target="../media/image88.png"/><Relationship Id="rId156" Type="http://schemas.openxmlformats.org/officeDocument/2006/relationships/customXml" Target="../ink/ink97.xml"/><Relationship Id="rId177" Type="http://schemas.openxmlformats.org/officeDocument/2006/relationships/image" Target="../media/image109.png"/><Relationship Id="rId198" Type="http://schemas.openxmlformats.org/officeDocument/2006/relationships/customXml" Target="../ink/ink118.xml"/><Relationship Id="rId202" Type="http://schemas.openxmlformats.org/officeDocument/2006/relationships/customXml" Target="../ink/ink120.xml"/><Relationship Id="rId18" Type="http://schemas.openxmlformats.org/officeDocument/2006/relationships/customXml" Target="../ink/ink28.xml"/><Relationship Id="rId39" Type="http://schemas.openxmlformats.org/officeDocument/2006/relationships/image" Target="../media/image40.png"/><Relationship Id="rId50" Type="http://schemas.openxmlformats.org/officeDocument/2006/relationships/customXml" Target="../ink/ink44.xml"/><Relationship Id="rId104" Type="http://schemas.openxmlformats.org/officeDocument/2006/relationships/customXml" Target="../ink/ink71.xml"/><Relationship Id="rId125" Type="http://schemas.openxmlformats.org/officeDocument/2006/relationships/image" Target="../media/image83.png"/><Relationship Id="rId146" Type="http://schemas.openxmlformats.org/officeDocument/2006/relationships/customXml" Target="../ink/ink92.xml"/><Relationship Id="rId167" Type="http://schemas.openxmlformats.org/officeDocument/2006/relationships/image" Target="../media/image104.png"/><Relationship Id="rId188" Type="http://schemas.openxmlformats.org/officeDocument/2006/relationships/customXml" Target="../ink/ink113.xml"/><Relationship Id="rId71" Type="http://schemas.openxmlformats.org/officeDocument/2006/relationships/image" Target="../media/image56.png"/><Relationship Id="rId92" Type="http://schemas.openxmlformats.org/officeDocument/2006/relationships/customXml" Target="../ink/ink65.xml"/><Relationship Id="rId2" Type="http://schemas.openxmlformats.org/officeDocument/2006/relationships/customXml" Target="../ink/ink20.xml"/><Relationship Id="rId29" Type="http://schemas.openxmlformats.org/officeDocument/2006/relationships/image" Target="../media/image35.png"/></Relationships>
</file>

<file path=ppt/slides/_rels/slide8.xml.rels><?xml version="1.0" encoding="UTF-8" standalone="yes"?>
<Relationships xmlns="http://schemas.openxmlformats.org/package/2006/relationships"><Relationship Id="rId117" Type="http://schemas.openxmlformats.org/officeDocument/2006/relationships/image" Target="../media/image182.png"/><Relationship Id="rId21" Type="http://schemas.openxmlformats.org/officeDocument/2006/relationships/image" Target="../media/image134.png"/><Relationship Id="rId42" Type="http://schemas.openxmlformats.org/officeDocument/2006/relationships/customXml" Target="../ink/ink143.xml"/><Relationship Id="rId63" Type="http://schemas.openxmlformats.org/officeDocument/2006/relationships/image" Target="../media/image155.png"/><Relationship Id="rId84" Type="http://schemas.openxmlformats.org/officeDocument/2006/relationships/customXml" Target="../ink/ink164.xml"/><Relationship Id="rId138" Type="http://schemas.openxmlformats.org/officeDocument/2006/relationships/customXml" Target="../ink/ink191.xml"/><Relationship Id="rId159" Type="http://schemas.openxmlformats.org/officeDocument/2006/relationships/image" Target="../media/image203.png"/><Relationship Id="rId170" Type="http://schemas.openxmlformats.org/officeDocument/2006/relationships/customXml" Target="../ink/ink207.xml"/><Relationship Id="rId107" Type="http://schemas.openxmlformats.org/officeDocument/2006/relationships/image" Target="../media/image177.png"/><Relationship Id="rId11" Type="http://schemas.openxmlformats.org/officeDocument/2006/relationships/image" Target="../media/image129.png"/><Relationship Id="rId32" Type="http://schemas.openxmlformats.org/officeDocument/2006/relationships/customXml" Target="../ink/ink138.xml"/><Relationship Id="rId53" Type="http://schemas.openxmlformats.org/officeDocument/2006/relationships/image" Target="../media/image150.png"/><Relationship Id="rId74" Type="http://schemas.openxmlformats.org/officeDocument/2006/relationships/customXml" Target="../ink/ink159.xml"/><Relationship Id="rId128" Type="http://schemas.openxmlformats.org/officeDocument/2006/relationships/customXml" Target="../ink/ink186.xml"/><Relationship Id="rId149" Type="http://schemas.openxmlformats.org/officeDocument/2006/relationships/image" Target="../media/image198.png"/><Relationship Id="rId5" Type="http://schemas.openxmlformats.org/officeDocument/2006/relationships/image" Target="../media/image126.png"/><Relationship Id="rId95" Type="http://schemas.openxmlformats.org/officeDocument/2006/relationships/image" Target="../media/image171.png"/><Relationship Id="rId160" Type="http://schemas.openxmlformats.org/officeDocument/2006/relationships/customXml" Target="../ink/ink202.xml"/><Relationship Id="rId22" Type="http://schemas.openxmlformats.org/officeDocument/2006/relationships/customXml" Target="../ink/ink133.xml"/><Relationship Id="rId43" Type="http://schemas.openxmlformats.org/officeDocument/2006/relationships/image" Target="../media/image145.png"/><Relationship Id="rId64" Type="http://schemas.openxmlformats.org/officeDocument/2006/relationships/customXml" Target="../ink/ink154.xml"/><Relationship Id="rId118" Type="http://schemas.openxmlformats.org/officeDocument/2006/relationships/customXml" Target="../ink/ink181.xml"/><Relationship Id="rId139" Type="http://schemas.openxmlformats.org/officeDocument/2006/relationships/image" Target="../media/image193.png"/><Relationship Id="rId85" Type="http://schemas.openxmlformats.org/officeDocument/2006/relationships/image" Target="../media/image166.png"/><Relationship Id="rId150" Type="http://schemas.openxmlformats.org/officeDocument/2006/relationships/customXml" Target="../ink/ink197.xml"/><Relationship Id="rId171" Type="http://schemas.openxmlformats.org/officeDocument/2006/relationships/image" Target="../media/image209.png"/><Relationship Id="rId12" Type="http://schemas.openxmlformats.org/officeDocument/2006/relationships/customXml" Target="../ink/ink128.xml"/><Relationship Id="rId33" Type="http://schemas.openxmlformats.org/officeDocument/2006/relationships/image" Target="../media/image140.png"/><Relationship Id="rId108" Type="http://schemas.openxmlformats.org/officeDocument/2006/relationships/customXml" Target="../ink/ink176.xml"/><Relationship Id="rId129" Type="http://schemas.openxmlformats.org/officeDocument/2006/relationships/image" Target="../media/image188.png"/><Relationship Id="rId54" Type="http://schemas.openxmlformats.org/officeDocument/2006/relationships/customXml" Target="../ink/ink149.xml"/><Relationship Id="rId75" Type="http://schemas.openxmlformats.org/officeDocument/2006/relationships/image" Target="../media/image161.png"/><Relationship Id="rId96" Type="http://schemas.openxmlformats.org/officeDocument/2006/relationships/customXml" Target="../ink/ink170.xml"/><Relationship Id="rId140" Type="http://schemas.openxmlformats.org/officeDocument/2006/relationships/customXml" Target="../ink/ink192.xml"/><Relationship Id="rId161" Type="http://schemas.openxmlformats.org/officeDocument/2006/relationships/image" Target="../media/image204.png"/><Relationship Id="rId6" Type="http://schemas.openxmlformats.org/officeDocument/2006/relationships/customXml" Target="../ink/ink125.xml"/><Relationship Id="rId23" Type="http://schemas.openxmlformats.org/officeDocument/2006/relationships/image" Target="../media/image135.png"/><Relationship Id="rId28" Type="http://schemas.openxmlformats.org/officeDocument/2006/relationships/customXml" Target="../ink/ink136.xml"/><Relationship Id="rId49" Type="http://schemas.openxmlformats.org/officeDocument/2006/relationships/image" Target="../media/image148.png"/><Relationship Id="rId114" Type="http://schemas.openxmlformats.org/officeDocument/2006/relationships/customXml" Target="../ink/ink179.xml"/><Relationship Id="rId119" Type="http://schemas.openxmlformats.org/officeDocument/2006/relationships/image" Target="../media/image183.png"/><Relationship Id="rId44" Type="http://schemas.openxmlformats.org/officeDocument/2006/relationships/customXml" Target="../ink/ink144.xml"/><Relationship Id="rId60" Type="http://schemas.openxmlformats.org/officeDocument/2006/relationships/customXml" Target="../ink/ink152.xml"/><Relationship Id="rId65" Type="http://schemas.openxmlformats.org/officeDocument/2006/relationships/image" Target="../media/image156.png"/><Relationship Id="rId81" Type="http://schemas.openxmlformats.org/officeDocument/2006/relationships/image" Target="../media/image164.png"/><Relationship Id="rId86" Type="http://schemas.openxmlformats.org/officeDocument/2006/relationships/customXml" Target="../ink/ink165.xml"/><Relationship Id="rId130" Type="http://schemas.openxmlformats.org/officeDocument/2006/relationships/customXml" Target="../ink/ink187.xml"/><Relationship Id="rId135" Type="http://schemas.openxmlformats.org/officeDocument/2006/relationships/image" Target="../media/image191.png"/><Relationship Id="rId151" Type="http://schemas.openxmlformats.org/officeDocument/2006/relationships/image" Target="../media/image199.png"/><Relationship Id="rId156" Type="http://schemas.openxmlformats.org/officeDocument/2006/relationships/customXml" Target="../ink/ink200.xml"/><Relationship Id="rId177" Type="http://schemas.openxmlformats.org/officeDocument/2006/relationships/image" Target="../media/image212.png"/><Relationship Id="rId172" Type="http://schemas.openxmlformats.org/officeDocument/2006/relationships/customXml" Target="../ink/ink208.xml"/><Relationship Id="rId13" Type="http://schemas.openxmlformats.org/officeDocument/2006/relationships/image" Target="../media/image130.png"/><Relationship Id="rId18" Type="http://schemas.openxmlformats.org/officeDocument/2006/relationships/customXml" Target="../ink/ink131.xml"/><Relationship Id="rId39" Type="http://schemas.openxmlformats.org/officeDocument/2006/relationships/image" Target="../media/image143.png"/><Relationship Id="rId109" Type="http://schemas.openxmlformats.org/officeDocument/2006/relationships/image" Target="../media/image178.png"/><Relationship Id="rId34" Type="http://schemas.openxmlformats.org/officeDocument/2006/relationships/customXml" Target="../ink/ink139.xml"/><Relationship Id="rId50" Type="http://schemas.openxmlformats.org/officeDocument/2006/relationships/customXml" Target="../ink/ink147.xml"/><Relationship Id="rId55" Type="http://schemas.openxmlformats.org/officeDocument/2006/relationships/image" Target="../media/image151.png"/><Relationship Id="rId76" Type="http://schemas.openxmlformats.org/officeDocument/2006/relationships/customXml" Target="../ink/ink160.xml"/><Relationship Id="rId97" Type="http://schemas.openxmlformats.org/officeDocument/2006/relationships/image" Target="../media/image172.png"/><Relationship Id="rId104" Type="http://schemas.openxmlformats.org/officeDocument/2006/relationships/customXml" Target="../ink/ink174.xml"/><Relationship Id="rId120" Type="http://schemas.openxmlformats.org/officeDocument/2006/relationships/customXml" Target="../ink/ink182.xml"/><Relationship Id="rId125" Type="http://schemas.openxmlformats.org/officeDocument/2006/relationships/image" Target="../media/image186.png"/><Relationship Id="rId141" Type="http://schemas.openxmlformats.org/officeDocument/2006/relationships/image" Target="../media/image194.png"/><Relationship Id="rId146" Type="http://schemas.openxmlformats.org/officeDocument/2006/relationships/customXml" Target="../ink/ink195.xml"/><Relationship Id="rId167" Type="http://schemas.openxmlformats.org/officeDocument/2006/relationships/image" Target="../media/image207.png"/><Relationship Id="rId7" Type="http://schemas.openxmlformats.org/officeDocument/2006/relationships/image" Target="../media/image127.png"/><Relationship Id="rId71" Type="http://schemas.openxmlformats.org/officeDocument/2006/relationships/image" Target="../media/image159.png"/><Relationship Id="rId92" Type="http://schemas.openxmlformats.org/officeDocument/2006/relationships/customXml" Target="../ink/ink168.xml"/><Relationship Id="rId162" Type="http://schemas.openxmlformats.org/officeDocument/2006/relationships/customXml" Target="../ink/ink203.xml"/><Relationship Id="rId2" Type="http://schemas.openxmlformats.org/officeDocument/2006/relationships/customXml" Target="../ink/ink123.xml"/><Relationship Id="rId29" Type="http://schemas.openxmlformats.org/officeDocument/2006/relationships/image" Target="../media/image138.png"/><Relationship Id="rId24" Type="http://schemas.openxmlformats.org/officeDocument/2006/relationships/customXml" Target="../ink/ink134.xml"/><Relationship Id="rId40" Type="http://schemas.openxmlformats.org/officeDocument/2006/relationships/customXml" Target="../ink/ink142.xml"/><Relationship Id="rId45" Type="http://schemas.openxmlformats.org/officeDocument/2006/relationships/image" Target="../media/image146.png"/><Relationship Id="rId66" Type="http://schemas.openxmlformats.org/officeDocument/2006/relationships/customXml" Target="../ink/ink155.xml"/><Relationship Id="rId87" Type="http://schemas.openxmlformats.org/officeDocument/2006/relationships/image" Target="../media/image167.png"/><Relationship Id="rId110" Type="http://schemas.openxmlformats.org/officeDocument/2006/relationships/customXml" Target="../ink/ink177.xml"/><Relationship Id="rId115" Type="http://schemas.openxmlformats.org/officeDocument/2006/relationships/image" Target="../media/image181.png"/><Relationship Id="rId131" Type="http://schemas.openxmlformats.org/officeDocument/2006/relationships/image" Target="../media/image189.png"/><Relationship Id="rId136" Type="http://schemas.openxmlformats.org/officeDocument/2006/relationships/customXml" Target="../ink/ink190.xml"/><Relationship Id="rId157" Type="http://schemas.openxmlformats.org/officeDocument/2006/relationships/image" Target="../media/image202.png"/><Relationship Id="rId61" Type="http://schemas.openxmlformats.org/officeDocument/2006/relationships/image" Target="../media/image154.png"/><Relationship Id="rId82" Type="http://schemas.openxmlformats.org/officeDocument/2006/relationships/customXml" Target="../ink/ink163.xml"/><Relationship Id="rId152" Type="http://schemas.openxmlformats.org/officeDocument/2006/relationships/customXml" Target="../ink/ink198.xml"/><Relationship Id="rId173" Type="http://schemas.openxmlformats.org/officeDocument/2006/relationships/image" Target="../media/image210.png"/><Relationship Id="rId19" Type="http://schemas.openxmlformats.org/officeDocument/2006/relationships/image" Target="../media/image133.png"/><Relationship Id="rId14" Type="http://schemas.openxmlformats.org/officeDocument/2006/relationships/customXml" Target="../ink/ink129.xml"/><Relationship Id="rId30" Type="http://schemas.openxmlformats.org/officeDocument/2006/relationships/customXml" Target="../ink/ink137.xml"/><Relationship Id="rId35" Type="http://schemas.openxmlformats.org/officeDocument/2006/relationships/image" Target="../media/image141.png"/><Relationship Id="rId56" Type="http://schemas.openxmlformats.org/officeDocument/2006/relationships/customXml" Target="../ink/ink150.xml"/><Relationship Id="rId77" Type="http://schemas.openxmlformats.org/officeDocument/2006/relationships/image" Target="../media/image162.png"/><Relationship Id="rId100" Type="http://schemas.openxmlformats.org/officeDocument/2006/relationships/customXml" Target="../ink/ink172.xml"/><Relationship Id="rId105" Type="http://schemas.openxmlformats.org/officeDocument/2006/relationships/image" Target="../media/image176.png"/><Relationship Id="rId126" Type="http://schemas.openxmlformats.org/officeDocument/2006/relationships/customXml" Target="../ink/ink185.xml"/><Relationship Id="rId147" Type="http://schemas.openxmlformats.org/officeDocument/2006/relationships/image" Target="../media/image197.png"/><Relationship Id="rId168" Type="http://schemas.openxmlformats.org/officeDocument/2006/relationships/customXml" Target="../ink/ink206.xml"/><Relationship Id="rId8" Type="http://schemas.openxmlformats.org/officeDocument/2006/relationships/customXml" Target="../ink/ink126.xml"/><Relationship Id="rId51" Type="http://schemas.openxmlformats.org/officeDocument/2006/relationships/image" Target="../media/image149.png"/><Relationship Id="rId72" Type="http://schemas.openxmlformats.org/officeDocument/2006/relationships/customXml" Target="../ink/ink158.xml"/><Relationship Id="rId93" Type="http://schemas.openxmlformats.org/officeDocument/2006/relationships/image" Target="../media/image170.png"/><Relationship Id="rId98" Type="http://schemas.openxmlformats.org/officeDocument/2006/relationships/customXml" Target="../ink/ink171.xml"/><Relationship Id="rId121" Type="http://schemas.openxmlformats.org/officeDocument/2006/relationships/image" Target="../media/image184.png"/><Relationship Id="rId142" Type="http://schemas.openxmlformats.org/officeDocument/2006/relationships/customXml" Target="../ink/ink193.xml"/><Relationship Id="rId163" Type="http://schemas.openxmlformats.org/officeDocument/2006/relationships/image" Target="../media/image205.png"/><Relationship Id="rId3" Type="http://schemas.openxmlformats.org/officeDocument/2006/relationships/image" Target="../media/image125.png"/><Relationship Id="rId25" Type="http://schemas.openxmlformats.org/officeDocument/2006/relationships/image" Target="../media/image136.png"/><Relationship Id="rId46" Type="http://schemas.openxmlformats.org/officeDocument/2006/relationships/customXml" Target="../ink/ink145.xml"/><Relationship Id="rId67" Type="http://schemas.openxmlformats.org/officeDocument/2006/relationships/image" Target="../media/image157.png"/><Relationship Id="rId116" Type="http://schemas.openxmlformats.org/officeDocument/2006/relationships/customXml" Target="../ink/ink180.xml"/><Relationship Id="rId137" Type="http://schemas.openxmlformats.org/officeDocument/2006/relationships/image" Target="../media/image192.png"/><Relationship Id="rId158" Type="http://schemas.openxmlformats.org/officeDocument/2006/relationships/customXml" Target="../ink/ink201.xml"/><Relationship Id="rId20" Type="http://schemas.openxmlformats.org/officeDocument/2006/relationships/customXml" Target="../ink/ink132.xml"/><Relationship Id="rId41" Type="http://schemas.openxmlformats.org/officeDocument/2006/relationships/image" Target="../media/image144.png"/><Relationship Id="rId62" Type="http://schemas.openxmlformats.org/officeDocument/2006/relationships/customXml" Target="../ink/ink153.xml"/><Relationship Id="rId83" Type="http://schemas.openxmlformats.org/officeDocument/2006/relationships/image" Target="../media/image165.png"/><Relationship Id="rId88" Type="http://schemas.openxmlformats.org/officeDocument/2006/relationships/customXml" Target="../ink/ink166.xml"/><Relationship Id="rId111" Type="http://schemas.openxmlformats.org/officeDocument/2006/relationships/image" Target="../media/image179.png"/><Relationship Id="rId132" Type="http://schemas.openxmlformats.org/officeDocument/2006/relationships/customXml" Target="../ink/ink188.xml"/><Relationship Id="rId153" Type="http://schemas.openxmlformats.org/officeDocument/2006/relationships/image" Target="../media/image200.png"/><Relationship Id="rId174" Type="http://schemas.openxmlformats.org/officeDocument/2006/relationships/customXml" Target="../ink/ink209.xml"/><Relationship Id="rId15" Type="http://schemas.openxmlformats.org/officeDocument/2006/relationships/image" Target="../media/image131.png"/><Relationship Id="rId36" Type="http://schemas.openxmlformats.org/officeDocument/2006/relationships/customXml" Target="../ink/ink140.xml"/><Relationship Id="rId57" Type="http://schemas.openxmlformats.org/officeDocument/2006/relationships/image" Target="../media/image152.png"/><Relationship Id="rId106" Type="http://schemas.openxmlformats.org/officeDocument/2006/relationships/customXml" Target="../ink/ink175.xml"/><Relationship Id="rId127" Type="http://schemas.openxmlformats.org/officeDocument/2006/relationships/image" Target="../media/image187.png"/><Relationship Id="rId10" Type="http://schemas.openxmlformats.org/officeDocument/2006/relationships/customXml" Target="../ink/ink127.xml"/><Relationship Id="rId31" Type="http://schemas.openxmlformats.org/officeDocument/2006/relationships/image" Target="../media/image139.png"/><Relationship Id="rId52" Type="http://schemas.openxmlformats.org/officeDocument/2006/relationships/customXml" Target="../ink/ink148.xml"/><Relationship Id="rId73" Type="http://schemas.openxmlformats.org/officeDocument/2006/relationships/image" Target="../media/image160.png"/><Relationship Id="rId78" Type="http://schemas.openxmlformats.org/officeDocument/2006/relationships/customXml" Target="../ink/ink161.xml"/><Relationship Id="rId94" Type="http://schemas.openxmlformats.org/officeDocument/2006/relationships/customXml" Target="../ink/ink169.xml"/><Relationship Id="rId99" Type="http://schemas.openxmlformats.org/officeDocument/2006/relationships/image" Target="../media/image173.png"/><Relationship Id="rId101" Type="http://schemas.openxmlformats.org/officeDocument/2006/relationships/image" Target="../media/image174.png"/><Relationship Id="rId122" Type="http://schemas.openxmlformats.org/officeDocument/2006/relationships/customXml" Target="../ink/ink183.xml"/><Relationship Id="rId143" Type="http://schemas.openxmlformats.org/officeDocument/2006/relationships/image" Target="../media/image195.png"/><Relationship Id="rId148" Type="http://schemas.openxmlformats.org/officeDocument/2006/relationships/customXml" Target="../ink/ink196.xml"/><Relationship Id="rId164" Type="http://schemas.openxmlformats.org/officeDocument/2006/relationships/customXml" Target="../ink/ink204.xml"/><Relationship Id="rId169" Type="http://schemas.openxmlformats.org/officeDocument/2006/relationships/image" Target="../media/image208.png"/><Relationship Id="rId4" Type="http://schemas.openxmlformats.org/officeDocument/2006/relationships/customXml" Target="../ink/ink124.xml"/><Relationship Id="rId9" Type="http://schemas.openxmlformats.org/officeDocument/2006/relationships/image" Target="../media/image128.png"/><Relationship Id="rId26" Type="http://schemas.openxmlformats.org/officeDocument/2006/relationships/customXml" Target="../ink/ink135.xml"/><Relationship Id="rId47" Type="http://schemas.openxmlformats.org/officeDocument/2006/relationships/image" Target="../media/image147.png"/><Relationship Id="rId68" Type="http://schemas.openxmlformats.org/officeDocument/2006/relationships/customXml" Target="../ink/ink156.xml"/><Relationship Id="rId89" Type="http://schemas.openxmlformats.org/officeDocument/2006/relationships/image" Target="../media/image168.png"/><Relationship Id="rId112" Type="http://schemas.openxmlformats.org/officeDocument/2006/relationships/customXml" Target="../ink/ink178.xml"/><Relationship Id="rId133" Type="http://schemas.openxmlformats.org/officeDocument/2006/relationships/image" Target="../media/image190.png"/><Relationship Id="rId154" Type="http://schemas.openxmlformats.org/officeDocument/2006/relationships/customXml" Target="../ink/ink199.xml"/><Relationship Id="rId175" Type="http://schemas.openxmlformats.org/officeDocument/2006/relationships/image" Target="../media/image211.png"/><Relationship Id="rId16" Type="http://schemas.openxmlformats.org/officeDocument/2006/relationships/customXml" Target="../ink/ink130.xml"/><Relationship Id="rId37" Type="http://schemas.openxmlformats.org/officeDocument/2006/relationships/image" Target="../media/image142.png"/><Relationship Id="rId58" Type="http://schemas.openxmlformats.org/officeDocument/2006/relationships/customXml" Target="../ink/ink151.xml"/><Relationship Id="rId79" Type="http://schemas.openxmlformats.org/officeDocument/2006/relationships/image" Target="../media/image163.png"/><Relationship Id="rId102" Type="http://schemas.openxmlformats.org/officeDocument/2006/relationships/customXml" Target="../ink/ink173.xml"/><Relationship Id="rId123" Type="http://schemas.openxmlformats.org/officeDocument/2006/relationships/image" Target="../media/image185.png"/><Relationship Id="rId144" Type="http://schemas.openxmlformats.org/officeDocument/2006/relationships/customXml" Target="../ink/ink194.xml"/><Relationship Id="rId90" Type="http://schemas.openxmlformats.org/officeDocument/2006/relationships/customXml" Target="../ink/ink167.xml"/><Relationship Id="rId165" Type="http://schemas.openxmlformats.org/officeDocument/2006/relationships/image" Target="../media/image206.png"/><Relationship Id="rId27" Type="http://schemas.openxmlformats.org/officeDocument/2006/relationships/image" Target="../media/image137.png"/><Relationship Id="rId48" Type="http://schemas.openxmlformats.org/officeDocument/2006/relationships/customXml" Target="../ink/ink146.xml"/><Relationship Id="rId69" Type="http://schemas.openxmlformats.org/officeDocument/2006/relationships/image" Target="../media/image158.png"/><Relationship Id="rId113" Type="http://schemas.openxmlformats.org/officeDocument/2006/relationships/image" Target="../media/image180.png"/><Relationship Id="rId134" Type="http://schemas.openxmlformats.org/officeDocument/2006/relationships/customXml" Target="../ink/ink189.xml"/><Relationship Id="rId80" Type="http://schemas.openxmlformats.org/officeDocument/2006/relationships/customXml" Target="../ink/ink162.xml"/><Relationship Id="rId155" Type="http://schemas.openxmlformats.org/officeDocument/2006/relationships/image" Target="../media/image201.png"/><Relationship Id="rId176" Type="http://schemas.openxmlformats.org/officeDocument/2006/relationships/customXml" Target="../ink/ink210.xml"/><Relationship Id="rId17" Type="http://schemas.openxmlformats.org/officeDocument/2006/relationships/image" Target="../media/image132.png"/><Relationship Id="rId38" Type="http://schemas.openxmlformats.org/officeDocument/2006/relationships/customXml" Target="../ink/ink141.xml"/><Relationship Id="rId59" Type="http://schemas.openxmlformats.org/officeDocument/2006/relationships/image" Target="../media/image153.png"/><Relationship Id="rId103" Type="http://schemas.openxmlformats.org/officeDocument/2006/relationships/image" Target="../media/image175.png"/><Relationship Id="rId124" Type="http://schemas.openxmlformats.org/officeDocument/2006/relationships/customXml" Target="../ink/ink184.xml"/><Relationship Id="rId70" Type="http://schemas.openxmlformats.org/officeDocument/2006/relationships/customXml" Target="../ink/ink157.xml"/><Relationship Id="rId91" Type="http://schemas.openxmlformats.org/officeDocument/2006/relationships/image" Target="../media/image169.png"/><Relationship Id="rId145" Type="http://schemas.openxmlformats.org/officeDocument/2006/relationships/image" Target="../media/image196.png"/><Relationship Id="rId166" Type="http://schemas.openxmlformats.org/officeDocument/2006/relationships/customXml" Target="../ink/ink20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customXml" Target="../ink/ink268.xml"/><Relationship Id="rId21" Type="http://schemas.openxmlformats.org/officeDocument/2006/relationships/customXml" Target="../ink/ink220.xml"/><Relationship Id="rId42" Type="http://schemas.openxmlformats.org/officeDocument/2006/relationships/image" Target="../media/image144.png"/><Relationship Id="rId63" Type="http://schemas.openxmlformats.org/officeDocument/2006/relationships/customXml" Target="../ink/ink241.xml"/><Relationship Id="rId84" Type="http://schemas.openxmlformats.org/officeDocument/2006/relationships/image" Target="../media/image165.png"/><Relationship Id="rId138" Type="http://schemas.openxmlformats.org/officeDocument/2006/relationships/image" Target="../media/image192.png"/><Relationship Id="rId159" Type="http://schemas.openxmlformats.org/officeDocument/2006/relationships/customXml" Target="../ink/ink289.xml"/><Relationship Id="rId170" Type="http://schemas.openxmlformats.org/officeDocument/2006/relationships/image" Target="../media/image208.png"/><Relationship Id="rId191" Type="http://schemas.openxmlformats.org/officeDocument/2006/relationships/customXml" Target="../ink/ink305.xml"/><Relationship Id="rId205" Type="http://schemas.openxmlformats.org/officeDocument/2006/relationships/customXml" Target="../ink/ink312.xml"/><Relationship Id="rId107" Type="http://schemas.openxmlformats.org/officeDocument/2006/relationships/customXml" Target="../ink/ink263.xml"/><Relationship Id="rId11" Type="http://schemas.openxmlformats.org/officeDocument/2006/relationships/customXml" Target="../ink/ink215.xml"/><Relationship Id="rId32" Type="http://schemas.openxmlformats.org/officeDocument/2006/relationships/image" Target="../media/image139.png"/><Relationship Id="rId53" Type="http://schemas.openxmlformats.org/officeDocument/2006/relationships/customXml" Target="../ink/ink236.xml"/><Relationship Id="rId74" Type="http://schemas.openxmlformats.org/officeDocument/2006/relationships/image" Target="../media/image160.png"/><Relationship Id="rId128" Type="http://schemas.openxmlformats.org/officeDocument/2006/relationships/image" Target="../media/image187.png"/><Relationship Id="rId149" Type="http://schemas.openxmlformats.org/officeDocument/2006/relationships/customXml" Target="../ink/ink284.xml"/><Relationship Id="rId5" Type="http://schemas.openxmlformats.org/officeDocument/2006/relationships/customXml" Target="../ink/ink212.xml"/><Relationship Id="rId95" Type="http://schemas.openxmlformats.org/officeDocument/2006/relationships/customXml" Target="../ink/ink257.xml"/><Relationship Id="rId160" Type="http://schemas.openxmlformats.org/officeDocument/2006/relationships/image" Target="../media/image203.png"/><Relationship Id="rId181" Type="http://schemas.openxmlformats.org/officeDocument/2006/relationships/customXml" Target="../ink/ink300.xml"/><Relationship Id="rId216" Type="http://schemas.openxmlformats.org/officeDocument/2006/relationships/image" Target="../media/image232.png"/><Relationship Id="rId22" Type="http://schemas.openxmlformats.org/officeDocument/2006/relationships/image" Target="../media/image134.png"/><Relationship Id="rId43" Type="http://schemas.openxmlformats.org/officeDocument/2006/relationships/customXml" Target="../ink/ink231.xml"/><Relationship Id="rId64" Type="http://schemas.openxmlformats.org/officeDocument/2006/relationships/image" Target="../media/image155.png"/><Relationship Id="rId118" Type="http://schemas.openxmlformats.org/officeDocument/2006/relationships/image" Target="../media/image182.png"/><Relationship Id="rId139" Type="http://schemas.openxmlformats.org/officeDocument/2006/relationships/customXml" Target="../ink/ink279.xml"/><Relationship Id="rId85" Type="http://schemas.openxmlformats.org/officeDocument/2006/relationships/customXml" Target="../ink/ink252.xml"/><Relationship Id="rId150" Type="http://schemas.openxmlformats.org/officeDocument/2006/relationships/image" Target="../media/image198.png"/><Relationship Id="rId171" Type="http://schemas.openxmlformats.org/officeDocument/2006/relationships/customXml" Target="../ink/ink295.xml"/><Relationship Id="rId192" Type="http://schemas.openxmlformats.org/officeDocument/2006/relationships/image" Target="../media/image220.png"/><Relationship Id="rId206" Type="http://schemas.openxmlformats.org/officeDocument/2006/relationships/image" Target="../media/image227.png"/><Relationship Id="rId12" Type="http://schemas.openxmlformats.org/officeDocument/2006/relationships/image" Target="../media/image129.png"/><Relationship Id="rId33" Type="http://schemas.openxmlformats.org/officeDocument/2006/relationships/customXml" Target="../ink/ink226.xml"/><Relationship Id="rId108" Type="http://schemas.openxmlformats.org/officeDocument/2006/relationships/image" Target="../media/image177.png"/><Relationship Id="rId129" Type="http://schemas.openxmlformats.org/officeDocument/2006/relationships/customXml" Target="../ink/ink274.xml"/><Relationship Id="rId54" Type="http://schemas.openxmlformats.org/officeDocument/2006/relationships/image" Target="../media/image150.png"/><Relationship Id="rId75" Type="http://schemas.openxmlformats.org/officeDocument/2006/relationships/customXml" Target="../ink/ink247.xml"/><Relationship Id="rId96" Type="http://schemas.openxmlformats.org/officeDocument/2006/relationships/image" Target="../media/image171.png"/><Relationship Id="rId140" Type="http://schemas.openxmlformats.org/officeDocument/2006/relationships/image" Target="../media/image193.png"/><Relationship Id="rId161" Type="http://schemas.openxmlformats.org/officeDocument/2006/relationships/customXml" Target="../ink/ink290.xml"/><Relationship Id="rId182" Type="http://schemas.openxmlformats.org/officeDocument/2006/relationships/image" Target="../media/image215.png"/><Relationship Id="rId217" Type="http://schemas.openxmlformats.org/officeDocument/2006/relationships/customXml" Target="../ink/ink318.xml"/><Relationship Id="rId6" Type="http://schemas.openxmlformats.org/officeDocument/2006/relationships/image" Target="../media/image126.png"/><Relationship Id="rId23" Type="http://schemas.openxmlformats.org/officeDocument/2006/relationships/customXml" Target="../ink/ink221.xml"/><Relationship Id="rId119" Type="http://schemas.openxmlformats.org/officeDocument/2006/relationships/customXml" Target="../ink/ink269.xml"/><Relationship Id="rId44" Type="http://schemas.openxmlformats.org/officeDocument/2006/relationships/image" Target="../media/image145.png"/><Relationship Id="rId65" Type="http://schemas.openxmlformats.org/officeDocument/2006/relationships/customXml" Target="../ink/ink242.xml"/><Relationship Id="rId86" Type="http://schemas.openxmlformats.org/officeDocument/2006/relationships/image" Target="../media/image166.png"/><Relationship Id="rId130" Type="http://schemas.openxmlformats.org/officeDocument/2006/relationships/image" Target="../media/image188.png"/><Relationship Id="rId151" Type="http://schemas.openxmlformats.org/officeDocument/2006/relationships/customXml" Target="../ink/ink285.xml"/><Relationship Id="rId172" Type="http://schemas.openxmlformats.org/officeDocument/2006/relationships/image" Target="../media/image209.png"/><Relationship Id="rId193" Type="http://schemas.openxmlformats.org/officeDocument/2006/relationships/customXml" Target="../ink/ink306.xml"/><Relationship Id="rId207" Type="http://schemas.openxmlformats.org/officeDocument/2006/relationships/customXml" Target="../ink/ink313.xml"/><Relationship Id="rId13" Type="http://schemas.openxmlformats.org/officeDocument/2006/relationships/customXml" Target="../ink/ink216.xml"/><Relationship Id="rId109" Type="http://schemas.openxmlformats.org/officeDocument/2006/relationships/customXml" Target="../ink/ink264.xml"/><Relationship Id="rId34" Type="http://schemas.openxmlformats.org/officeDocument/2006/relationships/image" Target="../media/image140.png"/><Relationship Id="rId55" Type="http://schemas.openxmlformats.org/officeDocument/2006/relationships/customXml" Target="../ink/ink237.xml"/><Relationship Id="rId76" Type="http://schemas.openxmlformats.org/officeDocument/2006/relationships/image" Target="../media/image161.png"/><Relationship Id="rId97" Type="http://schemas.openxmlformats.org/officeDocument/2006/relationships/customXml" Target="../ink/ink258.xml"/><Relationship Id="rId120" Type="http://schemas.openxmlformats.org/officeDocument/2006/relationships/image" Target="../media/image183.png"/><Relationship Id="rId141" Type="http://schemas.openxmlformats.org/officeDocument/2006/relationships/customXml" Target="../ink/ink280.xml"/><Relationship Id="rId7" Type="http://schemas.openxmlformats.org/officeDocument/2006/relationships/customXml" Target="../ink/ink213.xml"/><Relationship Id="rId162" Type="http://schemas.openxmlformats.org/officeDocument/2006/relationships/image" Target="../media/image204.png"/><Relationship Id="rId183" Type="http://schemas.openxmlformats.org/officeDocument/2006/relationships/customXml" Target="../ink/ink301.xml"/><Relationship Id="rId218" Type="http://schemas.openxmlformats.org/officeDocument/2006/relationships/image" Target="../media/image233.png"/><Relationship Id="rId24" Type="http://schemas.openxmlformats.org/officeDocument/2006/relationships/image" Target="../media/image135.png"/><Relationship Id="rId45" Type="http://schemas.openxmlformats.org/officeDocument/2006/relationships/customXml" Target="../ink/ink232.xml"/><Relationship Id="rId66" Type="http://schemas.openxmlformats.org/officeDocument/2006/relationships/image" Target="../media/image156.png"/><Relationship Id="rId87" Type="http://schemas.openxmlformats.org/officeDocument/2006/relationships/customXml" Target="../ink/ink253.xml"/><Relationship Id="rId110" Type="http://schemas.openxmlformats.org/officeDocument/2006/relationships/image" Target="../media/image178.png"/><Relationship Id="rId131" Type="http://schemas.openxmlformats.org/officeDocument/2006/relationships/customXml" Target="../ink/ink275.xml"/><Relationship Id="rId152" Type="http://schemas.openxmlformats.org/officeDocument/2006/relationships/image" Target="../media/image199.png"/><Relationship Id="rId173" Type="http://schemas.openxmlformats.org/officeDocument/2006/relationships/customXml" Target="../ink/ink296.xml"/><Relationship Id="rId194" Type="http://schemas.openxmlformats.org/officeDocument/2006/relationships/image" Target="../media/image221.png"/><Relationship Id="rId208" Type="http://schemas.openxmlformats.org/officeDocument/2006/relationships/image" Target="../media/image228.png"/><Relationship Id="rId14" Type="http://schemas.openxmlformats.org/officeDocument/2006/relationships/image" Target="../media/image130.png"/><Relationship Id="rId35" Type="http://schemas.openxmlformats.org/officeDocument/2006/relationships/customXml" Target="../ink/ink227.xml"/><Relationship Id="rId56" Type="http://schemas.openxmlformats.org/officeDocument/2006/relationships/image" Target="../media/image151.png"/><Relationship Id="rId77" Type="http://schemas.openxmlformats.org/officeDocument/2006/relationships/customXml" Target="../ink/ink248.xml"/><Relationship Id="rId100" Type="http://schemas.openxmlformats.org/officeDocument/2006/relationships/image" Target="../media/image173.png"/><Relationship Id="rId8" Type="http://schemas.openxmlformats.org/officeDocument/2006/relationships/image" Target="../media/image127.png"/><Relationship Id="rId51" Type="http://schemas.openxmlformats.org/officeDocument/2006/relationships/customXml" Target="../ink/ink235.xml"/><Relationship Id="rId72" Type="http://schemas.openxmlformats.org/officeDocument/2006/relationships/image" Target="../media/image159.png"/><Relationship Id="rId93" Type="http://schemas.openxmlformats.org/officeDocument/2006/relationships/customXml" Target="../ink/ink256.xml"/><Relationship Id="rId98" Type="http://schemas.openxmlformats.org/officeDocument/2006/relationships/image" Target="../media/image172.png"/><Relationship Id="rId121" Type="http://schemas.openxmlformats.org/officeDocument/2006/relationships/customXml" Target="../ink/ink270.xml"/><Relationship Id="rId142" Type="http://schemas.openxmlformats.org/officeDocument/2006/relationships/image" Target="../media/image194.png"/><Relationship Id="rId163" Type="http://schemas.openxmlformats.org/officeDocument/2006/relationships/customXml" Target="../ink/ink291.xml"/><Relationship Id="rId184" Type="http://schemas.openxmlformats.org/officeDocument/2006/relationships/image" Target="../media/image216.png"/><Relationship Id="rId189" Type="http://schemas.openxmlformats.org/officeDocument/2006/relationships/customXml" Target="../ink/ink304.xml"/><Relationship Id="rId219" Type="http://schemas.openxmlformats.org/officeDocument/2006/relationships/customXml" Target="../ink/ink319.xml"/><Relationship Id="rId3" Type="http://schemas.openxmlformats.org/officeDocument/2006/relationships/customXml" Target="../ink/ink211.xml"/><Relationship Id="rId214" Type="http://schemas.openxmlformats.org/officeDocument/2006/relationships/image" Target="../media/image231.png"/><Relationship Id="rId25" Type="http://schemas.openxmlformats.org/officeDocument/2006/relationships/customXml" Target="../ink/ink222.xml"/><Relationship Id="rId46" Type="http://schemas.openxmlformats.org/officeDocument/2006/relationships/image" Target="../media/image146.png"/><Relationship Id="rId67" Type="http://schemas.openxmlformats.org/officeDocument/2006/relationships/customXml" Target="../ink/ink243.xml"/><Relationship Id="rId116" Type="http://schemas.openxmlformats.org/officeDocument/2006/relationships/image" Target="../media/image181.png"/><Relationship Id="rId137" Type="http://schemas.openxmlformats.org/officeDocument/2006/relationships/customXml" Target="../ink/ink278.xml"/><Relationship Id="rId158" Type="http://schemas.openxmlformats.org/officeDocument/2006/relationships/image" Target="../media/image202.png"/><Relationship Id="rId20" Type="http://schemas.openxmlformats.org/officeDocument/2006/relationships/image" Target="../media/image133.png"/><Relationship Id="rId41" Type="http://schemas.openxmlformats.org/officeDocument/2006/relationships/customXml" Target="../ink/ink230.xml"/><Relationship Id="rId62" Type="http://schemas.openxmlformats.org/officeDocument/2006/relationships/image" Target="../media/image154.png"/><Relationship Id="rId83" Type="http://schemas.openxmlformats.org/officeDocument/2006/relationships/customXml" Target="../ink/ink251.xml"/><Relationship Id="rId88" Type="http://schemas.openxmlformats.org/officeDocument/2006/relationships/image" Target="../media/image167.png"/><Relationship Id="rId111" Type="http://schemas.openxmlformats.org/officeDocument/2006/relationships/customXml" Target="../ink/ink265.xml"/><Relationship Id="rId132" Type="http://schemas.openxmlformats.org/officeDocument/2006/relationships/image" Target="../media/image189.png"/><Relationship Id="rId153" Type="http://schemas.openxmlformats.org/officeDocument/2006/relationships/customXml" Target="../ink/ink286.xml"/><Relationship Id="rId174" Type="http://schemas.openxmlformats.org/officeDocument/2006/relationships/image" Target="../media/image210.png"/><Relationship Id="rId179" Type="http://schemas.openxmlformats.org/officeDocument/2006/relationships/customXml" Target="../ink/ink299.xml"/><Relationship Id="rId195" Type="http://schemas.openxmlformats.org/officeDocument/2006/relationships/customXml" Target="../ink/ink307.xml"/><Relationship Id="rId209" Type="http://schemas.openxmlformats.org/officeDocument/2006/relationships/customXml" Target="../ink/ink314.xml"/><Relationship Id="rId190" Type="http://schemas.openxmlformats.org/officeDocument/2006/relationships/image" Target="../media/image219.png"/><Relationship Id="rId204" Type="http://schemas.openxmlformats.org/officeDocument/2006/relationships/image" Target="../media/image226.png"/><Relationship Id="rId220" Type="http://schemas.openxmlformats.org/officeDocument/2006/relationships/image" Target="../media/image234.png"/><Relationship Id="rId15" Type="http://schemas.openxmlformats.org/officeDocument/2006/relationships/customXml" Target="../ink/ink217.xml"/><Relationship Id="rId36" Type="http://schemas.openxmlformats.org/officeDocument/2006/relationships/image" Target="../media/image141.png"/><Relationship Id="rId57" Type="http://schemas.openxmlformats.org/officeDocument/2006/relationships/customXml" Target="../ink/ink238.xml"/><Relationship Id="rId106" Type="http://schemas.openxmlformats.org/officeDocument/2006/relationships/image" Target="../media/image176.png"/><Relationship Id="rId127" Type="http://schemas.openxmlformats.org/officeDocument/2006/relationships/customXml" Target="../ink/ink273.xml"/><Relationship Id="rId10" Type="http://schemas.openxmlformats.org/officeDocument/2006/relationships/image" Target="../media/image128.png"/><Relationship Id="rId31" Type="http://schemas.openxmlformats.org/officeDocument/2006/relationships/customXml" Target="../ink/ink225.xml"/><Relationship Id="rId52" Type="http://schemas.openxmlformats.org/officeDocument/2006/relationships/image" Target="../media/image149.png"/><Relationship Id="rId73" Type="http://schemas.openxmlformats.org/officeDocument/2006/relationships/customXml" Target="../ink/ink246.xml"/><Relationship Id="rId78" Type="http://schemas.openxmlformats.org/officeDocument/2006/relationships/image" Target="../media/image162.png"/><Relationship Id="rId94" Type="http://schemas.openxmlformats.org/officeDocument/2006/relationships/image" Target="../media/image170.png"/><Relationship Id="rId99" Type="http://schemas.openxmlformats.org/officeDocument/2006/relationships/customXml" Target="../ink/ink259.xml"/><Relationship Id="rId101" Type="http://schemas.openxmlformats.org/officeDocument/2006/relationships/customXml" Target="../ink/ink260.xml"/><Relationship Id="rId122" Type="http://schemas.openxmlformats.org/officeDocument/2006/relationships/image" Target="../media/image184.png"/><Relationship Id="rId143" Type="http://schemas.openxmlformats.org/officeDocument/2006/relationships/customXml" Target="../ink/ink281.xml"/><Relationship Id="rId148" Type="http://schemas.openxmlformats.org/officeDocument/2006/relationships/image" Target="../media/image197.png"/><Relationship Id="rId164" Type="http://schemas.openxmlformats.org/officeDocument/2006/relationships/image" Target="../media/image205.png"/><Relationship Id="rId169" Type="http://schemas.openxmlformats.org/officeDocument/2006/relationships/customXml" Target="../ink/ink294.xml"/><Relationship Id="rId185" Type="http://schemas.openxmlformats.org/officeDocument/2006/relationships/customXml" Target="../ink/ink302.xml"/><Relationship Id="rId4" Type="http://schemas.openxmlformats.org/officeDocument/2006/relationships/image" Target="../media/image125.png"/><Relationship Id="rId9" Type="http://schemas.openxmlformats.org/officeDocument/2006/relationships/customXml" Target="../ink/ink214.xml"/><Relationship Id="rId180" Type="http://schemas.openxmlformats.org/officeDocument/2006/relationships/image" Target="../media/image214.png"/><Relationship Id="rId210" Type="http://schemas.openxmlformats.org/officeDocument/2006/relationships/image" Target="../media/image229.png"/><Relationship Id="rId215" Type="http://schemas.openxmlformats.org/officeDocument/2006/relationships/customXml" Target="../ink/ink317.xml"/><Relationship Id="rId26" Type="http://schemas.openxmlformats.org/officeDocument/2006/relationships/image" Target="../media/image136.png"/><Relationship Id="rId47" Type="http://schemas.openxmlformats.org/officeDocument/2006/relationships/customXml" Target="../ink/ink233.xml"/><Relationship Id="rId68" Type="http://schemas.openxmlformats.org/officeDocument/2006/relationships/image" Target="../media/image157.png"/><Relationship Id="rId89" Type="http://schemas.openxmlformats.org/officeDocument/2006/relationships/customXml" Target="../ink/ink254.xml"/><Relationship Id="rId112" Type="http://schemas.openxmlformats.org/officeDocument/2006/relationships/image" Target="../media/image179.png"/><Relationship Id="rId133" Type="http://schemas.openxmlformats.org/officeDocument/2006/relationships/customXml" Target="../ink/ink276.xml"/><Relationship Id="rId154" Type="http://schemas.openxmlformats.org/officeDocument/2006/relationships/image" Target="../media/image200.png"/><Relationship Id="rId175" Type="http://schemas.openxmlformats.org/officeDocument/2006/relationships/customXml" Target="../ink/ink297.xml"/><Relationship Id="rId196" Type="http://schemas.openxmlformats.org/officeDocument/2006/relationships/image" Target="../media/image222.png"/><Relationship Id="rId200" Type="http://schemas.openxmlformats.org/officeDocument/2006/relationships/image" Target="../media/image224.png"/><Relationship Id="rId16" Type="http://schemas.openxmlformats.org/officeDocument/2006/relationships/image" Target="../media/image131.png"/><Relationship Id="rId221" Type="http://schemas.openxmlformats.org/officeDocument/2006/relationships/customXml" Target="../ink/ink320.xml"/><Relationship Id="rId37" Type="http://schemas.openxmlformats.org/officeDocument/2006/relationships/customXml" Target="../ink/ink228.xml"/><Relationship Id="rId58" Type="http://schemas.openxmlformats.org/officeDocument/2006/relationships/image" Target="../media/image152.png"/><Relationship Id="rId79" Type="http://schemas.openxmlformats.org/officeDocument/2006/relationships/customXml" Target="../ink/ink249.xml"/><Relationship Id="rId102" Type="http://schemas.openxmlformats.org/officeDocument/2006/relationships/image" Target="../media/image174.png"/><Relationship Id="rId123" Type="http://schemas.openxmlformats.org/officeDocument/2006/relationships/customXml" Target="../ink/ink271.xml"/><Relationship Id="rId144" Type="http://schemas.openxmlformats.org/officeDocument/2006/relationships/image" Target="../media/image195.png"/><Relationship Id="rId90" Type="http://schemas.openxmlformats.org/officeDocument/2006/relationships/image" Target="../media/image168.png"/><Relationship Id="rId165" Type="http://schemas.openxmlformats.org/officeDocument/2006/relationships/customXml" Target="../ink/ink292.xml"/><Relationship Id="rId186" Type="http://schemas.openxmlformats.org/officeDocument/2006/relationships/image" Target="../media/image217.png"/><Relationship Id="rId211" Type="http://schemas.openxmlformats.org/officeDocument/2006/relationships/customXml" Target="../ink/ink315.xml"/><Relationship Id="rId27" Type="http://schemas.openxmlformats.org/officeDocument/2006/relationships/customXml" Target="../ink/ink223.xml"/><Relationship Id="rId48" Type="http://schemas.openxmlformats.org/officeDocument/2006/relationships/image" Target="../media/image147.png"/><Relationship Id="rId69" Type="http://schemas.openxmlformats.org/officeDocument/2006/relationships/customXml" Target="../ink/ink244.xml"/><Relationship Id="rId113" Type="http://schemas.openxmlformats.org/officeDocument/2006/relationships/customXml" Target="../ink/ink266.xml"/><Relationship Id="rId134" Type="http://schemas.openxmlformats.org/officeDocument/2006/relationships/image" Target="../media/image190.png"/><Relationship Id="rId80" Type="http://schemas.openxmlformats.org/officeDocument/2006/relationships/image" Target="../media/image163.png"/><Relationship Id="rId155" Type="http://schemas.openxmlformats.org/officeDocument/2006/relationships/customXml" Target="../ink/ink287.xml"/><Relationship Id="rId176" Type="http://schemas.openxmlformats.org/officeDocument/2006/relationships/image" Target="../media/image211.png"/><Relationship Id="rId197" Type="http://schemas.openxmlformats.org/officeDocument/2006/relationships/customXml" Target="../ink/ink308.xml"/><Relationship Id="rId201" Type="http://schemas.openxmlformats.org/officeDocument/2006/relationships/customXml" Target="../ink/ink310.xml"/><Relationship Id="rId222" Type="http://schemas.openxmlformats.org/officeDocument/2006/relationships/image" Target="../media/image235.png"/><Relationship Id="rId17" Type="http://schemas.openxmlformats.org/officeDocument/2006/relationships/customXml" Target="../ink/ink218.xml"/><Relationship Id="rId38" Type="http://schemas.openxmlformats.org/officeDocument/2006/relationships/image" Target="../media/image142.png"/><Relationship Id="rId59" Type="http://schemas.openxmlformats.org/officeDocument/2006/relationships/customXml" Target="../ink/ink239.xml"/><Relationship Id="rId103" Type="http://schemas.openxmlformats.org/officeDocument/2006/relationships/customXml" Target="../ink/ink261.xml"/><Relationship Id="rId124" Type="http://schemas.openxmlformats.org/officeDocument/2006/relationships/image" Target="../media/image185.png"/><Relationship Id="rId70" Type="http://schemas.openxmlformats.org/officeDocument/2006/relationships/image" Target="../media/image158.png"/><Relationship Id="rId91" Type="http://schemas.openxmlformats.org/officeDocument/2006/relationships/customXml" Target="../ink/ink255.xml"/><Relationship Id="rId145" Type="http://schemas.openxmlformats.org/officeDocument/2006/relationships/customXml" Target="../ink/ink282.xml"/><Relationship Id="rId166" Type="http://schemas.openxmlformats.org/officeDocument/2006/relationships/image" Target="../media/image206.png"/><Relationship Id="rId187" Type="http://schemas.openxmlformats.org/officeDocument/2006/relationships/customXml" Target="../ink/ink303.xml"/><Relationship Id="rId1" Type="http://schemas.openxmlformats.org/officeDocument/2006/relationships/slideLayout" Target="../slideLayouts/slideLayout2.xml"/><Relationship Id="rId212" Type="http://schemas.openxmlformats.org/officeDocument/2006/relationships/image" Target="../media/image230.png"/><Relationship Id="rId28" Type="http://schemas.openxmlformats.org/officeDocument/2006/relationships/image" Target="../media/image137.png"/><Relationship Id="rId49" Type="http://schemas.openxmlformats.org/officeDocument/2006/relationships/customXml" Target="../ink/ink234.xml"/><Relationship Id="rId114" Type="http://schemas.openxmlformats.org/officeDocument/2006/relationships/image" Target="../media/image180.png"/><Relationship Id="rId60" Type="http://schemas.openxmlformats.org/officeDocument/2006/relationships/image" Target="../media/image153.png"/><Relationship Id="rId81" Type="http://schemas.openxmlformats.org/officeDocument/2006/relationships/customXml" Target="../ink/ink250.xml"/><Relationship Id="rId135" Type="http://schemas.openxmlformats.org/officeDocument/2006/relationships/customXml" Target="../ink/ink277.xml"/><Relationship Id="rId156" Type="http://schemas.openxmlformats.org/officeDocument/2006/relationships/image" Target="../media/image201.png"/><Relationship Id="rId177" Type="http://schemas.openxmlformats.org/officeDocument/2006/relationships/customXml" Target="../ink/ink298.xml"/><Relationship Id="rId198" Type="http://schemas.openxmlformats.org/officeDocument/2006/relationships/image" Target="../media/image223.png"/><Relationship Id="rId202" Type="http://schemas.openxmlformats.org/officeDocument/2006/relationships/image" Target="../media/image225.png"/><Relationship Id="rId18" Type="http://schemas.openxmlformats.org/officeDocument/2006/relationships/image" Target="../media/image132.png"/><Relationship Id="rId39" Type="http://schemas.openxmlformats.org/officeDocument/2006/relationships/customXml" Target="../ink/ink229.xml"/><Relationship Id="rId50" Type="http://schemas.openxmlformats.org/officeDocument/2006/relationships/image" Target="../media/image148.png"/><Relationship Id="rId104" Type="http://schemas.openxmlformats.org/officeDocument/2006/relationships/image" Target="../media/image175.png"/><Relationship Id="rId125" Type="http://schemas.openxmlformats.org/officeDocument/2006/relationships/customXml" Target="../ink/ink272.xml"/><Relationship Id="rId146" Type="http://schemas.openxmlformats.org/officeDocument/2006/relationships/image" Target="../media/image196.png"/><Relationship Id="rId167" Type="http://schemas.openxmlformats.org/officeDocument/2006/relationships/customXml" Target="../ink/ink293.xml"/><Relationship Id="rId188" Type="http://schemas.openxmlformats.org/officeDocument/2006/relationships/image" Target="../media/image218.png"/><Relationship Id="rId71" Type="http://schemas.openxmlformats.org/officeDocument/2006/relationships/customXml" Target="../ink/ink245.xml"/><Relationship Id="rId92" Type="http://schemas.openxmlformats.org/officeDocument/2006/relationships/image" Target="../media/image169.png"/><Relationship Id="rId213" Type="http://schemas.openxmlformats.org/officeDocument/2006/relationships/customXml" Target="../ink/ink316.xml"/><Relationship Id="rId2" Type="http://schemas.openxmlformats.org/officeDocument/2006/relationships/image" Target="../media/image213.png"/><Relationship Id="rId29" Type="http://schemas.openxmlformats.org/officeDocument/2006/relationships/customXml" Target="../ink/ink224.xml"/><Relationship Id="rId40" Type="http://schemas.openxmlformats.org/officeDocument/2006/relationships/image" Target="../media/image143.png"/><Relationship Id="rId115" Type="http://schemas.openxmlformats.org/officeDocument/2006/relationships/customXml" Target="../ink/ink267.xml"/><Relationship Id="rId136" Type="http://schemas.openxmlformats.org/officeDocument/2006/relationships/image" Target="../media/image191.png"/><Relationship Id="rId157" Type="http://schemas.openxmlformats.org/officeDocument/2006/relationships/customXml" Target="../ink/ink288.xml"/><Relationship Id="rId178" Type="http://schemas.openxmlformats.org/officeDocument/2006/relationships/image" Target="../media/image212.png"/><Relationship Id="rId61" Type="http://schemas.openxmlformats.org/officeDocument/2006/relationships/customXml" Target="../ink/ink240.xml"/><Relationship Id="rId82" Type="http://schemas.openxmlformats.org/officeDocument/2006/relationships/image" Target="../media/image164.png"/><Relationship Id="rId199" Type="http://schemas.openxmlformats.org/officeDocument/2006/relationships/customXml" Target="../ink/ink309.xml"/><Relationship Id="rId203" Type="http://schemas.openxmlformats.org/officeDocument/2006/relationships/customXml" Target="../ink/ink311.xml"/><Relationship Id="rId19" Type="http://schemas.openxmlformats.org/officeDocument/2006/relationships/customXml" Target="../ink/ink219.xml"/><Relationship Id="rId30" Type="http://schemas.openxmlformats.org/officeDocument/2006/relationships/image" Target="../media/image138.png"/><Relationship Id="rId105" Type="http://schemas.openxmlformats.org/officeDocument/2006/relationships/customXml" Target="../ink/ink262.xml"/><Relationship Id="rId126" Type="http://schemas.openxmlformats.org/officeDocument/2006/relationships/image" Target="../media/image186.png"/><Relationship Id="rId147" Type="http://schemas.openxmlformats.org/officeDocument/2006/relationships/customXml" Target="../ink/ink283.xml"/><Relationship Id="rId168" Type="http://schemas.openxmlformats.org/officeDocument/2006/relationships/image" Target="../media/image20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CA9D-C0BC-7B43-9281-9DA53531243E}"/>
              </a:ext>
            </a:extLst>
          </p:cNvPr>
          <p:cNvSpPr>
            <a:spLocks noGrp="1"/>
          </p:cNvSpPr>
          <p:nvPr>
            <p:ph type="ctrTitle"/>
          </p:nvPr>
        </p:nvSpPr>
        <p:spPr/>
        <p:txBody>
          <a:bodyPr/>
          <a:lstStyle/>
          <a:p>
            <a:r>
              <a:rPr lang="en-GB" dirty="0"/>
              <a:t>Deep Learning on Graphs</a:t>
            </a:r>
          </a:p>
        </p:txBody>
      </p:sp>
      <p:sp>
        <p:nvSpPr>
          <p:cNvPr id="3" name="Subtitle 2">
            <a:extLst>
              <a:ext uri="{FF2B5EF4-FFF2-40B4-BE49-F238E27FC236}">
                <a16:creationId xmlns:a16="http://schemas.microsoft.com/office/drawing/2014/main" id="{398B0090-C7E6-F145-A246-195B21F7D85B}"/>
              </a:ext>
            </a:extLst>
          </p:cNvPr>
          <p:cNvSpPr>
            <a:spLocks noGrp="1"/>
          </p:cNvSpPr>
          <p:nvPr>
            <p:ph type="subTitle" idx="1"/>
          </p:nvPr>
        </p:nvSpPr>
        <p:spPr/>
        <p:txBody>
          <a:bodyPr/>
          <a:lstStyle/>
          <a:p>
            <a:r>
              <a:rPr lang="en-GB" i="1" dirty="0"/>
              <a:t>Michael Kenning, Stavros </a:t>
            </a:r>
            <a:r>
              <a:rPr lang="en-GB" i="1" dirty="0" err="1"/>
              <a:t>Georgousis</a:t>
            </a:r>
            <a:endParaRPr lang="en-GB" i="1" dirty="0"/>
          </a:p>
        </p:txBody>
      </p:sp>
    </p:spTree>
    <p:extLst>
      <p:ext uri="{BB962C8B-B14F-4D97-AF65-F5344CB8AC3E}">
        <p14:creationId xmlns:p14="http://schemas.microsoft.com/office/powerpoint/2010/main" val="237061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D3BD-9B2D-7C4F-ACD1-A684BB563330}"/>
              </a:ext>
            </a:extLst>
          </p:cNvPr>
          <p:cNvSpPr>
            <a:spLocks noGrp="1"/>
          </p:cNvSpPr>
          <p:nvPr>
            <p:ph type="title"/>
          </p:nvPr>
        </p:nvSpPr>
        <p:spPr/>
        <p:txBody>
          <a:bodyPr/>
          <a:lstStyle/>
          <a:p>
            <a:r>
              <a:rPr lang="en-GB" dirty="0"/>
              <a:t>Degree, and other 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4FDD92-61E6-2745-A3E3-2968155573B7}"/>
                  </a:ext>
                </a:extLst>
              </p:cNvPr>
              <p:cNvSpPr>
                <a:spLocks noGrp="1"/>
              </p:cNvSpPr>
              <p:nvPr>
                <p:ph idx="1"/>
              </p:nvPr>
            </p:nvSpPr>
            <p:spPr>
              <a:xfrm>
                <a:off x="838200" y="1825625"/>
                <a:ext cx="5257800" cy="4351338"/>
              </a:xfrm>
            </p:spPr>
            <p:txBody>
              <a:bodyPr/>
              <a:lstStyle/>
              <a:p>
                <a:r>
                  <a:rPr lang="en-GB" sz="2000" dirty="0"/>
                  <a:t>Given a vertex:</a:t>
                </a:r>
              </a:p>
              <a:p>
                <a:pPr lvl="1"/>
                <a:r>
                  <a:rPr lang="en-GB" sz="1800" i="1" dirty="0"/>
                  <a:t>Adjacency</a:t>
                </a:r>
                <a:r>
                  <a:rPr lang="en-GB" sz="1800" dirty="0"/>
                  <a:t>: a neighbouring vertex</a:t>
                </a:r>
              </a:p>
              <a:p>
                <a:pPr lvl="1"/>
                <a:r>
                  <a:rPr lang="en-GB" sz="1800" i="1" dirty="0"/>
                  <a:t>Degree</a:t>
                </a:r>
                <a:r>
                  <a:rPr lang="en-GB" sz="1800" dirty="0"/>
                  <a:t>: number of adjacencies</a:t>
                </a:r>
              </a:p>
              <a:p>
                <a:pPr lvl="1"/>
                <a:r>
                  <a:rPr lang="en-GB" sz="1800" dirty="0"/>
                  <a:t>Neighbourhood: the set of adjacent vertices</a:t>
                </a:r>
              </a:p>
              <a:p>
                <a:pPr lvl="2"/>
                <a:r>
                  <a:rPr lang="en-GB" sz="1400" dirty="0"/>
                  <a:t>The centre of the neighbourhood </a:t>
                </a:r>
                <a14:m>
                  <m:oMath xmlns:m="http://schemas.openxmlformats.org/officeDocument/2006/math">
                    <m:r>
                      <a:rPr lang="en-GB" sz="1400" b="0" i="1" smtClean="0">
                        <a:latin typeface="Cambria Math" panose="02040503050406030204" pitchFamily="18" charset="0"/>
                      </a:rPr>
                      <m:t>𝑥</m:t>
                    </m:r>
                  </m:oMath>
                </a14:m>
                <a:r>
                  <a:rPr lang="en-GB" sz="1400" dirty="0"/>
                  <a:t> is the target/locus</a:t>
                </a:r>
              </a:p>
              <a:p>
                <a:pPr lvl="1"/>
                <a:endParaRPr lang="en-GB" sz="1800" dirty="0"/>
              </a:p>
              <a:p>
                <a:endParaRPr lang="en-GB" dirty="0"/>
              </a:p>
              <a:p>
                <a:endParaRPr lang="en-GB" dirty="0"/>
              </a:p>
            </p:txBody>
          </p:sp>
        </mc:Choice>
        <mc:Fallback>
          <p:sp>
            <p:nvSpPr>
              <p:cNvPr id="3" name="Content Placeholder 2">
                <a:extLst>
                  <a:ext uri="{FF2B5EF4-FFF2-40B4-BE49-F238E27FC236}">
                    <a16:creationId xmlns:a16="http://schemas.microsoft.com/office/drawing/2014/main" id="{7C4FDD92-61E6-2745-A3E3-2968155573B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1205" t="-1453"/>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8271D5C0-3184-C140-BFC0-28E0DE25A487}"/>
                  </a:ext>
                </a:extLst>
              </p14:cNvPr>
              <p14:cNvContentPartPr/>
              <p14:nvPr/>
            </p14:nvContentPartPr>
            <p14:xfrm>
              <a:off x="8483256" y="2136888"/>
              <a:ext cx="325800" cy="287640"/>
            </p14:xfrm>
          </p:contentPart>
        </mc:Choice>
        <mc:Fallback>
          <p:pic>
            <p:nvPicPr>
              <p:cNvPr id="20" name="Ink 19">
                <a:extLst>
                  <a:ext uri="{FF2B5EF4-FFF2-40B4-BE49-F238E27FC236}">
                    <a16:creationId xmlns:a16="http://schemas.microsoft.com/office/drawing/2014/main" id="{8271D5C0-3184-C140-BFC0-28E0DE25A487}"/>
                  </a:ext>
                </a:extLst>
              </p:cNvPr>
              <p:cNvPicPr/>
              <p:nvPr/>
            </p:nvPicPr>
            <p:blipFill>
              <a:blip r:embed="rId4"/>
              <a:stretch>
                <a:fillRect/>
              </a:stretch>
            </p:blipFill>
            <p:spPr>
              <a:xfrm>
                <a:off x="8475696" y="2129328"/>
                <a:ext cx="3409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49481EEC-5E80-EA42-84EE-C8AFD89AC647}"/>
                  </a:ext>
                </a:extLst>
              </p14:cNvPr>
              <p14:cNvContentPartPr/>
              <p14:nvPr/>
            </p14:nvContentPartPr>
            <p14:xfrm>
              <a:off x="8676216" y="3608928"/>
              <a:ext cx="410760" cy="273600"/>
            </p14:xfrm>
          </p:contentPart>
        </mc:Choice>
        <mc:Fallback>
          <p:pic>
            <p:nvPicPr>
              <p:cNvPr id="21" name="Ink 20">
                <a:extLst>
                  <a:ext uri="{FF2B5EF4-FFF2-40B4-BE49-F238E27FC236}">
                    <a16:creationId xmlns:a16="http://schemas.microsoft.com/office/drawing/2014/main" id="{49481EEC-5E80-EA42-84EE-C8AFD89AC647}"/>
                  </a:ext>
                </a:extLst>
              </p:cNvPr>
              <p:cNvPicPr/>
              <p:nvPr/>
            </p:nvPicPr>
            <p:blipFill>
              <a:blip r:embed="rId6"/>
              <a:stretch>
                <a:fillRect/>
              </a:stretch>
            </p:blipFill>
            <p:spPr>
              <a:xfrm>
                <a:off x="8668656" y="3601368"/>
                <a:ext cx="4255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342536D8-52E6-8245-995E-3C7B07792BBB}"/>
                  </a:ext>
                </a:extLst>
              </p14:cNvPr>
              <p14:cNvContentPartPr/>
              <p14:nvPr/>
            </p14:nvContentPartPr>
            <p14:xfrm>
              <a:off x="10232136" y="3384648"/>
              <a:ext cx="286920" cy="228960"/>
            </p14:xfrm>
          </p:contentPart>
        </mc:Choice>
        <mc:Fallback>
          <p:pic>
            <p:nvPicPr>
              <p:cNvPr id="22" name="Ink 21">
                <a:extLst>
                  <a:ext uri="{FF2B5EF4-FFF2-40B4-BE49-F238E27FC236}">
                    <a16:creationId xmlns:a16="http://schemas.microsoft.com/office/drawing/2014/main" id="{342536D8-52E6-8245-995E-3C7B07792BBB}"/>
                  </a:ext>
                </a:extLst>
              </p:cNvPr>
              <p:cNvPicPr/>
              <p:nvPr/>
            </p:nvPicPr>
            <p:blipFill>
              <a:blip r:embed="rId8"/>
              <a:stretch>
                <a:fillRect/>
              </a:stretch>
            </p:blipFill>
            <p:spPr>
              <a:xfrm>
                <a:off x="10224576" y="3377088"/>
                <a:ext cx="3020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B4CDEC96-A3E3-594E-9159-6F3BC80B50B0}"/>
                  </a:ext>
                </a:extLst>
              </p14:cNvPr>
              <p14:cNvContentPartPr/>
              <p14:nvPr/>
            </p14:nvContentPartPr>
            <p14:xfrm>
              <a:off x="10307016" y="1876248"/>
              <a:ext cx="352800" cy="379080"/>
            </p14:xfrm>
          </p:contentPart>
        </mc:Choice>
        <mc:Fallback>
          <p:pic>
            <p:nvPicPr>
              <p:cNvPr id="23" name="Ink 22">
                <a:extLst>
                  <a:ext uri="{FF2B5EF4-FFF2-40B4-BE49-F238E27FC236}">
                    <a16:creationId xmlns:a16="http://schemas.microsoft.com/office/drawing/2014/main" id="{B4CDEC96-A3E3-594E-9159-6F3BC80B50B0}"/>
                  </a:ext>
                </a:extLst>
              </p:cNvPr>
              <p:cNvPicPr/>
              <p:nvPr/>
            </p:nvPicPr>
            <p:blipFill>
              <a:blip r:embed="rId10"/>
              <a:stretch>
                <a:fillRect/>
              </a:stretch>
            </p:blipFill>
            <p:spPr>
              <a:xfrm>
                <a:off x="10299456" y="1868688"/>
                <a:ext cx="3675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A6B3658B-7E64-C242-8B4D-73FB73743D46}"/>
                  </a:ext>
                </a:extLst>
              </p14:cNvPr>
              <p14:cNvContentPartPr/>
              <p14:nvPr/>
            </p14:nvContentPartPr>
            <p14:xfrm>
              <a:off x="8982576" y="5132808"/>
              <a:ext cx="286920" cy="250920"/>
            </p14:xfrm>
          </p:contentPart>
        </mc:Choice>
        <mc:Fallback>
          <p:pic>
            <p:nvPicPr>
              <p:cNvPr id="24" name="Ink 23">
                <a:extLst>
                  <a:ext uri="{FF2B5EF4-FFF2-40B4-BE49-F238E27FC236}">
                    <a16:creationId xmlns:a16="http://schemas.microsoft.com/office/drawing/2014/main" id="{A6B3658B-7E64-C242-8B4D-73FB73743D46}"/>
                  </a:ext>
                </a:extLst>
              </p:cNvPr>
              <p:cNvPicPr/>
              <p:nvPr/>
            </p:nvPicPr>
            <p:blipFill>
              <a:blip r:embed="rId12"/>
              <a:stretch>
                <a:fillRect/>
              </a:stretch>
            </p:blipFill>
            <p:spPr>
              <a:xfrm>
                <a:off x="8975016" y="5125248"/>
                <a:ext cx="301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D61602CF-3C7A-CE47-946B-73D8131122D5}"/>
                  </a:ext>
                </a:extLst>
              </p14:cNvPr>
              <p14:cNvContentPartPr/>
              <p14:nvPr/>
            </p14:nvContentPartPr>
            <p14:xfrm>
              <a:off x="7456536" y="3990528"/>
              <a:ext cx="293400" cy="227520"/>
            </p14:xfrm>
          </p:contentPart>
        </mc:Choice>
        <mc:Fallback>
          <p:pic>
            <p:nvPicPr>
              <p:cNvPr id="25" name="Ink 24">
                <a:extLst>
                  <a:ext uri="{FF2B5EF4-FFF2-40B4-BE49-F238E27FC236}">
                    <a16:creationId xmlns:a16="http://schemas.microsoft.com/office/drawing/2014/main" id="{D61602CF-3C7A-CE47-946B-73D8131122D5}"/>
                  </a:ext>
                </a:extLst>
              </p:cNvPr>
              <p:cNvPicPr/>
              <p:nvPr/>
            </p:nvPicPr>
            <p:blipFill>
              <a:blip r:embed="rId14"/>
              <a:stretch>
                <a:fillRect/>
              </a:stretch>
            </p:blipFill>
            <p:spPr>
              <a:xfrm>
                <a:off x="7449336" y="3982968"/>
                <a:ext cx="3085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30274568-3F5D-E348-B9FE-FCB971179F06}"/>
                  </a:ext>
                </a:extLst>
              </p14:cNvPr>
              <p14:cNvContentPartPr/>
              <p14:nvPr/>
            </p14:nvContentPartPr>
            <p14:xfrm>
              <a:off x="7062336" y="2442168"/>
              <a:ext cx="332280" cy="248400"/>
            </p14:xfrm>
          </p:contentPart>
        </mc:Choice>
        <mc:Fallback>
          <p:pic>
            <p:nvPicPr>
              <p:cNvPr id="26" name="Ink 25">
                <a:extLst>
                  <a:ext uri="{FF2B5EF4-FFF2-40B4-BE49-F238E27FC236}">
                    <a16:creationId xmlns:a16="http://schemas.microsoft.com/office/drawing/2014/main" id="{30274568-3F5D-E348-B9FE-FCB971179F06}"/>
                  </a:ext>
                </a:extLst>
              </p:cNvPr>
              <p:cNvPicPr/>
              <p:nvPr/>
            </p:nvPicPr>
            <p:blipFill>
              <a:blip r:embed="rId16"/>
              <a:stretch>
                <a:fillRect/>
              </a:stretch>
            </p:blipFill>
            <p:spPr>
              <a:xfrm>
                <a:off x="7054776" y="2434608"/>
                <a:ext cx="3474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99A29BAB-3C0F-9E46-A405-81AE2B17164A}"/>
                  </a:ext>
                </a:extLst>
              </p14:cNvPr>
              <p14:cNvContentPartPr/>
              <p14:nvPr/>
            </p14:nvContentPartPr>
            <p14:xfrm>
              <a:off x="9259416" y="852048"/>
              <a:ext cx="324000" cy="272520"/>
            </p14:xfrm>
          </p:contentPart>
        </mc:Choice>
        <mc:Fallback>
          <p:pic>
            <p:nvPicPr>
              <p:cNvPr id="28" name="Ink 27">
                <a:extLst>
                  <a:ext uri="{FF2B5EF4-FFF2-40B4-BE49-F238E27FC236}">
                    <a16:creationId xmlns:a16="http://schemas.microsoft.com/office/drawing/2014/main" id="{99A29BAB-3C0F-9E46-A405-81AE2B17164A}"/>
                  </a:ext>
                </a:extLst>
              </p:cNvPr>
              <p:cNvPicPr/>
              <p:nvPr/>
            </p:nvPicPr>
            <p:blipFill>
              <a:blip r:embed="rId18"/>
              <a:stretch>
                <a:fillRect/>
              </a:stretch>
            </p:blipFill>
            <p:spPr>
              <a:xfrm>
                <a:off x="9251856" y="844488"/>
                <a:ext cx="3391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A426918F-9FF6-1547-A745-BD303A0078E0}"/>
                  </a:ext>
                </a:extLst>
              </p14:cNvPr>
              <p14:cNvContentPartPr/>
              <p14:nvPr/>
            </p14:nvContentPartPr>
            <p14:xfrm>
              <a:off x="8674056" y="2410128"/>
              <a:ext cx="153360" cy="1111320"/>
            </p14:xfrm>
          </p:contentPart>
        </mc:Choice>
        <mc:Fallback>
          <p:pic>
            <p:nvPicPr>
              <p:cNvPr id="29" name="Ink 28">
                <a:extLst>
                  <a:ext uri="{FF2B5EF4-FFF2-40B4-BE49-F238E27FC236}">
                    <a16:creationId xmlns:a16="http://schemas.microsoft.com/office/drawing/2014/main" id="{A426918F-9FF6-1547-A745-BD303A0078E0}"/>
                  </a:ext>
                </a:extLst>
              </p:cNvPr>
              <p:cNvPicPr/>
              <p:nvPr/>
            </p:nvPicPr>
            <p:blipFill>
              <a:blip r:embed="rId20"/>
              <a:stretch>
                <a:fillRect/>
              </a:stretch>
            </p:blipFill>
            <p:spPr>
              <a:xfrm>
                <a:off x="8666496" y="2402928"/>
                <a:ext cx="168480" cy="1126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0C5201D9-1622-BC46-B9EC-8E061061439B}"/>
                  </a:ext>
                </a:extLst>
              </p14:cNvPr>
              <p14:cNvContentPartPr/>
              <p14:nvPr/>
            </p14:nvContentPartPr>
            <p14:xfrm>
              <a:off x="8805816" y="2067048"/>
              <a:ext cx="1524960" cy="239760"/>
            </p14:xfrm>
          </p:contentPart>
        </mc:Choice>
        <mc:Fallback>
          <p:pic>
            <p:nvPicPr>
              <p:cNvPr id="30" name="Ink 29">
                <a:extLst>
                  <a:ext uri="{FF2B5EF4-FFF2-40B4-BE49-F238E27FC236}">
                    <a16:creationId xmlns:a16="http://schemas.microsoft.com/office/drawing/2014/main" id="{0C5201D9-1622-BC46-B9EC-8E061061439B}"/>
                  </a:ext>
                </a:extLst>
              </p:cNvPr>
              <p:cNvPicPr/>
              <p:nvPr/>
            </p:nvPicPr>
            <p:blipFill>
              <a:blip r:embed="rId22"/>
              <a:stretch>
                <a:fillRect/>
              </a:stretch>
            </p:blipFill>
            <p:spPr>
              <a:xfrm>
                <a:off x="8798256" y="2059488"/>
                <a:ext cx="1540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9" name="Ink 38">
                <a:extLst>
                  <a:ext uri="{FF2B5EF4-FFF2-40B4-BE49-F238E27FC236}">
                    <a16:creationId xmlns:a16="http://schemas.microsoft.com/office/drawing/2014/main" id="{537E2A6B-9EA6-5845-816A-8FA7C89C6D4A}"/>
                  </a:ext>
                </a:extLst>
              </p14:cNvPr>
              <p14:cNvContentPartPr/>
              <p14:nvPr/>
            </p14:nvContentPartPr>
            <p14:xfrm>
              <a:off x="9482976" y="1124928"/>
              <a:ext cx="858600" cy="957960"/>
            </p14:xfrm>
          </p:contentPart>
        </mc:Choice>
        <mc:Fallback>
          <p:pic>
            <p:nvPicPr>
              <p:cNvPr id="39" name="Ink 38">
                <a:extLst>
                  <a:ext uri="{FF2B5EF4-FFF2-40B4-BE49-F238E27FC236}">
                    <a16:creationId xmlns:a16="http://schemas.microsoft.com/office/drawing/2014/main" id="{537E2A6B-9EA6-5845-816A-8FA7C89C6D4A}"/>
                  </a:ext>
                </a:extLst>
              </p:cNvPr>
              <p:cNvPicPr/>
              <p:nvPr/>
            </p:nvPicPr>
            <p:blipFill>
              <a:blip r:embed="rId24"/>
              <a:stretch>
                <a:fillRect/>
              </a:stretch>
            </p:blipFill>
            <p:spPr>
              <a:xfrm>
                <a:off x="9475416" y="1117368"/>
                <a:ext cx="873720" cy="973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0" name="Ink 39">
                <a:extLst>
                  <a:ext uri="{FF2B5EF4-FFF2-40B4-BE49-F238E27FC236}">
                    <a16:creationId xmlns:a16="http://schemas.microsoft.com/office/drawing/2014/main" id="{1817505D-FD3A-2542-B8C8-CC79A6B5CFC5}"/>
                  </a:ext>
                </a:extLst>
              </p14:cNvPr>
              <p14:cNvContentPartPr/>
              <p14:nvPr/>
            </p14:nvContentPartPr>
            <p14:xfrm>
              <a:off x="7396416" y="2312568"/>
              <a:ext cx="1052280" cy="257040"/>
            </p14:xfrm>
          </p:contentPart>
        </mc:Choice>
        <mc:Fallback>
          <p:pic>
            <p:nvPicPr>
              <p:cNvPr id="40" name="Ink 39">
                <a:extLst>
                  <a:ext uri="{FF2B5EF4-FFF2-40B4-BE49-F238E27FC236}">
                    <a16:creationId xmlns:a16="http://schemas.microsoft.com/office/drawing/2014/main" id="{1817505D-FD3A-2542-B8C8-CC79A6B5CFC5}"/>
                  </a:ext>
                </a:extLst>
              </p:cNvPr>
              <p:cNvPicPr/>
              <p:nvPr/>
            </p:nvPicPr>
            <p:blipFill>
              <a:blip r:embed="rId26"/>
              <a:stretch>
                <a:fillRect/>
              </a:stretch>
            </p:blipFill>
            <p:spPr>
              <a:xfrm>
                <a:off x="7388856" y="2305008"/>
                <a:ext cx="10670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2" name="Ink 41">
                <a:extLst>
                  <a:ext uri="{FF2B5EF4-FFF2-40B4-BE49-F238E27FC236}">
                    <a16:creationId xmlns:a16="http://schemas.microsoft.com/office/drawing/2014/main" id="{AC7BB2F5-F72A-1143-B446-F985B1FC8816}"/>
                  </a:ext>
                </a:extLst>
              </p14:cNvPr>
              <p14:cNvContentPartPr/>
              <p14:nvPr/>
            </p14:nvContentPartPr>
            <p14:xfrm>
              <a:off x="7374456" y="2662848"/>
              <a:ext cx="1465200" cy="927720"/>
            </p14:xfrm>
          </p:contentPart>
        </mc:Choice>
        <mc:Fallback>
          <p:pic>
            <p:nvPicPr>
              <p:cNvPr id="42" name="Ink 41">
                <a:extLst>
                  <a:ext uri="{FF2B5EF4-FFF2-40B4-BE49-F238E27FC236}">
                    <a16:creationId xmlns:a16="http://schemas.microsoft.com/office/drawing/2014/main" id="{AC7BB2F5-F72A-1143-B446-F985B1FC8816}"/>
                  </a:ext>
                </a:extLst>
              </p:cNvPr>
              <p:cNvPicPr/>
              <p:nvPr/>
            </p:nvPicPr>
            <p:blipFill>
              <a:blip r:embed="rId28"/>
              <a:stretch>
                <a:fillRect/>
              </a:stretch>
            </p:blipFill>
            <p:spPr>
              <a:xfrm>
                <a:off x="7366896" y="2655288"/>
                <a:ext cx="1479960" cy="942840"/>
              </a:xfrm>
              <a:prstGeom prst="rect">
                <a:avLst/>
              </a:prstGeom>
            </p:spPr>
          </p:pic>
        </mc:Fallback>
      </mc:AlternateContent>
      <p:grpSp>
        <p:nvGrpSpPr>
          <p:cNvPr id="45" name="Group 44">
            <a:extLst>
              <a:ext uri="{FF2B5EF4-FFF2-40B4-BE49-F238E27FC236}">
                <a16:creationId xmlns:a16="http://schemas.microsoft.com/office/drawing/2014/main" id="{658DBD9B-8869-F549-B6D7-64FBF794EA8B}"/>
              </a:ext>
            </a:extLst>
          </p:cNvPr>
          <p:cNvGrpSpPr/>
          <p:nvPr/>
        </p:nvGrpSpPr>
        <p:grpSpPr>
          <a:xfrm>
            <a:off x="7669656" y="3476808"/>
            <a:ext cx="2569680" cy="1839960"/>
            <a:chOff x="7669656" y="3476808"/>
            <a:chExt cx="2569680" cy="1839960"/>
          </a:xfrm>
        </p:grpSpPr>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79785678-81BC-5A47-B89F-728AC57A600E}"/>
                    </a:ext>
                  </a:extLst>
                </p14:cNvPr>
                <p14:cNvContentPartPr/>
                <p14:nvPr/>
              </p14:nvContentPartPr>
              <p14:xfrm>
                <a:off x="8814816" y="3476808"/>
                <a:ext cx="16920" cy="141120"/>
              </p14:xfrm>
            </p:contentPart>
          </mc:Choice>
          <mc:Fallback>
            <p:pic>
              <p:nvPicPr>
                <p:cNvPr id="32" name="Ink 31">
                  <a:extLst>
                    <a:ext uri="{FF2B5EF4-FFF2-40B4-BE49-F238E27FC236}">
                      <a16:creationId xmlns:a16="http://schemas.microsoft.com/office/drawing/2014/main" id="{79785678-81BC-5A47-B89F-728AC57A600E}"/>
                    </a:ext>
                  </a:extLst>
                </p:cNvPr>
                <p:cNvPicPr/>
                <p:nvPr/>
              </p:nvPicPr>
              <p:blipFill>
                <a:blip r:embed="rId30"/>
                <a:stretch>
                  <a:fillRect/>
                </a:stretch>
              </p:blipFill>
              <p:spPr>
                <a:xfrm>
                  <a:off x="8807256" y="3469248"/>
                  <a:ext cx="320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B1C44045-DDBC-DE4C-9B74-3928784295BF}"/>
                    </a:ext>
                  </a:extLst>
                </p14:cNvPr>
                <p14:cNvContentPartPr/>
                <p14:nvPr/>
              </p14:nvContentPartPr>
              <p14:xfrm>
                <a:off x="9035136" y="3576528"/>
                <a:ext cx="1204200" cy="149040"/>
              </p14:xfrm>
            </p:contentPart>
          </mc:Choice>
          <mc:Fallback>
            <p:pic>
              <p:nvPicPr>
                <p:cNvPr id="33" name="Ink 32">
                  <a:extLst>
                    <a:ext uri="{FF2B5EF4-FFF2-40B4-BE49-F238E27FC236}">
                      <a16:creationId xmlns:a16="http://schemas.microsoft.com/office/drawing/2014/main" id="{B1C44045-DDBC-DE4C-9B74-3928784295BF}"/>
                    </a:ext>
                  </a:extLst>
                </p:cNvPr>
                <p:cNvPicPr/>
                <p:nvPr/>
              </p:nvPicPr>
              <p:blipFill>
                <a:blip r:embed="rId32"/>
                <a:stretch>
                  <a:fillRect/>
                </a:stretch>
              </p:blipFill>
              <p:spPr>
                <a:xfrm>
                  <a:off x="9027576" y="3568968"/>
                  <a:ext cx="12193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5" name="Ink 34">
                  <a:extLst>
                    <a:ext uri="{FF2B5EF4-FFF2-40B4-BE49-F238E27FC236}">
                      <a16:creationId xmlns:a16="http://schemas.microsoft.com/office/drawing/2014/main" id="{50E17DF7-0A07-1348-9D83-0531C38C448A}"/>
                    </a:ext>
                  </a:extLst>
                </p14:cNvPr>
                <p14:cNvContentPartPr/>
                <p14:nvPr/>
              </p14:nvContentPartPr>
              <p14:xfrm>
                <a:off x="8931456" y="3883968"/>
                <a:ext cx="90720" cy="1252440"/>
              </p14:xfrm>
            </p:contentPart>
          </mc:Choice>
          <mc:Fallback>
            <p:pic>
              <p:nvPicPr>
                <p:cNvPr id="35" name="Ink 34">
                  <a:extLst>
                    <a:ext uri="{FF2B5EF4-FFF2-40B4-BE49-F238E27FC236}">
                      <a16:creationId xmlns:a16="http://schemas.microsoft.com/office/drawing/2014/main" id="{50E17DF7-0A07-1348-9D83-0531C38C448A}"/>
                    </a:ext>
                  </a:extLst>
                </p:cNvPr>
                <p:cNvPicPr/>
                <p:nvPr/>
              </p:nvPicPr>
              <p:blipFill>
                <a:blip r:embed="rId34"/>
                <a:stretch>
                  <a:fillRect/>
                </a:stretch>
              </p:blipFill>
              <p:spPr>
                <a:xfrm>
                  <a:off x="8923896" y="3876408"/>
                  <a:ext cx="105840" cy="1267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7" name="Ink 36">
                  <a:extLst>
                    <a:ext uri="{FF2B5EF4-FFF2-40B4-BE49-F238E27FC236}">
                      <a16:creationId xmlns:a16="http://schemas.microsoft.com/office/drawing/2014/main" id="{9647266E-7712-E94B-8234-567C4A8765C9}"/>
                    </a:ext>
                  </a:extLst>
                </p14:cNvPr>
                <p14:cNvContentPartPr/>
                <p14:nvPr/>
              </p14:nvContentPartPr>
              <p14:xfrm>
                <a:off x="7715736" y="3774528"/>
                <a:ext cx="964440" cy="340560"/>
              </p14:xfrm>
            </p:contentPart>
          </mc:Choice>
          <mc:Fallback>
            <p:pic>
              <p:nvPicPr>
                <p:cNvPr id="37" name="Ink 36">
                  <a:extLst>
                    <a:ext uri="{FF2B5EF4-FFF2-40B4-BE49-F238E27FC236}">
                      <a16:creationId xmlns:a16="http://schemas.microsoft.com/office/drawing/2014/main" id="{9647266E-7712-E94B-8234-567C4A8765C9}"/>
                    </a:ext>
                  </a:extLst>
                </p:cNvPr>
                <p:cNvPicPr/>
                <p:nvPr/>
              </p:nvPicPr>
              <p:blipFill>
                <a:blip r:embed="rId36"/>
                <a:stretch>
                  <a:fillRect/>
                </a:stretch>
              </p:blipFill>
              <p:spPr>
                <a:xfrm>
                  <a:off x="7708176" y="3766968"/>
                  <a:ext cx="9795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4" name="Ink 43">
                  <a:extLst>
                    <a:ext uri="{FF2B5EF4-FFF2-40B4-BE49-F238E27FC236}">
                      <a16:creationId xmlns:a16="http://schemas.microsoft.com/office/drawing/2014/main" id="{202A4CE6-7704-0743-AD14-52EF0B7AC377}"/>
                    </a:ext>
                  </a:extLst>
                </p14:cNvPr>
                <p14:cNvContentPartPr/>
                <p14:nvPr/>
              </p14:nvContentPartPr>
              <p14:xfrm>
                <a:off x="7669656" y="4179528"/>
                <a:ext cx="1221480" cy="1137240"/>
              </p14:xfrm>
            </p:contentPart>
          </mc:Choice>
          <mc:Fallback>
            <p:pic>
              <p:nvPicPr>
                <p:cNvPr id="44" name="Ink 43">
                  <a:extLst>
                    <a:ext uri="{FF2B5EF4-FFF2-40B4-BE49-F238E27FC236}">
                      <a16:creationId xmlns:a16="http://schemas.microsoft.com/office/drawing/2014/main" id="{202A4CE6-7704-0743-AD14-52EF0B7AC377}"/>
                    </a:ext>
                  </a:extLst>
                </p:cNvPr>
                <p:cNvPicPr/>
                <p:nvPr/>
              </p:nvPicPr>
              <p:blipFill>
                <a:blip r:embed="rId38"/>
                <a:stretch>
                  <a:fillRect/>
                </a:stretch>
              </p:blipFill>
              <p:spPr>
                <a:xfrm>
                  <a:off x="7662096" y="4171968"/>
                  <a:ext cx="1236600" cy="115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46" name="Ink 45">
                <a:extLst>
                  <a:ext uri="{FF2B5EF4-FFF2-40B4-BE49-F238E27FC236}">
                    <a16:creationId xmlns:a16="http://schemas.microsoft.com/office/drawing/2014/main" id="{72B44360-DBA9-974E-ADF6-86595C4E1088}"/>
                  </a:ext>
                </a:extLst>
              </p14:cNvPr>
              <p14:cNvContentPartPr/>
              <p14:nvPr/>
            </p14:nvContentPartPr>
            <p14:xfrm>
              <a:off x="8858376" y="5317848"/>
              <a:ext cx="204480" cy="34200"/>
            </p14:xfrm>
          </p:contentPart>
        </mc:Choice>
        <mc:Fallback>
          <p:pic>
            <p:nvPicPr>
              <p:cNvPr id="46" name="Ink 45">
                <a:extLst>
                  <a:ext uri="{FF2B5EF4-FFF2-40B4-BE49-F238E27FC236}">
                    <a16:creationId xmlns:a16="http://schemas.microsoft.com/office/drawing/2014/main" id="{72B44360-DBA9-974E-ADF6-86595C4E1088}"/>
                  </a:ext>
                </a:extLst>
              </p:cNvPr>
              <p:cNvPicPr/>
              <p:nvPr/>
            </p:nvPicPr>
            <p:blipFill>
              <a:blip r:embed="rId40"/>
              <a:stretch>
                <a:fillRect/>
              </a:stretch>
            </p:blipFill>
            <p:spPr>
              <a:xfrm>
                <a:off x="8850816" y="5310288"/>
                <a:ext cx="219600" cy="48960"/>
              </a:xfrm>
              <a:prstGeom prst="rect">
                <a:avLst/>
              </a:prstGeom>
            </p:spPr>
          </p:pic>
        </mc:Fallback>
      </mc:AlternateContent>
      <p:grpSp>
        <p:nvGrpSpPr>
          <p:cNvPr id="87" name="Group 86">
            <a:extLst>
              <a:ext uri="{FF2B5EF4-FFF2-40B4-BE49-F238E27FC236}">
                <a16:creationId xmlns:a16="http://schemas.microsoft.com/office/drawing/2014/main" id="{ACEC5131-652A-7749-86CF-BF40ACD51F0A}"/>
              </a:ext>
            </a:extLst>
          </p:cNvPr>
          <p:cNvGrpSpPr/>
          <p:nvPr/>
        </p:nvGrpSpPr>
        <p:grpSpPr>
          <a:xfrm>
            <a:off x="9072576" y="3615048"/>
            <a:ext cx="2388960" cy="569880"/>
            <a:chOff x="9072576" y="3615048"/>
            <a:chExt cx="2388960" cy="569880"/>
          </a:xfrm>
        </p:grpSpPr>
        <mc:AlternateContent xmlns:mc="http://schemas.openxmlformats.org/markup-compatibility/2006">
          <mc:Choice xmlns:p14="http://schemas.microsoft.com/office/powerpoint/2010/main" Requires="p14">
            <p:contentPart p14:bwMode="auto" r:id="rId41">
              <p14:nvContentPartPr>
                <p14:cNvPr id="47" name="Ink 46">
                  <a:extLst>
                    <a:ext uri="{FF2B5EF4-FFF2-40B4-BE49-F238E27FC236}">
                      <a16:creationId xmlns:a16="http://schemas.microsoft.com/office/drawing/2014/main" id="{DE3B0198-D1A8-0049-B0B2-E3CF556B96A0}"/>
                    </a:ext>
                  </a:extLst>
                </p14:cNvPr>
                <p14:cNvContentPartPr/>
                <p14:nvPr/>
              </p14:nvContentPartPr>
              <p14:xfrm>
                <a:off x="9124056" y="3893688"/>
                <a:ext cx="321120" cy="253440"/>
              </p14:xfrm>
            </p:contentPart>
          </mc:Choice>
          <mc:Fallback>
            <p:pic>
              <p:nvPicPr>
                <p:cNvPr id="47" name="Ink 46">
                  <a:extLst>
                    <a:ext uri="{FF2B5EF4-FFF2-40B4-BE49-F238E27FC236}">
                      <a16:creationId xmlns:a16="http://schemas.microsoft.com/office/drawing/2014/main" id="{DE3B0198-D1A8-0049-B0B2-E3CF556B96A0}"/>
                    </a:ext>
                  </a:extLst>
                </p:cNvPr>
                <p:cNvPicPr/>
                <p:nvPr/>
              </p:nvPicPr>
              <p:blipFill>
                <a:blip r:embed="rId42"/>
                <a:stretch>
                  <a:fillRect/>
                </a:stretch>
              </p:blipFill>
              <p:spPr>
                <a:xfrm>
                  <a:off x="9116496" y="3886128"/>
                  <a:ext cx="336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8" name="Ink 47">
                  <a:extLst>
                    <a:ext uri="{FF2B5EF4-FFF2-40B4-BE49-F238E27FC236}">
                      <a16:creationId xmlns:a16="http://schemas.microsoft.com/office/drawing/2014/main" id="{0BD1871D-37E8-534C-B371-539BF645B862}"/>
                    </a:ext>
                  </a:extLst>
                </p14:cNvPr>
                <p14:cNvContentPartPr/>
                <p14:nvPr/>
              </p14:nvContentPartPr>
              <p14:xfrm>
                <a:off x="9072576" y="3870288"/>
                <a:ext cx="181440" cy="165240"/>
              </p14:xfrm>
            </p:contentPart>
          </mc:Choice>
          <mc:Fallback>
            <p:pic>
              <p:nvPicPr>
                <p:cNvPr id="48" name="Ink 47">
                  <a:extLst>
                    <a:ext uri="{FF2B5EF4-FFF2-40B4-BE49-F238E27FC236}">
                      <a16:creationId xmlns:a16="http://schemas.microsoft.com/office/drawing/2014/main" id="{0BD1871D-37E8-534C-B371-539BF645B862}"/>
                    </a:ext>
                  </a:extLst>
                </p:cNvPr>
                <p:cNvPicPr/>
                <p:nvPr/>
              </p:nvPicPr>
              <p:blipFill>
                <a:blip r:embed="rId44"/>
                <a:stretch>
                  <a:fillRect/>
                </a:stretch>
              </p:blipFill>
              <p:spPr>
                <a:xfrm>
                  <a:off x="9065016" y="3862728"/>
                  <a:ext cx="1965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2" name="Ink 61">
                  <a:extLst>
                    <a:ext uri="{FF2B5EF4-FFF2-40B4-BE49-F238E27FC236}">
                      <a16:creationId xmlns:a16="http://schemas.microsoft.com/office/drawing/2014/main" id="{2CD619A3-D02A-F342-A377-4806EE914D59}"/>
                    </a:ext>
                  </a:extLst>
                </p14:cNvPr>
                <p14:cNvContentPartPr/>
                <p14:nvPr/>
              </p14:nvContentPartPr>
              <p14:xfrm>
                <a:off x="9500976" y="3909528"/>
                <a:ext cx="352080" cy="196920"/>
              </p14:xfrm>
            </p:contentPart>
          </mc:Choice>
          <mc:Fallback>
            <p:pic>
              <p:nvPicPr>
                <p:cNvPr id="62" name="Ink 61">
                  <a:extLst>
                    <a:ext uri="{FF2B5EF4-FFF2-40B4-BE49-F238E27FC236}">
                      <a16:creationId xmlns:a16="http://schemas.microsoft.com/office/drawing/2014/main" id="{2CD619A3-D02A-F342-A377-4806EE914D59}"/>
                    </a:ext>
                  </a:extLst>
                </p:cNvPr>
                <p:cNvPicPr/>
                <p:nvPr/>
              </p:nvPicPr>
              <p:blipFill>
                <a:blip r:embed="rId46"/>
                <a:stretch>
                  <a:fillRect/>
                </a:stretch>
              </p:blipFill>
              <p:spPr>
                <a:xfrm>
                  <a:off x="9493416" y="3902328"/>
                  <a:ext cx="3672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3" name="Ink 62">
                  <a:extLst>
                    <a:ext uri="{FF2B5EF4-FFF2-40B4-BE49-F238E27FC236}">
                      <a16:creationId xmlns:a16="http://schemas.microsoft.com/office/drawing/2014/main" id="{FBCDF3F1-FA2F-AC4D-BBFF-8316CA2D48F3}"/>
                    </a:ext>
                  </a:extLst>
                </p14:cNvPr>
                <p14:cNvContentPartPr/>
                <p14:nvPr/>
              </p14:nvContentPartPr>
              <p14:xfrm>
                <a:off x="9822816" y="3953808"/>
                <a:ext cx="435600" cy="231120"/>
              </p14:xfrm>
            </p:contentPart>
          </mc:Choice>
          <mc:Fallback>
            <p:pic>
              <p:nvPicPr>
                <p:cNvPr id="63" name="Ink 62">
                  <a:extLst>
                    <a:ext uri="{FF2B5EF4-FFF2-40B4-BE49-F238E27FC236}">
                      <a16:creationId xmlns:a16="http://schemas.microsoft.com/office/drawing/2014/main" id="{FBCDF3F1-FA2F-AC4D-BBFF-8316CA2D48F3}"/>
                    </a:ext>
                  </a:extLst>
                </p:cNvPr>
                <p:cNvPicPr/>
                <p:nvPr/>
              </p:nvPicPr>
              <p:blipFill>
                <a:blip r:embed="rId48"/>
                <a:stretch>
                  <a:fillRect/>
                </a:stretch>
              </p:blipFill>
              <p:spPr>
                <a:xfrm>
                  <a:off x="9815256" y="3946248"/>
                  <a:ext cx="4507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4" name="Ink 63">
                  <a:extLst>
                    <a:ext uri="{FF2B5EF4-FFF2-40B4-BE49-F238E27FC236}">
                      <a16:creationId xmlns:a16="http://schemas.microsoft.com/office/drawing/2014/main" id="{66D1271E-7267-DF45-9816-63959E415919}"/>
                    </a:ext>
                  </a:extLst>
                </p14:cNvPr>
                <p14:cNvContentPartPr/>
                <p14:nvPr/>
              </p14:nvContentPartPr>
              <p14:xfrm>
                <a:off x="10311336" y="3979008"/>
                <a:ext cx="84600" cy="10800"/>
              </p14:xfrm>
            </p:contentPart>
          </mc:Choice>
          <mc:Fallback>
            <p:pic>
              <p:nvPicPr>
                <p:cNvPr id="64" name="Ink 63">
                  <a:extLst>
                    <a:ext uri="{FF2B5EF4-FFF2-40B4-BE49-F238E27FC236}">
                      <a16:creationId xmlns:a16="http://schemas.microsoft.com/office/drawing/2014/main" id="{66D1271E-7267-DF45-9816-63959E415919}"/>
                    </a:ext>
                  </a:extLst>
                </p:cNvPr>
                <p:cNvPicPr/>
                <p:nvPr/>
              </p:nvPicPr>
              <p:blipFill>
                <a:blip r:embed="rId50"/>
                <a:stretch>
                  <a:fillRect/>
                </a:stretch>
              </p:blipFill>
              <p:spPr>
                <a:xfrm>
                  <a:off x="10303776" y="3971448"/>
                  <a:ext cx="993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5" name="Ink 64">
                  <a:extLst>
                    <a:ext uri="{FF2B5EF4-FFF2-40B4-BE49-F238E27FC236}">
                      <a16:creationId xmlns:a16="http://schemas.microsoft.com/office/drawing/2014/main" id="{44539D8E-BD9C-2F48-ACA8-02E9E02CEC38}"/>
                    </a:ext>
                  </a:extLst>
                </p14:cNvPr>
                <p14:cNvContentPartPr/>
                <p14:nvPr/>
              </p14:nvContentPartPr>
              <p14:xfrm>
                <a:off x="10291176" y="4033008"/>
                <a:ext cx="110880" cy="19440"/>
              </p14:xfrm>
            </p:contentPart>
          </mc:Choice>
          <mc:Fallback>
            <p:pic>
              <p:nvPicPr>
                <p:cNvPr id="65" name="Ink 64">
                  <a:extLst>
                    <a:ext uri="{FF2B5EF4-FFF2-40B4-BE49-F238E27FC236}">
                      <a16:creationId xmlns:a16="http://schemas.microsoft.com/office/drawing/2014/main" id="{44539D8E-BD9C-2F48-ACA8-02E9E02CEC38}"/>
                    </a:ext>
                  </a:extLst>
                </p:cNvPr>
                <p:cNvPicPr/>
                <p:nvPr/>
              </p:nvPicPr>
              <p:blipFill>
                <a:blip r:embed="rId52"/>
                <a:stretch>
                  <a:fillRect/>
                </a:stretch>
              </p:blipFill>
              <p:spPr>
                <a:xfrm>
                  <a:off x="10283616" y="4025448"/>
                  <a:ext cx="126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6" name="Ink 75">
                  <a:extLst>
                    <a:ext uri="{FF2B5EF4-FFF2-40B4-BE49-F238E27FC236}">
                      <a16:creationId xmlns:a16="http://schemas.microsoft.com/office/drawing/2014/main" id="{AEC3AC9F-074A-9742-ACF1-8A56F3306B27}"/>
                    </a:ext>
                  </a:extLst>
                </p14:cNvPr>
                <p14:cNvContentPartPr/>
                <p14:nvPr/>
              </p14:nvContentPartPr>
              <p14:xfrm>
                <a:off x="10478376" y="3867768"/>
                <a:ext cx="215640" cy="224280"/>
              </p14:xfrm>
            </p:contentPart>
          </mc:Choice>
          <mc:Fallback>
            <p:pic>
              <p:nvPicPr>
                <p:cNvPr id="76" name="Ink 75">
                  <a:extLst>
                    <a:ext uri="{FF2B5EF4-FFF2-40B4-BE49-F238E27FC236}">
                      <a16:creationId xmlns:a16="http://schemas.microsoft.com/office/drawing/2014/main" id="{AEC3AC9F-074A-9742-ACF1-8A56F3306B27}"/>
                    </a:ext>
                  </a:extLst>
                </p:cNvPr>
                <p:cNvPicPr/>
                <p:nvPr/>
              </p:nvPicPr>
              <p:blipFill>
                <a:blip r:embed="rId54"/>
                <a:stretch>
                  <a:fillRect/>
                </a:stretch>
              </p:blipFill>
              <p:spPr>
                <a:xfrm>
                  <a:off x="10470816" y="3860208"/>
                  <a:ext cx="2307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7" name="Ink 76">
                  <a:extLst>
                    <a:ext uri="{FF2B5EF4-FFF2-40B4-BE49-F238E27FC236}">
                      <a16:creationId xmlns:a16="http://schemas.microsoft.com/office/drawing/2014/main" id="{1AE9CCF1-5EDB-FB45-A577-24E9C1D165AB}"/>
                    </a:ext>
                  </a:extLst>
                </p14:cNvPr>
                <p14:cNvContentPartPr/>
                <p14:nvPr/>
              </p14:nvContentPartPr>
              <p14:xfrm>
                <a:off x="10711296" y="3837888"/>
                <a:ext cx="91440" cy="248400"/>
              </p14:xfrm>
            </p:contentPart>
          </mc:Choice>
          <mc:Fallback>
            <p:pic>
              <p:nvPicPr>
                <p:cNvPr id="77" name="Ink 76">
                  <a:extLst>
                    <a:ext uri="{FF2B5EF4-FFF2-40B4-BE49-F238E27FC236}">
                      <a16:creationId xmlns:a16="http://schemas.microsoft.com/office/drawing/2014/main" id="{1AE9CCF1-5EDB-FB45-A577-24E9C1D165AB}"/>
                    </a:ext>
                  </a:extLst>
                </p:cNvPr>
                <p:cNvPicPr/>
                <p:nvPr/>
              </p:nvPicPr>
              <p:blipFill>
                <a:blip r:embed="rId56"/>
                <a:stretch>
                  <a:fillRect/>
                </a:stretch>
              </p:blipFill>
              <p:spPr>
                <a:xfrm>
                  <a:off x="10703736" y="3830328"/>
                  <a:ext cx="1065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8" name="Ink 77">
                  <a:extLst>
                    <a:ext uri="{FF2B5EF4-FFF2-40B4-BE49-F238E27FC236}">
                      <a16:creationId xmlns:a16="http://schemas.microsoft.com/office/drawing/2014/main" id="{483F9EDA-1B78-1349-B027-B492D72993BE}"/>
                    </a:ext>
                  </a:extLst>
                </p14:cNvPr>
                <p14:cNvContentPartPr/>
                <p14:nvPr/>
              </p14:nvContentPartPr>
              <p14:xfrm>
                <a:off x="10824696" y="3922848"/>
                <a:ext cx="178560" cy="113760"/>
              </p14:xfrm>
            </p:contentPart>
          </mc:Choice>
          <mc:Fallback>
            <p:pic>
              <p:nvPicPr>
                <p:cNvPr id="78" name="Ink 77">
                  <a:extLst>
                    <a:ext uri="{FF2B5EF4-FFF2-40B4-BE49-F238E27FC236}">
                      <a16:creationId xmlns:a16="http://schemas.microsoft.com/office/drawing/2014/main" id="{483F9EDA-1B78-1349-B027-B492D72993BE}"/>
                    </a:ext>
                  </a:extLst>
                </p:cNvPr>
                <p:cNvPicPr/>
                <p:nvPr/>
              </p:nvPicPr>
              <p:blipFill>
                <a:blip r:embed="rId58"/>
                <a:stretch>
                  <a:fillRect/>
                </a:stretch>
              </p:blipFill>
              <p:spPr>
                <a:xfrm>
                  <a:off x="10817496" y="3915288"/>
                  <a:ext cx="1936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9" name="Ink 78">
                  <a:extLst>
                    <a:ext uri="{FF2B5EF4-FFF2-40B4-BE49-F238E27FC236}">
                      <a16:creationId xmlns:a16="http://schemas.microsoft.com/office/drawing/2014/main" id="{4077C9F1-B778-3B42-914A-5F00E0B1D2E5}"/>
                    </a:ext>
                  </a:extLst>
                </p14:cNvPr>
                <p14:cNvContentPartPr/>
                <p14:nvPr/>
              </p14:nvContentPartPr>
              <p14:xfrm>
                <a:off x="11003616" y="3827088"/>
                <a:ext cx="73080" cy="234360"/>
              </p14:xfrm>
            </p:contentPart>
          </mc:Choice>
          <mc:Fallback>
            <p:pic>
              <p:nvPicPr>
                <p:cNvPr id="79" name="Ink 78">
                  <a:extLst>
                    <a:ext uri="{FF2B5EF4-FFF2-40B4-BE49-F238E27FC236}">
                      <a16:creationId xmlns:a16="http://schemas.microsoft.com/office/drawing/2014/main" id="{4077C9F1-B778-3B42-914A-5F00E0B1D2E5}"/>
                    </a:ext>
                  </a:extLst>
                </p:cNvPr>
                <p:cNvPicPr/>
                <p:nvPr/>
              </p:nvPicPr>
              <p:blipFill>
                <a:blip r:embed="rId60"/>
                <a:stretch>
                  <a:fillRect/>
                </a:stretch>
              </p:blipFill>
              <p:spPr>
                <a:xfrm>
                  <a:off x="10996056" y="3819528"/>
                  <a:ext cx="878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80" name="Ink 79">
                  <a:extLst>
                    <a:ext uri="{FF2B5EF4-FFF2-40B4-BE49-F238E27FC236}">
                      <a16:creationId xmlns:a16="http://schemas.microsoft.com/office/drawing/2014/main" id="{E73AF7A4-BA0C-B24A-87B7-D078E54C258A}"/>
                    </a:ext>
                  </a:extLst>
                </p14:cNvPr>
                <p14:cNvContentPartPr/>
                <p14:nvPr/>
              </p14:nvContentPartPr>
              <p14:xfrm>
                <a:off x="11174256" y="3950208"/>
                <a:ext cx="99000" cy="16920"/>
              </p14:xfrm>
            </p:contentPart>
          </mc:Choice>
          <mc:Fallback>
            <p:pic>
              <p:nvPicPr>
                <p:cNvPr id="80" name="Ink 79">
                  <a:extLst>
                    <a:ext uri="{FF2B5EF4-FFF2-40B4-BE49-F238E27FC236}">
                      <a16:creationId xmlns:a16="http://schemas.microsoft.com/office/drawing/2014/main" id="{E73AF7A4-BA0C-B24A-87B7-D078E54C258A}"/>
                    </a:ext>
                  </a:extLst>
                </p:cNvPr>
                <p:cNvPicPr/>
                <p:nvPr/>
              </p:nvPicPr>
              <p:blipFill>
                <a:blip r:embed="rId62"/>
                <a:stretch>
                  <a:fillRect/>
                </a:stretch>
              </p:blipFill>
              <p:spPr>
                <a:xfrm>
                  <a:off x="11166696" y="3942648"/>
                  <a:ext cx="114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1" name="Ink 80">
                  <a:extLst>
                    <a:ext uri="{FF2B5EF4-FFF2-40B4-BE49-F238E27FC236}">
                      <a16:creationId xmlns:a16="http://schemas.microsoft.com/office/drawing/2014/main" id="{EF6D5ED0-1047-6042-B753-B97A845541FD}"/>
                    </a:ext>
                  </a:extLst>
                </p14:cNvPr>
                <p14:cNvContentPartPr/>
                <p14:nvPr/>
              </p14:nvContentPartPr>
              <p14:xfrm>
                <a:off x="11176056" y="4016088"/>
                <a:ext cx="100080" cy="27720"/>
              </p14:xfrm>
            </p:contentPart>
          </mc:Choice>
          <mc:Fallback>
            <p:pic>
              <p:nvPicPr>
                <p:cNvPr id="81" name="Ink 80">
                  <a:extLst>
                    <a:ext uri="{FF2B5EF4-FFF2-40B4-BE49-F238E27FC236}">
                      <a16:creationId xmlns:a16="http://schemas.microsoft.com/office/drawing/2014/main" id="{EF6D5ED0-1047-6042-B753-B97A845541FD}"/>
                    </a:ext>
                  </a:extLst>
                </p:cNvPr>
                <p:cNvPicPr/>
                <p:nvPr/>
              </p:nvPicPr>
              <p:blipFill>
                <a:blip r:embed="rId64"/>
                <a:stretch>
                  <a:fillRect/>
                </a:stretch>
              </p:blipFill>
              <p:spPr>
                <a:xfrm>
                  <a:off x="11168856" y="4008528"/>
                  <a:ext cx="115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83" name="Ink 82">
                  <a:extLst>
                    <a:ext uri="{FF2B5EF4-FFF2-40B4-BE49-F238E27FC236}">
                      <a16:creationId xmlns:a16="http://schemas.microsoft.com/office/drawing/2014/main" id="{E8A61F45-FE7A-5D40-B652-D56240605B27}"/>
                    </a:ext>
                  </a:extLst>
                </p14:cNvPr>
                <p14:cNvContentPartPr/>
                <p14:nvPr/>
              </p14:nvContentPartPr>
              <p14:xfrm>
                <a:off x="11318616" y="3883248"/>
                <a:ext cx="102600" cy="175680"/>
              </p14:xfrm>
            </p:contentPart>
          </mc:Choice>
          <mc:Fallback>
            <p:pic>
              <p:nvPicPr>
                <p:cNvPr id="83" name="Ink 82">
                  <a:extLst>
                    <a:ext uri="{FF2B5EF4-FFF2-40B4-BE49-F238E27FC236}">
                      <a16:creationId xmlns:a16="http://schemas.microsoft.com/office/drawing/2014/main" id="{E8A61F45-FE7A-5D40-B652-D56240605B27}"/>
                    </a:ext>
                  </a:extLst>
                </p:cNvPr>
                <p:cNvPicPr/>
                <p:nvPr/>
              </p:nvPicPr>
              <p:blipFill>
                <a:blip r:embed="rId66"/>
                <a:stretch>
                  <a:fillRect/>
                </a:stretch>
              </p:blipFill>
              <p:spPr>
                <a:xfrm>
                  <a:off x="11311056" y="3875688"/>
                  <a:ext cx="1177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84" name="Ink 83">
                  <a:extLst>
                    <a:ext uri="{FF2B5EF4-FFF2-40B4-BE49-F238E27FC236}">
                      <a16:creationId xmlns:a16="http://schemas.microsoft.com/office/drawing/2014/main" id="{9F05781B-E3B6-C74A-929D-51BA23CCC7D0}"/>
                    </a:ext>
                  </a:extLst>
                </p14:cNvPr>
                <p14:cNvContentPartPr/>
                <p14:nvPr/>
              </p14:nvContentPartPr>
              <p14:xfrm>
                <a:off x="11350296" y="3855888"/>
                <a:ext cx="111240" cy="21600"/>
              </p14:xfrm>
            </p:contentPart>
          </mc:Choice>
          <mc:Fallback>
            <p:pic>
              <p:nvPicPr>
                <p:cNvPr id="84" name="Ink 83">
                  <a:extLst>
                    <a:ext uri="{FF2B5EF4-FFF2-40B4-BE49-F238E27FC236}">
                      <a16:creationId xmlns:a16="http://schemas.microsoft.com/office/drawing/2014/main" id="{9F05781B-E3B6-C74A-929D-51BA23CCC7D0}"/>
                    </a:ext>
                  </a:extLst>
                </p:cNvPr>
                <p:cNvPicPr/>
                <p:nvPr/>
              </p:nvPicPr>
              <p:blipFill>
                <a:blip r:embed="rId68"/>
                <a:stretch>
                  <a:fillRect/>
                </a:stretch>
              </p:blipFill>
              <p:spPr>
                <a:xfrm>
                  <a:off x="11343096" y="3848328"/>
                  <a:ext cx="1263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86" name="Ink 85">
                  <a:extLst>
                    <a:ext uri="{FF2B5EF4-FFF2-40B4-BE49-F238E27FC236}">
                      <a16:creationId xmlns:a16="http://schemas.microsoft.com/office/drawing/2014/main" id="{3EC3A2E0-7127-2140-AC8D-3A5B7D56DEAF}"/>
                    </a:ext>
                  </a:extLst>
                </p14:cNvPr>
                <p14:cNvContentPartPr/>
                <p14:nvPr/>
              </p14:nvContentPartPr>
              <p14:xfrm>
                <a:off x="9780696" y="3615048"/>
                <a:ext cx="15840" cy="178560"/>
              </p14:xfrm>
            </p:contentPart>
          </mc:Choice>
          <mc:Fallback>
            <p:pic>
              <p:nvPicPr>
                <p:cNvPr id="86" name="Ink 85">
                  <a:extLst>
                    <a:ext uri="{FF2B5EF4-FFF2-40B4-BE49-F238E27FC236}">
                      <a16:creationId xmlns:a16="http://schemas.microsoft.com/office/drawing/2014/main" id="{3EC3A2E0-7127-2140-AC8D-3A5B7D56DEAF}"/>
                    </a:ext>
                  </a:extLst>
                </p:cNvPr>
                <p:cNvPicPr/>
                <p:nvPr/>
              </p:nvPicPr>
              <p:blipFill>
                <a:blip r:embed="rId70"/>
                <a:stretch>
                  <a:fillRect/>
                </a:stretch>
              </p:blipFill>
              <p:spPr>
                <a:xfrm>
                  <a:off x="9773136" y="3607488"/>
                  <a:ext cx="30960" cy="193680"/>
                </a:xfrm>
                <a:prstGeom prst="rect">
                  <a:avLst/>
                </a:prstGeom>
              </p:spPr>
            </p:pic>
          </mc:Fallback>
        </mc:AlternateContent>
      </p:grpSp>
      <p:grpSp>
        <p:nvGrpSpPr>
          <p:cNvPr id="90" name="Group 89">
            <a:extLst>
              <a:ext uri="{FF2B5EF4-FFF2-40B4-BE49-F238E27FC236}">
                <a16:creationId xmlns:a16="http://schemas.microsoft.com/office/drawing/2014/main" id="{18A252A7-635D-C441-BD69-55916CD869DE}"/>
              </a:ext>
            </a:extLst>
          </p:cNvPr>
          <p:cNvGrpSpPr/>
          <p:nvPr/>
        </p:nvGrpSpPr>
        <p:grpSpPr>
          <a:xfrm>
            <a:off x="8158896" y="2985768"/>
            <a:ext cx="621000" cy="231480"/>
            <a:chOff x="8158896" y="2985768"/>
            <a:chExt cx="621000" cy="231480"/>
          </a:xfrm>
        </p:grpSpPr>
        <mc:AlternateContent xmlns:mc="http://schemas.openxmlformats.org/markup-compatibility/2006">
          <mc:Choice xmlns:p14="http://schemas.microsoft.com/office/powerpoint/2010/main" Requires="p14">
            <p:contentPart p14:bwMode="auto" r:id="rId71">
              <p14:nvContentPartPr>
                <p14:cNvPr id="88" name="Ink 87">
                  <a:extLst>
                    <a:ext uri="{FF2B5EF4-FFF2-40B4-BE49-F238E27FC236}">
                      <a16:creationId xmlns:a16="http://schemas.microsoft.com/office/drawing/2014/main" id="{DA5282B0-EC15-E34F-AE75-9F31B4134533}"/>
                    </a:ext>
                  </a:extLst>
                </p14:cNvPr>
                <p14:cNvContentPartPr/>
                <p14:nvPr/>
              </p14:nvContentPartPr>
              <p14:xfrm>
                <a:off x="8634096" y="2985768"/>
                <a:ext cx="145800" cy="28080"/>
              </p14:xfrm>
            </p:contentPart>
          </mc:Choice>
          <mc:Fallback>
            <p:pic>
              <p:nvPicPr>
                <p:cNvPr id="88" name="Ink 87">
                  <a:extLst>
                    <a:ext uri="{FF2B5EF4-FFF2-40B4-BE49-F238E27FC236}">
                      <a16:creationId xmlns:a16="http://schemas.microsoft.com/office/drawing/2014/main" id="{DA5282B0-EC15-E34F-AE75-9F31B4134533}"/>
                    </a:ext>
                  </a:extLst>
                </p:cNvPr>
                <p:cNvPicPr/>
                <p:nvPr/>
              </p:nvPicPr>
              <p:blipFill>
                <a:blip r:embed="rId72"/>
                <a:stretch>
                  <a:fillRect/>
                </a:stretch>
              </p:blipFill>
              <p:spPr>
                <a:xfrm>
                  <a:off x="8626536" y="2978208"/>
                  <a:ext cx="1609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89" name="Ink 88">
                  <a:extLst>
                    <a:ext uri="{FF2B5EF4-FFF2-40B4-BE49-F238E27FC236}">
                      <a16:creationId xmlns:a16="http://schemas.microsoft.com/office/drawing/2014/main" id="{76D0C807-960D-7041-952D-7766896827C1}"/>
                    </a:ext>
                  </a:extLst>
                </p14:cNvPr>
                <p14:cNvContentPartPr/>
                <p14:nvPr/>
              </p14:nvContentPartPr>
              <p14:xfrm>
                <a:off x="8158896" y="3072528"/>
                <a:ext cx="94680" cy="144720"/>
              </p14:xfrm>
            </p:contentPart>
          </mc:Choice>
          <mc:Fallback>
            <p:pic>
              <p:nvPicPr>
                <p:cNvPr id="89" name="Ink 88">
                  <a:extLst>
                    <a:ext uri="{FF2B5EF4-FFF2-40B4-BE49-F238E27FC236}">
                      <a16:creationId xmlns:a16="http://schemas.microsoft.com/office/drawing/2014/main" id="{76D0C807-960D-7041-952D-7766896827C1}"/>
                    </a:ext>
                  </a:extLst>
                </p:cNvPr>
                <p:cNvPicPr/>
                <p:nvPr/>
              </p:nvPicPr>
              <p:blipFill>
                <a:blip r:embed="rId74"/>
                <a:stretch>
                  <a:fillRect/>
                </a:stretch>
              </p:blipFill>
              <p:spPr>
                <a:xfrm>
                  <a:off x="8151336" y="3064968"/>
                  <a:ext cx="109440" cy="15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
            <p14:nvContentPartPr>
              <p14:cNvPr id="91" name="Ink 90">
                <a:extLst>
                  <a:ext uri="{FF2B5EF4-FFF2-40B4-BE49-F238E27FC236}">
                    <a16:creationId xmlns:a16="http://schemas.microsoft.com/office/drawing/2014/main" id="{8EFF2012-C6A2-874A-926E-7780EE25E8D6}"/>
                  </a:ext>
                </a:extLst>
              </p14:cNvPr>
              <p14:cNvContentPartPr/>
              <p14:nvPr/>
            </p14:nvContentPartPr>
            <p14:xfrm>
              <a:off x="8212896" y="3815928"/>
              <a:ext cx="54720" cy="159840"/>
            </p14:xfrm>
          </p:contentPart>
        </mc:Choice>
        <mc:Fallback>
          <p:pic>
            <p:nvPicPr>
              <p:cNvPr id="91" name="Ink 90">
                <a:extLst>
                  <a:ext uri="{FF2B5EF4-FFF2-40B4-BE49-F238E27FC236}">
                    <a16:creationId xmlns:a16="http://schemas.microsoft.com/office/drawing/2014/main" id="{8EFF2012-C6A2-874A-926E-7780EE25E8D6}"/>
                  </a:ext>
                </a:extLst>
              </p:cNvPr>
              <p:cNvPicPr/>
              <p:nvPr/>
            </p:nvPicPr>
            <p:blipFill>
              <a:blip r:embed="rId76"/>
              <a:stretch>
                <a:fillRect/>
              </a:stretch>
            </p:blipFill>
            <p:spPr>
              <a:xfrm>
                <a:off x="8205336" y="3808728"/>
                <a:ext cx="698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92" name="Ink 91">
                <a:extLst>
                  <a:ext uri="{FF2B5EF4-FFF2-40B4-BE49-F238E27FC236}">
                    <a16:creationId xmlns:a16="http://schemas.microsoft.com/office/drawing/2014/main" id="{E8CA8C7A-7AAF-7142-BD2E-56F8E1523D48}"/>
                  </a:ext>
                </a:extLst>
              </p14:cNvPr>
              <p14:cNvContentPartPr/>
              <p14:nvPr/>
            </p14:nvContentPartPr>
            <p14:xfrm>
              <a:off x="8867376" y="4438728"/>
              <a:ext cx="199800" cy="22680"/>
            </p14:xfrm>
          </p:contentPart>
        </mc:Choice>
        <mc:Fallback>
          <p:pic>
            <p:nvPicPr>
              <p:cNvPr id="92" name="Ink 91">
                <a:extLst>
                  <a:ext uri="{FF2B5EF4-FFF2-40B4-BE49-F238E27FC236}">
                    <a16:creationId xmlns:a16="http://schemas.microsoft.com/office/drawing/2014/main" id="{E8CA8C7A-7AAF-7142-BD2E-56F8E1523D48}"/>
                  </a:ext>
                </a:extLst>
              </p:cNvPr>
              <p:cNvPicPr/>
              <p:nvPr/>
            </p:nvPicPr>
            <p:blipFill>
              <a:blip r:embed="rId78"/>
              <a:stretch>
                <a:fillRect/>
              </a:stretch>
            </p:blipFill>
            <p:spPr>
              <a:xfrm>
                <a:off x="8860176" y="4431168"/>
                <a:ext cx="214920" cy="37800"/>
              </a:xfrm>
              <a:prstGeom prst="rect">
                <a:avLst/>
              </a:prstGeom>
            </p:spPr>
          </p:pic>
        </mc:Fallback>
      </mc:AlternateContent>
      <p:grpSp>
        <p:nvGrpSpPr>
          <p:cNvPr id="118" name="Group 117">
            <a:extLst>
              <a:ext uri="{FF2B5EF4-FFF2-40B4-BE49-F238E27FC236}">
                <a16:creationId xmlns:a16="http://schemas.microsoft.com/office/drawing/2014/main" id="{A60DEF13-174D-F746-BA18-40102FDE6DC7}"/>
              </a:ext>
            </a:extLst>
          </p:cNvPr>
          <p:cNvGrpSpPr/>
          <p:nvPr/>
        </p:nvGrpSpPr>
        <p:grpSpPr>
          <a:xfrm>
            <a:off x="6736896" y="1706328"/>
            <a:ext cx="5321880" cy="3914280"/>
            <a:chOff x="6736896" y="1706328"/>
            <a:chExt cx="5321880" cy="3914280"/>
          </a:xfrm>
        </p:grpSpPr>
        <mc:AlternateContent xmlns:mc="http://schemas.openxmlformats.org/markup-compatibility/2006">
          <mc:Choice xmlns:p14="http://schemas.microsoft.com/office/powerpoint/2010/main" Requires="p14">
            <p:contentPart p14:bwMode="auto" r:id="rId79">
              <p14:nvContentPartPr>
                <p14:cNvPr id="93" name="Ink 92">
                  <a:extLst>
                    <a:ext uri="{FF2B5EF4-FFF2-40B4-BE49-F238E27FC236}">
                      <a16:creationId xmlns:a16="http://schemas.microsoft.com/office/drawing/2014/main" id="{54AA2114-0216-F843-9446-D5C40E2E9197}"/>
                    </a:ext>
                  </a:extLst>
                </p14:cNvPr>
                <p14:cNvContentPartPr/>
                <p14:nvPr/>
              </p14:nvContentPartPr>
              <p14:xfrm>
                <a:off x="9558936" y="4394808"/>
                <a:ext cx="96840" cy="131760"/>
              </p14:xfrm>
            </p:contentPart>
          </mc:Choice>
          <mc:Fallback>
            <p:pic>
              <p:nvPicPr>
                <p:cNvPr id="93" name="Ink 92">
                  <a:extLst>
                    <a:ext uri="{FF2B5EF4-FFF2-40B4-BE49-F238E27FC236}">
                      <a16:creationId xmlns:a16="http://schemas.microsoft.com/office/drawing/2014/main" id="{54AA2114-0216-F843-9446-D5C40E2E9197}"/>
                    </a:ext>
                  </a:extLst>
                </p:cNvPr>
                <p:cNvPicPr/>
                <p:nvPr/>
              </p:nvPicPr>
              <p:blipFill>
                <a:blip r:embed="rId80"/>
                <a:stretch>
                  <a:fillRect/>
                </a:stretch>
              </p:blipFill>
              <p:spPr>
                <a:xfrm>
                  <a:off x="9551376" y="4387248"/>
                  <a:ext cx="111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94" name="Ink 93">
                  <a:extLst>
                    <a:ext uri="{FF2B5EF4-FFF2-40B4-BE49-F238E27FC236}">
                      <a16:creationId xmlns:a16="http://schemas.microsoft.com/office/drawing/2014/main" id="{B45E691C-9D22-7244-9C4D-FD169430004E}"/>
                    </a:ext>
                  </a:extLst>
                </p14:cNvPr>
                <p14:cNvContentPartPr/>
                <p14:nvPr/>
              </p14:nvContentPartPr>
              <p14:xfrm>
                <a:off x="9688176" y="4403088"/>
                <a:ext cx="156600" cy="123120"/>
              </p14:xfrm>
            </p:contentPart>
          </mc:Choice>
          <mc:Fallback>
            <p:pic>
              <p:nvPicPr>
                <p:cNvPr id="94" name="Ink 93">
                  <a:extLst>
                    <a:ext uri="{FF2B5EF4-FFF2-40B4-BE49-F238E27FC236}">
                      <a16:creationId xmlns:a16="http://schemas.microsoft.com/office/drawing/2014/main" id="{B45E691C-9D22-7244-9C4D-FD169430004E}"/>
                    </a:ext>
                  </a:extLst>
                </p:cNvPr>
                <p:cNvPicPr/>
                <p:nvPr/>
              </p:nvPicPr>
              <p:blipFill>
                <a:blip r:embed="rId82"/>
                <a:stretch>
                  <a:fillRect/>
                </a:stretch>
              </p:blipFill>
              <p:spPr>
                <a:xfrm>
                  <a:off x="9680616" y="4395528"/>
                  <a:ext cx="171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95" name="Ink 94">
                  <a:extLst>
                    <a:ext uri="{FF2B5EF4-FFF2-40B4-BE49-F238E27FC236}">
                      <a16:creationId xmlns:a16="http://schemas.microsoft.com/office/drawing/2014/main" id="{12DE0392-EFC6-1A46-BABF-F06F54296CB6}"/>
                    </a:ext>
                  </a:extLst>
                </p14:cNvPr>
                <p14:cNvContentPartPr/>
                <p14:nvPr/>
              </p14:nvContentPartPr>
              <p14:xfrm>
                <a:off x="9856656" y="4425048"/>
                <a:ext cx="51840" cy="75960"/>
              </p14:xfrm>
            </p:contentPart>
          </mc:Choice>
          <mc:Fallback>
            <p:pic>
              <p:nvPicPr>
                <p:cNvPr id="95" name="Ink 94">
                  <a:extLst>
                    <a:ext uri="{FF2B5EF4-FFF2-40B4-BE49-F238E27FC236}">
                      <a16:creationId xmlns:a16="http://schemas.microsoft.com/office/drawing/2014/main" id="{12DE0392-EFC6-1A46-BABF-F06F54296CB6}"/>
                    </a:ext>
                  </a:extLst>
                </p:cNvPr>
                <p:cNvPicPr/>
                <p:nvPr/>
              </p:nvPicPr>
              <p:blipFill>
                <a:blip r:embed="rId84"/>
                <a:stretch>
                  <a:fillRect/>
                </a:stretch>
              </p:blipFill>
              <p:spPr>
                <a:xfrm>
                  <a:off x="9849096" y="4417488"/>
                  <a:ext cx="669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96" name="Ink 95">
                  <a:extLst>
                    <a:ext uri="{FF2B5EF4-FFF2-40B4-BE49-F238E27FC236}">
                      <a16:creationId xmlns:a16="http://schemas.microsoft.com/office/drawing/2014/main" id="{69534B3C-3BD6-D14F-9614-6CC7911A8871}"/>
                    </a:ext>
                  </a:extLst>
                </p14:cNvPr>
                <p14:cNvContentPartPr/>
                <p14:nvPr/>
              </p14:nvContentPartPr>
              <p14:xfrm>
                <a:off x="9883296" y="4345128"/>
                <a:ext cx="32400" cy="22680"/>
              </p14:xfrm>
            </p:contentPart>
          </mc:Choice>
          <mc:Fallback>
            <p:pic>
              <p:nvPicPr>
                <p:cNvPr id="96" name="Ink 95">
                  <a:extLst>
                    <a:ext uri="{FF2B5EF4-FFF2-40B4-BE49-F238E27FC236}">
                      <a16:creationId xmlns:a16="http://schemas.microsoft.com/office/drawing/2014/main" id="{69534B3C-3BD6-D14F-9614-6CC7911A8871}"/>
                    </a:ext>
                  </a:extLst>
                </p:cNvPr>
                <p:cNvPicPr/>
                <p:nvPr/>
              </p:nvPicPr>
              <p:blipFill>
                <a:blip r:embed="rId86"/>
                <a:stretch>
                  <a:fillRect/>
                </a:stretch>
              </p:blipFill>
              <p:spPr>
                <a:xfrm>
                  <a:off x="9875736" y="4337568"/>
                  <a:ext cx="471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97" name="Ink 96">
                  <a:extLst>
                    <a:ext uri="{FF2B5EF4-FFF2-40B4-BE49-F238E27FC236}">
                      <a16:creationId xmlns:a16="http://schemas.microsoft.com/office/drawing/2014/main" id="{5D8C1127-CAE6-FA4B-AD3F-3E8072677523}"/>
                    </a:ext>
                  </a:extLst>
                </p14:cNvPr>
                <p14:cNvContentPartPr/>
                <p14:nvPr/>
              </p14:nvContentPartPr>
              <p14:xfrm>
                <a:off x="9931896" y="4303008"/>
                <a:ext cx="309960" cy="392040"/>
              </p14:xfrm>
            </p:contentPart>
          </mc:Choice>
          <mc:Fallback>
            <p:pic>
              <p:nvPicPr>
                <p:cNvPr id="97" name="Ink 96">
                  <a:extLst>
                    <a:ext uri="{FF2B5EF4-FFF2-40B4-BE49-F238E27FC236}">
                      <a16:creationId xmlns:a16="http://schemas.microsoft.com/office/drawing/2014/main" id="{5D8C1127-CAE6-FA4B-AD3F-3E8072677523}"/>
                    </a:ext>
                  </a:extLst>
                </p:cNvPr>
                <p:cNvPicPr/>
                <p:nvPr/>
              </p:nvPicPr>
              <p:blipFill>
                <a:blip r:embed="rId88"/>
                <a:stretch>
                  <a:fillRect/>
                </a:stretch>
              </p:blipFill>
              <p:spPr>
                <a:xfrm>
                  <a:off x="9924336" y="4295448"/>
                  <a:ext cx="32508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98" name="Ink 97">
                  <a:extLst>
                    <a:ext uri="{FF2B5EF4-FFF2-40B4-BE49-F238E27FC236}">
                      <a16:creationId xmlns:a16="http://schemas.microsoft.com/office/drawing/2014/main" id="{58EC9AB8-E569-0D48-AEC4-1CC6DCA44520}"/>
                    </a:ext>
                  </a:extLst>
                </p14:cNvPr>
                <p14:cNvContentPartPr/>
                <p14:nvPr/>
              </p14:nvContentPartPr>
              <p14:xfrm>
                <a:off x="10265976" y="4267368"/>
                <a:ext cx="120960" cy="235800"/>
              </p14:xfrm>
            </p:contentPart>
          </mc:Choice>
          <mc:Fallback>
            <p:pic>
              <p:nvPicPr>
                <p:cNvPr id="98" name="Ink 97">
                  <a:extLst>
                    <a:ext uri="{FF2B5EF4-FFF2-40B4-BE49-F238E27FC236}">
                      <a16:creationId xmlns:a16="http://schemas.microsoft.com/office/drawing/2014/main" id="{58EC9AB8-E569-0D48-AEC4-1CC6DCA44520}"/>
                    </a:ext>
                  </a:extLst>
                </p:cNvPr>
                <p:cNvPicPr/>
                <p:nvPr/>
              </p:nvPicPr>
              <p:blipFill>
                <a:blip r:embed="rId90"/>
                <a:stretch>
                  <a:fillRect/>
                </a:stretch>
              </p:blipFill>
              <p:spPr>
                <a:xfrm>
                  <a:off x="10258416" y="4259808"/>
                  <a:ext cx="1360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99" name="Ink 98">
                  <a:extLst>
                    <a:ext uri="{FF2B5EF4-FFF2-40B4-BE49-F238E27FC236}">
                      <a16:creationId xmlns:a16="http://schemas.microsoft.com/office/drawing/2014/main" id="{14C20AAF-1476-7E4A-BE44-4A4479D1A478}"/>
                    </a:ext>
                  </a:extLst>
                </p14:cNvPr>
                <p14:cNvContentPartPr/>
                <p14:nvPr/>
              </p14:nvContentPartPr>
              <p14:xfrm>
                <a:off x="10402416" y="4386168"/>
                <a:ext cx="130680" cy="113040"/>
              </p14:xfrm>
            </p:contentPart>
          </mc:Choice>
          <mc:Fallback>
            <p:pic>
              <p:nvPicPr>
                <p:cNvPr id="99" name="Ink 98">
                  <a:extLst>
                    <a:ext uri="{FF2B5EF4-FFF2-40B4-BE49-F238E27FC236}">
                      <a16:creationId xmlns:a16="http://schemas.microsoft.com/office/drawing/2014/main" id="{14C20AAF-1476-7E4A-BE44-4A4479D1A478}"/>
                    </a:ext>
                  </a:extLst>
                </p:cNvPr>
                <p:cNvPicPr/>
                <p:nvPr/>
              </p:nvPicPr>
              <p:blipFill>
                <a:blip r:embed="rId92"/>
                <a:stretch>
                  <a:fillRect/>
                </a:stretch>
              </p:blipFill>
              <p:spPr>
                <a:xfrm>
                  <a:off x="10394856" y="4378608"/>
                  <a:ext cx="1458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0" name="Ink 99">
                  <a:extLst>
                    <a:ext uri="{FF2B5EF4-FFF2-40B4-BE49-F238E27FC236}">
                      <a16:creationId xmlns:a16="http://schemas.microsoft.com/office/drawing/2014/main" id="{F16223E8-480A-D545-9EBB-25C612C6A28C}"/>
                    </a:ext>
                  </a:extLst>
                </p14:cNvPr>
                <p14:cNvContentPartPr/>
                <p14:nvPr/>
              </p14:nvContentPartPr>
              <p14:xfrm>
                <a:off x="10578456" y="4297968"/>
                <a:ext cx="519840" cy="186120"/>
              </p14:xfrm>
            </p:contentPart>
          </mc:Choice>
          <mc:Fallback>
            <p:pic>
              <p:nvPicPr>
                <p:cNvPr id="100" name="Ink 99">
                  <a:extLst>
                    <a:ext uri="{FF2B5EF4-FFF2-40B4-BE49-F238E27FC236}">
                      <a16:creationId xmlns:a16="http://schemas.microsoft.com/office/drawing/2014/main" id="{F16223E8-480A-D545-9EBB-25C612C6A28C}"/>
                    </a:ext>
                  </a:extLst>
                </p:cNvPr>
                <p:cNvPicPr/>
                <p:nvPr/>
              </p:nvPicPr>
              <p:blipFill>
                <a:blip r:embed="rId94"/>
                <a:stretch>
                  <a:fillRect/>
                </a:stretch>
              </p:blipFill>
              <p:spPr>
                <a:xfrm>
                  <a:off x="10570896" y="4290408"/>
                  <a:ext cx="5349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1" name="Ink 100">
                  <a:extLst>
                    <a:ext uri="{FF2B5EF4-FFF2-40B4-BE49-F238E27FC236}">
                      <a16:creationId xmlns:a16="http://schemas.microsoft.com/office/drawing/2014/main" id="{E6E116E8-233C-A046-8F54-F75C6404C2E8}"/>
                    </a:ext>
                  </a:extLst>
                </p14:cNvPr>
                <p14:cNvContentPartPr/>
                <p14:nvPr/>
              </p14:nvContentPartPr>
              <p14:xfrm>
                <a:off x="11130696" y="4381848"/>
                <a:ext cx="94680" cy="101160"/>
              </p14:xfrm>
            </p:contentPart>
          </mc:Choice>
          <mc:Fallback>
            <p:pic>
              <p:nvPicPr>
                <p:cNvPr id="101" name="Ink 100">
                  <a:extLst>
                    <a:ext uri="{FF2B5EF4-FFF2-40B4-BE49-F238E27FC236}">
                      <a16:creationId xmlns:a16="http://schemas.microsoft.com/office/drawing/2014/main" id="{E6E116E8-233C-A046-8F54-F75C6404C2E8}"/>
                    </a:ext>
                  </a:extLst>
                </p:cNvPr>
                <p:cNvPicPr/>
                <p:nvPr/>
              </p:nvPicPr>
              <p:blipFill>
                <a:blip r:embed="rId96"/>
                <a:stretch>
                  <a:fillRect/>
                </a:stretch>
              </p:blipFill>
              <p:spPr>
                <a:xfrm>
                  <a:off x="11123136" y="4374288"/>
                  <a:ext cx="1098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02" name="Ink 101">
                  <a:extLst>
                    <a:ext uri="{FF2B5EF4-FFF2-40B4-BE49-F238E27FC236}">
                      <a16:creationId xmlns:a16="http://schemas.microsoft.com/office/drawing/2014/main" id="{AD93CDB3-CC9A-CB41-8021-D14E93774245}"/>
                    </a:ext>
                  </a:extLst>
                </p14:cNvPr>
                <p14:cNvContentPartPr/>
                <p14:nvPr/>
              </p14:nvContentPartPr>
              <p14:xfrm>
                <a:off x="11276496" y="4281768"/>
                <a:ext cx="169200" cy="209880"/>
              </p14:xfrm>
            </p:contentPart>
          </mc:Choice>
          <mc:Fallback>
            <p:pic>
              <p:nvPicPr>
                <p:cNvPr id="102" name="Ink 101">
                  <a:extLst>
                    <a:ext uri="{FF2B5EF4-FFF2-40B4-BE49-F238E27FC236}">
                      <a16:creationId xmlns:a16="http://schemas.microsoft.com/office/drawing/2014/main" id="{AD93CDB3-CC9A-CB41-8021-D14E93774245}"/>
                    </a:ext>
                  </a:extLst>
                </p:cNvPr>
                <p:cNvPicPr/>
                <p:nvPr/>
              </p:nvPicPr>
              <p:blipFill>
                <a:blip r:embed="rId98"/>
                <a:stretch>
                  <a:fillRect/>
                </a:stretch>
              </p:blipFill>
              <p:spPr>
                <a:xfrm>
                  <a:off x="11268936" y="4274208"/>
                  <a:ext cx="1843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10" name="Ink 109">
                  <a:extLst>
                    <a:ext uri="{FF2B5EF4-FFF2-40B4-BE49-F238E27FC236}">
                      <a16:creationId xmlns:a16="http://schemas.microsoft.com/office/drawing/2014/main" id="{82EDCE53-973D-094B-8396-B399DDBB026C}"/>
                    </a:ext>
                  </a:extLst>
                </p14:cNvPr>
                <p14:cNvContentPartPr/>
                <p14:nvPr/>
              </p14:nvContentPartPr>
              <p14:xfrm>
                <a:off x="10135296" y="4665528"/>
                <a:ext cx="158760" cy="267120"/>
              </p14:xfrm>
            </p:contentPart>
          </mc:Choice>
          <mc:Fallback>
            <p:pic>
              <p:nvPicPr>
                <p:cNvPr id="110" name="Ink 109">
                  <a:extLst>
                    <a:ext uri="{FF2B5EF4-FFF2-40B4-BE49-F238E27FC236}">
                      <a16:creationId xmlns:a16="http://schemas.microsoft.com/office/drawing/2014/main" id="{82EDCE53-973D-094B-8396-B399DDBB026C}"/>
                    </a:ext>
                  </a:extLst>
                </p:cNvPr>
                <p:cNvPicPr/>
                <p:nvPr/>
              </p:nvPicPr>
              <p:blipFill>
                <a:blip r:embed="rId100"/>
                <a:stretch>
                  <a:fillRect/>
                </a:stretch>
              </p:blipFill>
              <p:spPr>
                <a:xfrm>
                  <a:off x="10127736" y="4657968"/>
                  <a:ext cx="1738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11" name="Ink 110">
                  <a:extLst>
                    <a:ext uri="{FF2B5EF4-FFF2-40B4-BE49-F238E27FC236}">
                      <a16:creationId xmlns:a16="http://schemas.microsoft.com/office/drawing/2014/main" id="{AE6B085E-E2F3-7446-8A20-6913D40D89E5}"/>
                    </a:ext>
                  </a:extLst>
                </p14:cNvPr>
                <p14:cNvContentPartPr/>
                <p14:nvPr/>
              </p14:nvContentPartPr>
              <p14:xfrm>
                <a:off x="10366416" y="4660848"/>
                <a:ext cx="70200" cy="229680"/>
              </p14:xfrm>
            </p:contentPart>
          </mc:Choice>
          <mc:Fallback>
            <p:pic>
              <p:nvPicPr>
                <p:cNvPr id="111" name="Ink 110">
                  <a:extLst>
                    <a:ext uri="{FF2B5EF4-FFF2-40B4-BE49-F238E27FC236}">
                      <a16:creationId xmlns:a16="http://schemas.microsoft.com/office/drawing/2014/main" id="{AE6B085E-E2F3-7446-8A20-6913D40D89E5}"/>
                    </a:ext>
                  </a:extLst>
                </p:cNvPr>
                <p:cNvPicPr/>
                <p:nvPr/>
              </p:nvPicPr>
              <p:blipFill>
                <a:blip r:embed="rId102"/>
                <a:stretch>
                  <a:fillRect/>
                </a:stretch>
              </p:blipFill>
              <p:spPr>
                <a:xfrm>
                  <a:off x="10358856" y="4653288"/>
                  <a:ext cx="853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12" name="Ink 111">
                  <a:extLst>
                    <a:ext uri="{FF2B5EF4-FFF2-40B4-BE49-F238E27FC236}">
                      <a16:creationId xmlns:a16="http://schemas.microsoft.com/office/drawing/2014/main" id="{0E8DE286-1177-0B44-9BE7-FA3DE9231256}"/>
                    </a:ext>
                  </a:extLst>
                </p14:cNvPr>
                <p14:cNvContentPartPr/>
                <p14:nvPr/>
              </p14:nvContentPartPr>
              <p14:xfrm>
                <a:off x="10517616" y="4729248"/>
                <a:ext cx="88200" cy="99720"/>
              </p14:xfrm>
            </p:contentPart>
          </mc:Choice>
          <mc:Fallback>
            <p:pic>
              <p:nvPicPr>
                <p:cNvPr id="112" name="Ink 111">
                  <a:extLst>
                    <a:ext uri="{FF2B5EF4-FFF2-40B4-BE49-F238E27FC236}">
                      <a16:creationId xmlns:a16="http://schemas.microsoft.com/office/drawing/2014/main" id="{0E8DE286-1177-0B44-9BE7-FA3DE9231256}"/>
                    </a:ext>
                  </a:extLst>
                </p:cNvPr>
                <p:cNvPicPr/>
                <p:nvPr/>
              </p:nvPicPr>
              <p:blipFill>
                <a:blip r:embed="rId104"/>
                <a:stretch>
                  <a:fillRect/>
                </a:stretch>
              </p:blipFill>
              <p:spPr>
                <a:xfrm>
                  <a:off x="10510056" y="4721688"/>
                  <a:ext cx="1033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13" name="Ink 112">
                  <a:extLst>
                    <a:ext uri="{FF2B5EF4-FFF2-40B4-BE49-F238E27FC236}">
                      <a16:creationId xmlns:a16="http://schemas.microsoft.com/office/drawing/2014/main" id="{60034F5E-1044-3F4E-B1BC-0663A93CF911}"/>
                    </a:ext>
                  </a:extLst>
                </p14:cNvPr>
                <p14:cNvContentPartPr/>
                <p14:nvPr/>
              </p14:nvContentPartPr>
              <p14:xfrm>
                <a:off x="10608336" y="4745448"/>
                <a:ext cx="106200" cy="89280"/>
              </p14:xfrm>
            </p:contentPart>
          </mc:Choice>
          <mc:Fallback>
            <p:pic>
              <p:nvPicPr>
                <p:cNvPr id="113" name="Ink 112">
                  <a:extLst>
                    <a:ext uri="{FF2B5EF4-FFF2-40B4-BE49-F238E27FC236}">
                      <a16:creationId xmlns:a16="http://schemas.microsoft.com/office/drawing/2014/main" id="{60034F5E-1044-3F4E-B1BC-0663A93CF911}"/>
                    </a:ext>
                  </a:extLst>
                </p:cNvPr>
                <p:cNvPicPr/>
                <p:nvPr/>
              </p:nvPicPr>
              <p:blipFill>
                <a:blip r:embed="rId106"/>
                <a:stretch>
                  <a:fillRect/>
                </a:stretch>
              </p:blipFill>
              <p:spPr>
                <a:xfrm>
                  <a:off x="10600776" y="4737888"/>
                  <a:ext cx="1209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14" name="Ink 113">
                  <a:extLst>
                    <a:ext uri="{FF2B5EF4-FFF2-40B4-BE49-F238E27FC236}">
                      <a16:creationId xmlns:a16="http://schemas.microsoft.com/office/drawing/2014/main" id="{32F28AC4-2E61-FF48-9C2C-268A74B76D2F}"/>
                    </a:ext>
                  </a:extLst>
                </p14:cNvPr>
                <p14:cNvContentPartPr/>
                <p14:nvPr/>
              </p14:nvContentPartPr>
              <p14:xfrm>
                <a:off x="10730016" y="4634208"/>
                <a:ext cx="94320" cy="241200"/>
              </p14:xfrm>
            </p:contentPart>
          </mc:Choice>
          <mc:Fallback>
            <p:pic>
              <p:nvPicPr>
                <p:cNvPr id="114" name="Ink 113">
                  <a:extLst>
                    <a:ext uri="{FF2B5EF4-FFF2-40B4-BE49-F238E27FC236}">
                      <a16:creationId xmlns:a16="http://schemas.microsoft.com/office/drawing/2014/main" id="{32F28AC4-2E61-FF48-9C2C-268A74B76D2F}"/>
                    </a:ext>
                  </a:extLst>
                </p:cNvPr>
                <p:cNvPicPr/>
                <p:nvPr/>
              </p:nvPicPr>
              <p:blipFill>
                <a:blip r:embed="rId108"/>
                <a:stretch>
                  <a:fillRect/>
                </a:stretch>
              </p:blipFill>
              <p:spPr>
                <a:xfrm>
                  <a:off x="10722456" y="4626648"/>
                  <a:ext cx="1094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17" name="Ink 116">
                  <a:extLst>
                    <a:ext uri="{FF2B5EF4-FFF2-40B4-BE49-F238E27FC236}">
                      <a16:creationId xmlns:a16="http://schemas.microsoft.com/office/drawing/2014/main" id="{0A92A0A4-71FB-504C-805E-203C53490AD8}"/>
                    </a:ext>
                  </a:extLst>
                </p14:cNvPr>
                <p14:cNvContentPartPr/>
                <p14:nvPr/>
              </p14:nvContentPartPr>
              <p14:xfrm>
                <a:off x="6736896" y="1706328"/>
                <a:ext cx="5321880" cy="3914280"/>
              </p14:xfrm>
            </p:contentPart>
          </mc:Choice>
          <mc:Fallback>
            <p:pic>
              <p:nvPicPr>
                <p:cNvPr id="117" name="Ink 116">
                  <a:extLst>
                    <a:ext uri="{FF2B5EF4-FFF2-40B4-BE49-F238E27FC236}">
                      <a16:creationId xmlns:a16="http://schemas.microsoft.com/office/drawing/2014/main" id="{0A92A0A4-71FB-504C-805E-203C53490AD8}"/>
                    </a:ext>
                  </a:extLst>
                </p:cNvPr>
                <p:cNvPicPr/>
                <p:nvPr/>
              </p:nvPicPr>
              <p:blipFill>
                <a:blip r:embed="rId110"/>
                <a:stretch>
                  <a:fillRect/>
                </a:stretch>
              </p:blipFill>
              <p:spPr>
                <a:xfrm>
                  <a:off x="6729336" y="1698768"/>
                  <a:ext cx="5337000" cy="3929400"/>
                </a:xfrm>
                <a:prstGeom prst="rect">
                  <a:avLst/>
                </a:prstGeom>
              </p:spPr>
            </p:pic>
          </mc:Fallback>
        </mc:AlternateContent>
      </p:grpSp>
      <p:grpSp>
        <p:nvGrpSpPr>
          <p:cNvPr id="206" name="Group 205">
            <a:extLst>
              <a:ext uri="{FF2B5EF4-FFF2-40B4-BE49-F238E27FC236}">
                <a16:creationId xmlns:a16="http://schemas.microsoft.com/office/drawing/2014/main" id="{BEBD224C-C303-7B45-9A58-5AAC83B994F3}"/>
              </a:ext>
            </a:extLst>
          </p:cNvPr>
          <p:cNvGrpSpPr/>
          <p:nvPr/>
        </p:nvGrpSpPr>
        <p:grpSpPr>
          <a:xfrm>
            <a:off x="233856" y="3793968"/>
            <a:ext cx="5735880" cy="1789200"/>
            <a:chOff x="233856" y="3793968"/>
            <a:chExt cx="5735880" cy="1789200"/>
          </a:xfrm>
        </p:grpSpPr>
        <mc:AlternateContent xmlns:mc="http://schemas.openxmlformats.org/markup-compatibility/2006">
          <mc:Choice xmlns:p14="http://schemas.microsoft.com/office/powerpoint/2010/main" Requires="p14">
            <p:contentPart p14:bwMode="auto" r:id="rId111">
              <p14:nvContentPartPr>
                <p14:cNvPr id="132" name="Ink 131">
                  <a:extLst>
                    <a:ext uri="{FF2B5EF4-FFF2-40B4-BE49-F238E27FC236}">
                      <a16:creationId xmlns:a16="http://schemas.microsoft.com/office/drawing/2014/main" id="{60477345-1C5B-414E-84A9-593BF7944384}"/>
                    </a:ext>
                  </a:extLst>
                </p14:cNvPr>
                <p14:cNvContentPartPr/>
                <p14:nvPr/>
              </p14:nvContentPartPr>
              <p14:xfrm>
                <a:off x="810936" y="4203648"/>
                <a:ext cx="295560" cy="319680"/>
              </p14:xfrm>
            </p:contentPart>
          </mc:Choice>
          <mc:Fallback>
            <p:pic>
              <p:nvPicPr>
                <p:cNvPr id="132" name="Ink 131">
                  <a:extLst>
                    <a:ext uri="{FF2B5EF4-FFF2-40B4-BE49-F238E27FC236}">
                      <a16:creationId xmlns:a16="http://schemas.microsoft.com/office/drawing/2014/main" id="{60477345-1C5B-414E-84A9-593BF7944384}"/>
                    </a:ext>
                  </a:extLst>
                </p:cNvPr>
                <p:cNvPicPr/>
                <p:nvPr/>
              </p:nvPicPr>
              <p:blipFill>
                <a:blip r:embed="rId112"/>
                <a:stretch>
                  <a:fillRect/>
                </a:stretch>
              </p:blipFill>
              <p:spPr>
                <a:xfrm>
                  <a:off x="803376" y="4196088"/>
                  <a:ext cx="3106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33" name="Ink 132">
                  <a:extLst>
                    <a:ext uri="{FF2B5EF4-FFF2-40B4-BE49-F238E27FC236}">
                      <a16:creationId xmlns:a16="http://schemas.microsoft.com/office/drawing/2014/main" id="{E9C09F86-D258-2C4E-AC9F-6141EC421B9C}"/>
                    </a:ext>
                  </a:extLst>
                </p14:cNvPr>
                <p14:cNvContentPartPr/>
                <p14:nvPr/>
              </p14:nvContentPartPr>
              <p14:xfrm>
                <a:off x="1066176" y="4266648"/>
                <a:ext cx="481320" cy="227160"/>
              </p14:xfrm>
            </p:contentPart>
          </mc:Choice>
          <mc:Fallback>
            <p:pic>
              <p:nvPicPr>
                <p:cNvPr id="133" name="Ink 132">
                  <a:extLst>
                    <a:ext uri="{FF2B5EF4-FFF2-40B4-BE49-F238E27FC236}">
                      <a16:creationId xmlns:a16="http://schemas.microsoft.com/office/drawing/2014/main" id="{E9C09F86-D258-2C4E-AC9F-6141EC421B9C}"/>
                    </a:ext>
                  </a:extLst>
                </p:cNvPr>
                <p:cNvPicPr/>
                <p:nvPr/>
              </p:nvPicPr>
              <p:blipFill>
                <a:blip r:embed="rId114"/>
                <a:stretch>
                  <a:fillRect/>
                </a:stretch>
              </p:blipFill>
              <p:spPr>
                <a:xfrm>
                  <a:off x="1058616" y="4259088"/>
                  <a:ext cx="496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34" name="Ink 133">
                  <a:extLst>
                    <a:ext uri="{FF2B5EF4-FFF2-40B4-BE49-F238E27FC236}">
                      <a16:creationId xmlns:a16="http://schemas.microsoft.com/office/drawing/2014/main" id="{918FCC7D-362C-A94E-B1EC-7600B70AE8F3}"/>
                    </a:ext>
                  </a:extLst>
                </p14:cNvPr>
                <p14:cNvContentPartPr/>
                <p14:nvPr/>
              </p14:nvContentPartPr>
              <p14:xfrm>
                <a:off x="1544256" y="4101048"/>
                <a:ext cx="763200" cy="540360"/>
              </p14:xfrm>
            </p:contentPart>
          </mc:Choice>
          <mc:Fallback>
            <p:pic>
              <p:nvPicPr>
                <p:cNvPr id="134" name="Ink 133">
                  <a:extLst>
                    <a:ext uri="{FF2B5EF4-FFF2-40B4-BE49-F238E27FC236}">
                      <a16:creationId xmlns:a16="http://schemas.microsoft.com/office/drawing/2014/main" id="{918FCC7D-362C-A94E-B1EC-7600B70AE8F3}"/>
                    </a:ext>
                  </a:extLst>
                </p:cNvPr>
                <p:cNvPicPr/>
                <p:nvPr/>
              </p:nvPicPr>
              <p:blipFill>
                <a:blip r:embed="rId116"/>
                <a:stretch>
                  <a:fillRect/>
                </a:stretch>
              </p:blipFill>
              <p:spPr>
                <a:xfrm>
                  <a:off x="1536696" y="4093488"/>
                  <a:ext cx="77832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49" name="Ink 148">
                  <a:extLst>
                    <a:ext uri="{FF2B5EF4-FFF2-40B4-BE49-F238E27FC236}">
                      <a16:creationId xmlns:a16="http://schemas.microsoft.com/office/drawing/2014/main" id="{5F6A7DA9-8CF5-5C45-8BC4-13A2A77EBB41}"/>
                    </a:ext>
                  </a:extLst>
                </p14:cNvPr>
                <p14:cNvContentPartPr/>
                <p14:nvPr/>
              </p14:nvContentPartPr>
              <p14:xfrm>
                <a:off x="3429216" y="4048128"/>
                <a:ext cx="165600" cy="313560"/>
              </p14:xfrm>
            </p:contentPart>
          </mc:Choice>
          <mc:Fallback>
            <p:pic>
              <p:nvPicPr>
                <p:cNvPr id="149" name="Ink 148">
                  <a:extLst>
                    <a:ext uri="{FF2B5EF4-FFF2-40B4-BE49-F238E27FC236}">
                      <a16:creationId xmlns:a16="http://schemas.microsoft.com/office/drawing/2014/main" id="{5F6A7DA9-8CF5-5C45-8BC4-13A2A77EBB41}"/>
                    </a:ext>
                  </a:extLst>
                </p:cNvPr>
                <p:cNvPicPr/>
                <p:nvPr/>
              </p:nvPicPr>
              <p:blipFill>
                <a:blip r:embed="rId118"/>
                <a:stretch>
                  <a:fillRect/>
                </a:stretch>
              </p:blipFill>
              <p:spPr>
                <a:xfrm>
                  <a:off x="3421656" y="4040568"/>
                  <a:ext cx="1807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50" name="Ink 149">
                  <a:extLst>
                    <a:ext uri="{FF2B5EF4-FFF2-40B4-BE49-F238E27FC236}">
                      <a16:creationId xmlns:a16="http://schemas.microsoft.com/office/drawing/2014/main" id="{8722F746-9D11-7341-8B82-478D9391BAF4}"/>
                    </a:ext>
                  </a:extLst>
                </p14:cNvPr>
                <p14:cNvContentPartPr/>
                <p14:nvPr/>
              </p14:nvContentPartPr>
              <p14:xfrm>
                <a:off x="3697416" y="4026528"/>
                <a:ext cx="99720" cy="307080"/>
              </p14:xfrm>
            </p:contentPart>
          </mc:Choice>
          <mc:Fallback>
            <p:pic>
              <p:nvPicPr>
                <p:cNvPr id="150" name="Ink 149">
                  <a:extLst>
                    <a:ext uri="{FF2B5EF4-FFF2-40B4-BE49-F238E27FC236}">
                      <a16:creationId xmlns:a16="http://schemas.microsoft.com/office/drawing/2014/main" id="{8722F746-9D11-7341-8B82-478D9391BAF4}"/>
                    </a:ext>
                  </a:extLst>
                </p:cNvPr>
                <p:cNvPicPr/>
                <p:nvPr/>
              </p:nvPicPr>
              <p:blipFill>
                <a:blip r:embed="rId120"/>
                <a:stretch>
                  <a:fillRect/>
                </a:stretch>
              </p:blipFill>
              <p:spPr>
                <a:xfrm>
                  <a:off x="3689856" y="4018968"/>
                  <a:ext cx="1148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51" name="Ink 150">
                  <a:extLst>
                    <a:ext uri="{FF2B5EF4-FFF2-40B4-BE49-F238E27FC236}">
                      <a16:creationId xmlns:a16="http://schemas.microsoft.com/office/drawing/2014/main" id="{527F4E34-63E7-6748-83D1-9C1407CB429B}"/>
                    </a:ext>
                  </a:extLst>
                </p14:cNvPr>
                <p14:cNvContentPartPr/>
                <p14:nvPr/>
              </p14:nvContentPartPr>
              <p14:xfrm>
                <a:off x="3832056" y="4140288"/>
                <a:ext cx="120240" cy="119880"/>
              </p14:xfrm>
            </p:contentPart>
          </mc:Choice>
          <mc:Fallback>
            <p:pic>
              <p:nvPicPr>
                <p:cNvPr id="151" name="Ink 150">
                  <a:extLst>
                    <a:ext uri="{FF2B5EF4-FFF2-40B4-BE49-F238E27FC236}">
                      <a16:creationId xmlns:a16="http://schemas.microsoft.com/office/drawing/2014/main" id="{527F4E34-63E7-6748-83D1-9C1407CB429B}"/>
                    </a:ext>
                  </a:extLst>
                </p:cNvPr>
                <p:cNvPicPr/>
                <p:nvPr/>
              </p:nvPicPr>
              <p:blipFill>
                <a:blip r:embed="rId122"/>
                <a:stretch>
                  <a:fillRect/>
                </a:stretch>
              </p:blipFill>
              <p:spPr>
                <a:xfrm>
                  <a:off x="3824496" y="4132728"/>
                  <a:ext cx="1353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52" name="Ink 151">
                  <a:extLst>
                    <a:ext uri="{FF2B5EF4-FFF2-40B4-BE49-F238E27FC236}">
                      <a16:creationId xmlns:a16="http://schemas.microsoft.com/office/drawing/2014/main" id="{0B1D81B9-75F9-D342-951C-A2BAC1B1BB77}"/>
                    </a:ext>
                  </a:extLst>
                </p14:cNvPr>
                <p14:cNvContentPartPr/>
                <p14:nvPr/>
              </p14:nvContentPartPr>
              <p14:xfrm>
                <a:off x="3955176" y="4126968"/>
                <a:ext cx="129960" cy="143280"/>
              </p14:xfrm>
            </p:contentPart>
          </mc:Choice>
          <mc:Fallback>
            <p:pic>
              <p:nvPicPr>
                <p:cNvPr id="152" name="Ink 151">
                  <a:extLst>
                    <a:ext uri="{FF2B5EF4-FFF2-40B4-BE49-F238E27FC236}">
                      <a16:creationId xmlns:a16="http://schemas.microsoft.com/office/drawing/2014/main" id="{0B1D81B9-75F9-D342-951C-A2BAC1B1BB77}"/>
                    </a:ext>
                  </a:extLst>
                </p:cNvPr>
                <p:cNvPicPr/>
                <p:nvPr/>
              </p:nvPicPr>
              <p:blipFill>
                <a:blip r:embed="rId124"/>
                <a:stretch>
                  <a:fillRect/>
                </a:stretch>
              </p:blipFill>
              <p:spPr>
                <a:xfrm>
                  <a:off x="3947616" y="4119408"/>
                  <a:ext cx="1450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53" name="Ink 152">
                  <a:extLst>
                    <a:ext uri="{FF2B5EF4-FFF2-40B4-BE49-F238E27FC236}">
                      <a16:creationId xmlns:a16="http://schemas.microsoft.com/office/drawing/2014/main" id="{515B15DC-9D77-F345-B6B7-592FCD202923}"/>
                    </a:ext>
                  </a:extLst>
                </p14:cNvPr>
                <p14:cNvContentPartPr/>
                <p14:nvPr/>
              </p14:nvContentPartPr>
              <p14:xfrm>
                <a:off x="4093416" y="3981888"/>
                <a:ext cx="154800" cy="282960"/>
              </p14:xfrm>
            </p:contentPart>
          </mc:Choice>
          <mc:Fallback>
            <p:pic>
              <p:nvPicPr>
                <p:cNvPr id="153" name="Ink 152">
                  <a:extLst>
                    <a:ext uri="{FF2B5EF4-FFF2-40B4-BE49-F238E27FC236}">
                      <a16:creationId xmlns:a16="http://schemas.microsoft.com/office/drawing/2014/main" id="{515B15DC-9D77-F345-B6B7-592FCD202923}"/>
                    </a:ext>
                  </a:extLst>
                </p:cNvPr>
                <p:cNvPicPr/>
                <p:nvPr/>
              </p:nvPicPr>
              <p:blipFill>
                <a:blip r:embed="rId126"/>
                <a:stretch>
                  <a:fillRect/>
                </a:stretch>
              </p:blipFill>
              <p:spPr>
                <a:xfrm>
                  <a:off x="4086216" y="3974328"/>
                  <a:ext cx="1699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41" name="Ink 140">
                  <a:extLst>
                    <a:ext uri="{FF2B5EF4-FFF2-40B4-BE49-F238E27FC236}">
                      <a16:creationId xmlns:a16="http://schemas.microsoft.com/office/drawing/2014/main" id="{71F5307D-16B1-984D-A411-5E886240A05F}"/>
                    </a:ext>
                  </a:extLst>
                </p14:cNvPr>
                <p14:cNvContentPartPr/>
                <p14:nvPr/>
              </p14:nvContentPartPr>
              <p14:xfrm>
                <a:off x="2662776" y="4190688"/>
                <a:ext cx="122760" cy="120240"/>
              </p14:xfrm>
            </p:contentPart>
          </mc:Choice>
          <mc:Fallback>
            <p:pic>
              <p:nvPicPr>
                <p:cNvPr id="141" name="Ink 140">
                  <a:extLst>
                    <a:ext uri="{FF2B5EF4-FFF2-40B4-BE49-F238E27FC236}">
                      <a16:creationId xmlns:a16="http://schemas.microsoft.com/office/drawing/2014/main" id="{71F5307D-16B1-984D-A411-5E886240A05F}"/>
                    </a:ext>
                  </a:extLst>
                </p:cNvPr>
                <p:cNvPicPr/>
                <p:nvPr/>
              </p:nvPicPr>
              <p:blipFill>
                <a:blip r:embed="rId128"/>
                <a:stretch>
                  <a:fillRect/>
                </a:stretch>
              </p:blipFill>
              <p:spPr>
                <a:xfrm>
                  <a:off x="2655216" y="4183128"/>
                  <a:ext cx="137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42" name="Ink 141">
                  <a:extLst>
                    <a:ext uri="{FF2B5EF4-FFF2-40B4-BE49-F238E27FC236}">
                      <a16:creationId xmlns:a16="http://schemas.microsoft.com/office/drawing/2014/main" id="{D45CE0AE-9077-8C40-A334-12950BE5B6C0}"/>
                    </a:ext>
                  </a:extLst>
                </p14:cNvPr>
                <p14:cNvContentPartPr/>
                <p14:nvPr/>
              </p14:nvContentPartPr>
              <p14:xfrm>
                <a:off x="2805696" y="4177368"/>
                <a:ext cx="116280" cy="106200"/>
              </p14:xfrm>
            </p:contentPart>
          </mc:Choice>
          <mc:Fallback>
            <p:pic>
              <p:nvPicPr>
                <p:cNvPr id="142" name="Ink 141">
                  <a:extLst>
                    <a:ext uri="{FF2B5EF4-FFF2-40B4-BE49-F238E27FC236}">
                      <a16:creationId xmlns:a16="http://schemas.microsoft.com/office/drawing/2014/main" id="{D45CE0AE-9077-8C40-A334-12950BE5B6C0}"/>
                    </a:ext>
                  </a:extLst>
                </p:cNvPr>
                <p:cNvPicPr/>
                <p:nvPr/>
              </p:nvPicPr>
              <p:blipFill>
                <a:blip r:embed="rId130"/>
                <a:stretch>
                  <a:fillRect/>
                </a:stretch>
              </p:blipFill>
              <p:spPr>
                <a:xfrm>
                  <a:off x="2798136" y="4169808"/>
                  <a:ext cx="1314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43" name="Ink 142">
                  <a:extLst>
                    <a:ext uri="{FF2B5EF4-FFF2-40B4-BE49-F238E27FC236}">
                      <a16:creationId xmlns:a16="http://schemas.microsoft.com/office/drawing/2014/main" id="{4BF6059E-1293-434E-8445-BA9258E172A4}"/>
                    </a:ext>
                  </a:extLst>
                </p14:cNvPr>
                <p14:cNvContentPartPr/>
                <p14:nvPr/>
              </p14:nvContentPartPr>
              <p14:xfrm>
                <a:off x="3072456" y="4164768"/>
                <a:ext cx="131760" cy="155520"/>
              </p14:xfrm>
            </p:contentPart>
          </mc:Choice>
          <mc:Fallback>
            <p:pic>
              <p:nvPicPr>
                <p:cNvPr id="143" name="Ink 142">
                  <a:extLst>
                    <a:ext uri="{FF2B5EF4-FFF2-40B4-BE49-F238E27FC236}">
                      <a16:creationId xmlns:a16="http://schemas.microsoft.com/office/drawing/2014/main" id="{4BF6059E-1293-434E-8445-BA9258E172A4}"/>
                    </a:ext>
                  </a:extLst>
                </p:cNvPr>
                <p:cNvPicPr/>
                <p:nvPr/>
              </p:nvPicPr>
              <p:blipFill>
                <a:blip r:embed="rId132"/>
                <a:stretch>
                  <a:fillRect/>
                </a:stretch>
              </p:blipFill>
              <p:spPr>
                <a:xfrm>
                  <a:off x="3064896" y="4157208"/>
                  <a:ext cx="146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44" name="Ink 143">
                  <a:extLst>
                    <a:ext uri="{FF2B5EF4-FFF2-40B4-BE49-F238E27FC236}">
                      <a16:creationId xmlns:a16="http://schemas.microsoft.com/office/drawing/2014/main" id="{AE2A42AC-53E3-1743-8046-86ABC874526D}"/>
                    </a:ext>
                  </a:extLst>
                </p14:cNvPr>
                <p14:cNvContentPartPr/>
                <p14:nvPr/>
              </p14:nvContentPartPr>
              <p14:xfrm>
                <a:off x="3085416" y="4222368"/>
                <a:ext cx="89280" cy="36000"/>
              </p14:xfrm>
            </p:contentPart>
          </mc:Choice>
          <mc:Fallback>
            <p:pic>
              <p:nvPicPr>
                <p:cNvPr id="144" name="Ink 143">
                  <a:extLst>
                    <a:ext uri="{FF2B5EF4-FFF2-40B4-BE49-F238E27FC236}">
                      <a16:creationId xmlns:a16="http://schemas.microsoft.com/office/drawing/2014/main" id="{AE2A42AC-53E3-1743-8046-86ABC874526D}"/>
                    </a:ext>
                  </a:extLst>
                </p:cNvPr>
                <p:cNvPicPr/>
                <p:nvPr/>
              </p:nvPicPr>
              <p:blipFill>
                <a:blip r:embed="rId134"/>
                <a:stretch>
                  <a:fillRect/>
                </a:stretch>
              </p:blipFill>
              <p:spPr>
                <a:xfrm>
                  <a:off x="3077856" y="4214808"/>
                  <a:ext cx="1044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55" name="Ink 154">
                  <a:extLst>
                    <a:ext uri="{FF2B5EF4-FFF2-40B4-BE49-F238E27FC236}">
                      <a16:creationId xmlns:a16="http://schemas.microsoft.com/office/drawing/2014/main" id="{859238B5-01AB-D743-8388-C58A14B71C78}"/>
                    </a:ext>
                  </a:extLst>
                </p14:cNvPr>
                <p14:cNvContentPartPr/>
                <p14:nvPr/>
              </p14:nvContentPartPr>
              <p14:xfrm>
                <a:off x="3094056" y="4066488"/>
                <a:ext cx="115200" cy="355320"/>
              </p14:xfrm>
            </p:contentPart>
          </mc:Choice>
          <mc:Fallback>
            <p:pic>
              <p:nvPicPr>
                <p:cNvPr id="155" name="Ink 154">
                  <a:extLst>
                    <a:ext uri="{FF2B5EF4-FFF2-40B4-BE49-F238E27FC236}">
                      <a16:creationId xmlns:a16="http://schemas.microsoft.com/office/drawing/2014/main" id="{859238B5-01AB-D743-8388-C58A14B71C78}"/>
                    </a:ext>
                  </a:extLst>
                </p:cNvPr>
                <p:cNvPicPr/>
                <p:nvPr/>
              </p:nvPicPr>
              <p:blipFill>
                <a:blip r:embed="rId136"/>
                <a:stretch>
                  <a:fillRect/>
                </a:stretch>
              </p:blipFill>
              <p:spPr>
                <a:xfrm>
                  <a:off x="3086496" y="4058928"/>
                  <a:ext cx="12996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57" name="Ink 156">
                  <a:extLst>
                    <a:ext uri="{FF2B5EF4-FFF2-40B4-BE49-F238E27FC236}">
                      <a16:creationId xmlns:a16="http://schemas.microsoft.com/office/drawing/2014/main" id="{7E181603-7DC9-D54F-998F-684D1F4C449D}"/>
                    </a:ext>
                  </a:extLst>
                </p14:cNvPr>
                <p14:cNvContentPartPr/>
                <p14:nvPr/>
              </p14:nvContentPartPr>
              <p14:xfrm>
                <a:off x="4281336" y="4238208"/>
                <a:ext cx="76680" cy="110160"/>
              </p14:xfrm>
            </p:contentPart>
          </mc:Choice>
          <mc:Fallback>
            <p:pic>
              <p:nvPicPr>
                <p:cNvPr id="157" name="Ink 156">
                  <a:extLst>
                    <a:ext uri="{FF2B5EF4-FFF2-40B4-BE49-F238E27FC236}">
                      <a16:creationId xmlns:a16="http://schemas.microsoft.com/office/drawing/2014/main" id="{7E181603-7DC9-D54F-998F-684D1F4C449D}"/>
                    </a:ext>
                  </a:extLst>
                </p:cNvPr>
                <p:cNvPicPr/>
                <p:nvPr/>
              </p:nvPicPr>
              <p:blipFill>
                <a:blip r:embed="rId138"/>
                <a:stretch>
                  <a:fillRect/>
                </a:stretch>
              </p:blipFill>
              <p:spPr>
                <a:xfrm>
                  <a:off x="4273776" y="4230648"/>
                  <a:ext cx="918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59" name="Ink 158">
                  <a:extLst>
                    <a:ext uri="{FF2B5EF4-FFF2-40B4-BE49-F238E27FC236}">
                      <a16:creationId xmlns:a16="http://schemas.microsoft.com/office/drawing/2014/main" id="{F7D87DD8-285B-474B-BB9A-150935DE3CEB}"/>
                    </a:ext>
                  </a:extLst>
                </p14:cNvPr>
                <p14:cNvContentPartPr/>
                <p14:nvPr/>
              </p14:nvContentPartPr>
              <p14:xfrm>
                <a:off x="1095696" y="4758048"/>
                <a:ext cx="504720" cy="306720"/>
              </p14:xfrm>
            </p:contentPart>
          </mc:Choice>
          <mc:Fallback>
            <p:pic>
              <p:nvPicPr>
                <p:cNvPr id="159" name="Ink 158">
                  <a:extLst>
                    <a:ext uri="{FF2B5EF4-FFF2-40B4-BE49-F238E27FC236}">
                      <a16:creationId xmlns:a16="http://schemas.microsoft.com/office/drawing/2014/main" id="{F7D87DD8-285B-474B-BB9A-150935DE3CEB}"/>
                    </a:ext>
                  </a:extLst>
                </p:cNvPr>
                <p:cNvPicPr/>
                <p:nvPr/>
              </p:nvPicPr>
              <p:blipFill>
                <a:blip r:embed="rId140"/>
                <a:stretch>
                  <a:fillRect/>
                </a:stretch>
              </p:blipFill>
              <p:spPr>
                <a:xfrm>
                  <a:off x="1088136" y="4750488"/>
                  <a:ext cx="5194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60" name="Ink 159">
                  <a:extLst>
                    <a:ext uri="{FF2B5EF4-FFF2-40B4-BE49-F238E27FC236}">
                      <a16:creationId xmlns:a16="http://schemas.microsoft.com/office/drawing/2014/main" id="{D3E65B91-85BF-0246-8076-9C6133E3CA11}"/>
                    </a:ext>
                  </a:extLst>
                </p14:cNvPr>
                <p14:cNvContentPartPr/>
                <p14:nvPr/>
              </p14:nvContentPartPr>
              <p14:xfrm>
                <a:off x="1467576" y="4848048"/>
                <a:ext cx="92880" cy="25200"/>
              </p14:xfrm>
            </p:contentPart>
          </mc:Choice>
          <mc:Fallback>
            <p:pic>
              <p:nvPicPr>
                <p:cNvPr id="160" name="Ink 159">
                  <a:extLst>
                    <a:ext uri="{FF2B5EF4-FFF2-40B4-BE49-F238E27FC236}">
                      <a16:creationId xmlns:a16="http://schemas.microsoft.com/office/drawing/2014/main" id="{D3E65B91-85BF-0246-8076-9C6133E3CA11}"/>
                    </a:ext>
                  </a:extLst>
                </p:cNvPr>
                <p:cNvPicPr/>
                <p:nvPr/>
              </p:nvPicPr>
              <p:blipFill>
                <a:blip r:embed="rId142"/>
                <a:stretch>
                  <a:fillRect/>
                </a:stretch>
              </p:blipFill>
              <p:spPr>
                <a:xfrm>
                  <a:off x="1460016" y="4840488"/>
                  <a:ext cx="1080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62" name="Ink 161">
                  <a:extLst>
                    <a:ext uri="{FF2B5EF4-FFF2-40B4-BE49-F238E27FC236}">
                      <a16:creationId xmlns:a16="http://schemas.microsoft.com/office/drawing/2014/main" id="{C6E24786-B87A-0041-B0EE-E273703A97CC}"/>
                    </a:ext>
                  </a:extLst>
                </p14:cNvPr>
                <p14:cNvContentPartPr/>
                <p14:nvPr/>
              </p14:nvContentPartPr>
              <p14:xfrm>
                <a:off x="2011896" y="4818528"/>
                <a:ext cx="40320" cy="109440"/>
              </p14:xfrm>
            </p:contentPart>
          </mc:Choice>
          <mc:Fallback>
            <p:pic>
              <p:nvPicPr>
                <p:cNvPr id="162" name="Ink 161">
                  <a:extLst>
                    <a:ext uri="{FF2B5EF4-FFF2-40B4-BE49-F238E27FC236}">
                      <a16:creationId xmlns:a16="http://schemas.microsoft.com/office/drawing/2014/main" id="{C6E24786-B87A-0041-B0EE-E273703A97CC}"/>
                    </a:ext>
                  </a:extLst>
                </p:cNvPr>
                <p:cNvPicPr/>
                <p:nvPr/>
              </p:nvPicPr>
              <p:blipFill>
                <a:blip r:embed="rId144"/>
                <a:stretch>
                  <a:fillRect/>
                </a:stretch>
              </p:blipFill>
              <p:spPr>
                <a:xfrm>
                  <a:off x="2004336" y="4810968"/>
                  <a:ext cx="554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63" name="Ink 162">
                  <a:extLst>
                    <a:ext uri="{FF2B5EF4-FFF2-40B4-BE49-F238E27FC236}">
                      <a16:creationId xmlns:a16="http://schemas.microsoft.com/office/drawing/2014/main" id="{52F7696D-DBE7-014B-9ABA-82774229B110}"/>
                    </a:ext>
                  </a:extLst>
                </p14:cNvPr>
                <p14:cNvContentPartPr/>
                <p14:nvPr/>
              </p14:nvContentPartPr>
              <p14:xfrm>
                <a:off x="1969416" y="4746528"/>
                <a:ext cx="8640" cy="7560"/>
              </p14:xfrm>
            </p:contentPart>
          </mc:Choice>
          <mc:Fallback>
            <p:pic>
              <p:nvPicPr>
                <p:cNvPr id="163" name="Ink 162">
                  <a:extLst>
                    <a:ext uri="{FF2B5EF4-FFF2-40B4-BE49-F238E27FC236}">
                      <a16:creationId xmlns:a16="http://schemas.microsoft.com/office/drawing/2014/main" id="{52F7696D-DBE7-014B-9ABA-82774229B110}"/>
                    </a:ext>
                  </a:extLst>
                </p:cNvPr>
                <p:cNvPicPr/>
                <p:nvPr/>
              </p:nvPicPr>
              <p:blipFill>
                <a:blip r:embed="rId146"/>
                <a:stretch>
                  <a:fillRect/>
                </a:stretch>
              </p:blipFill>
              <p:spPr>
                <a:xfrm>
                  <a:off x="1961856" y="4738968"/>
                  <a:ext cx="237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64" name="Ink 163">
                  <a:extLst>
                    <a:ext uri="{FF2B5EF4-FFF2-40B4-BE49-F238E27FC236}">
                      <a16:creationId xmlns:a16="http://schemas.microsoft.com/office/drawing/2014/main" id="{AC49769A-E416-EB42-9CB3-05B239AF8E22}"/>
                    </a:ext>
                  </a:extLst>
                </p14:cNvPr>
                <p14:cNvContentPartPr/>
                <p14:nvPr/>
              </p14:nvContentPartPr>
              <p14:xfrm>
                <a:off x="2085696" y="4744008"/>
                <a:ext cx="135360" cy="167040"/>
              </p14:xfrm>
            </p:contentPart>
          </mc:Choice>
          <mc:Fallback>
            <p:pic>
              <p:nvPicPr>
                <p:cNvPr id="164" name="Ink 163">
                  <a:extLst>
                    <a:ext uri="{FF2B5EF4-FFF2-40B4-BE49-F238E27FC236}">
                      <a16:creationId xmlns:a16="http://schemas.microsoft.com/office/drawing/2014/main" id="{AC49769A-E416-EB42-9CB3-05B239AF8E22}"/>
                    </a:ext>
                  </a:extLst>
                </p:cNvPr>
                <p:cNvPicPr/>
                <p:nvPr/>
              </p:nvPicPr>
              <p:blipFill>
                <a:blip r:embed="rId148"/>
                <a:stretch>
                  <a:fillRect/>
                </a:stretch>
              </p:blipFill>
              <p:spPr>
                <a:xfrm>
                  <a:off x="2078136" y="4736448"/>
                  <a:ext cx="1504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5" name="Ink 164">
                  <a:extLst>
                    <a:ext uri="{FF2B5EF4-FFF2-40B4-BE49-F238E27FC236}">
                      <a16:creationId xmlns:a16="http://schemas.microsoft.com/office/drawing/2014/main" id="{57A0AC71-D2AD-3842-A559-42CAD74D1519}"/>
                    </a:ext>
                  </a:extLst>
                </p14:cNvPr>
                <p14:cNvContentPartPr/>
                <p14:nvPr/>
              </p14:nvContentPartPr>
              <p14:xfrm>
                <a:off x="2068056" y="4810248"/>
                <a:ext cx="139320" cy="25560"/>
              </p14:xfrm>
            </p:contentPart>
          </mc:Choice>
          <mc:Fallback>
            <p:pic>
              <p:nvPicPr>
                <p:cNvPr id="165" name="Ink 164">
                  <a:extLst>
                    <a:ext uri="{FF2B5EF4-FFF2-40B4-BE49-F238E27FC236}">
                      <a16:creationId xmlns:a16="http://schemas.microsoft.com/office/drawing/2014/main" id="{57A0AC71-D2AD-3842-A559-42CAD74D1519}"/>
                    </a:ext>
                  </a:extLst>
                </p:cNvPr>
                <p:cNvPicPr/>
                <p:nvPr/>
              </p:nvPicPr>
              <p:blipFill>
                <a:blip r:embed="rId150"/>
                <a:stretch>
                  <a:fillRect/>
                </a:stretch>
              </p:blipFill>
              <p:spPr>
                <a:xfrm>
                  <a:off x="2060496" y="4803048"/>
                  <a:ext cx="1544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67" name="Ink 166">
                  <a:extLst>
                    <a:ext uri="{FF2B5EF4-FFF2-40B4-BE49-F238E27FC236}">
                      <a16:creationId xmlns:a16="http://schemas.microsoft.com/office/drawing/2014/main" id="{09CA040E-16CB-0C43-84D4-488EBC654A34}"/>
                    </a:ext>
                  </a:extLst>
                </p14:cNvPr>
                <p14:cNvContentPartPr/>
                <p14:nvPr/>
              </p14:nvContentPartPr>
              <p14:xfrm>
                <a:off x="2455776" y="4781448"/>
                <a:ext cx="48960" cy="106560"/>
              </p14:xfrm>
            </p:contentPart>
          </mc:Choice>
          <mc:Fallback>
            <p:pic>
              <p:nvPicPr>
                <p:cNvPr id="167" name="Ink 166">
                  <a:extLst>
                    <a:ext uri="{FF2B5EF4-FFF2-40B4-BE49-F238E27FC236}">
                      <a16:creationId xmlns:a16="http://schemas.microsoft.com/office/drawing/2014/main" id="{09CA040E-16CB-0C43-84D4-488EBC654A34}"/>
                    </a:ext>
                  </a:extLst>
                </p:cNvPr>
                <p:cNvPicPr/>
                <p:nvPr/>
              </p:nvPicPr>
              <p:blipFill>
                <a:blip r:embed="rId152"/>
                <a:stretch>
                  <a:fillRect/>
                </a:stretch>
              </p:blipFill>
              <p:spPr>
                <a:xfrm>
                  <a:off x="2448216" y="4773888"/>
                  <a:ext cx="637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68" name="Ink 167">
                  <a:extLst>
                    <a:ext uri="{FF2B5EF4-FFF2-40B4-BE49-F238E27FC236}">
                      <a16:creationId xmlns:a16="http://schemas.microsoft.com/office/drawing/2014/main" id="{A5085939-E246-1D47-989A-C7DB7E03D14D}"/>
                    </a:ext>
                  </a:extLst>
                </p14:cNvPr>
                <p14:cNvContentPartPr/>
                <p14:nvPr/>
              </p14:nvContentPartPr>
              <p14:xfrm>
                <a:off x="2431296" y="4726368"/>
                <a:ext cx="21600" cy="6840"/>
              </p14:xfrm>
            </p:contentPart>
          </mc:Choice>
          <mc:Fallback>
            <p:pic>
              <p:nvPicPr>
                <p:cNvPr id="168" name="Ink 167">
                  <a:extLst>
                    <a:ext uri="{FF2B5EF4-FFF2-40B4-BE49-F238E27FC236}">
                      <a16:creationId xmlns:a16="http://schemas.microsoft.com/office/drawing/2014/main" id="{A5085939-E246-1D47-989A-C7DB7E03D14D}"/>
                    </a:ext>
                  </a:extLst>
                </p:cNvPr>
                <p:cNvPicPr/>
                <p:nvPr/>
              </p:nvPicPr>
              <p:blipFill>
                <a:blip r:embed="rId154"/>
                <a:stretch>
                  <a:fillRect/>
                </a:stretch>
              </p:blipFill>
              <p:spPr>
                <a:xfrm>
                  <a:off x="2424096" y="4718808"/>
                  <a:ext cx="36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69" name="Ink 168">
                  <a:extLst>
                    <a:ext uri="{FF2B5EF4-FFF2-40B4-BE49-F238E27FC236}">
                      <a16:creationId xmlns:a16="http://schemas.microsoft.com/office/drawing/2014/main" id="{66B2A9B3-70F4-B44F-9A74-C5EA8098FA4F}"/>
                    </a:ext>
                  </a:extLst>
                </p14:cNvPr>
                <p14:cNvContentPartPr/>
                <p14:nvPr/>
              </p14:nvContentPartPr>
              <p14:xfrm>
                <a:off x="2549016" y="4734648"/>
                <a:ext cx="119160" cy="154080"/>
              </p14:xfrm>
            </p:contentPart>
          </mc:Choice>
          <mc:Fallback>
            <p:pic>
              <p:nvPicPr>
                <p:cNvPr id="169" name="Ink 168">
                  <a:extLst>
                    <a:ext uri="{FF2B5EF4-FFF2-40B4-BE49-F238E27FC236}">
                      <a16:creationId xmlns:a16="http://schemas.microsoft.com/office/drawing/2014/main" id="{66B2A9B3-70F4-B44F-9A74-C5EA8098FA4F}"/>
                    </a:ext>
                  </a:extLst>
                </p:cNvPr>
                <p:cNvPicPr/>
                <p:nvPr/>
              </p:nvPicPr>
              <p:blipFill>
                <a:blip r:embed="rId156"/>
                <a:stretch>
                  <a:fillRect/>
                </a:stretch>
              </p:blipFill>
              <p:spPr>
                <a:xfrm>
                  <a:off x="2541456" y="4727088"/>
                  <a:ext cx="134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70" name="Ink 169">
                  <a:extLst>
                    <a:ext uri="{FF2B5EF4-FFF2-40B4-BE49-F238E27FC236}">
                      <a16:creationId xmlns:a16="http://schemas.microsoft.com/office/drawing/2014/main" id="{503D0923-46EC-7946-B798-5464BAB5A8DC}"/>
                    </a:ext>
                  </a:extLst>
                </p14:cNvPr>
                <p14:cNvContentPartPr/>
                <p14:nvPr/>
              </p14:nvContentPartPr>
              <p14:xfrm>
                <a:off x="2835576" y="4550688"/>
                <a:ext cx="1155600" cy="459720"/>
              </p14:xfrm>
            </p:contentPart>
          </mc:Choice>
          <mc:Fallback>
            <p:pic>
              <p:nvPicPr>
                <p:cNvPr id="170" name="Ink 169">
                  <a:extLst>
                    <a:ext uri="{FF2B5EF4-FFF2-40B4-BE49-F238E27FC236}">
                      <a16:creationId xmlns:a16="http://schemas.microsoft.com/office/drawing/2014/main" id="{503D0923-46EC-7946-B798-5464BAB5A8DC}"/>
                    </a:ext>
                  </a:extLst>
                </p:cNvPr>
                <p:cNvPicPr/>
                <p:nvPr/>
              </p:nvPicPr>
              <p:blipFill>
                <a:blip r:embed="rId158"/>
                <a:stretch>
                  <a:fillRect/>
                </a:stretch>
              </p:blipFill>
              <p:spPr>
                <a:xfrm>
                  <a:off x="2828016" y="4543128"/>
                  <a:ext cx="117072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78" name="Ink 177">
                  <a:extLst>
                    <a:ext uri="{FF2B5EF4-FFF2-40B4-BE49-F238E27FC236}">
                      <a16:creationId xmlns:a16="http://schemas.microsoft.com/office/drawing/2014/main" id="{496B3BB1-8D63-6B4A-A54B-07A7AF93A632}"/>
                    </a:ext>
                  </a:extLst>
                </p14:cNvPr>
                <p14:cNvContentPartPr/>
                <p14:nvPr/>
              </p14:nvContentPartPr>
              <p14:xfrm>
                <a:off x="4253976" y="4607208"/>
                <a:ext cx="27000" cy="87120"/>
              </p14:xfrm>
            </p:contentPart>
          </mc:Choice>
          <mc:Fallback>
            <p:pic>
              <p:nvPicPr>
                <p:cNvPr id="178" name="Ink 177">
                  <a:extLst>
                    <a:ext uri="{FF2B5EF4-FFF2-40B4-BE49-F238E27FC236}">
                      <a16:creationId xmlns:a16="http://schemas.microsoft.com/office/drawing/2014/main" id="{496B3BB1-8D63-6B4A-A54B-07A7AF93A632}"/>
                    </a:ext>
                  </a:extLst>
                </p:cNvPr>
                <p:cNvPicPr/>
                <p:nvPr/>
              </p:nvPicPr>
              <p:blipFill>
                <a:blip r:embed="rId160"/>
                <a:stretch>
                  <a:fillRect/>
                </a:stretch>
              </p:blipFill>
              <p:spPr>
                <a:xfrm>
                  <a:off x="4246416" y="4599648"/>
                  <a:ext cx="421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79" name="Ink 178">
                  <a:extLst>
                    <a:ext uri="{FF2B5EF4-FFF2-40B4-BE49-F238E27FC236}">
                      <a16:creationId xmlns:a16="http://schemas.microsoft.com/office/drawing/2014/main" id="{F770EF43-A26B-1A4E-836C-C304ED9D3F60}"/>
                    </a:ext>
                  </a:extLst>
                </p14:cNvPr>
                <p14:cNvContentPartPr/>
                <p14:nvPr/>
              </p14:nvContentPartPr>
              <p14:xfrm>
                <a:off x="4229856" y="4534848"/>
                <a:ext cx="27720" cy="11520"/>
              </p14:xfrm>
            </p:contentPart>
          </mc:Choice>
          <mc:Fallback>
            <p:pic>
              <p:nvPicPr>
                <p:cNvPr id="179" name="Ink 178">
                  <a:extLst>
                    <a:ext uri="{FF2B5EF4-FFF2-40B4-BE49-F238E27FC236}">
                      <a16:creationId xmlns:a16="http://schemas.microsoft.com/office/drawing/2014/main" id="{F770EF43-A26B-1A4E-836C-C304ED9D3F60}"/>
                    </a:ext>
                  </a:extLst>
                </p:cNvPr>
                <p:cNvPicPr/>
                <p:nvPr/>
              </p:nvPicPr>
              <p:blipFill>
                <a:blip r:embed="rId162"/>
                <a:stretch>
                  <a:fillRect/>
                </a:stretch>
              </p:blipFill>
              <p:spPr>
                <a:xfrm>
                  <a:off x="4222296" y="4527288"/>
                  <a:ext cx="424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80" name="Ink 179">
                  <a:extLst>
                    <a:ext uri="{FF2B5EF4-FFF2-40B4-BE49-F238E27FC236}">
                      <a16:creationId xmlns:a16="http://schemas.microsoft.com/office/drawing/2014/main" id="{F24B0159-D0CF-AE4C-B3D8-02F4B330E1CE}"/>
                    </a:ext>
                  </a:extLst>
                </p14:cNvPr>
                <p14:cNvContentPartPr/>
                <p14:nvPr/>
              </p14:nvContentPartPr>
              <p14:xfrm>
                <a:off x="4357656" y="4584168"/>
                <a:ext cx="171360" cy="118800"/>
              </p14:xfrm>
            </p:contentPart>
          </mc:Choice>
          <mc:Fallback>
            <p:pic>
              <p:nvPicPr>
                <p:cNvPr id="180" name="Ink 179">
                  <a:extLst>
                    <a:ext uri="{FF2B5EF4-FFF2-40B4-BE49-F238E27FC236}">
                      <a16:creationId xmlns:a16="http://schemas.microsoft.com/office/drawing/2014/main" id="{F24B0159-D0CF-AE4C-B3D8-02F4B330E1CE}"/>
                    </a:ext>
                  </a:extLst>
                </p:cNvPr>
                <p:cNvPicPr/>
                <p:nvPr/>
              </p:nvPicPr>
              <p:blipFill>
                <a:blip r:embed="rId164"/>
                <a:stretch>
                  <a:fillRect/>
                </a:stretch>
              </p:blipFill>
              <p:spPr>
                <a:xfrm>
                  <a:off x="4350096" y="4576608"/>
                  <a:ext cx="1864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81" name="Ink 180">
                  <a:extLst>
                    <a:ext uri="{FF2B5EF4-FFF2-40B4-BE49-F238E27FC236}">
                      <a16:creationId xmlns:a16="http://schemas.microsoft.com/office/drawing/2014/main" id="{F637D4D4-86B0-4B42-B4E5-09F7E61945A1}"/>
                    </a:ext>
                  </a:extLst>
                </p14:cNvPr>
                <p14:cNvContentPartPr/>
                <p14:nvPr/>
              </p14:nvContentPartPr>
              <p14:xfrm>
                <a:off x="4586976" y="4435128"/>
                <a:ext cx="472320" cy="252000"/>
              </p14:xfrm>
            </p:contentPart>
          </mc:Choice>
          <mc:Fallback>
            <p:pic>
              <p:nvPicPr>
                <p:cNvPr id="181" name="Ink 180">
                  <a:extLst>
                    <a:ext uri="{FF2B5EF4-FFF2-40B4-BE49-F238E27FC236}">
                      <a16:creationId xmlns:a16="http://schemas.microsoft.com/office/drawing/2014/main" id="{F637D4D4-86B0-4B42-B4E5-09F7E61945A1}"/>
                    </a:ext>
                  </a:extLst>
                </p:cNvPr>
                <p:cNvPicPr/>
                <p:nvPr/>
              </p:nvPicPr>
              <p:blipFill>
                <a:blip r:embed="rId166"/>
                <a:stretch>
                  <a:fillRect/>
                </a:stretch>
              </p:blipFill>
              <p:spPr>
                <a:xfrm>
                  <a:off x="4579416" y="4427568"/>
                  <a:ext cx="4874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85" name="Ink 184">
                  <a:extLst>
                    <a:ext uri="{FF2B5EF4-FFF2-40B4-BE49-F238E27FC236}">
                      <a16:creationId xmlns:a16="http://schemas.microsoft.com/office/drawing/2014/main" id="{F4097B0A-DAD6-A748-952A-274E9CFC3B05}"/>
                    </a:ext>
                  </a:extLst>
                </p14:cNvPr>
                <p14:cNvContentPartPr/>
                <p14:nvPr/>
              </p14:nvContentPartPr>
              <p14:xfrm>
                <a:off x="5061096" y="4371768"/>
                <a:ext cx="422640" cy="238320"/>
              </p14:xfrm>
            </p:contentPart>
          </mc:Choice>
          <mc:Fallback>
            <p:pic>
              <p:nvPicPr>
                <p:cNvPr id="185" name="Ink 184">
                  <a:extLst>
                    <a:ext uri="{FF2B5EF4-FFF2-40B4-BE49-F238E27FC236}">
                      <a16:creationId xmlns:a16="http://schemas.microsoft.com/office/drawing/2014/main" id="{F4097B0A-DAD6-A748-952A-274E9CFC3B05}"/>
                    </a:ext>
                  </a:extLst>
                </p:cNvPr>
                <p:cNvPicPr/>
                <p:nvPr/>
              </p:nvPicPr>
              <p:blipFill>
                <a:blip r:embed="rId168"/>
                <a:stretch>
                  <a:fillRect/>
                </a:stretch>
              </p:blipFill>
              <p:spPr>
                <a:xfrm>
                  <a:off x="5053536" y="4364208"/>
                  <a:ext cx="4377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86" name="Ink 185">
                  <a:extLst>
                    <a:ext uri="{FF2B5EF4-FFF2-40B4-BE49-F238E27FC236}">
                      <a16:creationId xmlns:a16="http://schemas.microsoft.com/office/drawing/2014/main" id="{75C9C234-83E1-754E-8939-73D8354D1F28}"/>
                    </a:ext>
                  </a:extLst>
                </p14:cNvPr>
                <p14:cNvContentPartPr/>
                <p14:nvPr/>
              </p14:nvContentPartPr>
              <p14:xfrm>
                <a:off x="5464656" y="4326408"/>
                <a:ext cx="231840" cy="240480"/>
              </p14:xfrm>
            </p:contentPart>
          </mc:Choice>
          <mc:Fallback>
            <p:pic>
              <p:nvPicPr>
                <p:cNvPr id="186" name="Ink 185">
                  <a:extLst>
                    <a:ext uri="{FF2B5EF4-FFF2-40B4-BE49-F238E27FC236}">
                      <a16:creationId xmlns:a16="http://schemas.microsoft.com/office/drawing/2014/main" id="{75C9C234-83E1-754E-8939-73D8354D1F28}"/>
                    </a:ext>
                  </a:extLst>
                </p:cNvPr>
                <p:cNvPicPr/>
                <p:nvPr/>
              </p:nvPicPr>
              <p:blipFill>
                <a:blip r:embed="rId170"/>
                <a:stretch>
                  <a:fillRect/>
                </a:stretch>
              </p:blipFill>
              <p:spPr>
                <a:xfrm>
                  <a:off x="5457096" y="4318848"/>
                  <a:ext cx="2469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88" name="Ink 187">
                  <a:extLst>
                    <a:ext uri="{FF2B5EF4-FFF2-40B4-BE49-F238E27FC236}">
                      <a16:creationId xmlns:a16="http://schemas.microsoft.com/office/drawing/2014/main" id="{2BBFCF9C-CE5C-EC41-A1A5-1798F9DD5F58}"/>
                    </a:ext>
                  </a:extLst>
                </p14:cNvPr>
                <p14:cNvContentPartPr/>
                <p14:nvPr/>
              </p14:nvContentPartPr>
              <p14:xfrm>
                <a:off x="1697256" y="5110848"/>
                <a:ext cx="311040" cy="472320"/>
              </p14:xfrm>
            </p:contentPart>
          </mc:Choice>
          <mc:Fallback>
            <p:pic>
              <p:nvPicPr>
                <p:cNvPr id="188" name="Ink 187">
                  <a:extLst>
                    <a:ext uri="{FF2B5EF4-FFF2-40B4-BE49-F238E27FC236}">
                      <a16:creationId xmlns:a16="http://schemas.microsoft.com/office/drawing/2014/main" id="{2BBFCF9C-CE5C-EC41-A1A5-1798F9DD5F58}"/>
                    </a:ext>
                  </a:extLst>
                </p:cNvPr>
                <p:cNvPicPr/>
                <p:nvPr/>
              </p:nvPicPr>
              <p:blipFill>
                <a:blip r:embed="rId172"/>
                <a:stretch>
                  <a:fillRect/>
                </a:stretch>
              </p:blipFill>
              <p:spPr>
                <a:xfrm>
                  <a:off x="1689696" y="5103288"/>
                  <a:ext cx="32616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89" name="Ink 188">
                  <a:extLst>
                    <a:ext uri="{FF2B5EF4-FFF2-40B4-BE49-F238E27FC236}">
                      <a16:creationId xmlns:a16="http://schemas.microsoft.com/office/drawing/2014/main" id="{2A113CCF-9B3E-D54D-ADC3-D064B4C2D694}"/>
                    </a:ext>
                  </a:extLst>
                </p14:cNvPr>
                <p14:cNvContentPartPr/>
                <p14:nvPr/>
              </p14:nvContentPartPr>
              <p14:xfrm>
                <a:off x="1994616" y="5272848"/>
                <a:ext cx="132480" cy="141840"/>
              </p14:xfrm>
            </p:contentPart>
          </mc:Choice>
          <mc:Fallback>
            <p:pic>
              <p:nvPicPr>
                <p:cNvPr id="189" name="Ink 188">
                  <a:extLst>
                    <a:ext uri="{FF2B5EF4-FFF2-40B4-BE49-F238E27FC236}">
                      <a16:creationId xmlns:a16="http://schemas.microsoft.com/office/drawing/2014/main" id="{2A113CCF-9B3E-D54D-ADC3-D064B4C2D694}"/>
                    </a:ext>
                  </a:extLst>
                </p:cNvPr>
                <p:cNvPicPr/>
                <p:nvPr/>
              </p:nvPicPr>
              <p:blipFill>
                <a:blip r:embed="rId174"/>
                <a:stretch>
                  <a:fillRect/>
                </a:stretch>
              </p:blipFill>
              <p:spPr>
                <a:xfrm>
                  <a:off x="1987056" y="5265288"/>
                  <a:ext cx="147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91" name="Ink 190">
                  <a:extLst>
                    <a:ext uri="{FF2B5EF4-FFF2-40B4-BE49-F238E27FC236}">
                      <a16:creationId xmlns:a16="http://schemas.microsoft.com/office/drawing/2014/main" id="{F6A43324-970F-0849-8064-FB219F10A0C8}"/>
                    </a:ext>
                  </a:extLst>
                </p14:cNvPr>
                <p14:cNvContentPartPr/>
                <p14:nvPr/>
              </p14:nvContentPartPr>
              <p14:xfrm>
                <a:off x="2644776" y="5135328"/>
                <a:ext cx="983880" cy="381240"/>
              </p14:xfrm>
            </p:contentPart>
          </mc:Choice>
          <mc:Fallback>
            <p:pic>
              <p:nvPicPr>
                <p:cNvPr id="191" name="Ink 190">
                  <a:extLst>
                    <a:ext uri="{FF2B5EF4-FFF2-40B4-BE49-F238E27FC236}">
                      <a16:creationId xmlns:a16="http://schemas.microsoft.com/office/drawing/2014/main" id="{F6A43324-970F-0849-8064-FB219F10A0C8}"/>
                    </a:ext>
                  </a:extLst>
                </p:cNvPr>
                <p:cNvPicPr/>
                <p:nvPr/>
              </p:nvPicPr>
              <p:blipFill>
                <a:blip r:embed="rId176"/>
                <a:stretch>
                  <a:fillRect/>
                </a:stretch>
              </p:blipFill>
              <p:spPr>
                <a:xfrm>
                  <a:off x="2637216" y="5127768"/>
                  <a:ext cx="9990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92" name="Ink 191">
                  <a:extLst>
                    <a:ext uri="{FF2B5EF4-FFF2-40B4-BE49-F238E27FC236}">
                      <a16:creationId xmlns:a16="http://schemas.microsoft.com/office/drawing/2014/main" id="{6539B7C9-45A2-DB4C-B535-F56B0286CBD4}"/>
                    </a:ext>
                  </a:extLst>
                </p14:cNvPr>
                <p14:cNvContentPartPr/>
                <p14:nvPr/>
              </p14:nvContentPartPr>
              <p14:xfrm>
                <a:off x="4091976" y="5098608"/>
                <a:ext cx="277920" cy="133920"/>
              </p14:xfrm>
            </p:contentPart>
          </mc:Choice>
          <mc:Fallback>
            <p:pic>
              <p:nvPicPr>
                <p:cNvPr id="192" name="Ink 191">
                  <a:extLst>
                    <a:ext uri="{FF2B5EF4-FFF2-40B4-BE49-F238E27FC236}">
                      <a16:creationId xmlns:a16="http://schemas.microsoft.com/office/drawing/2014/main" id="{6539B7C9-45A2-DB4C-B535-F56B0286CBD4}"/>
                    </a:ext>
                  </a:extLst>
                </p:cNvPr>
                <p:cNvPicPr/>
                <p:nvPr/>
              </p:nvPicPr>
              <p:blipFill>
                <a:blip r:embed="rId178"/>
                <a:stretch>
                  <a:fillRect/>
                </a:stretch>
              </p:blipFill>
              <p:spPr>
                <a:xfrm>
                  <a:off x="4084416" y="5091048"/>
                  <a:ext cx="2926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93" name="Ink 192">
                  <a:extLst>
                    <a:ext uri="{FF2B5EF4-FFF2-40B4-BE49-F238E27FC236}">
                      <a16:creationId xmlns:a16="http://schemas.microsoft.com/office/drawing/2014/main" id="{B7608A77-6EC7-E547-97EA-36DDD5C6B5BB}"/>
                    </a:ext>
                  </a:extLst>
                </p14:cNvPr>
                <p14:cNvContentPartPr/>
                <p14:nvPr/>
              </p14:nvContentPartPr>
              <p14:xfrm>
                <a:off x="4393296" y="5019768"/>
                <a:ext cx="551160" cy="170280"/>
              </p14:xfrm>
            </p:contentPart>
          </mc:Choice>
          <mc:Fallback>
            <p:pic>
              <p:nvPicPr>
                <p:cNvPr id="193" name="Ink 192">
                  <a:extLst>
                    <a:ext uri="{FF2B5EF4-FFF2-40B4-BE49-F238E27FC236}">
                      <a16:creationId xmlns:a16="http://schemas.microsoft.com/office/drawing/2014/main" id="{B7608A77-6EC7-E547-97EA-36DDD5C6B5BB}"/>
                    </a:ext>
                  </a:extLst>
                </p:cNvPr>
                <p:cNvPicPr/>
                <p:nvPr/>
              </p:nvPicPr>
              <p:blipFill>
                <a:blip r:embed="rId180"/>
                <a:stretch>
                  <a:fillRect/>
                </a:stretch>
              </p:blipFill>
              <p:spPr>
                <a:xfrm>
                  <a:off x="4385736" y="5012208"/>
                  <a:ext cx="5662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94" name="Ink 193">
                  <a:extLst>
                    <a:ext uri="{FF2B5EF4-FFF2-40B4-BE49-F238E27FC236}">
                      <a16:creationId xmlns:a16="http://schemas.microsoft.com/office/drawing/2014/main" id="{45516AE1-E29C-864D-9B1E-778F09DD9982}"/>
                    </a:ext>
                  </a:extLst>
                </p14:cNvPr>
                <p14:cNvContentPartPr/>
                <p14:nvPr/>
              </p14:nvContentPartPr>
              <p14:xfrm>
                <a:off x="4952016" y="4891608"/>
                <a:ext cx="535680" cy="171720"/>
              </p14:xfrm>
            </p:contentPart>
          </mc:Choice>
          <mc:Fallback>
            <p:pic>
              <p:nvPicPr>
                <p:cNvPr id="194" name="Ink 193">
                  <a:extLst>
                    <a:ext uri="{FF2B5EF4-FFF2-40B4-BE49-F238E27FC236}">
                      <a16:creationId xmlns:a16="http://schemas.microsoft.com/office/drawing/2014/main" id="{45516AE1-E29C-864D-9B1E-778F09DD9982}"/>
                    </a:ext>
                  </a:extLst>
                </p:cNvPr>
                <p:cNvPicPr/>
                <p:nvPr/>
              </p:nvPicPr>
              <p:blipFill>
                <a:blip r:embed="rId182"/>
                <a:stretch>
                  <a:fillRect/>
                </a:stretch>
              </p:blipFill>
              <p:spPr>
                <a:xfrm>
                  <a:off x="4944456" y="4884048"/>
                  <a:ext cx="5508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95" name="Ink 194">
                  <a:extLst>
                    <a:ext uri="{FF2B5EF4-FFF2-40B4-BE49-F238E27FC236}">
                      <a16:creationId xmlns:a16="http://schemas.microsoft.com/office/drawing/2014/main" id="{D04A5E54-040B-9A48-817C-D19C0F810621}"/>
                    </a:ext>
                  </a:extLst>
                </p14:cNvPr>
                <p14:cNvContentPartPr/>
                <p14:nvPr/>
              </p14:nvContentPartPr>
              <p14:xfrm>
                <a:off x="5302296" y="4889448"/>
                <a:ext cx="234720" cy="101880"/>
              </p14:xfrm>
            </p:contentPart>
          </mc:Choice>
          <mc:Fallback>
            <p:pic>
              <p:nvPicPr>
                <p:cNvPr id="195" name="Ink 194">
                  <a:extLst>
                    <a:ext uri="{FF2B5EF4-FFF2-40B4-BE49-F238E27FC236}">
                      <a16:creationId xmlns:a16="http://schemas.microsoft.com/office/drawing/2014/main" id="{D04A5E54-040B-9A48-817C-D19C0F810621}"/>
                    </a:ext>
                  </a:extLst>
                </p:cNvPr>
                <p:cNvPicPr/>
                <p:nvPr/>
              </p:nvPicPr>
              <p:blipFill>
                <a:blip r:embed="rId184"/>
                <a:stretch>
                  <a:fillRect/>
                </a:stretch>
              </p:blipFill>
              <p:spPr>
                <a:xfrm>
                  <a:off x="5294736" y="4881888"/>
                  <a:ext cx="2498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96" name="Ink 195">
                  <a:extLst>
                    <a:ext uri="{FF2B5EF4-FFF2-40B4-BE49-F238E27FC236}">
                      <a16:creationId xmlns:a16="http://schemas.microsoft.com/office/drawing/2014/main" id="{56C96200-C68A-1945-BF3A-CAAABEA31D3A}"/>
                    </a:ext>
                  </a:extLst>
                </p14:cNvPr>
                <p14:cNvContentPartPr/>
                <p14:nvPr/>
              </p14:nvContentPartPr>
              <p14:xfrm>
                <a:off x="5465376" y="4834728"/>
                <a:ext cx="225720" cy="154440"/>
              </p14:xfrm>
            </p:contentPart>
          </mc:Choice>
          <mc:Fallback>
            <p:pic>
              <p:nvPicPr>
                <p:cNvPr id="196" name="Ink 195">
                  <a:extLst>
                    <a:ext uri="{FF2B5EF4-FFF2-40B4-BE49-F238E27FC236}">
                      <a16:creationId xmlns:a16="http://schemas.microsoft.com/office/drawing/2014/main" id="{56C96200-C68A-1945-BF3A-CAAABEA31D3A}"/>
                    </a:ext>
                  </a:extLst>
                </p:cNvPr>
                <p:cNvPicPr/>
                <p:nvPr/>
              </p:nvPicPr>
              <p:blipFill>
                <a:blip r:embed="rId186"/>
                <a:stretch>
                  <a:fillRect/>
                </a:stretch>
              </p:blipFill>
              <p:spPr>
                <a:xfrm>
                  <a:off x="5457816" y="4827168"/>
                  <a:ext cx="2408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97" name="Ink 196">
                  <a:extLst>
                    <a:ext uri="{FF2B5EF4-FFF2-40B4-BE49-F238E27FC236}">
                      <a16:creationId xmlns:a16="http://schemas.microsoft.com/office/drawing/2014/main" id="{0AD942E9-F236-C045-891B-8052FAC3B84F}"/>
                    </a:ext>
                  </a:extLst>
                </p14:cNvPr>
                <p14:cNvContentPartPr/>
                <p14:nvPr/>
              </p14:nvContentPartPr>
              <p14:xfrm>
                <a:off x="5757696" y="4889088"/>
                <a:ext cx="212040" cy="104040"/>
              </p14:xfrm>
            </p:contentPart>
          </mc:Choice>
          <mc:Fallback>
            <p:pic>
              <p:nvPicPr>
                <p:cNvPr id="197" name="Ink 196">
                  <a:extLst>
                    <a:ext uri="{FF2B5EF4-FFF2-40B4-BE49-F238E27FC236}">
                      <a16:creationId xmlns:a16="http://schemas.microsoft.com/office/drawing/2014/main" id="{0AD942E9-F236-C045-891B-8052FAC3B84F}"/>
                    </a:ext>
                  </a:extLst>
                </p:cNvPr>
                <p:cNvPicPr/>
                <p:nvPr/>
              </p:nvPicPr>
              <p:blipFill>
                <a:blip r:embed="rId188"/>
                <a:stretch>
                  <a:fillRect/>
                </a:stretch>
              </p:blipFill>
              <p:spPr>
                <a:xfrm>
                  <a:off x="5750136" y="4881528"/>
                  <a:ext cx="2271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99" name="Ink 198">
                  <a:extLst>
                    <a:ext uri="{FF2B5EF4-FFF2-40B4-BE49-F238E27FC236}">
                      <a16:creationId xmlns:a16="http://schemas.microsoft.com/office/drawing/2014/main" id="{1923C036-64B3-6840-9563-9524B976297F}"/>
                    </a:ext>
                  </a:extLst>
                </p14:cNvPr>
                <p14:cNvContentPartPr/>
                <p14:nvPr/>
              </p14:nvContentPartPr>
              <p14:xfrm>
                <a:off x="233856" y="3952368"/>
                <a:ext cx="211680" cy="208440"/>
              </p14:xfrm>
            </p:contentPart>
          </mc:Choice>
          <mc:Fallback>
            <p:pic>
              <p:nvPicPr>
                <p:cNvPr id="199" name="Ink 198">
                  <a:extLst>
                    <a:ext uri="{FF2B5EF4-FFF2-40B4-BE49-F238E27FC236}">
                      <a16:creationId xmlns:a16="http://schemas.microsoft.com/office/drawing/2014/main" id="{1923C036-64B3-6840-9563-9524B976297F}"/>
                    </a:ext>
                  </a:extLst>
                </p:cNvPr>
                <p:cNvPicPr/>
                <p:nvPr/>
              </p:nvPicPr>
              <p:blipFill>
                <a:blip r:embed="rId190"/>
                <a:stretch>
                  <a:fillRect/>
                </a:stretch>
              </p:blipFill>
              <p:spPr>
                <a:xfrm>
                  <a:off x="226296" y="3944808"/>
                  <a:ext cx="2268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00" name="Ink 199">
                  <a:extLst>
                    <a:ext uri="{FF2B5EF4-FFF2-40B4-BE49-F238E27FC236}">
                      <a16:creationId xmlns:a16="http://schemas.microsoft.com/office/drawing/2014/main" id="{6B3F985A-C967-444F-B153-0219882A2717}"/>
                    </a:ext>
                  </a:extLst>
                </p14:cNvPr>
                <p14:cNvContentPartPr/>
                <p14:nvPr/>
              </p14:nvContentPartPr>
              <p14:xfrm>
                <a:off x="524016" y="4033368"/>
                <a:ext cx="122040" cy="97560"/>
              </p14:xfrm>
            </p:contentPart>
          </mc:Choice>
          <mc:Fallback>
            <p:pic>
              <p:nvPicPr>
                <p:cNvPr id="200" name="Ink 199">
                  <a:extLst>
                    <a:ext uri="{FF2B5EF4-FFF2-40B4-BE49-F238E27FC236}">
                      <a16:creationId xmlns:a16="http://schemas.microsoft.com/office/drawing/2014/main" id="{6B3F985A-C967-444F-B153-0219882A2717}"/>
                    </a:ext>
                  </a:extLst>
                </p:cNvPr>
                <p:cNvPicPr/>
                <p:nvPr/>
              </p:nvPicPr>
              <p:blipFill>
                <a:blip r:embed="rId192"/>
                <a:stretch>
                  <a:fillRect/>
                </a:stretch>
              </p:blipFill>
              <p:spPr>
                <a:xfrm>
                  <a:off x="516456" y="4025808"/>
                  <a:ext cx="1371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01" name="Ink 200">
                  <a:extLst>
                    <a:ext uri="{FF2B5EF4-FFF2-40B4-BE49-F238E27FC236}">
                      <a16:creationId xmlns:a16="http://schemas.microsoft.com/office/drawing/2014/main" id="{1999E874-9826-2140-9442-B995076616EA}"/>
                    </a:ext>
                  </a:extLst>
                </p14:cNvPr>
                <p14:cNvContentPartPr/>
                <p14:nvPr/>
              </p14:nvContentPartPr>
              <p14:xfrm>
                <a:off x="677016" y="3955248"/>
                <a:ext cx="117720" cy="141840"/>
              </p14:xfrm>
            </p:contentPart>
          </mc:Choice>
          <mc:Fallback>
            <p:pic>
              <p:nvPicPr>
                <p:cNvPr id="201" name="Ink 200">
                  <a:extLst>
                    <a:ext uri="{FF2B5EF4-FFF2-40B4-BE49-F238E27FC236}">
                      <a16:creationId xmlns:a16="http://schemas.microsoft.com/office/drawing/2014/main" id="{1999E874-9826-2140-9442-B995076616EA}"/>
                    </a:ext>
                  </a:extLst>
                </p:cNvPr>
                <p:cNvPicPr/>
                <p:nvPr/>
              </p:nvPicPr>
              <p:blipFill>
                <a:blip r:embed="rId194"/>
                <a:stretch>
                  <a:fillRect/>
                </a:stretch>
              </p:blipFill>
              <p:spPr>
                <a:xfrm>
                  <a:off x="669456" y="3947688"/>
                  <a:ext cx="1328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02" name="Ink 201">
                  <a:extLst>
                    <a:ext uri="{FF2B5EF4-FFF2-40B4-BE49-F238E27FC236}">
                      <a16:creationId xmlns:a16="http://schemas.microsoft.com/office/drawing/2014/main" id="{6959A948-9974-EF4E-9038-2180A36879C9}"/>
                    </a:ext>
                  </a:extLst>
                </p14:cNvPr>
                <p14:cNvContentPartPr/>
                <p14:nvPr/>
              </p14:nvContentPartPr>
              <p14:xfrm>
                <a:off x="659736" y="3960288"/>
                <a:ext cx="337320" cy="118440"/>
              </p14:xfrm>
            </p:contentPart>
          </mc:Choice>
          <mc:Fallback>
            <p:pic>
              <p:nvPicPr>
                <p:cNvPr id="202" name="Ink 201">
                  <a:extLst>
                    <a:ext uri="{FF2B5EF4-FFF2-40B4-BE49-F238E27FC236}">
                      <a16:creationId xmlns:a16="http://schemas.microsoft.com/office/drawing/2014/main" id="{6959A948-9974-EF4E-9038-2180A36879C9}"/>
                    </a:ext>
                  </a:extLst>
                </p:cNvPr>
                <p:cNvPicPr/>
                <p:nvPr/>
              </p:nvPicPr>
              <p:blipFill>
                <a:blip r:embed="rId196"/>
                <a:stretch>
                  <a:fillRect/>
                </a:stretch>
              </p:blipFill>
              <p:spPr>
                <a:xfrm>
                  <a:off x="652176" y="3952728"/>
                  <a:ext cx="3524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03" name="Ink 202">
                  <a:extLst>
                    <a:ext uri="{FF2B5EF4-FFF2-40B4-BE49-F238E27FC236}">
                      <a16:creationId xmlns:a16="http://schemas.microsoft.com/office/drawing/2014/main" id="{B1B8C6D0-E947-3540-8D9D-98450C06701C}"/>
                    </a:ext>
                  </a:extLst>
                </p14:cNvPr>
                <p14:cNvContentPartPr/>
                <p14:nvPr/>
              </p14:nvContentPartPr>
              <p14:xfrm>
                <a:off x="1024056" y="3838608"/>
                <a:ext cx="759600" cy="243360"/>
              </p14:xfrm>
            </p:contentPart>
          </mc:Choice>
          <mc:Fallback>
            <p:pic>
              <p:nvPicPr>
                <p:cNvPr id="203" name="Ink 202">
                  <a:extLst>
                    <a:ext uri="{FF2B5EF4-FFF2-40B4-BE49-F238E27FC236}">
                      <a16:creationId xmlns:a16="http://schemas.microsoft.com/office/drawing/2014/main" id="{B1B8C6D0-E947-3540-8D9D-98450C06701C}"/>
                    </a:ext>
                  </a:extLst>
                </p:cNvPr>
                <p:cNvPicPr/>
                <p:nvPr/>
              </p:nvPicPr>
              <p:blipFill>
                <a:blip r:embed="rId198"/>
                <a:stretch>
                  <a:fillRect/>
                </a:stretch>
              </p:blipFill>
              <p:spPr>
                <a:xfrm>
                  <a:off x="1016496" y="3831048"/>
                  <a:ext cx="7743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204" name="Ink 203">
                  <a:extLst>
                    <a:ext uri="{FF2B5EF4-FFF2-40B4-BE49-F238E27FC236}">
                      <a16:creationId xmlns:a16="http://schemas.microsoft.com/office/drawing/2014/main" id="{42CF91F5-F1A2-9545-9C2C-D01FCDD158C1}"/>
                    </a:ext>
                  </a:extLst>
                </p14:cNvPr>
                <p14:cNvContentPartPr/>
                <p14:nvPr/>
              </p14:nvContentPartPr>
              <p14:xfrm>
                <a:off x="1798416" y="3793968"/>
                <a:ext cx="21240" cy="30240"/>
              </p14:xfrm>
            </p:contentPart>
          </mc:Choice>
          <mc:Fallback>
            <p:pic>
              <p:nvPicPr>
                <p:cNvPr id="204" name="Ink 203">
                  <a:extLst>
                    <a:ext uri="{FF2B5EF4-FFF2-40B4-BE49-F238E27FC236}">
                      <a16:creationId xmlns:a16="http://schemas.microsoft.com/office/drawing/2014/main" id="{42CF91F5-F1A2-9545-9C2C-D01FCDD158C1}"/>
                    </a:ext>
                  </a:extLst>
                </p:cNvPr>
                <p:cNvPicPr/>
                <p:nvPr/>
              </p:nvPicPr>
              <p:blipFill>
                <a:blip r:embed="rId200"/>
                <a:stretch>
                  <a:fillRect/>
                </a:stretch>
              </p:blipFill>
              <p:spPr>
                <a:xfrm>
                  <a:off x="1790856" y="3786408"/>
                  <a:ext cx="363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05" name="Ink 204">
                  <a:extLst>
                    <a:ext uri="{FF2B5EF4-FFF2-40B4-BE49-F238E27FC236}">
                      <a16:creationId xmlns:a16="http://schemas.microsoft.com/office/drawing/2014/main" id="{1FB05E1A-5A69-0D46-9239-941A86BC524A}"/>
                    </a:ext>
                  </a:extLst>
                </p14:cNvPr>
                <p14:cNvContentPartPr/>
                <p14:nvPr/>
              </p14:nvContentPartPr>
              <p14:xfrm>
                <a:off x="1852776" y="3917808"/>
                <a:ext cx="14760" cy="22680"/>
              </p14:xfrm>
            </p:contentPart>
          </mc:Choice>
          <mc:Fallback>
            <p:pic>
              <p:nvPicPr>
                <p:cNvPr id="205" name="Ink 204">
                  <a:extLst>
                    <a:ext uri="{FF2B5EF4-FFF2-40B4-BE49-F238E27FC236}">
                      <a16:creationId xmlns:a16="http://schemas.microsoft.com/office/drawing/2014/main" id="{1FB05E1A-5A69-0D46-9239-941A86BC524A}"/>
                    </a:ext>
                  </a:extLst>
                </p:cNvPr>
                <p:cNvPicPr/>
                <p:nvPr/>
              </p:nvPicPr>
              <p:blipFill>
                <a:blip r:embed="rId202"/>
                <a:stretch>
                  <a:fillRect/>
                </a:stretch>
              </p:blipFill>
              <p:spPr>
                <a:xfrm>
                  <a:off x="1845216" y="3910248"/>
                  <a:ext cx="29880" cy="37800"/>
                </a:xfrm>
                <a:prstGeom prst="rect">
                  <a:avLst/>
                </a:prstGeom>
              </p:spPr>
            </p:pic>
          </mc:Fallback>
        </mc:AlternateContent>
      </p:grpSp>
    </p:spTree>
    <p:extLst>
      <p:ext uri="{BB962C8B-B14F-4D97-AF65-F5344CB8AC3E}">
        <p14:creationId xmlns:p14="http://schemas.microsoft.com/office/powerpoint/2010/main" val="15555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5730-83C8-7748-AA95-BD442ACD428B}"/>
              </a:ext>
            </a:extLst>
          </p:cNvPr>
          <p:cNvSpPr>
            <a:spLocks noGrp="1"/>
          </p:cNvSpPr>
          <p:nvPr>
            <p:ph type="title"/>
          </p:nvPr>
        </p:nvSpPr>
        <p:spPr/>
        <p:txBody>
          <a:bodyPr/>
          <a:lstStyle/>
          <a:p>
            <a:r>
              <a:rPr lang="en-GB" dirty="0"/>
              <a:t>Signals Structured on a Graph</a:t>
            </a:r>
          </a:p>
        </p:txBody>
      </p:sp>
      <p:sp>
        <p:nvSpPr>
          <p:cNvPr id="3" name="Content Placeholder 2">
            <a:extLst>
              <a:ext uri="{FF2B5EF4-FFF2-40B4-BE49-F238E27FC236}">
                <a16:creationId xmlns:a16="http://schemas.microsoft.com/office/drawing/2014/main" id="{9B9C01A9-B5ED-894F-A4E2-533BB2FB6015}"/>
              </a:ext>
            </a:extLst>
          </p:cNvPr>
          <p:cNvSpPr>
            <a:spLocks noGrp="1"/>
          </p:cNvSpPr>
          <p:nvPr>
            <p:ph idx="1"/>
          </p:nvPr>
        </p:nvSpPr>
        <p:spPr>
          <a:xfrm>
            <a:off x="838200" y="1825625"/>
            <a:ext cx="5257800" cy="4351338"/>
          </a:xfrm>
        </p:spPr>
        <p:txBody>
          <a:bodyPr/>
          <a:lstStyle/>
          <a:p>
            <a:r>
              <a:rPr lang="en-GB" dirty="0"/>
              <a:t>Generally signals are structured on the vertices of a graph.</a:t>
            </a:r>
          </a:p>
          <a:p>
            <a:r>
              <a:rPr lang="en-GB" dirty="0"/>
              <a:t>A graph is therefore a discrete sampling of a domain.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DE2F312-C093-2B4C-83C2-D489A7C88F7F}"/>
                  </a:ext>
                </a:extLst>
              </p14:cNvPr>
              <p14:cNvContentPartPr/>
              <p14:nvPr/>
            </p14:nvContentPartPr>
            <p14:xfrm>
              <a:off x="7537896" y="3203568"/>
              <a:ext cx="388080" cy="121680"/>
            </p14:xfrm>
          </p:contentPart>
        </mc:Choice>
        <mc:Fallback>
          <p:pic>
            <p:nvPicPr>
              <p:cNvPr id="4" name="Ink 3">
                <a:extLst>
                  <a:ext uri="{FF2B5EF4-FFF2-40B4-BE49-F238E27FC236}">
                    <a16:creationId xmlns:a16="http://schemas.microsoft.com/office/drawing/2014/main" id="{6DE2F312-C093-2B4C-83C2-D489A7C88F7F}"/>
                  </a:ext>
                </a:extLst>
              </p:cNvPr>
              <p:cNvPicPr/>
              <p:nvPr/>
            </p:nvPicPr>
            <p:blipFill>
              <a:blip r:embed="rId3"/>
              <a:stretch>
                <a:fillRect/>
              </a:stretch>
            </p:blipFill>
            <p:spPr>
              <a:xfrm>
                <a:off x="7530336" y="3196008"/>
                <a:ext cx="403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DE2301C-696A-E34F-88C4-ECABC0198D48}"/>
                  </a:ext>
                </a:extLst>
              </p14:cNvPr>
              <p14:cNvContentPartPr/>
              <p14:nvPr/>
            </p14:nvContentPartPr>
            <p14:xfrm>
              <a:off x="9651096" y="3457008"/>
              <a:ext cx="597600" cy="131760"/>
            </p14:xfrm>
          </p:contentPart>
        </mc:Choice>
        <mc:Fallback>
          <p:pic>
            <p:nvPicPr>
              <p:cNvPr id="5" name="Ink 4">
                <a:extLst>
                  <a:ext uri="{FF2B5EF4-FFF2-40B4-BE49-F238E27FC236}">
                    <a16:creationId xmlns:a16="http://schemas.microsoft.com/office/drawing/2014/main" id="{BDE2301C-696A-E34F-88C4-ECABC0198D48}"/>
                  </a:ext>
                </a:extLst>
              </p:cNvPr>
              <p:cNvPicPr/>
              <p:nvPr/>
            </p:nvPicPr>
            <p:blipFill>
              <a:blip r:embed="rId5"/>
              <a:stretch>
                <a:fillRect/>
              </a:stretch>
            </p:blipFill>
            <p:spPr>
              <a:xfrm>
                <a:off x="9643536" y="3449448"/>
                <a:ext cx="612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79809DC-7421-3944-81F5-5E0D02EE497F}"/>
                  </a:ext>
                </a:extLst>
              </p14:cNvPr>
              <p14:cNvContentPartPr/>
              <p14:nvPr/>
            </p14:nvContentPartPr>
            <p14:xfrm>
              <a:off x="8727336" y="3108168"/>
              <a:ext cx="461520" cy="136800"/>
            </p14:xfrm>
          </p:contentPart>
        </mc:Choice>
        <mc:Fallback>
          <p:pic>
            <p:nvPicPr>
              <p:cNvPr id="6" name="Ink 5">
                <a:extLst>
                  <a:ext uri="{FF2B5EF4-FFF2-40B4-BE49-F238E27FC236}">
                    <a16:creationId xmlns:a16="http://schemas.microsoft.com/office/drawing/2014/main" id="{B79809DC-7421-3944-81F5-5E0D02EE497F}"/>
                  </a:ext>
                </a:extLst>
              </p:cNvPr>
              <p:cNvPicPr/>
              <p:nvPr/>
            </p:nvPicPr>
            <p:blipFill>
              <a:blip r:embed="rId7"/>
              <a:stretch>
                <a:fillRect/>
              </a:stretch>
            </p:blipFill>
            <p:spPr>
              <a:xfrm>
                <a:off x="8719776" y="3100608"/>
                <a:ext cx="476640" cy="151920"/>
              </a:xfrm>
              <a:prstGeom prst="rect">
                <a:avLst/>
              </a:prstGeom>
            </p:spPr>
          </p:pic>
        </mc:Fallback>
      </mc:AlternateContent>
      <p:grpSp>
        <p:nvGrpSpPr>
          <p:cNvPr id="9" name="Group 8">
            <a:extLst>
              <a:ext uri="{FF2B5EF4-FFF2-40B4-BE49-F238E27FC236}">
                <a16:creationId xmlns:a16="http://schemas.microsoft.com/office/drawing/2014/main" id="{D3B83AD5-BAB8-734A-9140-8EF0F97AD8D0}"/>
              </a:ext>
            </a:extLst>
          </p:cNvPr>
          <p:cNvGrpSpPr/>
          <p:nvPr/>
        </p:nvGrpSpPr>
        <p:grpSpPr>
          <a:xfrm>
            <a:off x="6876576" y="3680928"/>
            <a:ext cx="1213920" cy="407520"/>
            <a:chOff x="6876576" y="3680928"/>
            <a:chExt cx="1213920" cy="40752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AC1D595-AEBF-B446-A792-BCFD31BDC287}"/>
                    </a:ext>
                  </a:extLst>
                </p14:cNvPr>
                <p14:cNvContentPartPr/>
                <p14:nvPr/>
              </p14:nvContentPartPr>
              <p14:xfrm>
                <a:off x="7720416" y="3946608"/>
                <a:ext cx="370080" cy="141840"/>
              </p14:xfrm>
            </p:contentPart>
          </mc:Choice>
          <mc:Fallback>
            <p:pic>
              <p:nvPicPr>
                <p:cNvPr id="7" name="Ink 6">
                  <a:extLst>
                    <a:ext uri="{FF2B5EF4-FFF2-40B4-BE49-F238E27FC236}">
                      <a16:creationId xmlns:a16="http://schemas.microsoft.com/office/drawing/2014/main" id="{DAC1D595-AEBF-B446-A792-BCFD31BDC287}"/>
                    </a:ext>
                  </a:extLst>
                </p:cNvPr>
                <p:cNvPicPr/>
                <p:nvPr/>
              </p:nvPicPr>
              <p:blipFill>
                <a:blip r:embed="rId9"/>
                <a:stretch>
                  <a:fillRect/>
                </a:stretch>
              </p:blipFill>
              <p:spPr>
                <a:xfrm>
                  <a:off x="7712856" y="3939048"/>
                  <a:ext cx="3852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8DD7777-F698-774A-A10D-E6BF6AB855D2}"/>
                    </a:ext>
                  </a:extLst>
                </p14:cNvPr>
                <p14:cNvContentPartPr/>
                <p14:nvPr/>
              </p14:nvContentPartPr>
              <p14:xfrm>
                <a:off x="6876576" y="3680928"/>
                <a:ext cx="406800" cy="186840"/>
              </p14:xfrm>
            </p:contentPart>
          </mc:Choice>
          <mc:Fallback>
            <p:pic>
              <p:nvPicPr>
                <p:cNvPr id="8" name="Ink 7">
                  <a:extLst>
                    <a:ext uri="{FF2B5EF4-FFF2-40B4-BE49-F238E27FC236}">
                      <a16:creationId xmlns:a16="http://schemas.microsoft.com/office/drawing/2014/main" id="{68DD7777-F698-774A-A10D-E6BF6AB855D2}"/>
                    </a:ext>
                  </a:extLst>
                </p:cNvPr>
                <p:cNvPicPr/>
                <p:nvPr/>
              </p:nvPicPr>
              <p:blipFill>
                <a:blip r:embed="rId11"/>
                <a:stretch>
                  <a:fillRect/>
                </a:stretch>
              </p:blipFill>
              <p:spPr>
                <a:xfrm>
                  <a:off x="6869016" y="3673368"/>
                  <a:ext cx="421560" cy="201960"/>
                </a:xfrm>
                <a:prstGeom prst="rect">
                  <a:avLst/>
                </a:prstGeom>
              </p:spPr>
            </p:pic>
          </mc:Fallback>
        </mc:AlternateContent>
      </p:grpSp>
      <p:grpSp>
        <p:nvGrpSpPr>
          <p:cNvPr id="13" name="Group 12">
            <a:extLst>
              <a:ext uri="{FF2B5EF4-FFF2-40B4-BE49-F238E27FC236}">
                <a16:creationId xmlns:a16="http://schemas.microsoft.com/office/drawing/2014/main" id="{B8440FE0-74DC-F74A-9A17-063B8F1A9B78}"/>
              </a:ext>
            </a:extLst>
          </p:cNvPr>
          <p:cNvGrpSpPr/>
          <p:nvPr/>
        </p:nvGrpSpPr>
        <p:grpSpPr>
          <a:xfrm>
            <a:off x="8915976" y="3757968"/>
            <a:ext cx="382320" cy="180360"/>
            <a:chOff x="8915976" y="3757968"/>
            <a:chExt cx="382320" cy="1803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7B01F69-756C-7745-A7E4-3BF3F8CA4C5B}"/>
                    </a:ext>
                  </a:extLst>
                </p14:cNvPr>
                <p14:cNvContentPartPr/>
                <p14:nvPr/>
              </p14:nvContentPartPr>
              <p14:xfrm>
                <a:off x="9257976" y="3862008"/>
                <a:ext cx="1080" cy="2880"/>
              </p14:xfrm>
            </p:contentPart>
          </mc:Choice>
          <mc:Fallback>
            <p:pic>
              <p:nvPicPr>
                <p:cNvPr id="10" name="Ink 9">
                  <a:extLst>
                    <a:ext uri="{FF2B5EF4-FFF2-40B4-BE49-F238E27FC236}">
                      <a16:creationId xmlns:a16="http://schemas.microsoft.com/office/drawing/2014/main" id="{E7B01F69-756C-7745-A7E4-3BF3F8CA4C5B}"/>
                    </a:ext>
                  </a:extLst>
                </p:cNvPr>
                <p:cNvPicPr/>
                <p:nvPr/>
              </p:nvPicPr>
              <p:blipFill>
                <a:blip r:embed="rId13"/>
                <a:stretch>
                  <a:fillRect/>
                </a:stretch>
              </p:blipFill>
              <p:spPr>
                <a:xfrm>
                  <a:off x="9250416" y="3854448"/>
                  <a:ext cx="1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F485013-47FB-EF47-A772-9D7D1B29C748}"/>
                    </a:ext>
                  </a:extLst>
                </p14:cNvPr>
                <p14:cNvContentPartPr/>
                <p14:nvPr/>
              </p14:nvContentPartPr>
              <p14:xfrm>
                <a:off x="8915976" y="3757968"/>
                <a:ext cx="382320" cy="180360"/>
              </p14:xfrm>
            </p:contentPart>
          </mc:Choice>
          <mc:Fallback>
            <p:pic>
              <p:nvPicPr>
                <p:cNvPr id="11" name="Ink 10">
                  <a:extLst>
                    <a:ext uri="{FF2B5EF4-FFF2-40B4-BE49-F238E27FC236}">
                      <a16:creationId xmlns:a16="http://schemas.microsoft.com/office/drawing/2014/main" id="{1F485013-47FB-EF47-A772-9D7D1B29C748}"/>
                    </a:ext>
                  </a:extLst>
                </p:cNvPr>
                <p:cNvPicPr/>
                <p:nvPr/>
              </p:nvPicPr>
              <p:blipFill>
                <a:blip r:embed="rId15"/>
                <a:stretch>
                  <a:fillRect/>
                </a:stretch>
              </p:blipFill>
              <p:spPr>
                <a:xfrm>
                  <a:off x="8908416" y="3750408"/>
                  <a:ext cx="397440" cy="19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78C4ED05-323B-8742-B172-5484C14FB872}"/>
                  </a:ext>
                </a:extLst>
              </p14:cNvPr>
              <p14:cNvContentPartPr/>
              <p14:nvPr/>
            </p14:nvContentPartPr>
            <p14:xfrm>
              <a:off x="8158536" y="3479688"/>
              <a:ext cx="476640" cy="160200"/>
            </p14:xfrm>
          </p:contentPart>
        </mc:Choice>
        <mc:Fallback>
          <p:pic>
            <p:nvPicPr>
              <p:cNvPr id="12" name="Ink 11">
                <a:extLst>
                  <a:ext uri="{FF2B5EF4-FFF2-40B4-BE49-F238E27FC236}">
                    <a16:creationId xmlns:a16="http://schemas.microsoft.com/office/drawing/2014/main" id="{78C4ED05-323B-8742-B172-5484C14FB872}"/>
                  </a:ext>
                </a:extLst>
              </p:cNvPr>
              <p:cNvPicPr/>
              <p:nvPr/>
            </p:nvPicPr>
            <p:blipFill>
              <a:blip r:embed="rId17"/>
              <a:stretch>
                <a:fillRect/>
              </a:stretch>
            </p:blipFill>
            <p:spPr>
              <a:xfrm>
                <a:off x="8150976" y="3472128"/>
                <a:ext cx="4917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BF0E5C62-E078-A049-AFF4-916A231256D7}"/>
                  </a:ext>
                </a:extLst>
              </p14:cNvPr>
              <p14:cNvContentPartPr/>
              <p14:nvPr/>
            </p14:nvContentPartPr>
            <p14:xfrm>
              <a:off x="7002576" y="3278808"/>
              <a:ext cx="48600" cy="523080"/>
            </p14:xfrm>
          </p:contentPart>
        </mc:Choice>
        <mc:Fallback>
          <p:pic>
            <p:nvPicPr>
              <p:cNvPr id="15" name="Ink 14">
                <a:extLst>
                  <a:ext uri="{FF2B5EF4-FFF2-40B4-BE49-F238E27FC236}">
                    <a16:creationId xmlns:a16="http://schemas.microsoft.com/office/drawing/2014/main" id="{BF0E5C62-E078-A049-AFF4-916A231256D7}"/>
                  </a:ext>
                </a:extLst>
              </p:cNvPr>
              <p:cNvPicPr/>
              <p:nvPr/>
            </p:nvPicPr>
            <p:blipFill>
              <a:blip r:embed="rId19"/>
              <a:stretch>
                <a:fillRect/>
              </a:stretch>
            </p:blipFill>
            <p:spPr>
              <a:xfrm>
                <a:off x="6971976" y="3247848"/>
                <a:ext cx="11016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F35A70E5-0696-5C4F-AE47-07866B72DE4E}"/>
                  </a:ext>
                </a:extLst>
              </p14:cNvPr>
              <p14:cNvContentPartPr/>
              <p14:nvPr/>
            </p14:nvContentPartPr>
            <p14:xfrm>
              <a:off x="7668936" y="2950128"/>
              <a:ext cx="36360" cy="294840"/>
            </p14:xfrm>
          </p:contentPart>
        </mc:Choice>
        <mc:Fallback>
          <p:pic>
            <p:nvPicPr>
              <p:cNvPr id="16" name="Ink 15">
                <a:extLst>
                  <a:ext uri="{FF2B5EF4-FFF2-40B4-BE49-F238E27FC236}">
                    <a16:creationId xmlns:a16="http://schemas.microsoft.com/office/drawing/2014/main" id="{F35A70E5-0696-5C4F-AE47-07866B72DE4E}"/>
                  </a:ext>
                </a:extLst>
              </p:cNvPr>
              <p:cNvPicPr/>
              <p:nvPr/>
            </p:nvPicPr>
            <p:blipFill>
              <a:blip r:embed="rId21"/>
              <a:stretch>
                <a:fillRect/>
              </a:stretch>
            </p:blipFill>
            <p:spPr>
              <a:xfrm>
                <a:off x="7637976" y="2919168"/>
                <a:ext cx="9756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B07F3F38-EB86-0B42-81D6-89D72B1AAB4A}"/>
                  </a:ext>
                </a:extLst>
              </p14:cNvPr>
              <p14:cNvContentPartPr/>
              <p14:nvPr/>
            </p14:nvContentPartPr>
            <p14:xfrm>
              <a:off x="8232696" y="2607408"/>
              <a:ext cx="213480" cy="939960"/>
            </p14:xfrm>
          </p:contentPart>
        </mc:Choice>
        <mc:Fallback>
          <p:pic>
            <p:nvPicPr>
              <p:cNvPr id="17" name="Ink 16">
                <a:extLst>
                  <a:ext uri="{FF2B5EF4-FFF2-40B4-BE49-F238E27FC236}">
                    <a16:creationId xmlns:a16="http://schemas.microsoft.com/office/drawing/2014/main" id="{B07F3F38-EB86-0B42-81D6-89D72B1AAB4A}"/>
                  </a:ext>
                </a:extLst>
              </p:cNvPr>
              <p:cNvPicPr/>
              <p:nvPr/>
            </p:nvPicPr>
            <p:blipFill>
              <a:blip r:embed="rId23"/>
              <a:stretch>
                <a:fillRect/>
              </a:stretch>
            </p:blipFill>
            <p:spPr>
              <a:xfrm>
                <a:off x="8202096" y="2576448"/>
                <a:ext cx="275040" cy="1001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36C3413B-1316-D543-80EC-35C1C26466E6}"/>
                  </a:ext>
                </a:extLst>
              </p14:cNvPr>
              <p14:cNvContentPartPr/>
              <p14:nvPr/>
            </p14:nvContentPartPr>
            <p14:xfrm>
              <a:off x="8964216" y="2998008"/>
              <a:ext cx="32040" cy="198000"/>
            </p14:xfrm>
          </p:contentPart>
        </mc:Choice>
        <mc:Fallback>
          <p:pic>
            <p:nvPicPr>
              <p:cNvPr id="18" name="Ink 17">
                <a:extLst>
                  <a:ext uri="{FF2B5EF4-FFF2-40B4-BE49-F238E27FC236}">
                    <a16:creationId xmlns:a16="http://schemas.microsoft.com/office/drawing/2014/main" id="{36C3413B-1316-D543-80EC-35C1C26466E6}"/>
                  </a:ext>
                </a:extLst>
              </p:cNvPr>
              <p:cNvPicPr/>
              <p:nvPr/>
            </p:nvPicPr>
            <p:blipFill>
              <a:blip r:embed="rId25"/>
              <a:stretch>
                <a:fillRect/>
              </a:stretch>
            </p:blipFill>
            <p:spPr>
              <a:xfrm>
                <a:off x="8933256" y="2967408"/>
                <a:ext cx="932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157C3F21-3FC5-5149-8F5C-87D945B8427B}"/>
                  </a:ext>
                </a:extLst>
              </p14:cNvPr>
              <p14:cNvContentPartPr/>
              <p14:nvPr/>
            </p14:nvContentPartPr>
            <p14:xfrm>
              <a:off x="9956736" y="3418488"/>
              <a:ext cx="8640" cy="118800"/>
            </p14:xfrm>
          </p:contentPart>
        </mc:Choice>
        <mc:Fallback>
          <p:pic>
            <p:nvPicPr>
              <p:cNvPr id="19" name="Ink 18">
                <a:extLst>
                  <a:ext uri="{FF2B5EF4-FFF2-40B4-BE49-F238E27FC236}">
                    <a16:creationId xmlns:a16="http://schemas.microsoft.com/office/drawing/2014/main" id="{157C3F21-3FC5-5149-8F5C-87D945B8427B}"/>
                  </a:ext>
                </a:extLst>
              </p:cNvPr>
              <p:cNvPicPr/>
              <p:nvPr/>
            </p:nvPicPr>
            <p:blipFill>
              <a:blip r:embed="rId27"/>
              <a:stretch>
                <a:fillRect/>
              </a:stretch>
            </p:blipFill>
            <p:spPr>
              <a:xfrm>
                <a:off x="9926136" y="3387528"/>
                <a:ext cx="698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29DA67AA-7F0D-6840-AD6E-0F4F7E4706A0}"/>
                  </a:ext>
                </a:extLst>
              </p14:cNvPr>
              <p14:cNvContentPartPr/>
              <p14:nvPr/>
            </p14:nvContentPartPr>
            <p14:xfrm>
              <a:off x="9013896" y="3450168"/>
              <a:ext cx="153000" cy="396720"/>
            </p14:xfrm>
          </p:contentPart>
        </mc:Choice>
        <mc:Fallback>
          <p:pic>
            <p:nvPicPr>
              <p:cNvPr id="20" name="Ink 19">
                <a:extLst>
                  <a:ext uri="{FF2B5EF4-FFF2-40B4-BE49-F238E27FC236}">
                    <a16:creationId xmlns:a16="http://schemas.microsoft.com/office/drawing/2014/main" id="{29DA67AA-7F0D-6840-AD6E-0F4F7E4706A0}"/>
                  </a:ext>
                </a:extLst>
              </p:cNvPr>
              <p:cNvPicPr/>
              <p:nvPr/>
            </p:nvPicPr>
            <p:blipFill>
              <a:blip r:embed="rId29"/>
              <a:stretch>
                <a:fillRect/>
              </a:stretch>
            </p:blipFill>
            <p:spPr>
              <a:xfrm>
                <a:off x="8983296" y="3419568"/>
                <a:ext cx="2142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73968FB1-5509-0845-AC1A-FD18E61DF422}"/>
                  </a:ext>
                </a:extLst>
              </p14:cNvPr>
              <p14:cNvContentPartPr/>
              <p14:nvPr/>
            </p14:nvContentPartPr>
            <p14:xfrm>
              <a:off x="7884576" y="3824928"/>
              <a:ext cx="67680" cy="217080"/>
            </p14:xfrm>
          </p:contentPart>
        </mc:Choice>
        <mc:Fallback>
          <p:pic>
            <p:nvPicPr>
              <p:cNvPr id="21" name="Ink 20">
                <a:extLst>
                  <a:ext uri="{FF2B5EF4-FFF2-40B4-BE49-F238E27FC236}">
                    <a16:creationId xmlns:a16="http://schemas.microsoft.com/office/drawing/2014/main" id="{73968FB1-5509-0845-AC1A-FD18E61DF422}"/>
                  </a:ext>
                </a:extLst>
              </p:cNvPr>
              <p:cNvPicPr/>
              <p:nvPr/>
            </p:nvPicPr>
            <p:blipFill>
              <a:blip r:embed="rId31"/>
              <a:stretch>
                <a:fillRect/>
              </a:stretch>
            </p:blipFill>
            <p:spPr>
              <a:xfrm>
                <a:off x="7853976" y="3793968"/>
                <a:ext cx="1288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1032E219-8C74-DA4F-A6D6-17FEA28BD3B7}"/>
                  </a:ext>
                </a:extLst>
              </p14:cNvPr>
              <p14:cNvContentPartPr/>
              <p14:nvPr/>
            </p14:nvContentPartPr>
            <p14:xfrm>
              <a:off x="7076376" y="3527928"/>
              <a:ext cx="69480" cy="238320"/>
            </p14:xfrm>
          </p:contentPart>
        </mc:Choice>
        <mc:Fallback>
          <p:pic>
            <p:nvPicPr>
              <p:cNvPr id="22" name="Ink 21">
                <a:extLst>
                  <a:ext uri="{FF2B5EF4-FFF2-40B4-BE49-F238E27FC236}">
                    <a16:creationId xmlns:a16="http://schemas.microsoft.com/office/drawing/2014/main" id="{1032E219-8C74-DA4F-A6D6-17FEA28BD3B7}"/>
                  </a:ext>
                </a:extLst>
              </p:cNvPr>
              <p:cNvPicPr/>
              <p:nvPr/>
            </p:nvPicPr>
            <p:blipFill>
              <a:blip r:embed="rId33"/>
              <a:stretch>
                <a:fillRect/>
              </a:stretch>
            </p:blipFill>
            <p:spPr>
              <a:xfrm>
                <a:off x="7045776" y="3497328"/>
                <a:ext cx="1310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158AAB49-1E63-4043-8072-9A23F130DE58}"/>
                  </a:ext>
                </a:extLst>
              </p14:cNvPr>
              <p14:cNvContentPartPr/>
              <p14:nvPr/>
            </p14:nvContentPartPr>
            <p14:xfrm>
              <a:off x="7729056" y="2629728"/>
              <a:ext cx="122760" cy="579240"/>
            </p14:xfrm>
          </p:contentPart>
        </mc:Choice>
        <mc:Fallback>
          <p:pic>
            <p:nvPicPr>
              <p:cNvPr id="23" name="Ink 22">
                <a:extLst>
                  <a:ext uri="{FF2B5EF4-FFF2-40B4-BE49-F238E27FC236}">
                    <a16:creationId xmlns:a16="http://schemas.microsoft.com/office/drawing/2014/main" id="{158AAB49-1E63-4043-8072-9A23F130DE58}"/>
                  </a:ext>
                </a:extLst>
              </p:cNvPr>
              <p:cNvPicPr/>
              <p:nvPr/>
            </p:nvPicPr>
            <p:blipFill>
              <a:blip r:embed="rId35"/>
              <a:stretch>
                <a:fillRect/>
              </a:stretch>
            </p:blipFill>
            <p:spPr>
              <a:xfrm>
                <a:off x="7698096" y="2598768"/>
                <a:ext cx="18396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665E4AC8-69AD-0245-A8C2-6851F59C76C0}"/>
                  </a:ext>
                </a:extLst>
              </p14:cNvPr>
              <p14:cNvContentPartPr/>
              <p14:nvPr/>
            </p14:nvContentPartPr>
            <p14:xfrm>
              <a:off x="8440056" y="2999088"/>
              <a:ext cx="145800" cy="542160"/>
            </p14:xfrm>
          </p:contentPart>
        </mc:Choice>
        <mc:Fallback>
          <p:pic>
            <p:nvPicPr>
              <p:cNvPr id="25" name="Ink 24">
                <a:extLst>
                  <a:ext uri="{FF2B5EF4-FFF2-40B4-BE49-F238E27FC236}">
                    <a16:creationId xmlns:a16="http://schemas.microsoft.com/office/drawing/2014/main" id="{665E4AC8-69AD-0245-A8C2-6851F59C76C0}"/>
                  </a:ext>
                </a:extLst>
              </p:cNvPr>
              <p:cNvPicPr/>
              <p:nvPr/>
            </p:nvPicPr>
            <p:blipFill>
              <a:blip r:embed="rId37"/>
              <a:stretch>
                <a:fillRect/>
              </a:stretch>
            </p:blipFill>
            <p:spPr>
              <a:xfrm>
                <a:off x="8409096" y="2968488"/>
                <a:ext cx="20700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14E5D7F7-2B92-2949-8DFD-9D57E7F13553}"/>
                  </a:ext>
                </a:extLst>
              </p14:cNvPr>
              <p14:cNvContentPartPr/>
              <p14:nvPr/>
            </p14:nvContentPartPr>
            <p14:xfrm>
              <a:off x="9022536" y="2760408"/>
              <a:ext cx="53640" cy="375120"/>
            </p14:xfrm>
          </p:contentPart>
        </mc:Choice>
        <mc:Fallback>
          <p:pic>
            <p:nvPicPr>
              <p:cNvPr id="26" name="Ink 25">
                <a:extLst>
                  <a:ext uri="{FF2B5EF4-FFF2-40B4-BE49-F238E27FC236}">
                    <a16:creationId xmlns:a16="http://schemas.microsoft.com/office/drawing/2014/main" id="{14E5D7F7-2B92-2949-8DFD-9D57E7F13553}"/>
                  </a:ext>
                </a:extLst>
              </p:cNvPr>
              <p:cNvPicPr/>
              <p:nvPr/>
            </p:nvPicPr>
            <p:blipFill>
              <a:blip r:embed="rId39"/>
              <a:stretch>
                <a:fillRect/>
              </a:stretch>
            </p:blipFill>
            <p:spPr>
              <a:xfrm>
                <a:off x="8991936" y="2729448"/>
                <a:ext cx="11520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F7133305-5659-FA46-8D05-E952AAF198AD}"/>
                  </a:ext>
                </a:extLst>
              </p14:cNvPr>
              <p14:cNvContentPartPr/>
              <p14:nvPr/>
            </p14:nvContentPartPr>
            <p14:xfrm>
              <a:off x="10067616" y="2704968"/>
              <a:ext cx="59760" cy="795240"/>
            </p14:xfrm>
          </p:contentPart>
        </mc:Choice>
        <mc:Fallback>
          <p:pic>
            <p:nvPicPr>
              <p:cNvPr id="27" name="Ink 26">
                <a:extLst>
                  <a:ext uri="{FF2B5EF4-FFF2-40B4-BE49-F238E27FC236}">
                    <a16:creationId xmlns:a16="http://schemas.microsoft.com/office/drawing/2014/main" id="{F7133305-5659-FA46-8D05-E952AAF198AD}"/>
                  </a:ext>
                </a:extLst>
              </p:cNvPr>
              <p:cNvPicPr/>
              <p:nvPr/>
            </p:nvPicPr>
            <p:blipFill>
              <a:blip r:embed="rId41"/>
              <a:stretch>
                <a:fillRect/>
              </a:stretch>
            </p:blipFill>
            <p:spPr>
              <a:xfrm>
                <a:off x="10037016" y="2674368"/>
                <a:ext cx="120960" cy="856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080599CA-4414-694F-AB70-BE8487082EFE}"/>
                  </a:ext>
                </a:extLst>
              </p14:cNvPr>
              <p14:cNvContentPartPr/>
              <p14:nvPr/>
            </p14:nvContentPartPr>
            <p14:xfrm>
              <a:off x="9183816" y="3679848"/>
              <a:ext cx="65160" cy="154440"/>
            </p14:xfrm>
          </p:contentPart>
        </mc:Choice>
        <mc:Fallback>
          <p:pic>
            <p:nvPicPr>
              <p:cNvPr id="28" name="Ink 27">
                <a:extLst>
                  <a:ext uri="{FF2B5EF4-FFF2-40B4-BE49-F238E27FC236}">
                    <a16:creationId xmlns:a16="http://schemas.microsoft.com/office/drawing/2014/main" id="{080599CA-4414-694F-AB70-BE8487082EFE}"/>
                  </a:ext>
                </a:extLst>
              </p:cNvPr>
              <p:cNvPicPr/>
              <p:nvPr/>
            </p:nvPicPr>
            <p:blipFill>
              <a:blip r:embed="rId43"/>
              <a:stretch>
                <a:fillRect/>
              </a:stretch>
            </p:blipFill>
            <p:spPr>
              <a:xfrm>
                <a:off x="9153216" y="3649248"/>
                <a:ext cx="1263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EBD0A279-BEAB-2942-91E8-80EE3E89253D}"/>
                  </a:ext>
                </a:extLst>
              </p14:cNvPr>
              <p14:cNvContentPartPr/>
              <p14:nvPr/>
            </p14:nvContentPartPr>
            <p14:xfrm>
              <a:off x="8026776" y="3881808"/>
              <a:ext cx="28800" cy="99360"/>
            </p14:xfrm>
          </p:contentPart>
        </mc:Choice>
        <mc:Fallback>
          <p:pic>
            <p:nvPicPr>
              <p:cNvPr id="29" name="Ink 28">
                <a:extLst>
                  <a:ext uri="{FF2B5EF4-FFF2-40B4-BE49-F238E27FC236}">
                    <a16:creationId xmlns:a16="http://schemas.microsoft.com/office/drawing/2014/main" id="{EBD0A279-BEAB-2942-91E8-80EE3E89253D}"/>
                  </a:ext>
                </a:extLst>
              </p:cNvPr>
              <p:cNvPicPr/>
              <p:nvPr/>
            </p:nvPicPr>
            <p:blipFill>
              <a:blip r:embed="rId45"/>
              <a:stretch>
                <a:fillRect/>
              </a:stretch>
            </p:blipFill>
            <p:spPr>
              <a:xfrm>
                <a:off x="7996176" y="3851208"/>
                <a:ext cx="903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00ED680E-612F-3846-AB4F-6BEF51CF69C5}"/>
                  </a:ext>
                </a:extLst>
              </p14:cNvPr>
              <p14:cNvContentPartPr/>
              <p14:nvPr/>
            </p14:nvContentPartPr>
            <p14:xfrm>
              <a:off x="6890976" y="3688488"/>
              <a:ext cx="52560" cy="92520"/>
            </p14:xfrm>
          </p:contentPart>
        </mc:Choice>
        <mc:Fallback>
          <p:pic>
            <p:nvPicPr>
              <p:cNvPr id="30" name="Ink 29">
                <a:extLst>
                  <a:ext uri="{FF2B5EF4-FFF2-40B4-BE49-F238E27FC236}">
                    <a16:creationId xmlns:a16="http://schemas.microsoft.com/office/drawing/2014/main" id="{00ED680E-612F-3846-AB4F-6BEF51CF69C5}"/>
                  </a:ext>
                </a:extLst>
              </p:cNvPr>
              <p:cNvPicPr/>
              <p:nvPr/>
            </p:nvPicPr>
            <p:blipFill>
              <a:blip r:embed="rId47"/>
              <a:stretch>
                <a:fillRect/>
              </a:stretch>
            </p:blipFill>
            <p:spPr>
              <a:xfrm>
                <a:off x="6860376" y="3657888"/>
                <a:ext cx="1137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115A8C02-095D-234C-847C-7978CAC2D0E8}"/>
                  </a:ext>
                </a:extLst>
              </p14:cNvPr>
              <p14:cNvContentPartPr/>
              <p14:nvPr/>
            </p14:nvContentPartPr>
            <p14:xfrm>
              <a:off x="7532856" y="3172608"/>
              <a:ext cx="66600" cy="136800"/>
            </p14:xfrm>
          </p:contentPart>
        </mc:Choice>
        <mc:Fallback>
          <p:pic>
            <p:nvPicPr>
              <p:cNvPr id="31" name="Ink 30">
                <a:extLst>
                  <a:ext uri="{FF2B5EF4-FFF2-40B4-BE49-F238E27FC236}">
                    <a16:creationId xmlns:a16="http://schemas.microsoft.com/office/drawing/2014/main" id="{115A8C02-095D-234C-847C-7978CAC2D0E8}"/>
                  </a:ext>
                </a:extLst>
              </p:cNvPr>
              <p:cNvPicPr/>
              <p:nvPr/>
            </p:nvPicPr>
            <p:blipFill>
              <a:blip r:embed="rId49"/>
              <a:stretch>
                <a:fillRect/>
              </a:stretch>
            </p:blipFill>
            <p:spPr>
              <a:xfrm>
                <a:off x="7502256" y="3142008"/>
                <a:ext cx="1281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BC4F760D-FBC1-A640-B328-7399EF725DCF}"/>
                  </a:ext>
                </a:extLst>
              </p14:cNvPr>
              <p14:cNvContentPartPr/>
              <p14:nvPr/>
            </p14:nvContentPartPr>
            <p14:xfrm>
              <a:off x="8240256" y="3462048"/>
              <a:ext cx="61920" cy="132120"/>
            </p14:xfrm>
          </p:contentPart>
        </mc:Choice>
        <mc:Fallback>
          <p:pic>
            <p:nvPicPr>
              <p:cNvPr id="32" name="Ink 31">
                <a:extLst>
                  <a:ext uri="{FF2B5EF4-FFF2-40B4-BE49-F238E27FC236}">
                    <a16:creationId xmlns:a16="http://schemas.microsoft.com/office/drawing/2014/main" id="{BC4F760D-FBC1-A640-B328-7399EF725DCF}"/>
                  </a:ext>
                </a:extLst>
              </p:cNvPr>
              <p:cNvPicPr/>
              <p:nvPr/>
            </p:nvPicPr>
            <p:blipFill>
              <a:blip r:embed="rId51"/>
              <a:stretch>
                <a:fillRect/>
              </a:stretch>
            </p:blipFill>
            <p:spPr>
              <a:xfrm>
                <a:off x="8209656" y="3431448"/>
                <a:ext cx="1231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60D40865-A97C-9D44-8EE7-656915585DB5}"/>
                  </a:ext>
                </a:extLst>
              </p14:cNvPr>
              <p14:cNvContentPartPr/>
              <p14:nvPr/>
            </p14:nvContentPartPr>
            <p14:xfrm>
              <a:off x="8625096" y="2467368"/>
              <a:ext cx="166320" cy="738000"/>
            </p14:xfrm>
          </p:contentPart>
        </mc:Choice>
        <mc:Fallback>
          <p:pic>
            <p:nvPicPr>
              <p:cNvPr id="33" name="Ink 32">
                <a:extLst>
                  <a:ext uri="{FF2B5EF4-FFF2-40B4-BE49-F238E27FC236}">
                    <a16:creationId xmlns:a16="http://schemas.microsoft.com/office/drawing/2014/main" id="{60D40865-A97C-9D44-8EE7-656915585DB5}"/>
                  </a:ext>
                </a:extLst>
              </p:cNvPr>
              <p:cNvPicPr/>
              <p:nvPr/>
            </p:nvPicPr>
            <p:blipFill>
              <a:blip r:embed="rId53"/>
              <a:stretch>
                <a:fillRect/>
              </a:stretch>
            </p:blipFill>
            <p:spPr>
              <a:xfrm>
                <a:off x="8594496" y="2436768"/>
                <a:ext cx="227880" cy="799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BD97D138-F5D7-7C42-9571-688DD528619B}"/>
                  </a:ext>
                </a:extLst>
              </p14:cNvPr>
              <p14:cNvContentPartPr/>
              <p14:nvPr/>
            </p14:nvContentPartPr>
            <p14:xfrm>
              <a:off x="9812736" y="3337848"/>
              <a:ext cx="26640" cy="204480"/>
            </p14:xfrm>
          </p:contentPart>
        </mc:Choice>
        <mc:Fallback>
          <p:pic>
            <p:nvPicPr>
              <p:cNvPr id="34" name="Ink 33">
                <a:extLst>
                  <a:ext uri="{FF2B5EF4-FFF2-40B4-BE49-F238E27FC236}">
                    <a16:creationId xmlns:a16="http://schemas.microsoft.com/office/drawing/2014/main" id="{BD97D138-F5D7-7C42-9571-688DD528619B}"/>
                  </a:ext>
                </a:extLst>
              </p:cNvPr>
              <p:cNvPicPr/>
              <p:nvPr/>
            </p:nvPicPr>
            <p:blipFill>
              <a:blip r:embed="rId55"/>
              <a:stretch>
                <a:fillRect/>
              </a:stretch>
            </p:blipFill>
            <p:spPr>
              <a:xfrm>
                <a:off x="9781776" y="3307248"/>
                <a:ext cx="882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D8E89D9C-B7A7-DF4A-A928-4D99CDFC552E}"/>
                  </a:ext>
                </a:extLst>
              </p14:cNvPr>
              <p14:cNvContentPartPr/>
              <p14:nvPr/>
            </p14:nvContentPartPr>
            <p14:xfrm>
              <a:off x="8969256" y="3777768"/>
              <a:ext cx="50760" cy="111600"/>
            </p14:xfrm>
          </p:contentPart>
        </mc:Choice>
        <mc:Fallback>
          <p:pic>
            <p:nvPicPr>
              <p:cNvPr id="35" name="Ink 34">
                <a:extLst>
                  <a:ext uri="{FF2B5EF4-FFF2-40B4-BE49-F238E27FC236}">
                    <a16:creationId xmlns:a16="http://schemas.microsoft.com/office/drawing/2014/main" id="{D8E89D9C-B7A7-DF4A-A928-4D99CDFC552E}"/>
                  </a:ext>
                </a:extLst>
              </p:cNvPr>
              <p:cNvPicPr/>
              <p:nvPr/>
            </p:nvPicPr>
            <p:blipFill>
              <a:blip r:embed="rId57"/>
              <a:stretch>
                <a:fillRect/>
              </a:stretch>
            </p:blipFill>
            <p:spPr>
              <a:xfrm>
                <a:off x="8938656" y="3747168"/>
                <a:ext cx="1123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7127C2A2-FBBF-7144-8F91-C253D66DA32C}"/>
                  </a:ext>
                </a:extLst>
              </p14:cNvPr>
              <p14:cNvContentPartPr/>
              <p14:nvPr/>
            </p14:nvContentPartPr>
            <p14:xfrm>
              <a:off x="7750656" y="3800088"/>
              <a:ext cx="83520" cy="206640"/>
            </p14:xfrm>
          </p:contentPart>
        </mc:Choice>
        <mc:Fallback>
          <p:pic>
            <p:nvPicPr>
              <p:cNvPr id="36" name="Ink 35">
                <a:extLst>
                  <a:ext uri="{FF2B5EF4-FFF2-40B4-BE49-F238E27FC236}">
                    <a16:creationId xmlns:a16="http://schemas.microsoft.com/office/drawing/2014/main" id="{7127C2A2-FBBF-7144-8F91-C253D66DA32C}"/>
                  </a:ext>
                </a:extLst>
              </p:cNvPr>
              <p:cNvPicPr/>
              <p:nvPr/>
            </p:nvPicPr>
            <p:blipFill>
              <a:blip r:embed="rId59"/>
              <a:stretch>
                <a:fillRect/>
              </a:stretch>
            </p:blipFill>
            <p:spPr>
              <a:xfrm>
                <a:off x="7720056" y="3769488"/>
                <a:ext cx="144720" cy="267840"/>
              </a:xfrm>
              <a:prstGeom prst="rect">
                <a:avLst/>
              </a:prstGeom>
            </p:spPr>
          </p:pic>
        </mc:Fallback>
      </mc:AlternateContent>
      <p:grpSp>
        <p:nvGrpSpPr>
          <p:cNvPr id="44" name="Group 43">
            <a:extLst>
              <a:ext uri="{FF2B5EF4-FFF2-40B4-BE49-F238E27FC236}">
                <a16:creationId xmlns:a16="http://schemas.microsoft.com/office/drawing/2014/main" id="{003CC22C-CFD5-C746-B33C-5DF5F7630AA7}"/>
              </a:ext>
            </a:extLst>
          </p:cNvPr>
          <p:cNvGrpSpPr/>
          <p:nvPr/>
        </p:nvGrpSpPr>
        <p:grpSpPr>
          <a:xfrm>
            <a:off x="7228656" y="3327048"/>
            <a:ext cx="1086480" cy="675720"/>
            <a:chOff x="7228656" y="3327048"/>
            <a:chExt cx="1086480" cy="675720"/>
          </a:xfrm>
        </p:grpSpPr>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A733FC1C-2038-784F-AB61-527EFBCCF3C8}"/>
                    </a:ext>
                  </a:extLst>
                </p14:cNvPr>
                <p14:cNvContentPartPr/>
                <p14:nvPr/>
              </p14:nvContentPartPr>
              <p14:xfrm>
                <a:off x="7247376" y="3354408"/>
                <a:ext cx="256680" cy="386640"/>
              </p14:xfrm>
            </p:contentPart>
          </mc:Choice>
          <mc:Fallback>
            <p:pic>
              <p:nvPicPr>
                <p:cNvPr id="37" name="Ink 36">
                  <a:extLst>
                    <a:ext uri="{FF2B5EF4-FFF2-40B4-BE49-F238E27FC236}">
                      <a16:creationId xmlns:a16="http://schemas.microsoft.com/office/drawing/2014/main" id="{A733FC1C-2038-784F-AB61-527EFBCCF3C8}"/>
                    </a:ext>
                  </a:extLst>
                </p:cNvPr>
                <p:cNvPicPr/>
                <p:nvPr/>
              </p:nvPicPr>
              <p:blipFill>
                <a:blip r:embed="rId61"/>
                <a:stretch>
                  <a:fillRect/>
                </a:stretch>
              </p:blipFill>
              <p:spPr>
                <a:xfrm>
                  <a:off x="7239816" y="3346848"/>
                  <a:ext cx="2718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1CF3D2B5-9DA4-6349-A876-ABE1480E343C}"/>
                    </a:ext>
                  </a:extLst>
                </p14:cNvPr>
                <p14:cNvContentPartPr/>
                <p14:nvPr/>
              </p14:nvContentPartPr>
              <p14:xfrm>
                <a:off x="7864416" y="3335328"/>
                <a:ext cx="340920" cy="207360"/>
              </p14:xfrm>
            </p:contentPart>
          </mc:Choice>
          <mc:Fallback>
            <p:pic>
              <p:nvPicPr>
                <p:cNvPr id="38" name="Ink 37">
                  <a:extLst>
                    <a:ext uri="{FF2B5EF4-FFF2-40B4-BE49-F238E27FC236}">
                      <a16:creationId xmlns:a16="http://schemas.microsoft.com/office/drawing/2014/main" id="{1CF3D2B5-9DA4-6349-A876-ABE1480E343C}"/>
                    </a:ext>
                  </a:extLst>
                </p:cNvPr>
                <p:cNvPicPr/>
                <p:nvPr/>
              </p:nvPicPr>
              <p:blipFill>
                <a:blip r:embed="rId63"/>
                <a:stretch>
                  <a:fillRect/>
                </a:stretch>
              </p:blipFill>
              <p:spPr>
                <a:xfrm>
                  <a:off x="7856856" y="3327768"/>
                  <a:ext cx="3560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DA6B6B31-A335-4842-AA87-C9E2BDAF1A42}"/>
                    </a:ext>
                  </a:extLst>
                </p14:cNvPr>
                <p14:cNvContentPartPr/>
                <p14:nvPr/>
              </p14:nvContentPartPr>
              <p14:xfrm>
                <a:off x="8093736" y="3641328"/>
                <a:ext cx="221400" cy="335160"/>
              </p14:xfrm>
            </p:contentPart>
          </mc:Choice>
          <mc:Fallback>
            <p:pic>
              <p:nvPicPr>
                <p:cNvPr id="39" name="Ink 38">
                  <a:extLst>
                    <a:ext uri="{FF2B5EF4-FFF2-40B4-BE49-F238E27FC236}">
                      <a16:creationId xmlns:a16="http://schemas.microsoft.com/office/drawing/2014/main" id="{DA6B6B31-A335-4842-AA87-C9E2BDAF1A42}"/>
                    </a:ext>
                  </a:extLst>
                </p:cNvPr>
                <p:cNvPicPr/>
                <p:nvPr/>
              </p:nvPicPr>
              <p:blipFill>
                <a:blip r:embed="rId65"/>
                <a:stretch>
                  <a:fillRect/>
                </a:stretch>
              </p:blipFill>
              <p:spPr>
                <a:xfrm>
                  <a:off x="8086176" y="3634128"/>
                  <a:ext cx="23652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EAFAC535-7809-574B-85C5-6F0176647000}"/>
                    </a:ext>
                  </a:extLst>
                </p14:cNvPr>
                <p14:cNvContentPartPr/>
                <p14:nvPr/>
              </p14:nvContentPartPr>
              <p14:xfrm>
                <a:off x="7228656" y="3817008"/>
                <a:ext cx="528120" cy="185760"/>
              </p14:xfrm>
            </p:contentPart>
          </mc:Choice>
          <mc:Fallback>
            <p:pic>
              <p:nvPicPr>
                <p:cNvPr id="42" name="Ink 41">
                  <a:extLst>
                    <a:ext uri="{FF2B5EF4-FFF2-40B4-BE49-F238E27FC236}">
                      <a16:creationId xmlns:a16="http://schemas.microsoft.com/office/drawing/2014/main" id="{EAFAC535-7809-574B-85C5-6F0176647000}"/>
                    </a:ext>
                  </a:extLst>
                </p:cNvPr>
                <p:cNvPicPr/>
                <p:nvPr/>
              </p:nvPicPr>
              <p:blipFill>
                <a:blip r:embed="rId67"/>
                <a:stretch>
                  <a:fillRect/>
                </a:stretch>
              </p:blipFill>
              <p:spPr>
                <a:xfrm>
                  <a:off x="7221096" y="3809448"/>
                  <a:ext cx="5432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BF981AE6-A733-534E-91F1-980C30C98EC7}"/>
                    </a:ext>
                  </a:extLst>
                </p14:cNvPr>
                <p14:cNvContentPartPr/>
                <p14:nvPr/>
              </p14:nvContentPartPr>
              <p14:xfrm>
                <a:off x="7697016" y="3327048"/>
                <a:ext cx="183600" cy="604440"/>
              </p14:xfrm>
            </p:contentPart>
          </mc:Choice>
          <mc:Fallback>
            <p:pic>
              <p:nvPicPr>
                <p:cNvPr id="43" name="Ink 42">
                  <a:extLst>
                    <a:ext uri="{FF2B5EF4-FFF2-40B4-BE49-F238E27FC236}">
                      <a16:creationId xmlns:a16="http://schemas.microsoft.com/office/drawing/2014/main" id="{BF981AE6-A733-534E-91F1-980C30C98EC7}"/>
                    </a:ext>
                  </a:extLst>
                </p:cNvPr>
                <p:cNvPicPr/>
                <p:nvPr/>
              </p:nvPicPr>
              <p:blipFill>
                <a:blip r:embed="rId69"/>
                <a:stretch>
                  <a:fillRect/>
                </a:stretch>
              </p:blipFill>
              <p:spPr>
                <a:xfrm>
                  <a:off x="7689456" y="3319488"/>
                  <a:ext cx="198720" cy="619560"/>
                </a:xfrm>
                <a:prstGeom prst="rect">
                  <a:avLst/>
                </a:prstGeom>
              </p:spPr>
            </p:pic>
          </mc:Fallback>
        </mc:AlternateContent>
      </p:grpSp>
      <p:grpSp>
        <p:nvGrpSpPr>
          <p:cNvPr id="54" name="Group 53">
            <a:extLst>
              <a:ext uri="{FF2B5EF4-FFF2-40B4-BE49-F238E27FC236}">
                <a16:creationId xmlns:a16="http://schemas.microsoft.com/office/drawing/2014/main" id="{E80F42CC-91F1-0E42-93AA-0FC04D8EA7E3}"/>
              </a:ext>
            </a:extLst>
          </p:cNvPr>
          <p:cNvGrpSpPr/>
          <p:nvPr/>
        </p:nvGrpSpPr>
        <p:grpSpPr>
          <a:xfrm>
            <a:off x="8618616" y="3239928"/>
            <a:ext cx="1044000" cy="644760"/>
            <a:chOff x="8618616" y="3239928"/>
            <a:chExt cx="1044000" cy="644760"/>
          </a:xfrm>
        </p:grpSpPr>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16FB4E88-C761-E34C-B6DF-2D02A6989541}"/>
                    </a:ext>
                  </a:extLst>
                </p14:cNvPr>
                <p14:cNvContentPartPr/>
                <p14:nvPr/>
              </p14:nvContentPartPr>
              <p14:xfrm>
                <a:off x="8626536" y="3239928"/>
                <a:ext cx="317880" cy="301680"/>
              </p14:xfrm>
            </p:contentPart>
          </mc:Choice>
          <mc:Fallback>
            <p:pic>
              <p:nvPicPr>
                <p:cNvPr id="45" name="Ink 44">
                  <a:extLst>
                    <a:ext uri="{FF2B5EF4-FFF2-40B4-BE49-F238E27FC236}">
                      <a16:creationId xmlns:a16="http://schemas.microsoft.com/office/drawing/2014/main" id="{16FB4E88-C761-E34C-B6DF-2D02A6989541}"/>
                    </a:ext>
                  </a:extLst>
                </p:cNvPr>
                <p:cNvPicPr/>
                <p:nvPr/>
              </p:nvPicPr>
              <p:blipFill>
                <a:blip r:embed="rId71"/>
                <a:stretch>
                  <a:fillRect/>
                </a:stretch>
              </p:blipFill>
              <p:spPr>
                <a:xfrm>
                  <a:off x="8618976" y="3232368"/>
                  <a:ext cx="3330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1F73FA73-B2B8-0149-AE57-8851B10C0835}"/>
                    </a:ext>
                  </a:extLst>
                </p14:cNvPr>
                <p14:cNvContentPartPr/>
                <p14:nvPr/>
              </p14:nvContentPartPr>
              <p14:xfrm>
                <a:off x="8618616" y="3579768"/>
                <a:ext cx="301680" cy="304920"/>
              </p14:xfrm>
            </p:contentPart>
          </mc:Choice>
          <mc:Fallback>
            <p:pic>
              <p:nvPicPr>
                <p:cNvPr id="47" name="Ink 46">
                  <a:extLst>
                    <a:ext uri="{FF2B5EF4-FFF2-40B4-BE49-F238E27FC236}">
                      <a16:creationId xmlns:a16="http://schemas.microsoft.com/office/drawing/2014/main" id="{1F73FA73-B2B8-0149-AE57-8851B10C0835}"/>
                    </a:ext>
                  </a:extLst>
                </p:cNvPr>
                <p:cNvPicPr/>
                <p:nvPr/>
              </p:nvPicPr>
              <p:blipFill>
                <a:blip r:embed="rId73"/>
                <a:stretch>
                  <a:fillRect/>
                </a:stretch>
              </p:blipFill>
              <p:spPr>
                <a:xfrm>
                  <a:off x="8611416" y="3572208"/>
                  <a:ext cx="3168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E16544BE-E017-354A-ADB4-95FAF4745045}"/>
                    </a:ext>
                  </a:extLst>
                </p14:cNvPr>
                <p14:cNvContentPartPr/>
                <p14:nvPr/>
              </p14:nvContentPartPr>
              <p14:xfrm>
                <a:off x="8620416" y="3507408"/>
                <a:ext cx="346680" cy="36720"/>
              </p14:xfrm>
            </p:contentPart>
          </mc:Choice>
          <mc:Fallback>
            <p:pic>
              <p:nvPicPr>
                <p:cNvPr id="49" name="Ink 48">
                  <a:extLst>
                    <a:ext uri="{FF2B5EF4-FFF2-40B4-BE49-F238E27FC236}">
                      <a16:creationId xmlns:a16="http://schemas.microsoft.com/office/drawing/2014/main" id="{E16544BE-E017-354A-ADB4-95FAF4745045}"/>
                    </a:ext>
                  </a:extLst>
                </p:cNvPr>
                <p:cNvPicPr/>
                <p:nvPr/>
              </p:nvPicPr>
              <p:blipFill>
                <a:blip r:embed="rId75"/>
                <a:stretch>
                  <a:fillRect/>
                </a:stretch>
              </p:blipFill>
              <p:spPr>
                <a:xfrm>
                  <a:off x="8612856" y="3499848"/>
                  <a:ext cx="3618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4B789C12-689F-C342-82FD-9637141F5790}"/>
                    </a:ext>
                  </a:extLst>
                </p14:cNvPr>
                <p14:cNvContentPartPr/>
                <p14:nvPr/>
              </p14:nvContentPartPr>
              <p14:xfrm>
                <a:off x="9082296" y="3485088"/>
                <a:ext cx="580320" cy="72720"/>
              </p14:xfrm>
            </p:contentPart>
          </mc:Choice>
          <mc:Fallback>
            <p:pic>
              <p:nvPicPr>
                <p:cNvPr id="51" name="Ink 50">
                  <a:extLst>
                    <a:ext uri="{FF2B5EF4-FFF2-40B4-BE49-F238E27FC236}">
                      <a16:creationId xmlns:a16="http://schemas.microsoft.com/office/drawing/2014/main" id="{4B789C12-689F-C342-82FD-9637141F5790}"/>
                    </a:ext>
                  </a:extLst>
                </p:cNvPr>
                <p:cNvPicPr/>
                <p:nvPr/>
              </p:nvPicPr>
              <p:blipFill>
                <a:blip r:embed="rId77"/>
                <a:stretch>
                  <a:fillRect/>
                </a:stretch>
              </p:blipFill>
              <p:spPr>
                <a:xfrm>
                  <a:off x="9074736" y="3477528"/>
                  <a:ext cx="5954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1435557B-D748-CA44-9B00-22CD2DFBBBBB}"/>
                    </a:ext>
                  </a:extLst>
                </p14:cNvPr>
                <p14:cNvContentPartPr/>
                <p14:nvPr/>
              </p14:nvContentPartPr>
              <p14:xfrm>
                <a:off x="8981496" y="3517128"/>
                <a:ext cx="33120" cy="6480"/>
              </p14:xfrm>
            </p:contentPart>
          </mc:Choice>
          <mc:Fallback>
            <p:pic>
              <p:nvPicPr>
                <p:cNvPr id="53" name="Ink 52">
                  <a:extLst>
                    <a:ext uri="{FF2B5EF4-FFF2-40B4-BE49-F238E27FC236}">
                      <a16:creationId xmlns:a16="http://schemas.microsoft.com/office/drawing/2014/main" id="{1435557B-D748-CA44-9B00-22CD2DFBBBBB}"/>
                    </a:ext>
                  </a:extLst>
                </p:cNvPr>
                <p:cNvPicPr/>
                <p:nvPr/>
              </p:nvPicPr>
              <p:blipFill>
                <a:blip r:embed="rId79"/>
                <a:stretch>
                  <a:fillRect/>
                </a:stretch>
              </p:blipFill>
              <p:spPr>
                <a:xfrm>
                  <a:off x="8973936" y="3509568"/>
                  <a:ext cx="48240" cy="21600"/>
                </a:xfrm>
                <a:prstGeom prst="rect">
                  <a:avLst/>
                </a:prstGeom>
              </p:spPr>
            </p:pic>
          </mc:Fallback>
        </mc:AlternateContent>
      </p:grpSp>
      <p:grpSp>
        <p:nvGrpSpPr>
          <p:cNvPr id="68" name="Group 67">
            <a:extLst>
              <a:ext uri="{FF2B5EF4-FFF2-40B4-BE49-F238E27FC236}">
                <a16:creationId xmlns:a16="http://schemas.microsoft.com/office/drawing/2014/main" id="{6205756A-9BF9-1946-8EBD-804598022837}"/>
              </a:ext>
            </a:extLst>
          </p:cNvPr>
          <p:cNvGrpSpPr/>
          <p:nvPr/>
        </p:nvGrpSpPr>
        <p:grpSpPr>
          <a:xfrm>
            <a:off x="6492096" y="1612368"/>
            <a:ext cx="2665080" cy="353160"/>
            <a:chOff x="6492096" y="1612368"/>
            <a:chExt cx="2665080" cy="353160"/>
          </a:xfrm>
        </p:grpSpPr>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8EAA4CEC-A65B-7442-9F52-F0D5489FD0C7}"/>
                    </a:ext>
                  </a:extLst>
                </p14:cNvPr>
                <p14:cNvContentPartPr/>
                <p14:nvPr/>
              </p14:nvContentPartPr>
              <p14:xfrm>
                <a:off x="6514056" y="1754208"/>
                <a:ext cx="219600" cy="211320"/>
              </p14:xfrm>
            </p:contentPart>
          </mc:Choice>
          <mc:Fallback>
            <p:pic>
              <p:nvPicPr>
                <p:cNvPr id="55" name="Ink 54">
                  <a:extLst>
                    <a:ext uri="{FF2B5EF4-FFF2-40B4-BE49-F238E27FC236}">
                      <a16:creationId xmlns:a16="http://schemas.microsoft.com/office/drawing/2014/main" id="{8EAA4CEC-A65B-7442-9F52-F0D5489FD0C7}"/>
                    </a:ext>
                  </a:extLst>
                </p:cNvPr>
                <p:cNvPicPr/>
                <p:nvPr/>
              </p:nvPicPr>
              <p:blipFill>
                <a:blip r:embed="rId81"/>
                <a:stretch>
                  <a:fillRect/>
                </a:stretch>
              </p:blipFill>
              <p:spPr>
                <a:xfrm>
                  <a:off x="6506496" y="1746648"/>
                  <a:ext cx="2347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94CBD56D-B36A-714C-8C6F-2AB318B3DA29}"/>
                    </a:ext>
                  </a:extLst>
                </p14:cNvPr>
                <p14:cNvContentPartPr/>
                <p14:nvPr/>
              </p14:nvContentPartPr>
              <p14:xfrm>
                <a:off x="6492096" y="1848888"/>
                <a:ext cx="122760" cy="17280"/>
              </p14:xfrm>
            </p:contentPart>
          </mc:Choice>
          <mc:Fallback>
            <p:pic>
              <p:nvPicPr>
                <p:cNvPr id="56" name="Ink 55">
                  <a:extLst>
                    <a:ext uri="{FF2B5EF4-FFF2-40B4-BE49-F238E27FC236}">
                      <a16:creationId xmlns:a16="http://schemas.microsoft.com/office/drawing/2014/main" id="{94CBD56D-B36A-714C-8C6F-2AB318B3DA29}"/>
                    </a:ext>
                  </a:extLst>
                </p:cNvPr>
                <p:cNvPicPr/>
                <p:nvPr/>
              </p:nvPicPr>
              <p:blipFill>
                <a:blip r:embed="rId83"/>
                <a:stretch>
                  <a:fillRect/>
                </a:stretch>
              </p:blipFill>
              <p:spPr>
                <a:xfrm>
                  <a:off x="6484536" y="1841328"/>
                  <a:ext cx="1378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051340C6-917F-6C41-B31F-F59AA0F3D27B}"/>
                    </a:ext>
                  </a:extLst>
                </p14:cNvPr>
                <p14:cNvContentPartPr/>
                <p14:nvPr/>
              </p14:nvContentPartPr>
              <p14:xfrm>
                <a:off x="6890616" y="1786968"/>
                <a:ext cx="101160" cy="138600"/>
              </p14:xfrm>
            </p:contentPart>
          </mc:Choice>
          <mc:Fallback>
            <p:pic>
              <p:nvPicPr>
                <p:cNvPr id="57" name="Ink 56">
                  <a:extLst>
                    <a:ext uri="{FF2B5EF4-FFF2-40B4-BE49-F238E27FC236}">
                      <a16:creationId xmlns:a16="http://schemas.microsoft.com/office/drawing/2014/main" id="{051340C6-917F-6C41-B31F-F59AA0F3D27B}"/>
                    </a:ext>
                  </a:extLst>
                </p:cNvPr>
                <p:cNvPicPr/>
                <p:nvPr/>
              </p:nvPicPr>
              <p:blipFill>
                <a:blip r:embed="rId85"/>
                <a:stretch>
                  <a:fillRect/>
                </a:stretch>
              </p:blipFill>
              <p:spPr>
                <a:xfrm>
                  <a:off x="6883056" y="1779408"/>
                  <a:ext cx="116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811058C0-8376-3845-84DD-74E72B620D38}"/>
                    </a:ext>
                  </a:extLst>
                </p14:cNvPr>
                <p14:cNvContentPartPr/>
                <p14:nvPr/>
              </p14:nvContentPartPr>
              <p14:xfrm>
                <a:off x="6831216" y="1725408"/>
                <a:ext cx="556560" cy="182160"/>
              </p14:xfrm>
            </p:contentPart>
          </mc:Choice>
          <mc:Fallback>
            <p:pic>
              <p:nvPicPr>
                <p:cNvPr id="58" name="Ink 57">
                  <a:extLst>
                    <a:ext uri="{FF2B5EF4-FFF2-40B4-BE49-F238E27FC236}">
                      <a16:creationId xmlns:a16="http://schemas.microsoft.com/office/drawing/2014/main" id="{811058C0-8376-3845-84DD-74E72B620D38}"/>
                    </a:ext>
                  </a:extLst>
                </p:cNvPr>
                <p:cNvPicPr/>
                <p:nvPr/>
              </p:nvPicPr>
              <p:blipFill>
                <a:blip r:embed="rId87"/>
                <a:stretch>
                  <a:fillRect/>
                </a:stretch>
              </p:blipFill>
              <p:spPr>
                <a:xfrm>
                  <a:off x="6823656" y="1717848"/>
                  <a:ext cx="5716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A6D8410B-E6EE-0E48-91D1-FFC5BBF42C56}"/>
                    </a:ext>
                  </a:extLst>
                </p14:cNvPr>
                <p14:cNvContentPartPr/>
                <p14:nvPr/>
              </p14:nvContentPartPr>
              <p14:xfrm>
                <a:off x="7448976" y="1807488"/>
                <a:ext cx="61920" cy="10440"/>
              </p14:xfrm>
            </p:contentPart>
          </mc:Choice>
          <mc:Fallback>
            <p:pic>
              <p:nvPicPr>
                <p:cNvPr id="59" name="Ink 58">
                  <a:extLst>
                    <a:ext uri="{FF2B5EF4-FFF2-40B4-BE49-F238E27FC236}">
                      <a16:creationId xmlns:a16="http://schemas.microsoft.com/office/drawing/2014/main" id="{A6D8410B-E6EE-0E48-91D1-FFC5BBF42C56}"/>
                    </a:ext>
                  </a:extLst>
                </p:cNvPr>
                <p:cNvPicPr/>
                <p:nvPr/>
              </p:nvPicPr>
              <p:blipFill>
                <a:blip r:embed="rId89"/>
                <a:stretch>
                  <a:fillRect/>
                </a:stretch>
              </p:blipFill>
              <p:spPr>
                <a:xfrm>
                  <a:off x="7441416" y="1799928"/>
                  <a:ext cx="77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C39964D0-D620-7546-A8C0-668000751397}"/>
                    </a:ext>
                  </a:extLst>
                </p14:cNvPr>
                <p14:cNvContentPartPr/>
                <p14:nvPr/>
              </p14:nvContentPartPr>
              <p14:xfrm>
                <a:off x="7569576" y="1685448"/>
                <a:ext cx="239760" cy="202320"/>
              </p14:xfrm>
            </p:contentPart>
          </mc:Choice>
          <mc:Fallback>
            <p:pic>
              <p:nvPicPr>
                <p:cNvPr id="60" name="Ink 59">
                  <a:extLst>
                    <a:ext uri="{FF2B5EF4-FFF2-40B4-BE49-F238E27FC236}">
                      <a16:creationId xmlns:a16="http://schemas.microsoft.com/office/drawing/2014/main" id="{C39964D0-D620-7546-A8C0-668000751397}"/>
                    </a:ext>
                  </a:extLst>
                </p:cNvPr>
                <p:cNvPicPr/>
                <p:nvPr/>
              </p:nvPicPr>
              <p:blipFill>
                <a:blip r:embed="rId91"/>
                <a:stretch>
                  <a:fillRect/>
                </a:stretch>
              </p:blipFill>
              <p:spPr>
                <a:xfrm>
                  <a:off x="7562016" y="1677888"/>
                  <a:ext cx="254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AB25FE7D-B116-C94C-9503-9EC60BABB717}"/>
                    </a:ext>
                  </a:extLst>
                </p14:cNvPr>
                <p14:cNvContentPartPr/>
                <p14:nvPr/>
              </p14:nvContentPartPr>
              <p14:xfrm>
                <a:off x="7844256" y="1767888"/>
                <a:ext cx="503640" cy="136800"/>
              </p14:xfrm>
            </p:contentPart>
          </mc:Choice>
          <mc:Fallback>
            <p:pic>
              <p:nvPicPr>
                <p:cNvPr id="61" name="Ink 60">
                  <a:extLst>
                    <a:ext uri="{FF2B5EF4-FFF2-40B4-BE49-F238E27FC236}">
                      <a16:creationId xmlns:a16="http://schemas.microsoft.com/office/drawing/2014/main" id="{AB25FE7D-B116-C94C-9503-9EC60BABB717}"/>
                    </a:ext>
                  </a:extLst>
                </p:cNvPr>
                <p:cNvPicPr/>
                <p:nvPr/>
              </p:nvPicPr>
              <p:blipFill>
                <a:blip r:embed="rId93"/>
                <a:stretch>
                  <a:fillRect/>
                </a:stretch>
              </p:blipFill>
              <p:spPr>
                <a:xfrm>
                  <a:off x="7836696" y="1760328"/>
                  <a:ext cx="5187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0C95CE89-2145-B149-B061-247B99C9D31C}"/>
                    </a:ext>
                  </a:extLst>
                </p14:cNvPr>
                <p14:cNvContentPartPr/>
                <p14:nvPr/>
              </p14:nvContentPartPr>
              <p14:xfrm>
                <a:off x="8395056" y="1743408"/>
                <a:ext cx="145080" cy="100080"/>
              </p14:xfrm>
            </p:contentPart>
          </mc:Choice>
          <mc:Fallback>
            <p:pic>
              <p:nvPicPr>
                <p:cNvPr id="62" name="Ink 61">
                  <a:extLst>
                    <a:ext uri="{FF2B5EF4-FFF2-40B4-BE49-F238E27FC236}">
                      <a16:creationId xmlns:a16="http://schemas.microsoft.com/office/drawing/2014/main" id="{0C95CE89-2145-B149-B061-247B99C9D31C}"/>
                    </a:ext>
                  </a:extLst>
                </p:cNvPr>
                <p:cNvPicPr/>
                <p:nvPr/>
              </p:nvPicPr>
              <p:blipFill>
                <a:blip r:embed="rId95"/>
                <a:stretch>
                  <a:fillRect/>
                </a:stretch>
              </p:blipFill>
              <p:spPr>
                <a:xfrm>
                  <a:off x="8387496" y="1735848"/>
                  <a:ext cx="1602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C026B0CE-7475-3049-89ED-F258703D08A5}"/>
                    </a:ext>
                  </a:extLst>
                </p14:cNvPr>
                <p14:cNvContentPartPr/>
                <p14:nvPr/>
              </p14:nvContentPartPr>
              <p14:xfrm>
                <a:off x="8525736" y="1707408"/>
                <a:ext cx="31680" cy="57960"/>
              </p14:xfrm>
            </p:contentPart>
          </mc:Choice>
          <mc:Fallback>
            <p:pic>
              <p:nvPicPr>
                <p:cNvPr id="63" name="Ink 62">
                  <a:extLst>
                    <a:ext uri="{FF2B5EF4-FFF2-40B4-BE49-F238E27FC236}">
                      <a16:creationId xmlns:a16="http://schemas.microsoft.com/office/drawing/2014/main" id="{C026B0CE-7475-3049-89ED-F258703D08A5}"/>
                    </a:ext>
                  </a:extLst>
                </p:cNvPr>
                <p:cNvPicPr/>
                <p:nvPr/>
              </p:nvPicPr>
              <p:blipFill>
                <a:blip r:embed="rId97"/>
                <a:stretch>
                  <a:fillRect/>
                </a:stretch>
              </p:blipFill>
              <p:spPr>
                <a:xfrm>
                  <a:off x="8518176" y="1699848"/>
                  <a:ext cx="468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6FF48B57-930A-3748-B5D5-BD08DB12B9C1}"/>
                    </a:ext>
                  </a:extLst>
                </p14:cNvPr>
                <p14:cNvContentPartPr/>
                <p14:nvPr/>
              </p14:nvContentPartPr>
              <p14:xfrm>
                <a:off x="8590536" y="1727208"/>
                <a:ext cx="85680" cy="123840"/>
              </p14:xfrm>
            </p:contentPart>
          </mc:Choice>
          <mc:Fallback>
            <p:pic>
              <p:nvPicPr>
                <p:cNvPr id="64" name="Ink 63">
                  <a:extLst>
                    <a:ext uri="{FF2B5EF4-FFF2-40B4-BE49-F238E27FC236}">
                      <a16:creationId xmlns:a16="http://schemas.microsoft.com/office/drawing/2014/main" id="{6FF48B57-930A-3748-B5D5-BD08DB12B9C1}"/>
                    </a:ext>
                  </a:extLst>
                </p:cNvPr>
                <p:cNvPicPr/>
                <p:nvPr/>
              </p:nvPicPr>
              <p:blipFill>
                <a:blip r:embed="rId99"/>
                <a:stretch>
                  <a:fillRect/>
                </a:stretch>
              </p:blipFill>
              <p:spPr>
                <a:xfrm>
                  <a:off x="8582976" y="1719648"/>
                  <a:ext cx="1008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7769E752-F0A2-FC4C-A202-6A0E946BAB68}"/>
                    </a:ext>
                  </a:extLst>
                </p14:cNvPr>
                <p14:cNvContentPartPr/>
                <p14:nvPr/>
              </p14:nvContentPartPr>
              <p14:xfrm>
                <a:off x="8725896" y="1722888"/>
                <a:ext cx="209880" cy="106920"/>
              </p14:xfrm>
            </p:contentPart>
          </mc:Choice>
          <mc:Fallback>
            <p:pic>
              <p:nvPicPr>
                <p:cNvPr id="65" name="Ink 64">
                  <a:extLst>
                    <a:ext uri="{FF2B5EF4-FFF2-40B4-BE49-F238E27FC236}">
                      <a16:creationId xmlns:a16="http://schemas.microsoft.com/office/drawing/2014/main" id="{7769E752-F0A2-FC4C-A202-6A0E946BAB68}"/>
                    </a:ext>
                  </a:extLst>
                </p:cNvPr>
                <p:cNvPicPr/>
                <p:nvPr/>
              </p:nvPicPr>
              <p:blipFill>
                <a:blip r:embed="rId101"/>
                <a:stretch>
                  <a:fillRect/>
                </a:stretch>
              </p:blipFill>
              <p:spPr>
                <a:xfrm>
                  <a:off x="8718336" y="1715328"/>
                  <a:ext cx="225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65C2AF87-8346-6E4D-8290-F727891E47B9}"/>
                    </a:ext>
                  </a:extLst>
                </p14:cNvPr>
                <p14:cNvContentPartPr/>
                <p14:nvPr/>
              </p14:nvContentPartPr>
              <p14:xfrm>
                <a:off x="8894016" y="1612368"/>
                <a:ext cx="263160" cy="186120"/>
              </p14:xfrm>
            </p:contentPart>
          </mc:Choice>
          <mc:Fallback>
            <p:pic>
              <p:nvPicPr>
                <p:cNvPr id="66" name="Ink 65">
                  <a:extLst>
                    <a:ext uri="{FF2B5EF4-FFF2-40B4-BE49-F238E27FC236}">
                      <a16:creationId xmlns:a16="http://schemas.microsoft.com/office/drawing/2014/main" id="{65C2AF87-8346-6E4D-8290-F727891E47B9}"/>
                    </a:ext>
                  </a:extLst>
                </p:cNvPr>
                <p:cNvPicPr/>
                <p:nvPr/>
              </p:nvPicPr>
              <p:blipFill>
                <a:blip r:embed="rId103"/>
                <a:stretch>
                  <a:fillRect/>
                </a:stretch>
              </p:blipFill>
              <p:spPr>
                <a:xfrm>
                  <a:off x="8886456" y="1604808"/>
                  <a:ext cx="2782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7E915D65-6B3F-5F4C-A2A8-428F35BF31C9}"/>
                    </a:ext>
                  </a:extLst>
                </p14:cNvPr>
                <p14:cNvContentPartPr/>
                <p14:nvPr/>
              </p14:nvContentPartPr>
              <p14:xfrm>
                <a:off x="7772616" y="1697688"/>
                <a:ext cx="16920" cy="12960"/>
              </p14:xfrm>
            </p:contentPart>
          </mc:Choice>
          <mc:Fallback>
            <p:pic>
              <p:nvPicPr>
                <p:cNvPr id="67" name="Ink 66">
                  <a:extLst>
                    <a:ext uri="{FF2B5EF4-FFF2-40B4-BE49-F238E27FC236}">
                      <a16:creationId xmlns:a16="http://schemas.microsoft.com/office/drawing/2014/main" id="{7E915D65-6B3F-5F4C-A2A8-428F35BF31C9}"/>
                    </a:ext>
                  </a:extLst>
                </p:cNvPr>
                <p:cNvPicPr/>
                <p:nvPr/>
              </p:nvPicPr>
              <p:blipFill>
                <a:blip r:embed="rId105"/>
                <a:stretch>
                  <a:fillRect/>
                </a:stretch>
              </p:blipFill>
              <p:spPr>
                <a:xfrm>
                  <a:off x="7765056" y="1690128"/>
                  <a:ext cx="32040" cy="2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6">
            <p14:nvContentPartPr>
              <p14:cNvPr id="69" name="Ink 68">
                <a:extLst>
                  <a:ext uri="{FF2B5EF4-FFF2-40B4-BE49-F238E27FC236}">
                    <a16:creationId xmlns:a16="http://schemas.microsoft.com/office/drawing/2014/main" id="{F8E1237D-5BB6-E846-8BBA-E2DDC94DF09B}"/>
                  </a:ext>
                </a:extLst>
              </p14:cNvPr>
              <p14:cNvContentPartPr/>
              <p14:nvPr/>
            </p14:nvContentPartPr>
            <p14:xfrm>
              <a:off x="9551376" y="1621008"/>
              <a:ext cx="190800" cy="145800"/>
            </p14:xfrm>
          </p:contentPart>
        </mc:Choice>
        <mc:Fallback>
          <p:pic>
            <p:nvPicPr>
              <p:cNvPr id="69" name="Ink 68">
                <a:extLst>
                  <a:ext uri="{FF2B5EF4-FFF2-40B4-BE49-F238E27FC236}">
                    <a16:creationId xmlns:a16="http://schemas.microsoft.com/office/drawing/2014/main" id="{F8E1237D-5BB6-E846-8BBA-E2DDC94DF09B}"/>
                  </a:ext>
                </a:extLst>
              </p:cNvPr>
              <p:cNvPicPr/>
              <p:nvPr/>
            </p:nvPicPr>
            <p:blipFill>
              <a:blip r:embed="rId107"/>
              <a:stretch>
                <a:fillRect/>
              </a:stretch>
            </p:blipFill>
            <p:spPr>
              <a:xfrm>
                <a:off x="9543816" y="1613448"/>
                <a:ext cx="2059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14824808-C9B0-5649-B65B-FEDCB0108562}"/>
                  </a:ext>
                </a:extLst>
              </p14:cNvPr>
              <p14:cNvContentPartPr/>
              <p14:nvPr/>
            </p14:nvContentPartPr>
            <p14:xfrm>
              <a:off x="9682056" y="1625688"/>
              <a:ext cx="16920" cy="28080"/>
            </p14:xfrm>
          </p:contentPart>
        </mc:Choice>
        <mc:Fallback>
          <p:pic>
            <p:nvPicPr>
              <p:cNvPr id="70" name="Ink 69">
                <a:extLst>
                  <a:ext uri="{FF2B5EF4-FFF2-40B4-BE49-F238E27FC236}">
                    <a16:creationId xmlns:a16="http://schemas.microsoft.com/office/drawing/2014/main" id="{14824808-C9B0-5649-B65B-FEDCB0108562}"/>
                  </a:ext>
                </a:extLst>
              </p:cNvPr>
              <p:cNvPicPr/>
              <p:nvPr/>
            </p:nvPicPr>
            <p:blipFill>
              <a:blip r:embed="rId109"/>
              <a:stretch>
                <a:fillRect/>
              </a:stretch>
            </p:blipFill>
            <p:spPr>
              <a:xfrm>
                <a:off x="9674496" y="1618128"/>
                <a:ext cx="32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B6A68668-F141-3A48-B1BD-D231901A0E80}"/>
                  </a:ext>
                </a:extLst>
              </p14:cNvPr>
              <p14:cNvContentPartPr/>
              <p14:nvPr/>
            </p14:nvContentPartPr>
            <p14:xfrm>
              <a:off x="9787176" y="1631808"/>
              <a:ext cx="231840" cy="258480"/>
            </p14:xfrm>
          </p:contentPart>
        </mc:Choice>
        <mc:Fallback>
          <p:pic>
            <p:nvPicPr>
              <p:cNvPr id="71" name="Ink 70">
                <a:extLst>
                  <a:ext uri="{FF2B5EF4-FFF2-40B4-BE49-F238E27FC236}">
                    <a16:creationId xmlns:a16="http://schemas.microsoft.com/office/drawing/2014/main" id="{B6A68668-F141-3A48-B1BD-D231901A0E80}"/>
                  </a:ext>
                </a:extLst>
              </p:cNvPr>
              <p:cNvPicPr/>
              <p:nvPr/>
            </p:nvPicPr>
            <p:blipFill>
              <a:blip r:embed="rId111"/>
              <a:stretch>
                <a:fillRect/>
              </a:stretch>
            </p:blipFill>
            <p:spPr>
              <a:xfrm>
                <a:off x="9779616" y="1624248"/>
                <a:ext cx="246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B522B2D5-C9D4-6642-B773-1100657F8DA5}"/>
                  </a:ext>
                </a:extLst>
              </p14:cNvPr>
              <p14:cNvContentPartPr/>
              <p14:nvPr/>
            </p14:nvContentPartPr>
            <p14:xfrm>
              <a:off x="10062576" y="1502928"/>
              <a:ext cx="287280" cy="190800"/>
            </p14:xfrm>
          </p:contentPart>
        </mc:Choice>
        <mc:Fallback>
          <p:pic>
            <p:nvPicPr>
              <p:cNvPr id="72" name="Ink 71">
                <a:extLst>
                  <a:ext uri="{FF2B5EF4-FFF2-40B4-BE49-F238E27FC236}">
                    <a16:creationId xmlns:a16="http://schemas.microsoft.com/office/drawing/2014/main" id="{B522B2D5-C9D4-6642-B773-1100657F8DA5}"/>
                  </a:ext>
                </a:extLst>
              </p:cNvPr>
              <p:cNvPicPr/>
              <p:nvPr/>
            </p:nvPicPr>
            <p:blipFill>
              <a:blip r:embed="rId113"/>
              <a:stretch>
                <a:fillRect/>
              </a:stretch>
            </p:blipFill>
            <p:spPr>
              <a:xfrm>
                <a:off x="10055376" y="1495368"/>
                <a:ext cx="3024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07515850-67CC-2944-8F18-D70D1D0D4662}"/>
                  </a:ext>
                </a:extLst>
              </p14:cNvPr>
              <p14:cNvContentPartPr/>
              <p14:nvPr/>
            </p14:nvContentPartPr>
            <p14:xfrm>
              <a:off x="10627056" y="1573848"/>
              <a:ext cx="121680" cy="128160"/>
            </p14:xfrm>
          </p:contentPart>
        </mc:Choice>
        <mc:Fallback>
          <p:pic>
            <p:nvPicPr>
              <p:cNvPr id="73" name="Ink 72">
                <a:extLst>
                  <a:ext uri="{FF2B5EF4-FFF2-40B4-BE49-F238E27FC236}">
                    <a16:creationId xmlns:a16="http://schemas.microsoft.com/office/drawing/2014/main" id="{07515850-67CC-2944-8F18-D70D1D0D4662}"/>
                  </a:ext>
                </a:extLst>
              </p:cNvPr>
              <p:cNvPicPr/>
              <p:nvPr/>
            </p:nvPicPr>
            <p:blipFill>
              <a:blip r:embed="rId115"/>
              <a:stretch>
                <a:fillRect/>
              </a:stretch>
            </p:blipFill>
            <p:spPr>
              <a:xfrm>
                <a:off x="10619496" y="1566288"/>
                <a:ext cx="1364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9155B111-CF66-9D4C-A807-A71F16BE2965}"/>
                  </a:ext>
                </a:extLst>
              </p14:cNvPr>
              <p14:cNvContentPartPr/>
              <p14:nvPr/>
            </p14:nvContentPartPr>
            <p14:xfrm>
              <a:off x="10769616" y="1580688"/>
              <a:ext cx="144720" cy="88920"/>
            </p14:xfrm>
          </p:contentPart>
        </mc:Choice>
        <mc:Fallback>
          <p:pic>
            <p:nvPicPr>
              <p:cNvPr id="74" name="Ink 73">
                <a:extLst>
                  <a:ext uri="{FF2B5EF4-FFF2-40B4-BE49-F238E27FC236}">
                    <a16:creationId xmlns:a16="http://schemas.microsoft.com/office/drawing/2014/main" id="{9155B111-CF66-9D4C-A807-A71F16BE2965}"/>
                  </a:ext>
                </a:extLst>
              </p:cNvPr>
              <p:cNvPicPr/>
              <p:nvPr/>
            </p:nvPicPr>
            <p:blipFill>
              <a:blip r:embed="rId117"/>
              <a:stretch>
                <a:fillRect/>
              </a:stretch>
            </p:blipFill>
            <p:spPr>
              <a:xfrm>
                <a:off x="10762056" y="1573128"/>
                <a:ext cx="1598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B56BD8DF-0554-1040-8280-78FD391AC4FD}"/>
                  </a:ext>
                </a:extLst>
              </p14:cNvPr>
              <p14:cNvContentPartPr/>
              <p14:nvPr/>
            </p14:nvContentPartPr>
            <p14:xfrm>
              <a:off x="11180376" y="1518048"/>
              <a:ext cx="201600" cy="106920"/>
            </p14:xfrm>
          </p:contentPart>
        </mc:Choice>
        <mc:Fallback>
          <p:pic>
            <p:nvPicPr>
              <p:cNvPr id="78" name="Ink 77">
                <a:extLst>
                  <a:ext uri="{FF2B5EF4-FFF2-40B4-BE49-F238E27FC236}">
                    <a16:creationId xmlns:a16="http://schemas.microsoft.com/office/drawing/2014/main" id="{B56BD8DF-0554-1040-8280-78FD391AC4FD}"/>
                  </a:ext>
                </a:extLst>
              </p:cNvPr>
              <p:cNvPicPr/>
              <p:nvPr/>
            </p:nvPicPr>
            <p:blipFill>
              <a:blip r:embed="rId119"/>
              <a:stretch>
                <a:fillRect/>
              </a:stretch>
            </p:blipFill>
            <p:spPr>
              <a:xfrm>
                <a:off x="11172816" y="1510848"/>
                <a:ext cx="216720" cy="122040"/>
              </a:xfrm>
              <a:prstGeom prst="rect">
                <a:avLst/>
              </a:prstGeom>
            </p:spPr>
          </p:pic>
        </mc:Fallback>
      </mc:AlternateContent>
      <p:grpSp>
        <p:nvGrpSpPr>
          <p:cNvPr id="85" name="Group 84">
            <a:extLst>
              <a:ext uri="{FF2B5EF4-FFF2-40B4-BE49-F238E27FC236}">
                <a16:creationId xmlns:a16="http://schemas.microsoft.com/office/drawing/2014/main" id="{7383617D-A34F-DF4E-81E9-ED59680B722B}"/>
              </a:ext>
            </a:extLst>
          </p:cNvPr>
          <p:cNvGrpSpPr/>
          <p:nvPr/>
        </p:nvGrpSpPr>
        <p:grpSpPr>
          <a:xfrm>
            <a:off x="7366896" y="2061288"/>
            <a:ext cx="1253880" cy="340200"/>
            <a:chOff x="7366896" y="2061288"/>
            <a:chExt cx="1253880" cy="340200"/>
          </a:xfrm>
        </p:grpSpPr>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A1BA8C5C-4A59-354E-9425-75964A30A4AA}"/>
                    </a:ext>
                  </a:extLst>
                </p14:cNvPr>
                <p14:cNvContentPartPr/>
                <p14:nvPr/>
              </p14:nvContentPartPr>
              <p14:xfrm>
                <a:off x="7366896" y="2128608"/>
                <a:ext cx="145440" cy="226080"/>
              </p14:xfrm>
            </p:contentPart>
          </mc:Choice>
          <mc:Fallback>
            <p:pic>
              <p:nvPicPr>
                <p:cNvPr id="79" name="Ink 78">
                  <a:extLst>
                    <a:ext uri="{FF2B5EF4-FFF2-40B4-BE49-F238E27FC236}">
                      <a16:creationId xmlns:a16="http://schemas.microsoft.com/office/drawing/2014/main" id="{A1BA8C5C-4A59-354E-9425-75964A30A4AA}"/>
                    </a:ext>
                  </a:extLst>
                </p:cNvPr>
                <p:cNvPicPr/>
                <p:nvPr/>
              </p:nvPicPr>
              <p:blipFill>
                <a:blip r:embed="rId121"/>
                <a:stretch>
                  <a:fillRect/>
                </a:stretch>
              </p:blipFill>
              <p:spPr>
                <a:xfrm>
                  <a:off x="7359336" y="2121048"/>
                  <a:ext cx="1605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4AA14314-15AF-2941-B94A-5BA267BBB6E3}"/>
                    </a:ext>
                  </a:extLst>
                </p14:cNvPr>
                <p14:cNvContentPartPr/>
                <p14:nvPr/>
              </p14:nvContentPartPr>
              <p14:xfrm>
                <a:off x="7400736" y="2252448"/>
                <a:ext cx="144720" cy="20880"/>
              </p14:xfrm>
            </p:contentPart>
          </mc:Choice>
          <mc:Fallback>
            <p:pic>
              <p:nvPicPr>
                <p:cNvPr id="80" name="Ink 79">
                  <a:extLst>
                    <a:ext uri="{FF2B5EF4-FFF2-40B4-BE49-F238E27FC236}">
                      <a16:creationId xmlns:a16="http://schemas.microsoft.com/office/drawing/2014/main" id="{4AA14314-15AF-2941-B94A-5BA267BBB6E3}"/>
                    </a:ext>
                  </a:extLst>
                </p:cNvPr>
                <p:cNvPicPr/>
                <p:nvPr/>
              </p:nvPicPr>
              <p:blipFill>
                <a:blip r:embed="rId123"/>
                <a:stretch>
                  <a:fillRect/>
                </a:stretch>
              </p:blipFill>
              <p:spPr>
                <a:xfrm>
                  <a:off x="7393176" y="2244888"/>
                  <a:ext cx="1598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F663A323-EBDA-F34D-A7F8-97C3ED13A91D}"/>
                    </a:ext>
                  </a:extLst>
                </p14:cNvPr>
                <p14:cNvContentPartPr/>
                <p14:nvPr/>
              </p14:nvContentPartPr>
              <p14:xfrm>
                <a:off x="7609176" y="2236608"/>
                <a:ext cx="113400" cy="15480"/>
              </p14:xfrm>
            </p:contentPart>
          </mc:Choice>
          <mc:Fallback>
            <p:pic>
              <p:nvPicPr>
                <p:cNvPr id="81" name="Ink 80">
                  <a:extLst>
                    <a:ext uri="{FF2B5EF4-FFF2-40B4-BE49-F238E27FC236}">
                      <a16:creationId xmlns:a16="http://schemas.microsoft.com/office/drawing/2014/main" id="{F663A323-EBDA-F34D-A7F8-97C3ED13A91D}"/>
                    </a:ext>
                  </a:extLst>
                </p:cNvPr>
                <p:cNvPicPr/>
                <p:nvPr/>
              </p:nvPicPr>
              <p:blipFill>
                <a:blip r:embed="rId125"/>
                <a:stretch>
                  <a:fillRect/>
                </a:stretch>
              </p:blipFill>
              <p:spPr>
                <a:xfrm>
                  <a:off x="7601616" y="2229048"/>
                  <a:ext cx="128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62A22FB4-97D9-2C44-95D3-321296804CD1}"/>
                    </a:ext>
                  </a:extLst>
                </p14:cNvPr>
                <p14:cNvContentPartPr/>
                <p14:nvPr/>
              </p14:nvContentPartPr>
              <p14:xfrm>
                <a:off x="7740936" y="2139048"/>
                <a:ext cx="563760" cy="262440"/>
              </p14:xfrm>
            </p:contentPart>
          </mc:Choice>
          <mc:Fallback>
            <p:pic>
              <p:nvPicPr>
                <p:cNvPr id="82" name="Ink 81">
                  <a:extLst>
                    <a:ext uri="{FF2B5EF4-FFF2-40B4-BE49-F238E27FC236}">
                      <a16:creationId xmlns:a16="http://schemas.microsoft.com/office/drawing/2014/main" id="{62A22FB4-97D9-2C44-95D3-321296804CD1}"/>
                    </a:ext>
                  </a:extLst>
                </p:cNvPr>
                <p:cNvPicPr/>
                <p:nvPr/>
              </p:nvPicPr>
              <p:blipFill>
                <a:blip r:embed="rId127"/>
                <a:stretch>
                  <a:fillRect/>
                </a:stretch>
              </p:blipFill>
              <p:spPr>
                <a:xfrm>
                  <a:off x="7733376" y="2131488"/>
                  <a:ext cx="5785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3AEC99F1-5A44-1142-A747-9F9BBE152B61}"/>
                    </a:ext>
                  </a:extLst>
                </p14:cNvPr>
                <p14:cNvContentPartPr/>
                <p14:nvPr/>
              </p14:nvContentPartPr>
              <p14:xfrm>
                <a:off x="8287416" y="2061288"/>
                <a:ext cx="229680" cy="139320"/>
              </p14:xfrm>
            </p:contentPart>
          </mc:Choice>
          <mc:Fallback>
            <p:pic>
              <p:nvPicPr>
                <p:cNvPr id="83" name="Ink 82">
                  <a:extLst>
                    <a:ext uri="{FF2B5EF4-FFF2-40B4-BE49-F238E27FC236}">
                      <a16:creationId xmlns:a16="http://schemas.microsoft.com/office/drawing/2014/main" id="{3AEC99F1-5A44-1142-A747-9F9BBE152B61}"/>
                    </a:ext>
                  </a:extLst>
                </p:cNvPr>
                <p:cNvPicPr/>
                <p:nvPr/>
              </p:nvPicPr>
              <p:blipFill>
                <a:blip r:embed="rId129"/>
                <a:stretch>
                  <a:fillRect/>
                </a:stretch>
              </p:blipFill>
              <p:spPr>
                <a:xfrm>
                  <a:off x="8279856" y="2053728"/>
                  <a:ext cx="244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84D4FB30-2E23-9642-BFC1-39BE6E5C3493}"/>
                    </a:ext>
                  </a:extLst>
                </p14:cNvPr>
                <p14:cNvContentPartPr/>
                <p14:nvPr/>
              </p14:nvContentPartPr>
              <p14:xfrm>
                <a:off x="8613216" y="2162448"/>
                <a:ext cx="7560" cy="16200"/>
              </p14:xfrm>
            </p:contentPart>
          </mc:Choice>
          <mc:Fallback>
            <p:pic>
              <p:nvPicPr>
                <p:cNvPr id="84" name="Ink 83">
                  <a:extLst>
                    <a:ext uri="{FF2B5EF4-FFF2-40B4-BE49-F238E27FC236}">
                      <a16:creationId xmlns:a16="http://schemas.microsoft.com/office/drawing/2014/main" id="{84D4FB30-2E23-9642-BFC1-39BE6E5C3493}"/>
                    </a:ext>
                  </a:extLst>
                </p:cNvPr>
                <p:cNvPicPr/>
                <p:nvPr/>
              </p:nvPicPr>
              <p:blipFill>
                <a:blip r:embed="rId131"/>
                <a:stretch>
                  <a:fillRect/>
                </a:stretch>
              </p:blipFill>
              <p:spPr>
                <a:xfrm>
                  <a:off x="8605656" y="2154888"/>
                  <a:ext cx="22680" cy="31320"/>
                </a:xfrm>
                <a:prstGeom prst="rect">
                  <a:avLst/>
                </a:prstGeom>
              </p:spPr>
            </p:pic>
          </mc:Fallback>
        </mc:AlternateContent>
      </p:grpSp>
      <p:grpSp>
        <p:nvGrpSpPr>
          <p:cNvPr id="116" name="Group 115">
            <a:extLst>
              <a:ext uri="{FF2B5EF4-FFF2-40B4-BE49-F238E27FC236}">
                <a16:creationId xmlns:a16="http://schemas.microsoft.com/office/drawing/2014/main" id="{7A8F8FF3-9D89-C64B-8CA9-1BE6A6C91854}"/>
              </a:ext>
            </a:extLst>
          </p:cNvPr>
          <p:cNvGrpSpPr/>
          <p:nvPr/>
        </p:nvGrpSpPr>
        <p:grpSpPr>
          <a:xfrm>
            <a:off x="6252696" y="4456728"/>
            <a:ext cx="1501200" cy="577080"/>
            <a:chOff x="6252696" y="4456728"/>
            <a:chExt cx="1501200" cy="577080"/>
          </a:xfrm>
        </p:grpSpPr>
        <mc:AlternateContent xmlns:mc="http://schemas.openxmlformats.org/markup-compatibility/2006">
          <mc:Choice xmlns:p14="http://schemas.microsoft.com/office/powerpoint/2010/main" Requires="p14">
            <p:contentPart p14:bwMode="auto" r:id="rId132">
              <p14:nvContentPartPr>
                <p14:cNvPr id="110" name="Ink 109">
                  <a:extLst>
                    <a:ext uri="{FF2B5EF4-FFF2-40B4-BE49-F238E27FC236}">
                      <a16:creationId xmlns:a16="http://schemas.microsoft.com/office/drawing/2014/main" id="{4BF5A3D5-EC40-3D48-97AE-34BC3362220C}"/>
                    </a:ext>
                  </a:extLst>
                </p14:cNvPr>
                <p14:cNvContentPartPr/>
                <p14:nvPr/>
              </p14:nvContentPartPr>
              <p14:xfrm>
                <a:off x="6252696" y="4456728"/>
                <a:ext cx="357480" cy="444600"/>
              </p14:xfrm>
            </p:contentPart>
          </mc:Choice>
          <mc:Fallback>
            <p:pic>
              <p:nvPicPr>
                <p:cNvPr id="110" name="Ink 109">
                  <a:extLst>
                    <a:ext uri="{FF2B5EF4-FFF2-40B4-BE49-F238E27FC236}">
                      <a16:creationId xmlns:a16="http://schemas.microsoft.com/office/drawing/2014/main" id="{4BF5A3D5-EC40-3D48-97AE-34BC3362220C}"/>
                    </a:ext>
                  </a:extLst>
                </p:cNvPr>
                <p:cNvPicPr/>
                <p:nvPr/>
              </p:nvPicPr>
              <p:blipFill>
                <a:blip r:embed="rId133"/>
                <a:stretch>
                  <a:fillRect/>
                </a:stretch>
              </p:blipFill>
              <p:spPr>
                <a:xfrm>
                  <a:off x="6245136" y="4449168"/>
                  <a:ext cx="3722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1" name="Ink 110">
                  <a:extLst>
                    <a:ext uri="{FF2B5EF4-FFF2-40B4-BE49-F238E27FC236}">
                      <a16:creationId xmlns:a16="http://schemas.microsoft.com/office/drawing/2014/main" id="{7385EC84-FBA7-B943-9D3E-88D460586D82}"/>
                    </a:ext>
                  </a:extLst>
                </p14:cNvPr>
                <p14:cNvContentPartPr/>
                <p14:nvPr/>
              </p14:nvContentPartPr>
              <p14:xfrm>
                <a:off x="6568056" y="4669128"/>
                <a:ext cx="62280" cy="28080"/>
              </p14:xfrm>
            </p:contentPart>
          </mc:Choice>
          <mc:Fallback>
            <p:pic>
              <p:nvPicPr>
                <p:cNvPr id="111" name="Ink 110">
                  <a:extLst>
                    <a:ext uri="{FF2B5EF4-FFF2-40B4-BE49-F238E27FC236}">
                      <a16:creationId xmlns:a16="http://schemas.microsoft.com/office/drawing/2014/main" id="{7385EC84-FBA7-B943-9D3E-88D460586D82}"/>
                    </a:ext>
                  </a:extLst>
                </p:cNvPr>
                <p:cNvPicPr/>
                <p:nvPr/>
              </p:nvPicPr>
              <p:blipFill>
                <a:blip r:embed="rId135"/>
                <a:stretch>
                  <a:fillRect/>
                </a:stretch>
              </p:blipFill>
              <p:spPr>
                <a:xfrm>
                  <a:off x="6560496" y="4661928"/>
                  <a:ext cx="774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2" name="Ink 111">
                  <a:extLst>
                    <a:ext uri="{FF2B5EF4-FFF2-40B4-BE49-F238E27FC236}">
                      <a16:creationId xmlns:a16="http://schemas.microsoft.com/office/drawing/2014/main" id="{3F21D6CB-0DFE-964F-9B31-2ABF3ECF1C83}"/>
                    </a:ext>
                  </a:extLst>
                </p14:cNvPr>
                <p14:cNvContentPartPr/>
                <p14:nvPr/>
              </p14:nvContentPartPr>
              <p14:xfrm>
                <a:off x="6665976" y="4611528"/>
                <a:ext cx="594360" cy="422280"/>
              </p14:xfrm>
            </p:contentPart>
          </mc:Choice>
          <mc:Fallback>
            <p:pic>
              <p:nvPicPr>
                <p:cNvPr id="112" name="Ink 111">
                  <a:extLst>
                    <a:ext uri="{FF2B5EF4-FFF2-40B4-BE49-F238E27FC236}">
                      <a16:creationId xmlns:a16="http://schemas.microsoft.com/office/drawing/2014/main" id="{3F21D6CB-0DFE-964F-9B31-2ABF3ECF1C83}"/>
                    </a:ext>
                  </a:extLst>
                </p:cNvPr>
                <p:cNvPicPr/>
                <p:nvPr/>
              </p:nvPicPr>
              <p:blipFill>
                <a:blip r:embed="rId137"/>
                <a:stretch>
                  <a:fillRect/>
                </a:stretch>
              </p:blipFill>
              <p:spPr>
                <a:xfrm>
                  <a:off x="6658416" y="4603968"/>
                  <a:ext cx="6094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3" name="Ink 112">
                  <a:extLst>
                    <a:ext uri="{FF2B5EF4-FFF2-40B4-BE49-F238E27FC236}">
                      <a16:creationId xmlns:a16="http://schemas.microsoft.com/office/drawing/2014/main" id="{7B5FAD13-61E3-0446-8445-80A50A6278F8}"/>
                    </a:ext>
                  </a:extLst>
                </p14:cNvPr>
                <p14:cNvContentPartPr/>
                <p14:nvPr/>
              </p14:nvContentPartPr>
              <p14:xfrm>
                <a:off x="7448616" y="4728168"/>
                <a:ext cx="102960" cy="134280"/>
              </p14:xfrm>
            </p:contentPart>
          </mc:Choice>
          <mc:Fallback>
            <p:pic>
              <p:nvPicPr>
                <p:cNvPr id="113" name="Ink 112">
                  <a:extLst>
                    <a:ext uri="{FF2B5EF4-FFF2-40B4-BE49-F238E27FC236}">
                      <a16:creationId xmlns:a16="http://schemas.microsoft.com/office/drawing/2014/main" id="{7B5FAD13-61E3-0446-8445-80A50A6278F8}"/>
                    </a:ext>
                  </a:extLst>
                </p:cNvPr>
                <p:cNvPicPr/>
                <p:nvPr/>
              </p:nvPicPr>
              <p:blipFill>
                <a:blip r:embed="rId139"/>
                <a:stretch>
                  <a:fillRect/>
                </a:stretch>
              </p:blipFill>
              <p:spPr>
                <a:xfrm>
                  <a:off x="7441056" y="4720608"/>
                  <a:ext cx="1180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4" name="Ink 113">
                  <a:extLst>
                    <a:ext uri="{FF2B5EF4-FFF2-40B4-BE49-F238E27FC236}">
                      <a16:creationId xmlns:a16="http://schemas.microsoft.com/office/drawing/2014/main" id="{1EBF4C21-B372-A643-80E1-654F2D28637C}"/>
                    </a:ext>
                  </a:extLst>
                </p14:cNvPr>
                <p14:cNvContentPartPr/>
                <p14:nvPr/>
              </p14:nvContentPartPr>
              <p14:xfrm>
                <a:off x="7577856" y="4760208"/>
                <a:ext cx="176040" cy="88920"/>
              </p14:xfrm>
            </p:contentPart>
          </mc:Choice>
          <mc:Fallback>
            <p:pic>
              <p:nvPicPr>
                <p:cNvPr id="114" name="Ink 113">
                  <a:extLst>
                    <a:ext uri="{FF2B5EF4-FFF2-40B4-BE49-F238E27FC236}">
                      <a16:creationId xmlns:a16="http://schemas.microsoft.com/office/drawing/2014/main" id="{1EBF4C21-B372-A643-80E1-654F2D28637C}"/>
                    </a:ext>
                  </a:extLst>
                </p:cNvPr>
                <p:cNvPicPr/>
                <p:nvPr/>
              </p:nvPicPr>
              <p:blipFill>
                <a:blip r:embed="rId141"/>
                <a:stretch>
                  <a:fillRect/>
                </a:stretch>
              </p:blipFill>
              <p:spPr>
                <a:xfrm>
                  <a:off x="7570296" y="4752648"/>
                  <a:ext cx="191160" cy="10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141" name="Ink 140">
                <a:extLst>
                  <a:ext uri="{FF2B5EF4-FFF2-40B4-BE49-F238E27FC236}">
                    <a16:creationId xmlns:a16="http://schemas.microsoft.com/office/drawing/2014/main" id="{0FA23493-0FE4-604E-9783-DA39F2B183B8}"/>
                  </a:ext>
                </a:extLst>
              </p14:cNvPr>
              <p14:cNvContentPartPr/>
              <p14:nvPr/>
            </p14:nvContentPartPr>
            <p14:xfrm>
              <a:off x="7019136" y="5141088"/>
              <a:ext cx="146160" cy="144720"/>
            </p14:xfrm>
          </p:contentPart>
        </mc:Choice>
        <mc:Fallback>
          <p:pic>
            <p:nvPicPr>
              <p:cNvPr id="141" name="Ink 140">
                <a:extLst>
                  <a:ext uri="{FF2B5EF4-FFF2-40B4-BE49-F238E27FC236}">
                    <a16:creationId xmlns:a16="http://schemas.microsoft.com/office/drawing/2014/main" id="{0FA23493-0FE4-604E-9783-DA39F2B183B8}"/>
                  </a:ext>
                </a:extLst>
              </p:cNvPr>
              <p:cNvPicPr/>
              <p:nvPr/>
            </p:nvPicPr>
            <p:blipFill>
              <a:blip r:embed="rId143"/>
              <a:stretch>
                <a:fillRect/>
              </a:stretch>
            </p:blipFill>
            <p:spPr>
              <a:xfrm>
                <a:off x="7011576" y="5133528"/>
                <a:ext cx="1612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2" name="Ink 141">
                <a:extLst>
                  <a:ext uri="{FF2B5EF4-FFF2-40B4-BE49-F238E27FC236}">
                    <a16:creationId xmlns:a16="http://schemas.microsoft.com/office/drawing/2014/main" id="{27122922-3E7D-E746-BF7E-19AADC038E17}"/>
                  </a:ext>
                </a:extLst>
              </p14:cNvPr>
              <p14:cNvContentPartPr/>
              <p14:nvPr/>
            </p14:nvContentPartPr>
            <p14:xfrm>
              <a:off x="7208136" y="5210208"/>
              <a:ext cx="26640" cy="66960"/>
            </p14:xfrm>
          </p:contentPart>
        </mc:Choice>
        <mc:Fallback>
          <p:pic>
            <p:nvPicPr>
              <p:cNvPr id="142" name="Ink 141">
                <a:extLst>
                  <a:ext uri="{FF2B5EF4-FFF2-40B4-BE49-F238E27FC236}">
                    <a16:creationId xmlns:a16="http://schemas.microsoft.com/office/drawing/2014/main" id="{27122922-3E7D-E746-BF7E-19AADC038E17}"/>
                  </a:ext>
                </a:extLst>
              </p:cNvPr>
              <p:cNvPicPr/>
              <p:nvPr/>
            </p:nvPicPr>
            <p:blipFill>
              <a:blip r:embed="rId145"/>
              <a:stretch>
                <a:fillRect/>
              </a:stretch>
            </p:blipFill>
            <p:spPr>
              <a:xfrm>
                <a:off x="7200576" y="5202648"/>
                <a:ext cx="417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3" name="Ink 142">
                <a:extLst>
                  <a:ext uri="{FF2B5EF4-FFF2-40B4-BE49-F238E27FC236}">
                    <a16:creationId xmlns:a16="http://schemas.microsoft.com/office/drawing/2014/main" id="{533CC160-7AB0-A440-80C4-178B62F993F5}"/>
                  </a:ext>
                </a:extLst>
              </p14:cNvPr>
              <p14:cNvContentPartPr/>
              <p14:nvPr/>
            </p14:nvContentPartPr>
            <p14:xfrm>
              <a:off x="7211376" y="5114448"/>
              <a:ext cx="166680" cy="182880"/>
            </p14:xfrm>
          </p:contentPart>
        </mc:Choice>
        <mc:Fallback>
          <p:pic>
            <p:nvPicPr>
              <p:cNvPr id="143" name="Ink 142">
                <a:extLst>
                  <a:ext uri="{FF2B5EF4-FFF2-40B4-BE49-F238E27FC236}">
                    <a16:creationId xmlns:a16="http://schemas.microsoft.com/office/drawing/2014/main" id="{533CC160-7AB0-A440-80C4-178B62F993F5}"/>
                  </a:ext>
                </a:extLst>
              </p:cNvPr>
              <p:cNvPicPr/>
              <p:nvPr/>
            </p:nvPicPr>
            <p:blipFill>
              <a:blip r:embed="rId147"/>
              <a:stretch>
                <a:fillRect/>
              </a:stretch>
            </p:blipFill>
            <p:spPr>
              <a:xfrm>
                <a:off x="7203816" y="5106888"/>
                <a:ext cx="181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4" name="Ink 143">
                <a:extLst>
                  <a:ext uri="{FF2B5EF4-FFF2-40B4-BE49-F238E27FC236}">
                    <a16:creationId xmlns:a16="http://schemas.microsoft.com/office/drawing/2014/main" id="{60471F59-0FD4-CC4E-AE91-4306746BDA82}"/>
                  </a:ext>
                </a:extLst>
              </p14:cNvPr>
              <p14:cNvContentPartPr/>
              <p14:nvPr/>
            </p14:nvContentPartPr>
            <p14:xfrm>
              <a:off x="7230816" y="5078448"/>
              <a:ext cx="343800" cy="158040"/>
            </p14:xfrm>
          </p:contentPart>
        </mc:Choice>
        <mc:Fallback>
          <p:pic>
            <p:nvPicPr>
              <p:cNvPr id="144" name="Ink 143">
                <a:extLst>
                  <a:ext uri="{FF2B5EF4-FFF2-40B4-BE49-F238E27FC236}">
                    <a16:creationId xmlns:a16="http://schemas.microsoft.com/office/drawing/2014/main" id="{60471F59-0FD4-CC4E-AE91-4306746BDA82}"/>
                  </a:ext>
                </a:extLst>
              </p:cNvPr>
              <p:cNvPicPr/>
              <p:nvPr/>
            </p:nvPicPr>
            <p:blipFill>
              <a:blip r:embed="rId149"/>
              <a:stretch>
                <a:fillRect/>
              </a:stretch>
            </p:blipFill>
            <p:spPr>
              <a:xfrm>
                <a:off x="7223256" y="5070888"/>
                <a:ext cx="3589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57" name="Ink 156">
                <a:extLst>
                  <a:ext uri="{FF2B5EF4-FFF2-40B4-BE49-F238E27FC236}">
                    <a16:creationId xmlns:a16="http://schemas.microsoft.com/office/drawing/2014/main" id="{7D4FFFD4-88DB-2A4B-A3C8-8B348C5A2187}"/>
                  </a:ext>
                </a:extLst>
              </p14:cNvPr>
              <p14:cNvContentPartPr/>
              <p14:nvPr/>
            </p14:nvContentPartPr>
            <p14:xfrm>
              <a:off x="7720056" y="5033448"/>
              <a:ext cx="148320" cy="243000"/>
            </p14:xfrm>
          </p:contentPart>
        </mc:Choice>
        <mc:Fallback>
          <p:pic>
            <p:nvPicPr>
              <p:cNvPr id="157" name="Ink 156">
                <a:extLst>
                  <a:ext uri="{FF2B5EF4-FFF2-40B4-BE49-F238E27FC236}">
                    <a16:creationId xmlns:a16="http://schemas.microsoft.com/office/drawing/2014/main" id="{7D4FFFD4-88DB-2A4B-A3C8-8B348C5A2187}"/>
                  </a:ext>
                </a:extLst>
              </p:cNvPr>
              <p:cNvPicPr/>
              <p:nvPr/>
            </p:nvPicPr>
            <p:blipFill>
              <a:blip r:embed="rId151"/>
              <a:stretch>
                <a:fillRect/>
              </a:stretch>
            </p:blipFill>
            <p:spPr>
              <a:xfrm>
                <a:off x="7712496" y="5025888"/>
                <a:ext cx="163440" cy="258120"/>
              </a:xfrm>
              <a:prstGeom prst="rect">
                <a:avLst/>
              </a:prstGeom>
            </p:spPr>
          </p:pic>
        </mc:Fallback>
      </mc:AlternateContent>
      <p:grpSp>
        <p:nvGrpSpPr>
          <p:cNvPr id="162" name="Group 161">
            <a:extLst>
              <a:ext uri="{FF2B5EF4-FFF2-40B4-BE49-F238E27FC236}">
                <a16:creationId xmlns:a16="http://schemas.microsoft.com/office/drawing/2014/main" id="{4E635293-20D8-2D4F-9CCA-B9059036D395}"/>
              </a:ext>
            </a:extLst>
          </p:cNvPr>
          <p:cNvGrpSpPr/>
          <p:nvPr/>
        </p:nvGrpSpPr>
        <p:grpSpPr>
          <a:xfrm>
            <a:off x="8051616" y="4172328"/>
            <a:ext cx="3476160" cy="1107720"/>
            <a:chOff x="8051616" y="4172328"/>
            <a:chExt cx="3476160" cy="1107720"/>
          </a:xfrm>
        </p:grpSpPr>
        <mc:AlternateContent xmlns:mc="http://schemas.openxmlformats.org/markup-compatibility/2006">
          <mc:Choice xmlns:p14="http://schemas.microsoft.com/office/powerpoint/2010/main" Requires="p14">
            <p:contentPart p14:bwMode="auto" r:id="rId152">
              <p14:nvContentPartPr>
                <p14:cNvPr id="115" name="Ink 114">
                  <a:extLst>
                    <a:ext uri="{FF2B5EF4-FFF2-40B4-BE49-F238E27FC236}">
                      <a16:creationId xmlns:a16="http://schemas.microsoft.com/office/drawing/2014/main" id="{50512392-1EF8-4748-BD93-139496B4B7BD}"/>
                    </a:ext>
                  </a:extLst>
                </p14:cNvPr>
                <p14:cNvContentPartPr/>
                <p14:nvPr/>
              </p14:nvContentPartPr>
              <p14:xfrm>
                <a:off x="8051616" y="4691448"/>
                <a:ext cx="163080" cy="111960"/>
              </p14:xfrm>
            </p:contentPart>
          </mc:Choice>
          <mc:Fallback>
            <p:pic>
              <p:nvPicPr>
                <p:cNvPr id="115" name="Ink 114">
                  <a:extLst>
                    <a:ext uri="{FF2B5EF4-FFF2-40B4-BE49-F238E27FC236}">
                      <a16:creationId xmlns:a16="http://schemas.microsoft.com/office/drawing/2014/main" id="{50512392-1EF8-4748-BD93-139496B4B7BD}"/>
                    </a:ext>
                  </a:extLst>
                </p:cNvPr>
                <p:cNvPicPr/>
                <p:nvPr/>
              </p:nvPicPr>
              <p:blipFill>
                <a:blip r:embed="rId153"/>
                <a:stretch>
                  <a:fillRect/>
                </a:stretch>
              </p:blipFill>
              <p:spPr>
                <a:xfrm>
                  <a:off x="8044416" y="4683888"/>
                  <a:ext cx="1782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7" name="Ink 116">
                  <a:extLst>
                    <a:ext uri="{FF2B5EF4-FFF2-40B4-BE49-F238E27FC236}">
                      <a16:creationId xmlns:a16="http://schemas.microsoft.com/office/drawing/2014/main" id="{0A433C26-689C-834A-9371-F714E79B736F}"/>
                    </a:ext>
                  </a:extLst>
                </p14:cNvPr>
                <p14:cNvContentPartPr/>
                <p14:nvPr/>
              </p14:nvContentPartPr>
              <p14:xfrm>
                <a:off x="8435376" y="4636728"/>
                <a:ext cx="551880" cy="375480"/>
              </p14:xfrm>
            </p:contentPart>
          </mc:Choice>
          <mc:Fallback>
            <p:pic>
              <p:nvPicPr>
                <p:cNvPr id="117" name="Ink 116">
                  <a:extLst>
                    <a:ext uri="{FF2B5EF4-FFF2-40B4-BE49-F238E27FC236}">
                      <a16:creationId xmlns:a16="http://schemas.microsoft.com/office/drawing/2014/main" id="{0A433C26-689C-834A-9371-F714E79B736F}"/>
                    </a:ext>
                  </a:extLst>
                </p:cNvPr>
                <p:cNvPicPr/>
                <p:nvPr/>
              </p:nvPicPr>
              <p:blipFill>
                <a:blip r:embed="rId155"/>
                <a:stretch>
                  <a:fillRect/>
                </a:stretch>
              </p:blipFill>
              <p:spPr>
                <a:xfrm>
                  <a:off x="8427816" y="4629168"/>
                  <a:ext cx="5670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8" name="Ink 117">
                  <a:extLst>
                    <a:ext uri="{FF2B5EF4-FFF2-40B4-BE49-F238E27FC236}">
                      <a16:creationId xmlns:a16="http://schemas.microsoft.com/office/drawing/2014/main" id="{F510F73E-2846-594B-8304-2804BFCBC78E}"/>
                    </a:ext>
                  </a:extLst>
                </p14:cNvPr>
                <p14:cNvContentPartPr/>
                <p14:nvPr/>
              </p14:nvContentPartPr>
              <p14:xfrm>
                <a:off x="8996256" y="4504608"/>
                <a:ext cx="276840" cy="255960"/>
              </p14:xfrm>
            </p:contentPart>
          </mc:Choice>
          <mc:Fallback>
            <p:pic>
              <p:nvPicPr>
                <p:cNvPr id="118" name="Ink 117">
                  <a:extLst>
                    <a:ext uri="{FF2B5EF4-FFF2-40B4-BE49-F238E27FC236}">
                      <a16:creationId xmlns:a16="http://schemas.microsoft.com/office/drawing/2014/main" id="{F510F73E-2846-594B-8304-2804BFCBC78E}"/>
                    </a:ext>
                  </a:extLst>
                </p:cNvPr>
                <p:cNvPicPr/>
                <p:nvPr/>
              </p:nvPicPr>
              <p:blipFill>
                <a:blip r:embed="rId157"/>
                <a:stretch>
                  <a:fillRect/>
                </a:stretch>
              </p:blipFill>
              <p:spPr>
                <a:xfrm>
                  <a:off x="8988696" y="4497048"/>
                  <a:ext cx="2919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0" name="Ink 119">
                  <a:extLst>
                    <a:ext uri="{FF2B5EF4-FFF2-40B4-BE49-F238E27FC236}">
                      <a16:creationId xmlns:a16="http://schemas.microsoft.com/office/drawing/2014/main" id="{49CEDB46-776C-B24A-BB62-73BC76BF8547}"/>
                    </a:ext>
                  </a:extLst>
                </p14:cNvPr>
                <p14:cNvContentPartPr/>
                <p14:nvPr/>
              </p14:nvContentPartPr>
              <p14:xfrm>
                <a:off x="9510696" y="4321008"/>
                <a:ext cx="230400" cy="517680"/>
              </p14:xfrm>
            </p:contentPart>
          </mc:Choice>
          <mc:Fallback>
            <p:pic>
              <p:nvPicPr>
                <p:cNvPr id="120" name="Ink 119">
                  <a:extLst>
                    <a:ext uri="{FF2B5EF4-FFF2-40B4-BE49-F238E27FC236}">
                      <a16:creationId xmlns:a16="http://schemas.microsoft.com/office/drawing/2014/main" id="{49CEDB46-776C-B24A-BB62-73BC76BF8547}"/>
                    </a:ext>
                  </a:extLst>
                </p:cNvPr>
                <p:cNvPicPr/>
                <p:nvPr/>
              </p:nvPicPr>
              <p:blipFill>
                <a:blip r:embed="rId159"/>
                <a:stretch>
                  <a:fillRect/>
                </a:stretch>
              </p:blipFill>
              <p:spPr>
                <a:xfrm>
                  <a:off x="9503496" y="4313808"/>
                  <a:ext cx="24516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1" name="Ink 120">
                  <a:extLst>
                    <a:ext uri="{FF2B5EF4-FFF2-40B4-BE49-F238E27FC236}">
                      <a16:creationId xmlns:a16="http://schemas.microsoft.com/office/drawing/2014/main" id="{F1AB98FB-4FA2-4646-8CC9-B7C14EE762C6}"/>
                    </a:ext>
                  </a:extLst>
                </p14:cNvPr>
                <p14:cNvContentPartPr/>
                <p14:nvPr/>
              </p14:nvContentPartPr>
              <p14:xfrm>
                <a:off x="9434736" y="4612968"/>
                <a:ext cx="210960" cy="27000"/>
              </p14:xfrm>
            </p:contentPart>
          </mc:Choice>
          <mc:Fallback>
            <p:pic>
              <p:nvPicPr>
                <p:cNvPr id="121" name="Ink 120">
                  <a:extLst>
                    <a:ext uri="{FF2B5EF4-FFF2-40B4-BE49-F238E27FC236}">
                      <a16:creationId xmlns:a16="http://schemas.microsoft.com/office/drawing/2014/main" id="{F1AB98FB-4FA2-4646-8CC9-B7C14EE762C6}"/>
                    </a:ext>
                  </a:extLst>
                </p:cNvPr>
                <p:cNvPicPr/>
                <p:nvPr/>
              </p:nvPicPr>
              <p:blipFill>
                <a:blip r:embed="rId161"/>
                <a:stretch>
                  <a:fillRect/>
                </a:stretch>
              </p:blipFill>
              <p:spPr>
                <a:xfrm>
                  <a:off x="9427176" y="4605408"/>
                  <a:ext cx="2260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2" name="Ink 121">
                  <a:extLst>
                    <a:ext uri="{FF2B5EF4-FFF2-40B4-BE49-F238E27FC236}">
                      <a16:creationId xmlns:a16="http://schemas.microsoft.com/office/drawing/2014/main" id="{32C8D4B8-E2DC-754F-9CD1-55790F50DF53}"/>
                    </a:ext>
                  </a:extLst>
                </p14:cNvPr>
                <p14:cNvContentPartPr/>
                <p14:nvPr/>
              </p14:nvContentPartPr>
              <p14:xfrm>
                <a:off x="9678096" y="4356648"/>
                <a:ext cx="183600" cy="371160"/>
              </p14:xfrm>
            </p:contentPart>
          </mc:Choice>
          <mc:Fallback>
            <p:pic>
              <p:nvPicPr>
                <p:cNvPr id="122" name="Ink 121">
                  <a:extLst>
                    <a:ext uri="{FF2B5EF4-FFF2-40B4-BE49-F238E27FC236}">
                      <a16:creationId xmlns:a16="http://schemas.microsoft.com/office/drawing/2014/main" id="{32C8D4B8-E2DC-754F-9CD1-55790F50DF53}"/>
                    </a:ext>
                  </a:extLst>
                </p:cNvPr>
                <p:cNvPicPr/>
                <p:nvPr/>
              </p:nvPicPr>
              <p:blipFill>
                <a:blip r:embed="rId163"/>
                <a:stretch>
                  <a:fillRect/>
                </a:stretch>
              </p:blipFill>
              <p:spPr>
                <a:xfrm>
                  <a:off x="9670536" y="4349088"/>
                  <a:ext cx="1987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3" name="Ink 122">
                  <a:extLst>
                    <a:ext uri="{FF2B5EF4-FFF2-40B4-BE49-F238E27FC236}">
                      <a16:creationId xmlns:a16="http://schemas.microsoft.com/office/drawing/2014/main" id="{2D37DDA2-F6E3-AE43-8F17-800B18143EF6}"/>
                    </a:ext>
                  </a:extLst>
                </p14:cNvPr>
                <p14:cNvContentPartPr/>
                <p14:nvPr/>
              </p14:nvContentPartPr>
              <p14:xfrm>
                <a:off x="9801216" y="4461408"/>
                <a:ext cx="227880" cy="247680"/>
              </p14:xfrm>
            </p:contentPart>
          </mc:Choice>
          <mc:Fallback>
            <p:pic>
              <p:nvPicPr>
                <p:cNvPr id="123" name="Ink 122">
                  <a:extLst>
                    <a:ext uri="{FF2B5EF4-FFF2-40B4-BE49-F238E27FC236}">
                      <a16:creationId xmlns:a16="http://schemas.microsoft.com/office/drawing/2014/main" id="{2D37DDA2-F6E3-AE43-8F17-800B18143EF6}"/>
                    </a:ext>
                  </a:extLst>
                </p:cNvPr>
                <p:cNvPicPr/>
                <p:nvPr/>
              </p:nvPicPr>
              <p:blipFill>
                <a:blip r:embed="rId165"/>
                <a:stretch>
                  <a:fillRect/>
                </a:stretch>
              </p:blipFill>
              <p:spPr>
                <a:xfrm>
                  <a:off x="9793656" y="4453848"/>
                  <a:ext cx="2430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4" name="Ink 123">
                  <a:extLst>
                    <a:ext uri="{FF2B5EF4-FFF2-40B4-BE49-F238E27FC236}">
                      <a16:creationId xmlns:a16="http://schemas.microsoft.com/office/drawing/2014/main" id="{19B5F3CA-0A31-774C-B588-B41A51495B0D}"/>
                    </a:ext>
                  </a:extLst>
                </p14:cNvPr>
                <p14:cNvContentPartPr/>
                <p14:nvPr/>
              </p14:nvContentPartPr>
              <p14:xfrm>
                <a:off x="9911736" y="4561128"/>
                <a:ext cx="111960" cy="28440"/>
              </p14:xfrm>
            </p:contentPart>
          </mc:Choice>
          <mc:Fallback>
            <p:pic>
              <p:nvPicPr>
                <p:cNvPr id="124" name="Ink 123">
                  <a:extLst>
                    <a:ext uri="{FF2B5EF4-FFF2-40B4-BE49-F238E27FC236}">
                      <a16:creationId xmlns:a16="http://schemas.microsoft.com/office/drawing/2014/main" id="{19B5F3CA-0A31-774C-B588-B41A51495B0D}"/>
                    </a:ext>
                  </a:extLst>
                </p:cNvPr>
                <p:cNvPicPr/>
                <p:nvPr/>
              </p:nvPicPr>
              <p:blipFill>
                <a:blip r:embed="rId167"/>
                <a:stretch>
                  <a:fillRect/>
                </a:stretch>
              </p:blipFill>
              <p:spPr>
                <a:xfrm>
                  <a:off x="9904176" y="4553568"/>
                  <a:ext cx="1267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5" name="Ink 124">
                  <a:extLst>
                    <a:ext uri="{FF2B5EF4-FFF2-40B4-BE49-F238E27FC236}">
                      <a16:creationId xmlns:a16="http://schemas.microsoft.com/office/drawing/2014/main" id="{173A8988-8673-654A-B880-D913B412B9F6}"/>
                    </a:ext>
                  </a:extLst>
                </p14:cNvPr>
                <p14:cNvContentPartPr/>
                <p14:nvPr/>
              </p14:nvContentPartPr>
              <p14:xfrm>
                <a:off x="10074816" y="4358448"/>
                <a:ext cx="108000" cy="384480"/>
              </p14:xfrm>
            </p:contentPart>
          </mc:Choice>
          <mc:Fallback>
            <p:pic>
              <p:nvPicPr>
                <p:cNvPr id="125" name="Ink 124">
                  <a:extLst>
                    <a:ext uri="{FF2B5EF4-FFF2-40B4-BE49-F238E27FC236}">
                      <a16:creationId xmlns:a16="http://schemas.microsoft.com/office/drawing/2014/main" id="{173A8988-8673-654A-B880-D913B412B9F6}"/>
                    </a:ext>
                  </a:extLst>
                </p:cNvPr>
                <p:cNvPicPr/>
                <p:nvPr/>
              </p:nvPicPr>
              <p:blipFill>
                <a:blip r:embed="rId169"/>
                <a:stretch>
                  <a:fillRect/>
                </a:stretch>
              </p:blipFill>
              <p:spPr>
                <a:xfrm>
                  <a:off x="10067256" y="4350888"/>
                  <a:ext cx="1231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6" name="Ink 125">
                  <a:extLst>
                    <a:ext uri="{FF2B5EF4-FFF2-40B4-BE49-F238E27FC236}">
                      <a16:creationId xmlns:a16="http://schemas.microsoft.com/office/drawing/2014/main" id="{3298E86E-416E-E643-BB20-2955E58E9ED4}"/>
                    </a:ext>
                  </a:extLst>
                </p14:cNvPr>
                <p14:cNvContentPartPr/>
                <p14:nvPr/>
              </p14:nvContentPartPr>
              <p14:xfrm>
                <a:off x="10284336" y="4516128"/>
                <a:ext cx="176040" cy="168120"/>
              </p14:xfrm>
            </p:contentPart>
          </mc:Choice>
          <mc:Fallback>
            <p:pic>
              <p:nvPicPr>
                <p:cNvPr id="126" name="Ink 125">
                  <a:extLst>
                    <a:ext uri="{FF2B5EF4-FFF2-40B4-BE49-F238E27FC236}">
                      <a16:creationId xmlns:a16="http://schemas.microsoft.com/office/drawing/2014/main" id="{3298E86E-416E-E643-BB20-2955E58E9ED4}"/>
                    </a:ext>
                  </a:extLst>
                </p:cNvPr>
                <p:cNvPicPr/>
                <p:nvPr/>
              </p:nvPicPr>
              <p:blipFill>
                <a:blip r:embed="rId171"/>
                <a:stretch>
                  <a:fillRect/>
                </a:stretch>
              </p:blipFill>
              <p:spPr>
                <a:xfrm>
                  <a:off x="10276776" y="4508568"/>
                  <a:ext cx="1911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7" name="Ink 126">
                  <a:extLst>
                    <a:ext uri="{FF2B5EF4-FFF2-40B4-BE49-F238E27FC236}">
                      <a16:creationId xmlns:a16="http://schemas.microsoft.com/office/drawing/2014/main" id="{294075F7-2942-A444-BBDB-855ABF59BAF8}"/>
                    </a:ext>
                  </a:extLst>
                </p14:cNvPr>
                <p14:cNvContentPartPr/>
                <p14:nvPr/>
              </p14:nvContentPartPr>
              <p14:xfrm>
                <a:off x="10313856" y="4578408"/>
                <a:ext cx="127440" cy="17640"/>
              </p14:xfrm>
            </p:contentPart>
          </mc:Choice>
          <mc:Fallback>
            <p:pic>
              <p:nvPicPr>
                <p:cNvPr id="127" name="Ink 126">
                  <a:extLst>
                    <a:ext uri="{FF2B5EF4-FFF2-40B4-BE49-F238E27FC236}">
                      <a16:creationId xmlns:a16="http://schemas.microsoft.com/office/drawing/2014/main" id="{294075F7-2942-A444-BBDB-855ABF59BAF8}"/>
                    </a:ext>
                  </a:extLst>
                </p:cNvPr>
                <p:cNvPicPr/>
                <p:nvPr/>
              </p:nvPicPr>
              <p:blipFill>
                <a:blip r:embed="rId173"/>
                <a:stretch>
                  <a:fillRect/>
                </a:stretch>
              </p:blipFill>
              <p:spPr>
                <a:xfrm>
                  <a:off x="10306296" y="4570848"/>
                  <a:ext cx="1425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8" name="Ink 127">
                  <a:extLst>
                    <a:ext uri="{FF2B5EF4-FFF2-40B4-BE49-F238E27FC236}">
                      <a16:creationId xmlns:a16="http://schemas.microsoft.com/office/drawing/2014/main" id="{980C08A0-1496-CD4B-96FF-2692CD661A28}"/>
                    </a:ext>
                  </a:extLst>
                </p14:cNvPr>
                <p14:cNvContentPartPr/>
                <p14:nvPr/>
              </p14:nvContentPartPr>
              <p14:xfrm>
                <a:off x="10633536" y="4363848"/>
                <a:ext cx="33840" cy="307800"/>
              </p14:xfrm>
            </p:contentPart>
          </mc:Choice>
          <mc:Fallback>
            <p:pic>
              <p:nvPicPr>
                <p:cNvPr id="128" name="Ink 127">
                  <a:extLst>
                    <a:ext uri="{FF2B5EF4-FFF2-40B4-BE49-F238E27FC236}">
                      <a16:creationId xmlns:a16="http://schemas.microsoft.com/office/drawing/2014/main" id="{980C08A0-1496-CD4B-96FF-2692CD661A28}"/>
                    </a:ext>
                  </a:extLst>
                </p:cNvPr>
                <p:cNvPicPr/>
                <p:nvPr/>
              </p:nvPicPr>
              <p:blipFill>
                <a:blip r:embed="rId175"/>
                <a:stretch>
                  <a:fillRect/>
                </a:stretch>
              </p:blipFill>
              <p:spPr>
                <a:xfrm>
                  <a:off x="10625976" y="4356288"/>
                  <a:ext cx="489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9" name="Ink 128">
                  <a:extLst>
                    <a:ext uri="{FF2B5EF4-FFF2-40B4-BE49-F238E27FC236}">
                      <a16:creationId xmlns:a16="http://schemas.microsoft.com/office/drawing/2014/main" id="{7F9CE567-3B7D-8841-A152-76CF9F4C8165}"/>
                    </a:ext>
                  </a:extLst>
                </p14:cNvPr>
                <p14:cNvContentPartPr/>
                <p14:nvPr/>
              </p14:nvContentPartPr>
              <p14:xfrm>
                <a:off x="10685736" y="4387608"/>
                <a:ext cx="54000" cy="311040"/>
              </p14:xfrm>
            </p:contentPart>
          </mc:Choice>
          <mc:Fallback>
            <p:pic>
              <p:nvPicPr>
                <p:cNvPr id="129" name="Ink 128">
                  <a:extLst>
                    <a:ext uri="{FF2B5EF4-FFF2-40B4-BE49-F238E27FC236}">
                      <a16:creationId xmlns:a16="http://schemas.microsoft.com/office/drawing/2014/main" id="{7F9CE567-3B7D-8841-A152-76CF9F4C8165}"/>
                    </a:ext>
                  </a:extLst>
                </p:cNvPr>
                <p:cNvPicPr/>
                <p:nvPr/>
              </p:nvPicPr>
              <p:blipFill>
                <a:blip r:embed="rId177"/>
                <a:stretch>
                  <a:fillRect/>
                </a:stretch>
              </p:blipFill>
              <p:spPr>
                <a:xfrm>
                  <a:off x="10678176" y="4380048"/>
                  <a:ext cx="691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0" name="Ink 129">
                  <a:extLst>
                    <a:ext uri="{FF2B5EF4-FFF2-40B4-BE49-F238E27FC236}">
                      <a16:creationId xmlns:a16="http://schemas.microsoft.com/office/drawing/2014/main" id="{67835760-79F6-774E-8103-5A40F9A88E8A}"/>
                    </a:ext>
                  </a:extLst>
                </p14:cNvPr>
                <p14:cNvContentPartPr/>
                <p14:nvPr/>
              </p14:nvContentPartPr>
              <p14:xfrm>
                <a:off x="10697976" y="4334328"/>
                <a:ext cx="233640" cy="360000"/>
              </p14:xfrm>
            </p:contentPart>
          </mc:Choice>
          <mc:Fallback>
            <p:pic>
              <p:nvPicPr>
                <p:cNvPr id="130" name="Ink 129">
                  <a:extLst>
                    <a:ext uri="{FF2B5EF4-FFF2-40B4-BE49-F238E27FC236}">
                      <a16:creationId xmlns:a16="http://schemas.microsoft.com/office/drawing/2014/main" id="{67835760-79F6-774E-8103-5A40F9A88E8A}"/>
                    </a:ext>
                  </a:extLst>
                </p:cNvPr>
                <p:cNvPicPr/>
                <p:nvPr/>
              </p:nvPicPr>
              <p:blipFill>
                <a:blip r:embed="rId179"/>
                <a:stretch>
                  <a:fillRect/>
                </a:stretch>
              </p:blipFill>
              <p:spPr>
                <a:xfrm>
                  <a:off x="10690416" y="4326768"/>
                  <a:ext cx="24876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6" name="Ink 145">
                  <a:extLst>
                    <a:ext uri="{FF2B5EF4-FFF2-40B4-BE49-F238E27FC236}">
                      <a16:creationId xmlns:a16="http://schemas.microsoft.com/office/drawing/2014/main" id="{F4798F87-0ED9-D84C-8B17-A4CCEDB0E3A3}"/>
                    </a:ext>
                  </a:extLst>
                </p14:cNvPr>
                <p14:cNvContentPartPr/>
                <p14:nvPr/>
              </p14:nvContentPartPr>
              <p14:xfrm>
                <a:off x="8181576" y="5070528"/>
                <a:ext cx="255960" cy="209520"/>
              </p14:xfrm>
            </p:contentPart>
          </mc:Choice>
          <mc:Fallback>
            <p:pic>
              <p:nvPicPr>
                <p:cNvPr id="146" name="Ink 145">
                  <a:extLst>
                    <a:ext uri="{FF2B5EF4-FFF2-40B4-BE49-F238E27FC236}">
                      <a16:creationId xmlns:a16="http://schemas.microsoft.com/office/drawing/2014/main" id="{F4798F87-0ED9-D84C-8B17-A4CCEDB0E3A3}"/>
                    </a:ext>
                  </a:extLst>
                </p:cNvPr>
                <p:cNvPicPr/>
                <p:nvPr/>
              </p:nvPicPr>
              <p:blipFill>
                <a:blip r:embed="rId181"/>
                <a:stretch>
                  <a:fillRect/>
                </a:stretch>
              </p:blipFill>
              <p:spPr>
                <a:xfrm>
                  <a:off x="8174016" y="5062968"/>
                  <a:ext cx="271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7" name="Ink 146">
                  <a:extLst>
                    <a:ext uri="{FF2B5EF4-FFF2-40B4-BE49-F238E27FC236}">
                      <a16:creationId xmlns:a16="http://schemas.microsoft.com/office/drawing/2014/main" id="{805EB731-DEE8-9347-AE2F-D865E9A618F3}"/>
                    </a:ext>
                  </a:extLst>
                </p14:cNvPr>
                <p14:cNvContentPartPr/>
                <p14:nvPr/>
              </p14:nvContentPartPr>
              <p14:xfrm>
                <a:off x="8405856" y="5097888"/>
                <a:ext cx="14760" cy="23760"/>
              </p14:xfrm>
            </p:contentPart>
          </mc:Choice>
          <mc:Fallback>
            <p:pic>
              <p:nvPicPr>
                <p:cNvPr id="147" name="Ink 146">
                  <a:extLst>
                    <a:ext uri="{FF2B5EF4-FFF2-40B4-BE49-F238E27FC236}">
                      <a16:creationId xmlns:a16="http://schemas.microsoft.com/office/drawing/2014/main" id="{805EB731-DEE8-9347-AE2F-D865E9A618F3}"/>
                    </a:ext>
                  </a:extLst>
                </p:cNvPr>
                <p:cNvPicPr/>
                <p:nvPr/>
              </p:nvPicPr>
              <p:blipFill>
                <a:blip r:embed="rId183"/>
                <a:stretch>
                  <a:fillRect/>
                </a:stretch>
              </p:blipFill>
              <p:spPr>
                <a:xfrm>
                  <a:off x="8398296" y="5090328"/>
                  <a:ext cx="298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8" name="Ink 147">
                  <a:extLst>
                    <a:ext uri="{FF2B5EF4-FFF2-40B4-BE49-F238E27FC236}">
                      <a16:creationId xmlns:a16="http://schemas.microsoft.com/office/drawing/2014/main" id="{FB539C98-9088-0C47-B108-9B5061374EF7}"/>
                    </a:ext>
                  </a:extLst>
                </p14:cNvPr>
                <p14:cNvContentPartPr/>
                <p14:nvPr/>
              </p14:nvContentPartPr>
              <p14:xfrm>
                <a:off x="8477496" y="5109048"/>
                <a:ext cx="737640" cy="167400"/>
              </p14:xfrm>
            </p:contentPart>
          </mc:Choice>
          <mc:Fallback>
            <p:pic>
              <p:nvPicPr>
                <p:cNvPr id="148" name="Ink 147">
                  <a:extLst>
                    <a:ext uri="{FF2B5EF4-FFF2-40B4-BE49-F238E27FC236}">
                      <a16:creationId xmlns:a16="http://schemas.microsoft.com/office/drawing/2014/main" id="{FB539C98-9088-0C47-B108-9B5061374EF7}"/>
                    </a:ext>
                  </a:extLst>
                </p:cNvPr>
                <p:cNvPicPr/>
                <p:nvPr/>
              </p:nvPicPr>
              <p:blipFill>
                <a:blip r:embed="rId185"/>
                <a:stretch>
                  <a:fillRect/>
                </a:stretch>
              </p:blipFill>
              <p:spPr>
                <a:xfrm>
                  <a:off x="8469936" y="5101848"/>
                  <a:ext cx="7524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2" name="Ink 151">
                  <a:extLst>
                    <a:ext uri="{FF2B5EF4-FFF2-40B4-BE49-F238E27FC236}">
                      <a16:creationId xmlns:a16="http://schemas.microsoft.com/office/drawing/2014/main" id="{96D0C020-23B1-E742-99D8-3A57A6AA738B}"/>
                    </a:ext>
                  </a:extLst>
                </p14:cNvPr>
                <p14:cNvContentPartPr/>
                <p14:nvPr/>
              </p14:nvContentPartPr>
              <p14:xfrm>
                <a:off x="9205416" y="5060448"/>
                <a:ext cx="14040" cy="5040"/>
              </p14:xfrm>
            </p:contentPart>
          </mc:Choice>
          <mc:Fallback>
            <p:pic>
              <p:nvPicPr>
                <p:cNvPr id="152" name="Ink 151">
                  <a:extLst>
                    <a:ext uri="{FF2B5EF4-FFF2-40B4-BE49-F238E27FC236}">
                      <a16:creationId xmlns:a16="http://schemas.microsoft.com/office/drawing/2014/main" id="{96D0C020-23B1-E742-99D8-3A57A6AA738B}"/>
                    </a:ext>
                  </a:extLst>
                </p:cNvPr>
                <p:cNvPicPr/>
                <p:nvPr/>
              </p:nvPicPr>
              <p:blipFill>
                <a:blip r:embed="rId187"/>
                <a:stretch>
                  <a:fillRect/>
                </a:stretch>
              </p:blipFill>
              <p:spPr>
                <a:xfrm>
                  <a:off x="9197856" y="5052888"/>
                  <a:ext cx="291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3" name="Ink 152">
                  <a:extLst>
                    <a:ext uri="{FF2B5EF4-FFF2-40B4-BE49-F238E27FC236}">
                      <a16:creationId xmlns:a16="http://schemas.microsoft.com/office/drawing/2014/main" id="{FBAF144D-BCFE-3140-8843-4CD04A2C3D5A}"/>
                    </a:ext>
                  </a:extLst>
                </p14:cNvPr>
                <p14:cNvContentPartPr/>
                <p14:nvPr/>
              </p14:nvContentPartPr>
              <p14:xfrm>
                <a:off x="9250056" y="5132808"/>
                <a:ext cx="104760" cy="117360"/>
              </p14:xfrm>
            </p:contentPart>
          </mc:Choice>
          <mc:Fallback>
            <p:pic>
              <p:nvPicPr>
                <p:cNvPr id="153" name="Ink 152">
                  <a:extLst>
                    <a:ext uri="{FF2B5EF4-FFF2-40B4-BE49-F238E27FC236}">
                      <a16:creationId xmlns:a16="http://schemas.microsoft.com/office/drawing/2014/main" id="{FBAF144D-BCFE-3140-8843-4CD04A2C3D5A}"/>
                    </a:ext>
                  </a:extLst>
                </p:cNvPr>
                <p:cNvPicPr/>
                <p:nvPr/>
              </p:nvPicPr>
              <p:blipFill>
                <a:blip r:embed="rId189"/>
                <a:stretch>
                  <a:fillRect/>
                </a:stretch>
              </p:blipFill>
              <p:spPr>
                <a:xfrm>
                  <a:off x="9242496" y="5125248"/>
                  <a:ext cx="1195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4" name="Ink 153">
                  <a:extLst>
                    <a:ext uri="{FF2B5EF4-FFF2-40B4-BE49-F238E27FC236}">
                      <a16:creationId xmlns:a16="http://schemas.microsoft.com/office/drawing/2014/main" id="{A8EC8268-AA43-BF4B-9083-29CCFD61E67E}"/>
                    </a:ext>
                  </a:extLst>
                </p14:cNvPr>
                <p14:cNvContentPartPr/>
                <p14:nvPr/>
              </p14:nvContentPartPr>
              <p14:xfrm>
                <a:off x="9399096" y="5138208"/>
                <a:ext cx="154080" cy="105120"/>
              </p14:xfrm>
            </p:contentPart>
          </mc:Choice>
          <mc:Fallback>
            <p:pic>
              <p:nvPicPr>
                <p:cNvPr id="154" name="Ink 153">
                  <a:extLst>
                    <a:ext uri="{FF2B5EF4-FFF2-40B4-BE49-F238E27FC236}">
                      <a16:creationId xmlns:a16="http://schemas.microsoft.com/office/drawing/2014/main" id="{A8EC8268-AA43-BF4B-9083-29CCFD61E67E}"/>
                    </a:ext>
                  </a:extLst>
                </p:cNvPr>
                <p:cNvPicPr/>
                <p:nvPr/>
              </p:nvPicPr>
              <p:blipFill>
                <a:blip r:embed="rId191"/>
                <a:stretch>
                  <a:fillRect/>
                </a:stretch>
              </p:blipFill>
              <p:spPr>
                <a:xfrm>
                  <a:off x="9391536" y="5130648"/>
                  <a:ext cx="1692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5" name="Ink 154">
                  <a:extLst>
                    <a:ext uri="{FF2B5EF4-FFF2-40B4-BE49-F238E27FC236}">
                      <a16:creationId xmlns:a16="http://schemas.microsoft.com/office/drawing/2014/main" id="{3C37A4EE-4104-D940-B484-F3432F7ADBD6}"/>
                    </a:ext>
                  </a:extLst>
                </p14:cNvPr>
                <p14:cNvContentPartPr/>
                <p14:nvPr/>
              </p14:nvContentPartPr>
              <p14:xfrm>
                <a:off x="9548496" y="5096448"/>
                <a:ext cx="87480" cy="106200"/>
              </p14:xfrm>
            </p:contentPart>
          </mc:Choice>
          <mc:Fallback>
            <p:pic>
              <p:nvPicPr>
                <p:cNvPr id="155" name="Ink 154">
                  <a:extLst>
                    <a:ext uri="{FF2B5EF4-FFF2-40B4-BE49-F238E27FC236}">
                      <a16:creationId xmlns:a16="http://schemas.microsoft.com/office/drawing/2014/main" id="{3C37A4EE-4104-D940-B484-F3432F7ADBD6}"/>
                    </a:ext>
                  </a:extLst>
                </p:cNvPr>
                <p:cNvPicPr/>
                <p:nvPr/>
              </p:nvPicPr>
              <p:blipFill>
                <a:blip r:embed="rId193"/>
                <a:stretch>
                  <a:fillRect/>
                </a:stretch>
              </p:blipFill>
              <p:spPr>
                <a:xfrm>
                  <a:off x="9540936" y="5088888"/>
                  <a:ext cx="1026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8" name="Ink 157">
                  <a:extLst>
                    <a:ext uri="{FF2B5EF4-FFF2-40B4-BE49-F238E27FC236}">
                      <a16:creationId xmlns:a16="http://schemas.microsoft.com/office/drawing/2014/main" id="{7F682F19-C493-CB48-A98D-A77E388B4416}"/>
                    </a:ext>
                  </a:extLst>
                </p14:cNvPr>
                <p14:cNvContentPartPr/>
                <p14:nvPr/>
              </p14:nvContentPartPr>
              <p14:xfrm>
                <a:off x="10884096" y="4257648"/>
                <a:ext cx="180360" cy="115200"/>
              </p14:xfrm>
            </p:contentPart>
          </mc:Choice>
          <mc:Fallback>
            <p:pic>
              <p:nvPicPr>
                <p:cNvPr id="158" name="Ink 157">
                  <a:extLst>
                    <a:ext uri="{FF2B5EF4-FFF2-40B4-BE49-F238E27FC236}">
                      <a16:creationId xmlns:a16="http://schemas.microsoft.com/office/drawing/2014/main" id="{7F682F19-C493-CB48-A98D-A77E388B4416}"/>
                    </a:ext>
                  </a:extLst>
                </p:cNvPr>
                <p:cNvPicPr/>
                <p:nvPr/>
              </p:nvPicPr>
              <p:blipFill>
                <a:blip r:embed="rId195"/>
                <a:stretch>
                  <a:fillRect/>
                </a:stretch>
              </p:blipFill>
              <p:spPr>
                <a:xfrm>
                  <a:off x="10876536" y="4250088"/>
                  <a:ext cx="1954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9" name="Ink 158">
                  <a:extLst>
                    <a:ext uri="{FF2B5EF4-FFF2-40B4-BE49-F238E27FC236}">
                      <a16:creationId xmlns:a16="http://schemas.microsoft.com/office/drawing/2014/main" id="{51AAE868-0722-2941-AADE-5358E9548F40}"/>
                    </a:ext>
                  </a:extLst>
                </p14:cNvPr>
                <p14:cNvContentPartPr/>
                <p14:nvPr/>
              </p14:nvContentPartPr>
              <p14:xfrm>
                <a:off x="11144016" y="4292568"/>
                <a:ext cx="160200" cy="119520"/>
              </p14:xfrm>
            </p:contentPart>
          </mc:Choice>
          <mc:Fallback>
            <p:pic>
              <p:nvPicPr>
                <p:cNvPr id="159" name="Ink 158">
                  <a:extLst>
                    <a:ext uri="{FF2B5EF4-FFF2-40B4-BE49-F238E27FC236}">
                      <a16:creationId xmlns:a16="http://schemas.microsoft.com/office/drawing/2014/main" id="{51AAE868-0722-2941-AADE-5358E9548F40}"/>
                    </a:ext>
                  </a:extLst>
                </p:cNvPr>
                <p:cNvPicPr/>
                <p:nvPr/>
              </p:nvPicPr>
              <p:blipFill>
                <a:blip r:embed="rId197"/>
                <a:stretch>
                  <a:fillRect/>
                </a:stretch>
              </p:blipFill>
              <p:spPr>
                <a:xfrm>
                  <a:off x="11136456" y="4285008"/>
                  <a:ext cx="1753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0" name="Ink 159">
                  <a:extLst>
                    <a:ext uri="{FF2B5EF4-FFF2-40B4-BE49-F238E27FC236}">
                      <a16:creationId xmlns:a16="http://schemas.microsoft.com/office/drawing/2014/main" id="{472A244D-143E-5242-AC24-B2CFB26001D0}"/>
                    </a:ext>
                  </a:extLst>
                </p14:cNvPr>
                <p14:cNvContentPartPr/>
                <p14:nvPr/>
              </p14:nvContentPartPr>
              <p14:xfrm>
                <a:off x="11117736" y="4304088"/>
                <a:ext cx="178200" cy="102600"/>
              </p14:xfrm>
            </p:contentPart>
          </mc:Choice>
          <mc:Fallback>
            <p:pic>
              <p:nvPicPr>
                <p:cNvPr id="160" name="Ink 159">
                  <a:extLst>
                    <a:ext uri="{FF2B5EF4-FFF2-40B4-BE49-F238E27FC236}">
                      <a16:creationId xmlns:a16="http://schemas.microsoft.com/office/drawing/2014/main" id="{472A244D-143E-5242-AC24-B2CFB26001D0}"/>
                    </a:ext>
                  </a:extLst>
                </p:cNvPr>
                <p:cNvPicPr/>
                <p:nvPr/>
              </p:nvPicPr>
              <p:blipFill>
                <a:blip r:embed="rId199"/>
                <a:stretch>
                  <a:fillRect/>
                </a:stretch>
              </p:blipFill>
              <p:spPr>
                <a:xfrm>
                  <a:off x="11110176" y="4296528"/>
                  <a:ext cx="1933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1" name="Ink 160">
                  <a:extLst>
                    <a:ext uri="{FF2B5EF4-FFF2-40B4-BE49-F238E27FC236}">
                      <a16:creationId xmlns:a16="http://schemas.microsoft.com/office/drawing/2014/main" id="{FDC033DC-A9D1-5D42-9681-FD296782590B}"/>
                    </a:ext>
                  </a:extLst>
                </p14:cNvPr>
                <p14:cNvContentPartPr/>
                <p14:nvPr/>
              </p14:nvContentPartPr>
              <p14:xfrm>
                <a:off x="11334096" y="4172328"/>
                <a:ext cx="193680" cy="236520"/>
              </p14:xfrm>
            </p:contentPart>
          </mc:Choice>
          <mc:Fallback>
            <p:pic>
              <p:nvPicPr>
                <p:cNvPr id="161" name="Ink 160">
                  <a:extLst>
                    <a:ext uri="{FF2B5EF4-FFF2-40B4-BE49-F238E27FC236}">
                      <a16:creationId xmlns:a16="http://schemas.microsoft.com/office/drawing/2014/main" id="{FDC033DC-A9D1-5D42-9681-FD296782590B}"/>
                    </a:ext>
                  </a:extLst>
                </p:cNvPr>
                <p:cNvPicPr/>
                <p:nvPr/>
              </p:nvPicPr>
              <p:blipFill>
                <a:blip r:embed="rId201"/>
                <a:stretch>
                  <a:fillRect/>
                </a:stretch>
              </p:blipFill>
              <p:spPr>
                <a:xfrm>
                  <a:off x="11326536" y="4164768"/>
                  <a:ext cx="208440" cy="251280"/>
                </a:xfrm>
                <a:prstGeom prst="rect">
                  <a:avLst/>
                </a:prstGeom>
              </p:spPr>
            </p:pic>
          </mc:Fallback>
        </mc:AlternateContent>
      </p:grpSp>
      <p:grpSp>
        <p:nvGrpSpPr>
          <p:cNvPr id="197" name="Group 196">
            <a:extLst>
              <a:ext uri="{FF2B5EF4-FFF2-40B4-BE49-F238E27FC236}">
                <a16:creationId xmlns:a16="http://schemas.microsoft.com/office/drawing/2014/main" id="{8B4E3780-2741-DC43-8223-D5B817C3051B}"/>
              </a:ext>
            </a:extLst>
          </p:cNvPr>
          <p:cNvGrpSpPr/>
          <p:nvPr/>
        </p:nvGrpSpPr>
        <p:grpSpPr>
          <a:xfrm>
            <a:off x="6181056" y="5592168"/>
            <a:ext cx="3141000" cy="895680"/>
            <a:chOff x="6181056" y="5592168"/>
            <a:chExt cx="3141000" cy="895680"/>
          </a:xfrm>
        </p:grpSpPr>
        <mc:AlternateContent xmlns:mc="http://schemas.openxmlformats.org/markup-compatibility/2006">
          <mc:Choice xmlns:p14="http://schemas.microsoft.com/office/powerpoint/2010/main" Requires="p14">
            <p:contentPart p14:bwMode="auto" r:id="rId202">
              <p14:nvContentPartPr>
                <p14:cNvPr id="163" name="Ink 162">
                  <a:extLst>
                    <a:ext uri="{FF2B5EF4-FFF2-40B4-BE49-F238E27FC236}">
                      <a16:creationId xmlns:a16="http://schemas.microsoft.com/office/drawing/2014/main" id="{ECB5434E-539C-0745-80CA-8AE581F470C1}"/>
                    </a:ext>
                  </a:extLst>
                </p14:cNvPr>
                <p14:cNvContentPartPr/>
                <p14:nvPr/>
              </p14:nvContentPartPr>
              <p14:xfrm>
                <a:off x="6181056" y="5625648"/>
                <a:ext cx="299160" cy="345600"/>
              </p14:xfrm>
            </p:contentPart>
          </mc:Choice>
          <mc:Fallback>
            <p:pic>
              <p:nvPicPr>
                <p:cNvPr id="163" name="Ink 162">
                  <a:extLst>
                    <a:ext uri="{FF2B5EF4-FFF2-40B4-BE49-F238E27FC236}">
                      <a16:creationId xmlns:a16="http://schemas.microsoft.com/office/drawing/2014/main" id="{ECB5434E-539C-0745-80CA-8AE581F470C1}"/>
                    </a:ext>
                  </a:extLst>
                </p:cNvPr>
                <p:cNvPicPr/>
                <p:nvPr/>
              </p:nvPicPr>
              <p:blipFill>
                <a:blip r:embed="rId203"/>
                <a:stretch>
                  <a:fillRect/>
                </a:stretch>
              </p:blipFill>
              <p:spPr>
                <a:xfrm>
                  <a:off x="6173496" y="5618088"/>
                  <a:ext cx="3142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4" name="Ink 163">
                  <a:extLst>
                    <a:ext uri="{FF2B5EF4-FFF2-40B4-BE49-F238E27FC236}">
                      <a16:creationId xmlns:a16="http://schemas.microsoft.com/office/drawing/2014/main" id="{4FD7DE25-43E1-5A4C-AE85-D44A2A511ADB}"/>
                    </a:ext>
                  </a:extLst>
                </p14:cNvPr>
                <p14:cNvContentPartPr/>
                <p14:nvPr/>
              </p14:nvContentPartPr>
              <p14:xfrm>
                <a:off x="6412536" y="5693328"/>
                <a:ext cx="37440" cy="41400"/>
              </p14:xfrm>
            </p:contentPart>
          </mc:Choice>
          <mc:Fallback>
            <p:pic>
              <p:nvPicPr>
                <p:cNvPr id="164" name="Ink 163">
                  <a:extLst>
                    <a:ext uri="{FF2B5EF4-FFF2-40B4-BE49-F238E27FC236}">
                      <a16:creationId xmlns:a16="http://schemas.microsoft.com/office/drawing/2014/main" id="{4FD7DE25-43E1-5A4C-AE85-D44A2A511ADB}"/>
                    </a:ext>
                  </a:extLst>
                </p:cNvPr>
                <p:cNvPicPr/>
                <p:nvPr/>
              </p:nvPicPr>
              <p:blipFill>
                <a:blip r:embed="rId205"/>
                <a:stretch>
                  <a:fillRect/>
                </a:stretch>
              </p:blipFill>
              <p:spPr>
                <a:xfrm>
                  <a:off x="6404976" y="5685768"/>
                  <a:ext cx="522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5" name="Ink 164">
                  <a:extLst>
                    <a:ext uri="{FF2B5EF4-FFF2-40B4-BE49-F238E27FC236}">
                      <a16:creationId xmlns:a16="http://schemas.microsoft.com/office/drawing/2014/main" id="{236FB3D1-2D57-2147-8684-C0FE5DE4F6EA}"/>
                    </a:ext>
                  </a:extLst>
                </p14:cNvPr>
                <p14:cNvContentPartPr/>
                <p14:nvPr/>
              </p14:nvContentPartPr>
              <p14:xfrm>
                <a:off x="6529536" y="5592168"/>
                <a:ext cx="710280" cy="458640"/>
              </p14:xfrm>
            </p:contentPart>
          </mc:Choice>
          <mc:Fallback>
            <p:pic>
              <p:nvPicPr>
                <p:cNvPr id="165" name="Ink 164">
                  <a:extLst>
                    <a:ext uri="{FF2B5EF4-FFF2-40B4-BE49-F238E27FC236}">
                      <a16:creationId xmlns:a16="http://schemas.microsoft.com/office/drawing/2014/main" id="{236FB3D1-2D57-2147-8684-C0FE5DE4F6EA}"/>
                    </a:ext>
                  </a:extLst>
                </p:cNvPr>
                <p:cNvPicPr/>
                <p:nvPr/>
              </p:nvPicPr>
              <p:blipFill>
                <a:blip r:embed="rId207"/>
                <a:stretch>
                  <a:fillRect/>
                </a:stretch>
              </p:blipFill>
              <p:spPr>
                <a:xfrm>
                  <a:off x="6521976" y="5584608"/>
                  <a:ext cx="72540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6" name="Ink 165">
                  <a:extLst>
                    <a:ext uri="{FF2B5EF4-FFF2-40B4-BE49-F238E27FC236}">
                      <a16:creationId xmlns:a16="http://schemas.microsoft.com/office/drawing/2014/main" id="{3112B58B-7EFA-2849-8D51-AE520643DEFC}"/>
                    </a:ext>
                  </a:extLst>
                </p14:cNvPr>
                <p14:cNvContentPartPr/>
                <p14:nvPr/>
              </p14:nvContentPartPr>
              <p14:xfrm>
                <a:off x="7474536" y="5690448"/>
                <a:ext cx="119520" cy="141480"/>
              </p14:xfrm>
            </p:contentPart>
          </mc:Choice>
          <mc:Fallback>
            <p:pic>
              <p:nvPicPr>
                <p:cNvPr id="166" name="Ink 165">
                  <a:extLst>
                    <a:ext uri="{FF2B5EF4-FFF2-40B4-BE49-F238E27FC236}">
                      <a16:creationId xmlns:a16="http://schemas.microsoft.com/office/drawing/2014/main" id="{3112B58B-7EFA-2849-8D51-AE520643DEFC}"/>
                    </a:ext>
                  </a:extLst>
                </p:cNvPr>
                <p:cNvPicPr/>
                <p:nvPr/>
              </p:nvPicPr>
              <p:blipFill>
                <a:blip r:embed="rId209"/>
                <a:stretch>
                  <a:fillRect/>
                </a:stretch>
              </p:blipFill>
              <p:spPr>
                <a:xfrm>
                  <a:off x="7466976" y="5682888"/>
                  <a:ext cx="134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7" name="Ink 166">
                  <a:extLst>
                    <a:ext uri="{FF2B5EF4-FFF2-40B4-BE49-F238E27FC236}">
                      <a16:creationId xmlns:a16="http://schemas.microsoft.com/office/drawing/2014/main" id="{8A7DFC16-3B82-0441-8FB7-587D9F0FDDA6}"/>
                    </a:ext>
                  </a:extLst>
                </p14:cNvPr>
                <p14:cNvContentPartPr/>
                <p14:nvPr/>
              </p14:nvContentPartPr>
              <p14:xfrm>
                <a:off x="7667496" y="5703048"/>
                <a:ext cx="263160" cy="115560"/>
              </p14:xfrm>
            </p:contentPart>
          </mc:Choice>
          <mc:Fallback>
            <p:pic>
              <p:nvPicPr>
                <p:cNvPr id="167" name="Ink 166">
                  <a:extLst>
                    <a:ext uri="{FF2B5EF4-FFF2-40B4-BE49-F238E27FC236}">
                      <a16:creationId xmlns:a16="http://schemas.microsoft.com/office/drawing/2014/main" id="{8A7DFC16-3B82-0441-8FB7-587D9F0FDDA6}"/>
                    </a:ext>
                  </a:extLst>
                </p:cNvPr>
                <p:cNvPicPr/>
                <p:nvPr/>
              </p:nvPicPr>
              <p:blipFill>
                <a:blip r:embed="rId211"/>
                <a:stretch>
                  <a:fillRect/>
                </a:stretch>
              </p:blipFill>
              <p:spPr>
                <a:xfrm>
                  <a:off x="7659936" y="5695488"/>
                  <a:ext cx="2782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9" name="Ink 168">
                  <a:extLst>
                    <a:ext uri="{FF2B5EF4-FFF2-40B4-BE49-F238E27FC236}">
                      <a16:creationId xmlns:a16="http://schemas.microsoft.com/office/drawing/2014/main" id="{CB7C0FCE-04F7-B045-95AE-9A26698C7C93}"/>
                    </a:ext>
                  </a:extLst>
                </p14:cNvPr>
                <p14:cNvContentPartPr/>
                <p14:nvPr/>
              </p14:nvContentPartPr>
              <p14:xfrm>
                <a:off x="8146656" y="5674968"/>
                <a:ext cx="223920" cy="138240"/>
              </p14:xfrm>
            </p:contentPart>
          </mc:Choice>
          <mc:Fallback>
            <p:pic>
              <p:nvPicPr>
                <p:cNvPr id="169" name="Ink 168">
                  <a:extLst>
                    <a:ext uri="{FF2B5EF4-FFF2-40B4-BE49-F238E27FC236}">
                      <a16:creationId xmlns:a16="http://schemas.microsoft.com/office/drawing/2014/main" id="{CB7C0FCE-04F7-B045-95AE-9A26698C7C93}"/>
                    </a:ext>
                  </a:extLst>
                </p:cNvPr>
                <p:cNvPicPr/>
                <p:nvPr/>
              </p:nvPicPr>
              <p:blipFill>
                <a:blip r:embed="rId213"/>
                <a:stretch>
                  <a:fillRect/>
                </a:stretch>
              </p:blipFill>
              <p:spPr>
                <a:xfrm>
                  <a:off x="8139096" y="5667408"/>
                  <a:ext cx="2390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0" name="Ink 169">
                  <a:extLst>
                    <a:ext uri="{FF2B5EF4-FFF2-40B4-BE49-F238E27FC236}">
                      <a16:creationId xmlns:a16="http://schemas.microsoft.com/office/drawing/2014/main" id="{E1498111-CF41-DD4D-AB86-D030FF4F7971}"/>
                    </a:ext>
                  </a:extLst>
                </p14:cNvPr>
                <p14:cNvContentPartPr/>
                <p14:nvPr/>
              </p14:nvContentPartPr>
              <p14:xfrm>
                <a:off x="8508096" y="5599728"/>
                <a:ext cx="556200" cy="215280"/>
              </p14:xfrm>
            </p:contentPart>
          </mc:Choice>
          <mc:Fallback>
            <p:pic>
              <p:nvPicPr>
                <p:cNvPr id="170" name="Ink 169">
                  <a:extLst>
                    <a:ext uri="{FF2B5EF4-FFF2-40B4-BE49-F238E27FC236}">
                      <a16:creationId xmlns:a16="http://schemas.microsoft.com/office/drawing/2014/main" id="{E1498111-CF41-DD4D-AB86-D030FF4F7971}"/>
                    </a:ext>
                  </a:extLst>
                </p:cNvPr>
                <p:cNvPicPr/>
                <p:nvPr/>
              </p:nvPicPr>
              <p:blipFill>
                <a:blip r:embed="rId215"/>
                <a:stretch>
                  <a:fillRect/>
                </a:stretch>
              </p:blipFill>
              <p:spPr>
                <a:xfrm>
                  <a:off x="8500536" y="5592168"/>
                  <a:ext cx="5713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1" name="Ink 170">
                  <a:extLst>
                    <a:ext uri="{FF2B5EF4-FFF2-40B4-BE49-F238E27FC236}">
                      <a16:creationId xmlns:a16="http://schemas.microsoft.com/office/drawing/2014/main" id="{DE95D83A-EE72-E548-BB83-5E852338DA3A}"/>
                    </a:ext>
                  </a:extLst>
                </p14:cNvPr>
                <p14:cNvContentPartPr/>
                <p14:nvPr/>
              </p14:nvContentPartPr>
              <p14:xfrm>
                <a:off x="8938296" y="5608008"/>
                <a:ext cx="383760" cy="116640"/>
              </p14:xfrm>
            </p:contentPart>
          </mc:Choice>
          <mc:Fallback>
            <p:pic>
              <p:nvPicPr>
                <p:cNvPr id="171" name="Ink 170">
                  <a:extLst>
                    <a:ext uri="{FF2B5EF4-FFF2-40B4-BE49-F238E27FC236}">
                      <a16:creationId xmlns:a16="http://schemas.microsoft.com/office/drawing/2014/main" id="{DE95D83A-EE72-E548-BB83-5E852338DA3A}"/>
                    </a:ext>
                  </a:extLst>
                </p:cNvPr>
                <p:cNvPicPr/>
                <p:nvPr/>
              </p:nvPicPr>
              <p:blipFill>
                <a:blip r:embed="rId217"/>
                <a:stretch>
                  <a:fillRect/>
                </a:stretch>
              </p:blipFill>
              <p:spPr>
                <a:xfrm>
                  <a:off x="8930736" y="5600448"/>
                  <a:ext cx="3988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2" name="Ink 171">
                  <a:extLst>
                    <a:ext uri="{FF2B5EF4-FFF2-40B4-BE49-F238E27FC236}">
                      <a16:creationId xmlns:a16="http://schemas.microsoft.com/office/drawing/2014/main" id="{E143CA93-81C2-2B4A-BB68-F5D6FE0B9850}"/>
                    </a:ext>
                  </a:extLst>
                </p14:cNvPr>
                <p14:cNvContentPartPr/>
                <p14:nvPr/>
              </p14:nvContentPartPr>
              <p14:xfrm>
                <a:off x="9201816" y="5626728"/>
                <a:ext cx="86040" cy="106200"/>
              </p14:xfrm>
            </p:contentPart>
          </mc:Choice>
          <mc:Fallback>
            <p:pic>
              <p:nvPicPr>
                <p:cNvPr id="172" name="Ink 171">
                  <a:extLst>
                    <a:ext uri="{FF2B5EF4-FFF2-40B4-BE49-F238E27FC236}">
                      <a16:creationId xmlns:a16="http://schemas.microsoft.com/office/drawing/2014/main" id="{E143CA93-81C2-2B4A-BB68-F5D6FE0B9850}"/>
                    </a:ext>
                  </a:extLst>
                </p:cNvPr>
                <p:cNvPicPr/>
                <p:nvPr/>
              </p:nvPicPr>
              <p:blipFill>
                <a:blip r:embed="rId219"/>
                <a:stretch>
                  <a:fillRect/>
                </a:stretch>
              </p:blipFill>
              <p:spPr>
                <a:xfrm>
                  <a:off x="9194256" y="5619168"/>
                  <a:ext cx="101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9" name="Ink 178">
                  <a:extLst>
                    <a:ext uri="{FF2B5EF4-FFF2-40B4-BE49-F238E27FC236}">
                      <a16:creationId xmlns:a16="http://schemas.microsoft.com/office/drawing/2014/main" id="{61DD3865-1D77-B043-9730-D6B3594A2122}"/>
                    </a:ext>
                  </a:extLst>
                </p14:cNvPr>
                <p14:cNvContentPartPr/>
                <p14:nvPr/>
              </p14:nvContentPartPr>
              <p14:xfrm>
                <a:off x="7432056" y="6054768"/>
                <a:ext cx="104760" cy="433080"/>
              </p14:xfrm>
            </p:contentPart>
          </mc:Choice>
          <mc:Fallback>
            <p:pic>
              <p:nvPicPr>
                <p:cNvPr id="179" name="Ink 178">
                  <a:extLst>
                    <a:ext uri="{FF2B5EF4-FFF2-40B4-BE49-F238E27FC236}">
                      <a16:creationId xmlns:a16="http://schemas.microsoft.com/office/drawing/2014/main" id="{61DD3865-1D77-B043-9730-D6B3594A2122}"/>
                    </a:ext>
                  </a:extLst>
                </p:cNvPr>
                <p:cNvPicPr/>
                <p:nvPr/>
              </p:nvPicPr>
              <p:blipFill>
                <a:blip r:embed="rId221"/>
                <a:stretch>
                  <a:fillRect/>
                </a:stretch>
              </p:blipFill>
              <p:spPr>
                <a:xfrm>
                  <a:off x="7424496" y="6047568"/>
                  <a:ext cx="11988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0" name="Ink 179">
                  <a:extLst>
                    <a:ext uri="{FF2B5EF4-FFF2-40B4-BE49-F238E27FC236}">
                      <a16:creationId xmlns:a16="http://schemas.microsoft.com/office/drawing/2014/main" id="{6880B57C-32B2-3B43-9ACD-67E41E8F59BF}"/>
                    </a:ext>
                  </a:extLst>
                </p14:cNvPr>
                <p14:cNvContentPartPr/>
                <p14:nvPr/>
              </p14:nvContentPartPr>
              <p14:xfrm>
                <a:off x="7272936" y="6297048"/>
                <a:ext cx="276480" cy="69120"/>
              </p14:xfrm>
            </p:contentPart>
          </mc:Choice>
          <mc:Fallback>
            <p:pic>
              <p:nvPicPr>
                <p:cNvPr id="180" name="Ink 179">
                  <a:extLst>
                    <a:ext uri="{FF2B5EF4-FFF2-40B4-BE49-F238E27FC236}">
                      <a16:creationId xmlns:a16="http://schemas.microsoft.com/office/drawing/2014/main" id="{6880B57C-32B2-3B43-9ACD-67E41E8F59BF}"/>
                    </a:ext>
                  </a:extLst>
                </p:cNvPr>
                <p:cNvPicPr/>
                <p:nvPr/>
              </p:nvPicPr>
              <p:blipFill>
                <a:blip r:embed="rId223"/>
                <a:stretch>
                  <a:fillRect/>
                </a:stretch>
              </p:blipFill>
              <p:spPr>
                <a:xfrm>
                  <a:off x="7265376" y="6289488"/>
                  <a:ext cx="2912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1" name="Ink 180">
                  <a:extLst>
                    <a:ext uri="{FF2B5EF4-FFF2-40B4-BE49-F238E27FC236}">
                      <a16:creationId xmlns:a16="http://schemas.microsoft.com/office/drawing/2014/main" id="{4815CFE1-959E-C84E-BEFB-2EBA7F32F7C7}"/>
                    </a:ext>
                  </a:extLst>
                </p14:cNvPr>
                <p14:cNvContentPartPr/>
                <p14:nvPr/>
              </p14:nvContentPartPr>
              <p14:xfrm>
                <a:off x="7630056" y="6045048"/>
                <a:ext cx="133920" cy="363600"/>
              </p14:xfrm>
            </p:contentPart>
          </mc:Choice>
          <mc:Fallback>
            <p:pic>
              <p:nvPicPr>
                <p:cNvPr id="181" name="Ink 180">
                  <a:extLst>
                    <a:ext uri="{FF2B5EF4-FFF2-40B4-BE49-F238E27FC236}">
                      <a16:creationId xmlns:a16="http://schemas.microsoft.com/office/drawing/2014/main" id="{4815CFE1-959E-C84E-BEFB-2EBA7F32F7C7}"/>
                    </a:ext>
                  </a:extLst>
                </p:cNvPr>
                <p:cNvPicPr/>
                <p:nvPr/>
              </p:nvPicPr>
              <p:blipFill>
                <a:blip r:embed="rId225"/>
                <a:stretch>
                  <a:fillRect/>
                </a:stretch>
              </p:blipFill>
              <p:spPr>
                <a:xfrm>
                  <a:off x="7622496" y="6037488"/>
                  <a:ext cx="14904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2" name="Ink 181">
                  <a:extLst>
                    <a:ext uri="{FF2B5EF4-FFF2-40B4-BE49-F238E27FC236}">
                      <a16:creationId xmlns:a16="http://schemas.microsoft.com/office/drawing/2014/main" id="{3E902E14-501F-894B-AD8C-87CD9C956E03}"/>
                    </a:ext>
                  </a:extLst>
                </p14:cNvPr>
                <p14:cNvContentPartPr/>
                <p14:nvPr/>
              </p14:nvContentPartPr>
              <p14:xfrm>
                <a:off x="7804656" y="6189408"/>
                <a:ext cx="95760" cy="131400"/>
              </p14:xfrm>
            </p:contentPart>
          </mc:Choice>
          <mc:Fallback>
            <p:pic>
              <p:nvPicPr>
                <p:cNvPr id="182" name="Ink 181">
                  <a:extLst>
                    <a:ext uri="{FF2B5EF4-FFF2-40B4-BE49-F238E27FC236}">
                      <a16:creationId xmlns:a16="http://schemas.microsoft.com/office/drawing/2014/main" id="{3E902E14-501F-894B-AD8C-87CD9C956E03}"/>
                    </a:ext>
                  </a:extLst>
                </p:cNvPr>
                <p:cNvPicPr/>
                <p:nvPr/>
              </p:nvPicPr>
              <p:blipFill>
                <a:blip r:embed="rId227"/>
                <a:stretch>
                  <a:fillRect/>
                </a:stretch>
              </p:blipFill>
              <p:spPr>
                <a:xfrm>
                  <a:off x="7797096" y="6181848"/>
                  <a:ext cx="1108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3" name="Ink 182">
                  <a:extLst>
                    <a:ext uri="{FF2B5EF4-FFF2-40B4-BE49-F238E27FC236}">
                      <a16:creationId xmlns:a16="http://schemas.microsoft.com/office/drawing/2014/main" id="{1B34558B-39A3-9445-8CDC-25CBD1C26BF6}"/>
                    </a:ext>
                  </a:extLst>
                </p14:cNvPr>
                <p14:cNvContentPartPr/>
                <p14:nvPr/>
              </p14:nvContentPartPr>
              <p14:xfrm>
                <a:off x="7917336" y="6194808"/>
                <a:ext cx="153360" cy="110160"/>
              </p14:xfrm>
            </p:contentPart>
          </mc:Choice>
          <mc:Fallback>
            <p:pic>
              <p:nvPicPr>
                <p:cNvPr id="183" name="Ink 182">
                  <a:extLst>
                    <a:ext uri="{FF2B5EF4-FFF2-40B4-BE49-F238E27FC236}">
                      <a16:creationId xmlns:a16="http://schemas.microsoft.com/office/drawing/2014/main" id="{1B34558B-39A3-9445-8CDC-25CBD1C26BF6}"/>
                    </a:ext>
                  </a:extLst>
                </p:cNvPr>
                <p:cNvPicPr/>
                <p:nvPr/>
              </p:nvPicPr>
              <p:blipFill>
                <a:blip r:embed="rId229"/>
                <a:stretch>
                  <a:fillRect/>
                </a:stretch>
              </p:blipFill>
              <p:spPr>
                <a:xfrm>
                  <a:off x="7909776" y="6187248"/>
                  <a:ext cx="168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4" name="Ink 183">
                  <a:extLst>
                    <a:ext uri="{FF2B5EF4-FFF2-40B4-BE49-F238E27FC236}">
                      <a16:creationId xmlns:a16="http://schemas.microsoft.com/office/drawing/2014/main" id="{10D32D57-E563-544B-9473-13CF4C229E83}"/>
                    </a:ext>
                  </a:extLst>
                </p14:cNvPr>
                <p14:cNvContentPartPr/>
                <p14:nvPr/>
              </p14:nvContentPartPr>
              <p14:xfrm>
                <a:off x="8041176" y="6038928"/>
                <a:ext cx="158400" cy="306000"/>
              </p14:xfrm>
            </p:contentPart>
          </mc:Choice>
          <mc:Fallback>
            <p:pic>
              <p:nvPicPr>
                <p:cNvPr id="184" name="Ink 183">
                  <a:extLst>
                    <a:ext uri="{FF2B5EF4-FFF2-40B4-BE49-F238E27FC236}">
                      <a16:creationId xmlns:a16="http://schemas.microsoft.com/office/drawing/2014/main" id="{10D32D57-E563-544B-9473-13CF4C229E83}"/>
                    </a:ext>
                  </a:extLst>
                </p:cNvPr>
                <p:cNvPicPr/>
                <p:nvPr/>
              </p:nvPicPr>
              <p:blipFill>
                <a:blip r:embed="rId231"/>
                <a:stretch>
                  <a:fillRect/>
                </a:stretch>
              </p:blipFill>
              <p:spPr>
                <a:xfrm>
                  <a:off x="8033616" y="6031368"/>
                  <a:ext cx="1735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9" name="Ink 188">
                  <a:extLst>
                    <a:ext uri="{FF2B5EF4-FFF2-40B4-BE49-F238E27FC236}">
                      <a16:creationId xmlns:a16="http://schemas.microsoft.com/office/drawing/2014/main" id="{F53C4B57-B743-7746-B33A-C38C4FABF669}"/>
                    </a:ext>
                  </a:extLst>
                </p14:cNvPr>
                <p14:cNvContentPartPr/>
                <p14:nvPr/>
              </p14:nvContentPartPr>
              <p14:xfrm>
                <a:off x="8312976" y="6144048"/>
                <a:ext cx="183240" cy="179280"/>
              </p14:xfrm>
            </p:contentPart>
          </mc:Choice>
          <mc:Fallback>
            <p:pic>
              <p:nvPicPr>
                <p:cNvPr id="189" name="Ink 188">
                  <a:extLst>
                    <a:ext uri="{FF2B5EF4-FFF2-40B4-BE49-F238E27FC236}">
                      <a16:creationId xmlns:a16="http://schemas.microsoft.com/office/drawing/2014/main" id="{F53C4B57-B743-7746-B33A-C38C4FABF669}"/>
                    </a:ext>
                  </a:extLst>
                </p:cNvPr>
                <p:cNvPicPr/>
                <p:nvPr/>
              </p:nvPicPr>
              <p:blipFill>
                <a:blip r:embed="rId233"/>
                <a:stretch>
                  <a:fillRect/>
                </a:stretch>
              </p:blipFill>
              <p:spPr>
                <a:xfrm>
                  <a:off x="8305416" y="6136488"/>
                  <a:ext cx="1983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90" name="Ink 189">
                  <a:extLst>
                    <a:ext uri="{FF2B5EF4-FFF2-40B4-BE49-F238E27FC236}">
                      <a16:creationId xmlns:a16="http://schemas.microsoft.com/office/drawing/2014/main" id="{753085DE-9F74-8C4A-95BE-C37CF6FE0B07}"/>
                    </a:ext>
                  </a:extLst>
                </p14:cNvPr>
                <p14:cNvContentPartPr/>
                <p14:nvPr/>
              </p14:nvContentPartPr>
              <p14:xfrm>
                <a:off x="8305416" y="6240528"/>
                <a:ext cx="122040" cy="8280"/>
              </p14:xfrm>
            </p:contentPart>
          </mc:Choice>
          <mc:Fallback>
            <p:pic>
              <p:nvPicPr>
                <p:cNvPr id="190" name="Ink 189">
                  <a:extLst>
                    <a:ext uri="{FF2B5EF4-FFF2-40B4-BE49-F238E27FC236}">
                      <a16:creationId xmlns:a16="http://schemas.microsoft.com/office/drawing/2014/main" id="{753085DE-9F74-8C4A-95BE-C37CF6FE0B07}"/>
                    </a:ext>
                  </a:extLst>
                </p:cNvPr>
                <p:cNvPicPr/>
                <p:nvPr/>
              </p:nvPicPr>
              <p:blipFill>
                <a:blip r:embed="rId235"/>
                <a:stretch>
                  <a:fillRect/>
                </a:stretch>
              </p:blipFill>
              <p:spPr>
                <a:xfrm>
                  <a:off x="8297856" y="6232968"/>
                  <a:ext cx="1371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2" name="Ink 191">
                  <a:extLst>
                    <a:ext uri="{FF2B5EF4-FFF2-40B4-BE49-F238E27FC236}">
                      <a16:creationId xmlns:a16="http://schemas.microsoft.com/office/drawing/2014/main" id="{AC0E3B0A-D7D9-7247-9D79-2712A1691D29}"/>
                    </a:ext>
                  </a:extLst>
                </p14:cNvPr>
                <p14:cNvContentPartPr/>
                <p14:nvPr/>
              </p14:nvContentPartPr>
              <p14:xfrm>
                <a:off x="8678376" y="6006888"/>
                <a:ext cx="16560" cy="288000"/>
              </p14:xfrm>
            </p:contentPart>
          </mc:Choice>
          <mc:Fallback>
            <p:pic>
              <p:nvPicPr>
                <p:cNvPr id="192" name="Ink 191">
                  <a:extLst>
                    <a:ext uri="{FF2B5EF4-FFF2-40B4-BE49-F238E27FC236}">
                      <a16:creationId xmlns:a16="http://schemas.microsoft.com/office/drawing/2014/main" id="{AC0E3B0A-D7D9-7247-9D79-2712A1691D29}"/>
                    </a:ext>
                  </a:extLst>
                </p:cNvPr>
                <p:cNvPicPr/>
                <p:nvPr/>
              </p:nvPicPr>
              <p:blipFill>
                <a:blip r:embed="rId237"/>
                <a:stretch>
                  <a:fillRect/>
                </a:stretch>
              </p:blipFill>
              <p:spPr>
                <a:xfrm>
                  <a:off x="8670816" y="5999328"/>
                  <a:ext cx="313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3" name="Ink 192">
                  <a:extLst>
                    <a:ext uri="{FF2B5EF4-FFF2-40B4-BE49-F238E27FC236}">
                      <a16:creationId xmlns:a16="http://schemas.microsoft.com/office/drawing/2014/main" id="{09AD74A2-E1EF-5D49-BBCE-E951E59B0068}"/>
                    </a:ext>
                  </a:extLst>
                </p14:cNvPr>
                <p14:cNvContentPartPr/>
                <p14:nvPr/>
              </p14:nvContentPartPr>
              <p14:xfrm>
                <a:off x="8766216" y="5997528"/>
                <a:ext cx="16920" cy="306000"/>
              </p14:xfrm>
            </p:contentPart>
          </mc:Choice>
          <mc:Fallback>
            <p:pic>
              <p:nvPicPr>
                <p:cNvPr id="193" name="Ink 192">
                  <a:extLst>
                    <a:ext uri="{FF2B5EF4-FFF2-40B4-BE49-F238E27FC236}">
                      <a16:creationId xmlns:a16="http://schemas.microsoft.com/office/drawing/2014/main" id="{09AD74A2-E1EF-5D49-BBCE-E951E59B0068}"/>
                    </a:ext>
                  </a:extLst>
                </p:cNvPr>
                <p:cNvPicPr/>
                <p:nvPr/>
              </p:nvPicPr>
              <p:blipFill>
                <a:blip r:embed="rId239"/>
                <a:stretch>
                  <a:fillRect/>
                </a:stretch>
              </p:blipFill>
              <p:spPr>
                <a:xfrm>
                  <a:off x="8758656" y="5989968"/>
                  <a:ext cx="320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94" name="Ink 193">
                  <a:extLst>
                    <a:ext uri="{FF2B5EF4-FFF2-40B4-BE49-F238E27FC236}">
                      <a16:creationId xmlns:a16="http://schemas.microsoft.com/office/drawing/2014/main" id="{BAD3BA89-DA6D-7746-8B9B-808CD7934232}"/>
                    </a:ext>
                  </a:extLst>
                </p14:cNvPr>
                <p14:cNvContentPartPr/>
                <p14:nvPr/>
              </p14:nvContentPartPr>
              <p14:xfrm>
                <a:off x="8706096" y="5991768"/>
                <a:ext cx="314640" cy="280440"/>
              </p14:xfrm>
            </p:contentPart>
          </mc:Choice>
          <mc:Fallback>
            <p:pic>
              <p:nvPicPr>
                <p:cNvPr id="194" name="Ink 193">
                  <a:extLst>
                    <a:ext uri="{FF2B5EF4-FFF2-40B4-BE49-F238E27FC236}">
                      <a16:creationId xmlns:a16="http://schemas.microsoft.com/office/drawing/2014/main" id="{BAD3BA89-DA6D-7746-8B9B-808CD7934232}"/>
                    </a:ext>
                  </a:extLst>
                </p:cNvPr>
                <p:cNvPicPr/>
                <p:nvPr/>
              </p:nvPicPr>
              <p:blipFill>
                <a:blip r:embed="rId241"/>
                <a:stretch>
                  <a:fillRect/>
                </a:stretch>
              </p:blipFill>
              <p:spPr>
                <a:xfrm>
                  <a:off x="8698536" y="5984208"/>
                  <a:ext cx="3297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6" name="Ink 195">
                  <a:extLst>
                    <a:ext uri="{FF2B5EF4-FFF2-40B4-BE49-F238E27FC236}">
                      <a16:creationId xmlns:a16="http://schemas.microsoft.com/office/drawing/2014/main" id="{EFB19DAD-1FB2-534A-9C67-66AEEBA79312}"/>
                    </a:ext>
                  </a:extLst>
                </p14:cNvPr>
                <p14:cNvContentPartPr/>
                <p14:nvPr/>
              </p14:nvContentPartPr>
              <p14:xfrm>
                <a:off x="8940096" y="5840928"/>
                <a:ext cx="194760" cy="241560"/>
              </p14:xfrm>
            </p:contentPart>
          </mc:Choice>
          <mc:Fallback>
            <p:pic>
              <p:nvPicPr>
                <p:cNvPr id="196" name="Ink 195">
                  <a:extLst>
                    <a:ext uri="{FF2B5EF4-FFF2-40B4-BE49-F238E27FC236}">
                      <a16:creationId xmlns:a16="http://schemas.microsoft.com/office/drawing/2014/main" id="{EFB19DAD-1FB2-534A-9C67-66AEEBA79312}"/>
                    </a:ext>
                  </a:extLst>
                </p:cNvPr>
                <p:cNvPicPr/>
                <p:nvPr/>
              </p:nvPicPr>
              <p:blipFill>
                <a:blip r:embed="rId243"/>
                <a:stretch>
                  <a:fillRect/>
                </a:stretch>
              </p:blipFill>
              <p:spPr>
                <a:xfrm>
                  <a:off x="8932536" y="5833368"/>
                  <a:ext cx="209880" cy="256680"/>
                </a:xfrm>
                <a:prstGeom prst="rect">
                  <a:avLst/>
                </a:prstGeom>
              </p:spPr>
            </p:pic>
          </mc:Fallback>
        </mc:AlternateContent>
      </p:grpSp>
      <p:grpSp>
        <p:nvGrpSpPr>
          <p:cNvPr id="204" name="Group 203">
            <a:extLst>
              <a:ext uri="{FF2B5EF4-FFF2-40B4-BE49-F238E27FC236}">
                <a16:creationId xmlns:a16="http://schemas.microsoft.com/office/drawing/2014/main" id="{9246220E-BAE7-8D4E-83F4-583816CE385B}"/>
              </a:ext>
            </a:extLst>
          </p:cNvPr>
          <p:cNvGrpSpPr/>
          <p:nvPr/>
        </p:nvGrpSpPr>
        <p:grpSpPr>
          <a:xfrm>
            <a:off x="9564696" y="5455368"/>
            <a:ext cx="783360" cy="286920"/>
            <a:chOff x="9564696" y="5455368"/>
            <a:chExt cx="783360" cy="286920"/>
          </a:xfrm>
        </p:grpSpPr>
        <mc:AlternateContent xmlns:mc="http://schemas.openxmlformats.org/markup-compatibility/2006">
          <mc:Choice xmlns:p14="http://schemas.microsoft.com/office/powerpoint/2010/main" Requires="p14">
            <p:contentPart p14:bwMode="auto" r:id="rId244">
              <p14:nvContentPartPr>
                <p14:cNvPr id="174" name="Ink 173">
                  <a:extLst>
                    <a:ext uri="{FF2B5EF4-FFF2-40B4-BE49-F238E27FC236}">
                      <a16:creationId xmlns:a16="http://schemas.microsoft.com/office/drawing/2014/main" id="{ECB98DBE-C500-744F-9419-92479D333BD7}"/>
                    </a:ext>
                  </a:extLst>
                </p14:cNvPr>
                <p14:cNvContentPartPr/>
                <p14:nvPr/>
              </p14:nvContentPartPr>
              <p14:xfrm>
                <a:off x="9564696" y="5574168"/>
                <a:ext cx="102240" cy="137160"/>
              </p14:xfrm>
            </p:contentPart>
          </mc:Choice>
          <mc:Fallback>
            <p:pic>
              <p:nvPicPr>
                <p:cNvPr id="174" name="Ink 173">
                  <a:extLst>
                    <a:ext uri="{FF2B5EF4-FFF2-40B4-BE49-F238E27FC236}">
                      <a16:creationId xmlns:a16="http://schemas.microsoft.com/office/drawing/2014/main" id="{ECB98DBE-C500-744F-9419-92479D333BD7}"/>
                    </a:ext>
                  </a:extLst>
                </p:cNvPr>
                <p:cNvPicPr/>
                <p:nvPr/>
              </p:nvPicPr>
              <p:blipFill>
                <a:blip r:embed="rId245"/>
                <a:stretch>
                  <a:fillRect/>
                </a:stretch>
              </p:blipFill>
              <p:spPr>
                <a:xfrm>
                  <a:off x="9557496" y="5566608"/>
                  <a:ext cx="1173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5" name="Ink 174">
                  <a:extLst>
                    <a:ext uri="{FF2B5EF4-FFF2-40B4-BE49-F238E27FC236}">
                      <a16:creationId xmlns:a16="http://schemas.microsoft.com/office/drawing/2014/main" id="{DBFB4D85-5C0A-D349-AF1C-ECB11421B6CC}"/>
                    </a:ext>
                  </a:extLst>
                </p14:cNvPr>
                <p14:cNvContentPartPr/>
                <p14:nvPr/>
              </p14:nvContentPartPr>
              <p14:xfrm>
                <a:off x="9760176" y="5567688"/>
                <a:ext cx="140760" cy="170640"/>
              </p14:xfrm>
            </p:contentPart>
          </mc:Choice>
          <mc:Fallback>
            <p:pic>
              <p:nvPicPr>
                <p:cNvPr id="175" name="Ink 174">
                  <a:extLst>
                    <a:ext uri="{FF2B5EF4-FFF2-40B4-BE49-F238E27FC236}">
                      <a16:creationId xmlns:a16="http://schemas.microsoft.com/office/drawing/2014/main" id="{DBFB4D85-5C0A-D349-AF1C-ECB11421B6CC}"/>
                    </a:ext>
                  </a:extLst>
                </p:cNvPr>
                <p:cNvPicPr/>
                <p:nvPr/>
              </p:nvPicPr>
              <p:blipFill>
                <a:blip r:embed="rId247"/>
                <a:stretch>
                  <a:fillRect/>
                </a:stretch>
              </p:blipFill>
              <p:spPr>
                <a:xfrm>
                  <a:off x="9752616" y="5560128"/>
                  <a:ext cx="1558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6" name="Ink 175">
                  <a:extLst>
                    <a:ext uri="{FF2B5EF4-FFF2-40B4-BE49-F238E27FC236}">
                      <a16:creationId xmlns:a16="http://schemas.microsoft.com/office/drawing/2014/main" id="{50F6C228-21DE-3246-B084-87A4431BD5DC}"/>
                    </a:ext>
                  </a:extLst>
                </p14:cNvPr>
                <p14:cNvContentPartPr/>
                <p14:nvPr/>
              </p14:nvContentPartPr>
              <p14:xfrm>
                <a:off x="9770616" y="5637168"/>
                <a:ext cx="133560" cy="16920"/>
              </p14:xfrm>
            </p:contentPart>
          </mc:Choice>
          <mc:Fallback>
            <p:pic>
              <p:nvPicPr>
                <p:cNvPr id="176" name="Ink 175">
                  <a:extLst>
                    <a:ext uri="{FF2B5EF4-FFF2-40B4-BE49-F238E27FC236}">
                      <a16:creationId xmlns:a16="http://schemas.microsoft.com/office/drawing/2014/main" id="{50F6C228-21DE-3246-B084-87A4431BD5DC}"/>
                    </a:ext>
                  </a:extLst>
                </p:cNvPr>
                <p:cNvPicPr/>
                <p:nvPr/>
              </p:nvPicPr>
              <p:blipFill>
                <a:blip r:embed="rId249"/>
                <a:stretch>
                  <a:fillRect/>
                </a:stretch>
              </p:blipFill>
              <p:spPr>
                <a:xfrm>
                  <a:off x="9763056" y="5629608"/>
                  <a:ext cx="1486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02" name="Ink 201">
                  <a:extLst>
                    <a:ext uri="{FF2B5EF4-FFF2-40B4-BE49-F238E27FC236}">
                      <a16:creationId xmlns:a16="http://schemas.microsoft.com/office/drawing/2014/main" id="{0BBF654C-EBC0-294C-A6C0-9FE23A48130A}"/>
                    </a:ext>
                  </a:extLst>
                </p14:cNvPr>
                <p14:cNvContentPartPr/>
                <p14:nvPr/>
              </p14:nvContentPartPr>
              <p14:xfrm>
                <a:off x="10066536" y="5455368"/>
                <a:ext cx="270360" cy="286920"/>
              </p14:xfrm>
            </p:contentPart>
          </mc:Choice>
          <mc:Fallback>
            <p:pic>
              <p:nvPicPr>
                <p:cNvPr id="202" name="Ink 201">
                  <a:extLst>
                    <a:ext uri="{FF2B5EF4-FFF2-40B4-BE49-F238E27FC236}">
                      <a16:creationId xmlns:a16="http://schemas.microsoft.com/office/drawing/2014/main" id="{0BBF654C-EBC0-294C-A6C0-9FE23A48130A}"/>
                    </a:ext>
                  </a:extLst>
                </p:cNvPr>
                <p:cNvPicPr/>
                <p:nvPr/>
              </p:nvPicPr>
              <p:blipFill>
                <a:blip r:embed="rId251"/>
                <a:stretch>
                  <a:fillRect/>
                </a:stretch>
              </p:blipFill>
              <p:spPr>
                <a:xfrm>
                  <a:off x="10058976" y="5447808"/>
                  <a:ext cx="2854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3" name="Ink 202">
                  <a:extLst>
                    <a:ext uri="{FF2B5EF4-FFF2-40B4-BE49-F238E27FC236}">
                      <a16:creationId xmlns:a16="http://schemas.microsoft.com/office/drawing/2014/main" id="{58F1ED17-448F-E94D-8F48-EC8F787FAB3A}"/>
                    </a:ext>
                  </a:extLst>
                </p14:cNvPr>
                <p14:cNvContentPartPr/>
                <p14:nvPr/>
              </p14:nvContentPartPr>
              <p14:xfrm>
                <a:off x="10204056" y="5613408"/>
                <a:ext cx="144000" cy="15840"/>
              </p14:xfrm>
            </p:contentPart>
          </mc:Choice>
          <mc:Fallback>
            <p:pic>
              <p:nvPicPr>
                <p:cNvPr id="203" name="Ink 202">
                  <a:extLst>
                    <a:ext uri="{FF2B5EF4-FFF2-40B4-BE49-F238E27FC236}">
                      <a16:creationId xmlns:a16="http://schemas.microsoft.com/office/drawing/2014/main" id="{58F1ED17-448F-E94D-8F48-EC8F787FAB3A}"/>
                    </a:ext>
                  </a:extLst>
                </p:cNvPr>
                <p:cNvPicPr/>
                <p:nvPr/>
              </p:nvPicPr>
              <p:blipFill>
                <a:blip r:embed="rId253"/>
                <a:stretch>
                  <a:fillRect/>
                </a:stretch>
              </p:blipFill>
              <p:spPr>
                <a:xfrm>
                  <a:off x="10196496" y="5605848"/>
                  <a:ext cx="159120" cy="30960"/>
                </a:xfrm>
                <a:prstGeom prst="rect">
                  <a:avLst/>
                </a:prstGeom>
              </p:spPr>
            </p:pic>
          </mc:Fallback>
        </mc:AlternateContent>
      </p:grpSp>
    </p:spTree>
    <p:extLst>
      <p:ext uri="{BB962C8B-B14F-4D97-AF65-F5344CB8AC3E}">
        <p14:creationId xmlns:p14="http://schemas.microsoft.com/office/powerpoint/2010/main" val="117643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FB7C-2CCE-0545-99AC-4F25BFF2B881}"/>
              </a:ext>
            </a:extLst>
          </p:cNvPr>
          <p:cNvSpPr>
            <a:spLocks noGrp="1"/>
          </p:cNvSpPr>
          <p:nvPr>
            <p:ph type="title"/>
          </p:nvPr>
        </p:nvSpPr>
        <p:spPr/>
        <p:txBody>
          <a:bodyPr/>
          <a:lstStyle/>
          <a:p>
            <a:r>
              <a:rPr lang="en-GB" dirty="0"/>
              <a:t>Matrix Representations</a:t>
            </a:r>
          </a:p>
        </p:txBody>
      </p:sp>
      <p:sp>
        <p:nvSpPr>
          <p:cNvPr id="3" name="Content Placeholder 2">
            <a:extLst>
              <a:ext uri="{FF2B5EF4-FFF2-40B4-BE49-F238E27FC236}">
                <a16:creationId xmlns:a16="http://schemas.microsoft.com/office/drawing/2014/main" id="{8CDB3CCF-10ED-134F-B54B-D9B131CFA0DC}"/>
              </a:ext>
            </a:extLst>
          </p:cNvPr>
          <p:cNvSpPr>
            <a:spLocks noGrp="1"/>
          </p:cNvSpPr>
          <p:nvPr>
            <p:ph idx="1"/>
          </p:nvPr>
        </p:nvSpPr>
        <p:spPr>
          <a:xfrm>
            <a:off x="838200" y="1825625"/>
            <a:ext cx="5257800" cy="4351338"/>
          </a:xfrm>
        </p:spPr>
        <p:txBody>
          <a:bodyPr anchor="ctr"/>
          <a:lstStyle/>
          <a:p>
            <a:r>
              <a:rPr lang="en-GB" dirty="0"/>
              <a:t>Adjacency matrix</a:t>
            </a:r>
          </a:p>
          <a:p>
            <a:r>
              <a:rPr lang="en-GB" dirty="0"/>
              <a:t>Degree matrix</a:t>
            </a:r>
          </a:p>
          <a:p>
            <a:r>
              <a:rPr lang="en-GB" dirty="0"/>
              <a:t>Laplacian matrix </a:t>
            </a:r>
          </a:p>
        </p:txBody>
      </p:sp>
      <p:sp>
        <p:nvSpPr>
          <p:cNvPr id="47" name="Oval 46">
            <a:extLst>
              <a:ext uri="{FF2B5EF4-FFF2-40B4-BE49-F238E27FC236}">
                <a16:creationId xmlns:a16="http://schemas.microsoft.com/office/drawing/2014/main" id="{5B543086-78E9-4799-9043-ADD3D7470187}"/>
              </a:ext>
            </a:extLst>
          </p:cNvPr>
          <p:cNvSpPr/>
          <p:nvPr/>
        </p:nvSpPr>
        <p:spPr>
          <a:xfrm>
            <a:off x="6013080" y="312336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000000"/>
              </a:solidFill>
            </a:endParaRPr>
          </a:p>
        </p:txBody>
      </p:sp>
      <p:sp>
        <p:nvSpPr>
          <p:cNvPr id="39" name="Oval 38">
            <a:extLst>
              <a:ext uri="{FF2B5EF4-FFF2-40B4-BE49-F238E27FC236}">
                <a16:creationId xmlns:a16="http://schemas.microsoft.com/office/drawing/2014/main" id="{984F766B-1FE8-4B03-AE7C-AAC472AC4A29}"/>
              </a:ext>
            </a:extLst>
          </p:cNvPr>
          <p:cNvSpPr/>
          <p:nvPr/>
        </p:nvSpPr>
        <p:spPr>
          <a:xfrm>
            <a:off x="4989060" y="302976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000000"/>
              </a:solidFill>
            </a:endParaRPr>
          </a:p>
        </p:txBody>
      </p:sp>
      <p:sp>
        <p:nvSpPr>
          <p:cNvPr id="31" name="Oval 30">
            <a:extLst>
              <a:ext uri="{FF2B5EF4-FFF2-40B4-BE49-F238E27FC236}">
                <a16:creationId xmlns:a16="http://schemas.microsoft.com/office/drawing/2014/main" id="{0FB543A5-9EF3-4851-929D-B658FD2FF9EF}"/>
              </a:ext>
            </a:extLst>
          </p:cNvPr>
          <p:cNvSpPr/>
          <p:nvPr/>
        </p:nvSpPr>
        <p:spPr>
          <a:xfrm>
            <a:off x="5468400" y="263268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000000"/>
              </a:solidFill>
            </a:endParaRPr>
          </a:p>
        </p:txBody>
      </p:sp>
      <p:sp>
        <p:nvSpPr>
          <p:cNvPr id="23" name="Oval 22">
            <a:extLst>
              <a:ext uri="{FF2B5EF4-FFF2-40B4-BE49-F238E27FC236}">
                <a16:creationId xmlns:a16="http://schemas.microsoft.com/office/drawing/2014/main" id="{FA5650AC-C5A8-46B2-A371-352F20E18606}"/>
              </a:ext>
            </a:extLst>
          </p:cNvPr>
          <p:cNvSpPr/>
          <p:nvPr/>
        </p:nvSpPr>
        <p:spPr>
          <a:xfrm>
            <a:off x="6131880" y="218988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000000"/>
              </a:solidFill>
            </a:endParaRPr>
          </a:p>
        </p:txBody>
      </p:sp>
      <p:sp>
        <p:nvSpPr>
          <p:cNvPr id="15" name="Oval 14">
            <a:extLst>
              <a:ext uri="{FF2B5EF4-FFF2-40B4-BE49-F238E27FC236}">
                <a16:creationId xmlns:a16="http://schemas.microsoft.com/office/drawing/2014/main" id="{8E1C2C05-668E-43F8-BD22-B9DFE5AE7A1E}"/>
              </a:ext>
            </a:extLst>
          </p:cNvPr>
          <p:cNvSpPr/>
          <p:nvPr/>
        </p:nvSpPr>
        <p:spPr>
          <a:xfrm>
            <a:off x="4989060" y="198288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a:solidFill>
                <a:srgbClr val="000000"/>
              </a:solidFill>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9C1BCD1-028E-D243-AE51-4B48F275CC79}"/>
                  </a:ext>
                </a:extLst>
              </p14:cNvPr>
              <p14:cNvContentPartPr/>
              <p14:nvPr/>
            </p14:nvContentPartPr>
            <p14:xfrm>
              <a:off x="5612256" y="2311128"/>
              <a:ext cx="518760" cy="353880"/>
            </p14:xfrm>
          </p:contentPart>
        </mc:Choice>
        <mc:Fallback>
          <p:pic>
            <p:nvPicPr>
              <p:cNvPr id="9" name="Ink 8">
                <a:extLst>
                  <a:ext uri="{FF2B5EF4-FFF2-40B4-BE49-F238E27FC236}">
                    <a16:creationId xmlns:a16="http://schemas.microsoft.com/office/drawing/2014/main" id="{39C1BCD1-028E-D243-AE51-4B48F275CC79}"/>
                  </a:ext>
                </a:extLst>
              </p:cNvPr>
              <p:cNvPicPr/>
              <p:nvPr/>
            </p:nvPicPr>
            <p:blipFill>
              <a:blip r:embed="rId3"/>
              <a:stretch>
                <a:fillRect/>
              </a:stretch>
            </p:blipFill>
            <p:spPr>
              <a:xfrm>
                <a:off x="5604696" y="2303568"/>
                <a:ext cx="533880" cy="368640"/>
              </a:xfrm>
              <a:prstGeom prst="rect">
                <a:avLst/>
              </a:prstGeom>
            </p:spPr>
          </p:pic>
        </mc:Fallback>
      </mc:AlternateContent>
      <p:grpSp>
        <p:nvGrpSpPr>
          <p:cNvPr id="14" name="Group 13">
            <a:extLst>
              <a:ext uri="{FF2B5EF4-FFF2-40B4-BE49-F238E27FC236}">
                <a16:creationId xmlns:a16="http://schemas.microsoft.com/office/drawing/2014/main" id="{4473AE7F-59EA-5B47-9F41-001F4DBCD1F3}"/>
              </a:ext>
            </a:extLst>
          </p:cNvPr>
          <p:cNvGrpSpPr/>
          <p:nvPr/>
        </p:nvGrpSpPr>
        <p:grpSpPr>
          <a:xfrm>
            <a:off x="5136696" y="2813688"/>
            <a:ext cx="924120" cy="301680"/>
            <a:chOff x="5136696" y="2813688"/>
            <a:chExt cx="924120" cy="301680"/>
          </a:xfrm>
        </p:grpSpPr>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AD44F8C8-2FAF-A847-B710-BFDCAF749B00}"/>
                    </a:ext>
                  </a:extLst>
                </p14:cNvPr>
                <p14:cNvContentPartPr/>
                <p14:nvPr/>
              </p14:nvContentPartPr>
              <p14:xfrm>
                <a:off x="5630256" y="2813688"/>
                <a:ext cx="430560" cy="301680"/>
              </p14:xfrm>
            </p:contentPart>
          </mc:Choice>
          <mc:Fallback>
            <p:pic>
              <p:nvPicPr>
                <p:cNvPr id="12" name="Ink 11">
                  <a:extLst>
                    <a:ext uri="{FF2B5EF4-FFF2-40B4-BE49-F238E27FC236}">
                      <a16:creationId xmlns:a16="http://schemas.microsoft.com/office/drawing/2014/main" id="{AD44F8C8-2FAF-A847-B710-BFDCAF749B00}"/>
                    </a:ext>
                  </a:extLst>
                </p:cNvPr>
                <p:cNvPicPr/>
                <p:nvPr/>
              </p:nvPicPr>
              <p:blipFill>
                <a:blip r:embed="rId5"/>
                <a:stretch>
                  <a:fillRect/>
                </a:stretch>
              </p:blipFill>
              <p:spPr>
                <a:xfrm>
                  <a:off x="5622696" y="2806128"/>
                  <a:ext cx="4456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9796F4F8-E3CB-CC4F-9F87-0B48F4327952}"/>
                    </a:ext>
                  </a:extLst>
                </p14:cNvPr>
                <p14:cNvContentPartPr/>
                <p14:nvPr/>
              </p14:nvContentPartPr>
              <p14:xfrm>
                <a:off x="5136696" y="2822328"/>
                <a:ext cx="360000" cy="270360"/>
              </p14:xfrm>
            </p:contentPart>
          </mc:Choice>
          <mc:Fallback>
            <p:pic>
              <p:nvPicPr>
                <p:cNvPr id="13" name="Ink 12">
                  <a:extLst>
                    <a:ext uri="{FF2B5EF4-FFF2-40B4-BE49-F238E27FC236}">
                      <a16:creationId xmlns:a16="http://schemas.microsoft.com/office/drawing/2014/main" id="{9796F4F8-E3CB-CC4F-9F87-0B48F4327952}"/>
                    </a:ext>
                  </a:extLst>
                </p:cNvPr>
                <p:cNvPicPr/>
                <p:nvPr/>
              </p:nvPicPr>
              <p:blipFill>
                <a:blip r:embed="rId7"/>
                <a:stretch>
                  <a:fillRect/>
                </a:stretch>
              </p:blipFill>
              <p:spPr>
                <a:xfrm>
                  <a:off x="5129136" y="2814768"/>
                  <a:ext cx="375120" cy="28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B0BD4C98-4171-1C49-8E5B-C3DF241F47A5}"/>
                  </a:ext>
                </a:extLst>
              </p14:cNvPr>
              <p14:cNvContentPartPr/>
              <p14:nvPr/>
            </p14:nvContentPartPr>
            <p14:xfrm>
              <a:off x="5114736" y="2159208"/>
              <a:ext cx="360720" cy="458280"/>
            </p14:xfrm>
          </p:contentPart>
        </mc:Choice>
        <mc:Fallback>
          <p:pic>
            <p:nvPicPr>
              <p:cNvPr id="16" name="Ink 15">
                <a:extLst>
                  <a:ext uri="{FF2B5EF4-FFF2-40B4-BE49-F238E27FC236}">
                    <a16:creationId xmlns:a16="http://schemas.microsoft.com/office/drawing/2014/main" id="{B0BD4C98-4171-1C49-8E5B-C3DF241F47A5}"/>
                  </a:ext>
                </a:extLst>
              </p:cNvPr>
              <p:cNvPicPr/>
              <p:nvPr/>
            </p:nvPicPr>
            <p:blipFill>
              <a:blip r:embed="rId9"/>
              <a:stretch>
                <a:fillRect/>
              </a:stretch>
            </p:blipFill>
            <p:spPr>
              <a:xfrm>
                <a:off x="5107176" y="2151648"/>
                <a:ext cx="375840" cy="473400"/>
              </a:xfrm>
              <a:prstGeom prst="rect">
                <a:avLst/>
              </a:prstGeom>
            </p:spPr>
          </p:pic>
        </mc:Fallback>
      </mc:AlternateContent>
      <p:graphicFrame>
        <p:nvGraphicFramePr>
          <p:cNvPr id="17" name="Table 17">
            <a:extLst>
              <a:ext uri="{FF2B5EF4-FFF2-40B4-BE49-F238E27FC236}">
                <a16:creationId xmlns:a16="http://schemas.microsoft.com/office/drawing/2014/main" id="{44365BD0-0105-0243-A654-C4D7942680DA}"/>
              </a:ext>
            </a:extLst>
          </p:cNvPr>
          <p:cNvGraphicFramePr>
            <a:graphicFrameLocks noGrp="1"/>
          </p:cNvGraphicFramePr>
          <p:nvPr>
            <p:extLst>
              <p:ext uri="{D42A27DB-BD31-4B8C-83A1-F6EECF244321}">
                <p14:modId xmlns:p14="http://schemas.microsoft.com/office/powerpoint/2010/main" val="1734991522"/>
              </p:ext>
            </p:extLst>
          </p:nvPr>
        </p:nvGraphicFramePr>
        <p:xfrm>
          <a:off x="7009755" y="2813688"/>
          <a:ext cx="1829815" cy="1828800"/>
        </p:xfrm>
        <a:graphic>
          <a:graphicData uri="http://schemas.openxmlformats.org/drawingml/2006/table">
            <a:tbl>
              <a:tblPr firstRow="1" bandRow="1">
                <a:tableStyleId>{5C22544A-7EE6-4342-B048-85BDC9FD1C3A}</a:tableStyleId>
              </a:tblPr>
              <a:tblGrid>
                <a:gridCol w="365963">
                  <a:extLst>
                    <a:ext uri="{9D8B030D-6E8A-4147-A177-3AD203B41FA5}">
                      <a16:colId xmlns:a16="http://schemas.microsoft.com/office/drawing/2014/main" val="2135195780"/>
                    </a:ext>
                  </a:extLst>
                </a:gridCol>
                <a:gridCol w="365963">
                  <a:extLst>
                    <a:ext uri="{9D8B030D-6E8A-4147-A177-3AD203B41FA5}">
                      <a16:colId xmlns:a16="http://schemas.microsoft.com/office/drawing/2014/main" val="3731008927"/>
                    </a:ext>
                  </a:extLst>
                </a:gridCol>
                <a:gridCol w="365963">
                  <a:extLst>
                    <a:ext uri="{9D8B030D-6E8A-4147-A177-3AD203B41FA5}">
                      <a16:colId xmlns:a16="http://schemas.microsoft.com/office/drawing/2014/main" val="2861747430"/>
                    </a:ext>
                  </a:extLst>
                </a:gridCol>
                <a:gridCol w="365963">
                  <a:extLst>
                    <a:ext uri="{9D8B030D-6E8A-4147-A177-3AD203B41FA5}">
                      <a16:colId xmlns:a16="http://schemas.microsoft.com/office/drawing/2014/main" val="3005881786"/>
                    </a:ext>
                  </a:extLst>
                </a:gridCol>
                <a:gridCol w="365963">
                  <a:extLst>
                    <a:ext uri="{9D8B030D-6E8A-4147-A177-3AD203B41FA5}">
                      <a16:colId xmlns:a16="http://schemas.microsoft.com/office/drawing/2014/main" val="1853057127"/>
                    </a:ext>
                  </a:extLst>
                </a:gridCol>
              </a:tblGrid>
              <a:tr h="221192">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96737"/>
                  </a:ext>
                </a:extLst>
              </a:tr>
              <a:tr h="221192">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3676568"/>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006385"/>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0217601"/>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5589246"/>
                  </a:ext>
                </a:extLst>
              </a:tr>
            </a:tbl>
          </a:graphicData>
        </a:graphic>
      </p:graphicFrame>
      <p:graphicFrame>
        <p:nvGraphicFramePr>
          <p:cNvPr id="24" name="Table 17">
            <a:extLst>
              <a:ext uri="{FF2B5EF4-FFF2-40B4-BE49-F238E27FC236}">
                <a16:creationId xmlns:a16="http://schemas.microsoft.com/office/drawing/2014/main" id="{0FC5309F-C3DA-B94A-BEFB-E86BB546E34B}"/>
              </a:ext>
            </a:extLst>
          </p:cNvPr>
          <p:cNvGraphicFramePr>
            <a:graphicFrameLocks noGrp="1"/>
          </p:cNvGraphicFramePr>
          <p:nvPr>
            <p:extLst>
              <p:ext uri="{D42A27DB-BD31-4B8C-83A1-F6EECF244321}">
                <p14:modId xmlns:p14="http://schemas.microsoft.com/office/powerpoint/2010/main" val="1426804739"/>
              </p:ext>
            </p:extLst>
          </p:nvPr>
        </p:nvGraphicFramePr>
        <p:xfrm>
          <a:off x="7009755" y="659268"/>
          <a:ext cx="1829815" cy="1828800"/>
        </p:xfrm>
        <a:graphic>
          <a:graphicData uri="http://schemas.openxmlformats.org/drawingml/2006/table">
            <a:tbl>
              <a:tblPr firstRow="1" bandRow="1">
                <a:tableStyleId>{5C22544A-7EE6-4342-B048-85BDC9FD1C3A}</a:tableStyleId>
              </a:tblPr>
              <a:tblGrid>
                <a:gridCol w="365963">
                  <a:extLst>
                    <a:ext uri="{9D8B030D-6E8A-4147-A177-3AD203B41FA5}">
                      <a16:colId xmlns:a16="http://schemas.microsoft.com/office/drawing/2014/main" val="2135195780"/>
                    </a:ext>
                  </a:extLst>
                </a:gridCol>
                <a:gridCol w="365963">
                  <a:extLst>
                    <a:ext uri="{9D8B030D-6E8A-4147-A177-3AD203B41FA5}">
                      <a16:colId xmlns:a16="http://schemas.microsoft.com/office/drawing/2014/main" val="3731008927"/>
                    </a:ext>
                  </a:extLst>
                </a:gridCol>
                <a:gridCol w="365963">
                  <a:extLst>
                    <a:ext uri="{9D8B030D-6E8A-4147-A177-3AD203B41FA5}">
                      <a16:colId xmlns:a16="http://schemas.microsoft.com/office/drawing/2014/main" val="2861747430"/>
                    </a:ext>
                  </a:extLst>
                </a:gridCol>
                <a:gridCol w="365963">
                  <a:extLst>
                    <a:ext uri="{9D8B030D-6E8A-4147-A177-3AD203B41FA5}">
                      <a16:colId xmlns:a16="http://schemas.microsoft.com/office/drawing/2014/main" val="3005881786"/>
                    </a:ext>
                  </a:extLst>
                </a:gridCol>
                <a:gridCol w="365963">
                  <a:extLst>
                    <a:ext uri="{9D8B030D-6E8A-4147-A177-3AD203B41FA5}">
                      <a16:colId xmlns:a16="http://schemas.microsoft.com/office/drawing/2014/main" val="1853057127"/>
                    </a:ext>
                  </a:extLst>
                </a:gridCol>
              </a:tblGrid>
              <a:tr h="221192">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96737"/>
                  </a:ext>
                </a:extLst>
              </a:tr>
              <a:tr h="221192">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3676568"/>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006385"/>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0217601"/>
                  </a:ext>
                </a:extLst>
              </a:tr>
              <a:tr h="221192">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5589246"/>
                  </a:ext>
                </a:extLst>
              </a:tr>
            </a:tbl>
          </a:graphicData>
        </a:graphic>
      </p:graphicFrame>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B9C5590D-2E0D-8547-9221-59E6C25A6C3C}"/>
                  </a:ext>
                </a:extLst>
              </p14:cNvPr>
              <p14:cNvContentPartPr/>
              <p14:nvPr/>
            </p14:nvContentPartPr>
            <p14:xfrm>
              <a:off x="4892976" y="1792008"/>
              <a:ext cx="47160" cy="123480"/>
            </p14:xfrm>
          </p:contentPart>
        </mc:Choice>
        <mc:Fallback>
          <p:pic>
            <p:nvPicPr>
              <p:cNvPr id="19" name="Ink 18">
                <a:extLst>
                  <a:ext uri="{FF2B5EF4-FFF2-40B4-BE49-F238E27FC236}">
                    <a16:creationId xmlns:a16="http://schemas.microsoft.com/office/drawing/2014/main" id="{B9C5590D-2E0D-8547-9221-59E6C25A6C3C}"/>
                  </a:ext>
                </a:extLst>
              </p:cNvPr>
              <p:cNvPicPr/>
              <p:nvPr/>
            </p:nvPicPr>
            <p:blipFill>
              <a:blip r:embed="rId11"/>
              <a:stretch>
                <a:fillRect/>
              </a:stretch>
            </p:blipFill>
            <p:spPr>
              <a:xfrm>
                <a:off x="4885416" y="1784448"/>
                <a:ext cx="622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0DF70D4F-70E5-9649-BCD2-0A2D02CB5391}"/>
                  </a:ext>
                </a:extLst>
              </p14:cNvPr>
              <p14:cNvContentPartPr/>
              <p14:nvPr/>
            </p14:nvContentPartPr>
            <p14:xfrm>
              <a:off x="6186096" y="2056608"/>
              <a:ext cx="121680" cy="111960"/>
            </p14:xfrm>
          </p:contentPart>
        </mc:Choice>
        <mc:Fallback>
          <p:pic>
            <p:nvPicPr>
              <p:cNvPr id="20" name="Ink 19">
                <a:extLst>
                  <a:ext uri="{FF2B5EF4-FFF2-40B4-BE49-F238E27FC236}">
                    <a16:creationId xmlns:a16="http://schemas.microsoft.com/office/drawing/2014/main" id="{0DF70D4F-70E5-9649-BCD2-0A2D02CB5391}"/>
                  </a:ext>
                </a:extLst>
              </p:cNvPr>
              <p:cNvPicPr/>
              <p:nvPr/>
            </p:nvPicPr>
            <p:blipFill>
              <a:blip r:embed="rId13"/>
              <a:stretch>
                <a:fillRect/>
              </a:stretch>
            </p:blipFill>
            <p:spPr>
              <a:xfrm>
                <a:off x="6178536" y="2049048"/>
                <a:ext cx="1368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7267A1A6-8A03-5345-9BB0-93B3E536943C}"/>
                  </a:ext>
                </a:extLst>
              </p14:cNvPr>
              <p14:cNvContentPartPr/>
              <p14:nvPr/>
            </p14:nvContentPartPr>
            <p14:xfrm>
              <a:off x="5503176" y="2445408"/>
              <a:ext cx="93240" cy="120600"/>
            </p14:xfrm>
          </p:contentPart>
        </mc:Choice>
        <mc:Fallback>
          <p:pic>
            <p:nvPicPr>
              <p:cNvPr id="21" name="Ink 20">
                <a:extLst>
                  <a:ext uri="{FF2B5EF4-FFF2-40B4-BE49-F238E27FC236}">
                    <a16:creationId xmlns:a16="http://schemas.microsoft.com/office/drawing/2014/main" id="{7267A1A6-8A03-5345-9BB0-93B3E536943C}"/>
                  </a:ext>
                </a:extLst>
              </p:cNvPr>
              <p:cNvPicPr/>
              <p:nvPr/>
            </p:nvPicPr>
            <p:blipFill>
              <a:blip r:embed="rId15"/>
              <a:stretch>
                <a:fillRect/>
              </a:stretch>
            </p:blipFill>
            <p:spPr>
              <a:xfrm>
                <a:off x="5495616" y="2437848"/>
                <a:ext cx="108360" cy="135720"/>
              </a:xfrm>
              <a:prstGeom prst="rect">
                <a:avLst/>
              </a:prstGeom>
            </p:spPr>
          </p:pic>
        </mc:Fallback>
      </mc:AlternateContent>
      <p:grpSp>
        <p:nvGrpSpPr>
          <p:cNvPr id="26" name="Group 25">
            <a:extLst>
              <a:ext uri="{FF2B5EF4-FFF2-40B4-BE49-F238E27FC236}">
                <a16:creationId xmlns:a16="http://schemas.microsoft.com/office/drawing/2014/main" id="{A1554B61-0AF4-8444-9746-E5EAFF6E1D83}"/>
              </a:ext>
            </a:extLst>
          </p:cNvPr>
          <p:cNvGrpSpPr/>
          <p:nvPr/>
        </p:nvGrpSpPr>
        <p:grpSpPr>
          <a:xfrm>
            <a:off x="4958856" y="2827728"/>
            <a:ext cx="97200" cy="112680"/>
            <a:chOff x="4958856" y="2827728"/>
            <a:chExt cx="97200" cy="112680"/>
          </a:xfrm>
        </p:grpSpPr>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29150FAA-378E-4B40-9D92-BFEB209B0B3A}"/>
                    </a:ext>
                  </a:extLst>
                </p14:cNvPr>
                <p14:cNvContentPartPr/>
                <p14:nvPr/>
              </p14:nvContentPartPr>
              <p14:xfrm>
                <a:off x="4958856" y="2827728"/>
                <a:ext cx="97200" cy="104400"/>
              </p14:xfrm>
            </p:contentPart>
          </mc:Choice>
          <mc:Fallback>
            <p:pic>
              <p:nvPicPr>
                <p:cNvPr id="22" name="Ink 21">
                  <a:extLst>
                    <a:ext uri="{FF2B5EF4-FFF2-40B4-BE49-F238E27FC236}">
                      <a16:creationId xmlns:a16="http://schemas.microsoft.com/office/drawing/2014/main" id="{29150FAA-378E-4B40-9D92-BFEB209B0B3A}"/>
                    </a:ext>
                  </a:extLst>
                </p:cNvPr>
                <p:cNvPicPr/>
                <p:nvPr/>
              </p:nvPicPr>
              <p:blipFill>
                <a:blip r:embed="rId17"/>
                <a:stretch>
                  <a:fillRect/>
                </a:stretch>
              </p:blipFill>
              <p:spPr>
                <a:xfrm>
                  <a:off x="4951296" y="2820168"/>
                  <a:ext cx="1123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A20EC339-CDAD-A947-B985-B52029D54A04}"/>
                    </a:ext>
                  </a:extLst>
                </p14:cNvPr>
                <p14:cNvContentPartPr/>
                <p14:nvPr/>
              </p14:nvContentPartPr>
              <p14:xfrm>
                <a:off x="5016456" y="2868408"/>
                <a:ext cx="6480" cy="72000"/>
              </p14:xfrm>
            </p:contentPart>
          </mc:Choice>
          <mc:Fallback>
            <p:pic>
              <p:nvPicPr>
                <p:cNvPr id="25" name="Ink 24">
                  <a:extLst>
                    <a:ext uri="{FF2B5EF4-FFF2-40B4-BE49-F238E27FC236}">
                      <a16:creationId xmlns:a16="http://schemas.microsoft.com/office/drawing/2014/main" id="{A20EC339-CDAD-A947-B985-B52029D54A04}"/>
                    </a:ext>
                  </a:extLst>
                </p:cNvPr>
                <p:cNvPicPr/>
                <p:nvPr/>
              </p:nvPicPr>
              <p:blipFill>
                <a:blip r:embed="rId19"/>
                <a:stretch>
                  <a:fillRect/>
                </a:stretch>
              </p:blipFill>
              <p:spPr>
                <a:xfrm>
                  <a:off x="5008896" y="2860848"/>
                  <a:ext cx="21600" cy="87120"/>
                </a:xfrm>
                <a:prstGeom prst="rect">
                  <a:avLst/>
                </a:prstGeom>
              </p:spPr>
            </p:pic>
          </mc:Fallback>
        </mc:AlternateContent>
      </p:grpSp>
      <p:grpSp>
        <p:nvGrpSpPr>
          <p:cNvPr id="33" name="Group 32">
            <a:extLst>
              <a:ext uri="{FF2B5EF4-FFF2-40B4-BE49-F238E27FC236}">
                <a16:creationId xmlns:a16="http://schemas.microsoft.com/office/drawing/2014/main" id="{AFE46525-94E6-5842-828A-C9562155F31D}"/>
              </a:ext>
            </a:extLst>
          </p:cNvPr>
          <p:cNvGrpSpPr/>
          <p:nvPr/>
        </p:nvGrpSpPr>
        <p:grpSpPr>
          <a:xfrm>
            <a:off x="6187176" y="2988648"/>
            <a:ext cx="120240" cy="128520"/>
            <a:chOff x="6187176" y="2988648"/>
            <a:chExt cx="120240" cy="128520"/>
          </a:xfrm>
        </p:grpSpPr>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B9E0B864-DE47-E740-BFE0-2DEBAEEA5E7F}"/>
                    </a:ext>
                  </a:extLst>
                </p14:cNvPr>
                <p14:cNvContentPartPr/>
                <p14:nvPr/>
              </p14:nvContentPartPr>
              <p14:xfrm>
                <a:off x="6194376" y="3019608"/>
                <a:ext cx="100800" cy="97560"/>
              </p14:xfrm>
            </p:contentPart>
          </mc:Choice>
          <mc:Fallback>
            <p:pic>
              <p:nvPicPr>
                <p:cNvPr id="30" name="Ink 29">
                  <a:extLst>
                    <a:ext uri="{FF2B5EF4-FFF2-40B4-BE49-F238E27FC236}">
                      <a16:creationId xmlns:a16="http://schemas.microsoft.com/office/drawing/2014/main" id="{B9E0B864-DE47-E740-BFE0-2DEBAEEA5E7F}"/>
                    </a:ext>
                  </a:extLst>
                </p:cNvPr>
                <p:cNvPicPr/>
                <p:nvPr/>
              </p:nvPicPr>
              <p:blipFill>
                <a:blip r:embed="rId21"/>
                <a:stretch>
                  <a:fillRect/>
                </a:stretch>
              </p:blipFill>
              <p:spPr>
                <a:xfrm>
                  <a:off x="6186816" y="3012048"/>
                  <a:ext cx="1159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C10C3B79-E68B-E140-AA66-079A0ABB6747}"/>
                    </a:ext>
                  </a:extLst>
                </p14:cNvPr>
                <p14:cNvContentPartPr/>
                <p14:nvPr/>
              </p14:nvContentPartPr>
              <p14:xfrm>
                <a:off x="6187176" y="2988648"/>
                <a:ext cx="120240" cy="21240"/>
              </p14:xfrm>
            </p:contentPart>
          </mc:Choice>
          <mc:Fallback>
            <p:pic>
              <p:nvPicPr>
                <p:cNvPr id="32" name="Ink 31">
                  <a:extLst>
                    <a:ext uri="{FF2B5EF4-FFF2-40B4-BE49-F238E27FC236}">
                      <a16:creationId xmlns:a16="http://schemas.microsoft.com/office/drawing/2014/main" id="{C10C3B79-E68B-E140-AA66-079A0ABB6747}"/>
                    </a:ext>
                  </a:extLst>
                </p:cNvPr>
                <p:cNvPicPr/>
                <p:nvPr/>
              </p:nvPicPr>
              <p:blipFill>
                <a:blip r:embed="rId23"/>
                <a:stretch>
                  <a:fillRect/>
                </a:stretch>
              </p:blipFill>
              <p:spPr>
                <a:xfrm>
                  <a:off x="6179616" y="2981088"/>
                  <a:ext cx="135360" cy="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E050946C-8D63-794E-B7C3-EEF37D77D376}"/>
                  </a:ext>
                </a:extLst>
              </p14:cNvPr>
              <p14:cNvContentPartPr/>
              <p14:nvPr/>
            </p14:nvContentPartPr>
            <p14:xfrm>
              <a:off x="7162056" y="483408"/>
              <a:ext cx="15840" cy="88560"/>
            </p14:xfrm>
          </p:contentPart>
        </mc:Choice>
        <mc:Fallback>
          <p:pic>
            <p:nvPicPr>
              <p:cNvPr id="34" name="Ink 33">
                <a:extLst>
                  <a:ext uri="{FF2B5EF4-FFF2-40B4-BE49-F238E27FC236}">
                    <a16:creationId xmlns:a16="http://schemas.microsoft.com/office/drawing/2014/main" id="{E050946C-8D63-794E-B7C3-EEF37D77D376}"/>
                  </a:ext>
                </a:extLst>
              </p:cNvPr>
              <p:cNvPicPr/>
              <p:nvPr/>
            </p:nvPicPr>
            <p:blipFill>
              <a:blip r:embed="rId25"/>
              <a:stretch>
                <a:fillRect/>
              </a:stretch>
            </p:blipFill>
            <p:spPr>
              <a:xfrm>
                <a:off x="7154496" y="475848"/>
                <a:ext cx="30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581029F9-0698-9F41-9108-A15EB983363D}"/>
                  </a:ext>
                </a:extLst>
              </p14:cNvPr>
              <p14:cNvContentPartPr/>
              <p14:nvPr/>
            </p14:nvContentPartPr>
            <p14:xfrm>
              <a:off x="7401816" y="485568"/>
              <a:ext cx="177480" cy="105480"/>
            </p14:xfrm>
          </p:contentPart>
        </mc:Choice>
        <mc:Fallback>
          <p:pic>
            <p:nvPicPr>
              <p:cNvPr id="35" name="Ink 34">
                <a:extLst>
                  <a:ext uri="{FF2B5EF4-FFF2-40B4-BE49-F238E27FC236}">
                    <a16:creationId xmlns:a16="http://schemas.microsoft.com/office/drawing/2014/main" id="{581029F9-0698-9F41-9108-A15EB983363D}"/>
                  </a:ext>
                </a:extLst>
              </p:cNvPr>
              <p:cNvPicPr/>
              <p:nvPr/>
            </p:nvPicPr>
            <p:blipFill>
              <a:blip r:embed="rId27"/>
              <a:stretch>
                <a:fillRect/>
              </a:stretch>
            </p:blipFill>
            <p:spPr>
              <a:xfrm>
                <a:off x="7394256" y="478008"/>
                <a:ext cx="1926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6AC8EDF3-0820-8149-B891-3B66D59CDDCF}"/>
                  </a:ext>
                </a:extLst>
              </p14:cNvPr>
              <p14:cNvContentPartPr/>
              <p14:nvPr/>
            </p14:nvContentPartPr>
            <p14:xfrm>
              <a:off x="7880616" y="475128"/>
              <a:ext cx="96480" cy="144360"/>
            </p14:xfrm>
          </p:contentPart>
        </mc:Choice>
        <mc:Fallback>
          <p:pic>
            <p:nvPicPr>
              <p:cNvPr id="36" name="Ink 35">
                <a:extLst>
                  <a:ext uri="{FF2B5EF4-FFF2-40B4-BE49-F238E27FC236}">
                    <a16:creationId xmlns:a16="http://schemas.microsoft.com/office/drawing/2014/main" id="{6AC8EDF3-0820-8149-B891-3B66D59CDDCF}"/>
                  </a:ext>
                </a:extLst>
              </p:cNvPr>
              <p:cNvPicPr/>
              <p:nvPr/>
            </p:nvPicPr>
            <p:blipFill>
              <a:blip r:embed="rId29"/>
              <a:stretch>
                <a:fillRect/>
              </a:stretch>
            </p:blipFill>
            <p:spPr>
              <a:xfrm>
                <a:off x="7873056" y="467568"/>
                <a:ext cx="111600" cy="159480"/>
              </a:xfrm>
              <a:prstGeom prst="rect">
                <a:avLst/>
              </a:prstGeom>
            </p:spPr>
          </p:pic>
        </mc:Fallback>
      </mc:AlternateContent>
      <p:grpSp>
        <p:nvGrpSpPr>
          <p:cNvPr id="43" name="Group 42">
            <a:extLst>
              <a:ext uri="{FF2B5EF4-FFF2-40B4-BE49-F238E27FC236}">
                <a16:creationId xmlns:a16="http://schemas.microsoft.com/office/drawing/2014/main" id="{EE6EB026-E42B-3E44-907A-C10C664AD1FA}"/>
              </a:ext>
            </a:extLst>
          </p:cNvPr>
          <p:cNvGrpSpPr/>
          <p:nvPr/>
        </p:nvGrpSpPr>
        <p:grpSpPr>
          <a:xfrm>
            <a:off x="8232696" y="476928"/>
            <a:ext cx="132840" cy="114840"/>
            <a:chOff x="8232696" y="476928"/>
            <a:chExt cx="132840" cy="114840"/>
          </a:xfrm>
        </p:grpSpPr>
        <mc:AlternateContent xmlns:mc="http://schemas.openxmlformats.org/markup-compatibility/2006">
          <mc:Choice xmlns:p14="http://schemas.microsoft.com/office/powerpoint/2010/main" Requires="p14">
            <p:contentPart p14:bwMode="auto" r:id="rId30">
              <p14:nvContentPartPr>
                <p14:cNvPr id="37" name="Ink 36">
                  <a:extLst>
                    <a:ext uri="{FF2B5EF4-FFF2-40B4-BE49-F238E27FC236}">
                      <a16:creationId xmlns:a16="http://schemas.microsoft.com/office/drawing/2014/main" id="{2D79D86B-8C16-614C-A08C-DB31A9653988}"/>
                    </a:ext>
                  </a:extLst>
                </p14:cNvPr>
                <p14:cNvContentPartPr/>
                <p14:nvPr/>
              </p14:nvContentPartPr>
              <p14:xfrm>
                <a:off x="8232696" y="476928"/>
                <a:ext cx="132840" cy="89280"/>
              </p14:xfrm>
            </p:contentPart>
          </mc:Choice>
          <mc:Fallback>
            <p:pic>
              <p:nvPicPr>
                <p:cNvPr id="37" name="Ink 36">
                  <a:extLst>
                    <a:ext uri="{FF2B5EF4-FFF2-40B4-BE49-F238E27FC236}">
                      <a16:creationId xmlns:a16="http://schemas.microsoft.com/office/drawing/2014/main" id="{2D79D86B-8C16-614C-A08C-DB31A9653988}"/>
                    </a:ext>
                  </a:extLst>
                </p:cNvPr>
                <p:cNvPicPr/>
                <p:nvPr/>
              </p:nvPicPr>
              <p:blipFill>
                <a:blip r:embed="rId31"/>
                <a:stretch>
                  <a:fillRect/>
                </a:stretch>
              </p:blipFill>
              <p:spPr>
                <a:xfrm>
                  <a:off x="8225136" y="469368"/>
                  <a:ext cx="1479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8" name="Ink 37">
                  <a:extLst>
                    <a:ext uri="{FF2B5EF4-FFF2-40B4-BE49-F238E27FC236}">
                      <a16:creationId xmlns:a16="http://schemas.microsoft.com/office/drawing/2014/main" id="{4024B824-155C-9740-ABBC-6A2002FB591D}"/>
                    </a:ext>
                  </a:extLst>
                </p14:cNvPr>
                <p14:cNvContentPartPr/>
                <p14:nvPr/>
              </p14:nvContentPartPr>
              <p14:xfrm>
                <a:off x="8307936" y="514008"/>
                <a:ext cx="15480" cy="77760"/>
              </p14:xfrm>
            </p:contentPart>
          </mc:Choice>
          <mc:Fallback>
            <p:pic>
              <p:nvPicPr>
                <p:cNvPr id="38" name="Ink 37">
                  <a:extLst>
                    <a:ext uri="{FF2B5EF4-FFF2-40B4-BE49-F238E27FC236}">
                      <a16:creationId xmlns:a16="http://schemas.microsoft.com/office/drawing/2014/main" id="{4024B824-155C-9740-ABBC-6A2002FB591D}"/>
                    </a:ext>
                  </a:extLst>
                </p:cNvPr>
                <p:cNvPicPr/>
                <p:nvPr/>
              </p:nvPicPr>
              <p:blipFill>
                <a:blip r:embed="rId33"/>
                <a:stretch>
                  <a:fillRect/>
                </a:stretch>
              </p:blipFill>
              <p:spPr>
                <a:xfrm>
                  <a:off x="8300376" y="506448"/>
                  <a:ext cx="30600" cy="92880"/>
                </a:xfrm>
                <a:prstGeom prst="rect">
                  <a:avLst/>
                </a:prstGeom>
              </p:spPr>
            </p:pic>
          </mc:Fallback>
        </mc:AlternateContent>
      </p:grpSp>
      <p:grpSp>
        <p:nvGrpSpPr>
          <p:cNvPr id="42" name="Group 41">
            <a:extLst>
              <a:ext uri="{FF2B5EF4-FFF2-40B4-BE49-F238E27FC236}">
                <a16:creationId xmlns:a16="http://schemas.microsoft.com/office/drawing/2014/main" id="{3AD5AB9A-3E32-8B45-9D0B-213E01E17616}"/>
              </a:ext>
            </a:extLst>
          </p:cNvPr>
          <p:cNvGrpSpPr/>
          <p:nvPr/>
        </p:nvGrpSpPr>
        <p:grpSpPr>
          <a:xfrm>
            <a:off x="8590176" y="435168"/>
            <a:ext cx="99720" cy="168840"/>
            <a:chOff x="8590176" y="435168"/>
            <a:chExt cx="99720" cy="168840"/>
          </a:xfrm>
        </p:grpSpPr>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B93BE55F-439D-6345-8632-C66A85E7E34D}"/>
                    </a:ext>
                  </a:extLst>
                </p14:cNvPr>
                <p14:cNvContentPartPr/>
                <p14:nvPr/>
              </p14:nvContentPartPr>
              <p14:xfrm>
                <a:off x="8590176" y="460368"/>
                <a:ext cx="82080" cy="143640"/>
              </p14:xfrm>
            </p:contentPart>
          </mc:Choice>
          <mc:Fallback>
            <p:pic>
              <p:nvPicPr>
                <p:cNvPr id="40" name="Ink 39">
                  <a:extLst>
                    <a:ext uri="{FF2B5EF4-FFF2-40B4-BE49-F238E27FC236}">
                      <a16:creationId xmlns:a16="http://schemas.microsoft.com/office/drawing/2014/main" id="{B93BE55F-439D-6345-8632-C66A85E7E34D}"/>
                    </a:ext>
                  </a:extLst>
                </p:cNvPr>
                <p:cNvPicPr/>
                <p:nvPr/>
              </p:nvPicPr>
              <p:blipFill>
                <a:blip r:embed="rId35"/>
                <a:stretch>
                  <a:fillRect/>
                </a:stretch>
              </p:blipFill>
              <p:spPr>
                <a:xfrm>
                  <a:off x="8582616" y="452808"/>
                  <a:ext cx="972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Ink 40">
                  <a:extLst>
                    <a:ext uri="{FF2B5EF4-FFF2-40B4-BE49-F238E27FC236}">
                      <a16:creationId xmlns:a16="http://schemas.microsoft.com/office/drawing/2014/main" id="{2F7AE0AD-24BA-2444-BBD5-9E9AF8665BCC}"/>
                    </a:ext>
                  </a:extLst>
                </p14:cNvPr>
                <p14:cNvContentPartPr/>
                <p14:nvPr/>
              </p14:nvContentPartPr>
              <p14:xfrm>
                <a:off x="8593056" y="435168"/>
                <a:ext cx="96840" cy="3240"/>
              </p14:xfrm>
            </p:contentPart>
          </mc:Choice>
          <mc:Fallback>
            <p:pic>
              <p:nvPicPr>
                <p:cNvPr id="41" name="Ink 40">
                  <a:extLst>
                    <a:ext uri="{FF2B5EF4-FFF2-40B4-BE49-F238E27FC236}">
                      <a16:creationId xmlns:a16="http://schemas.microsoft.com/office/drawing/2014/main" id="{2F7AE0AD-24BA-2444-BBD5-9E9AF8665BCC}"/>
                    </a:ext>
                  </a:extLst>
                </p:cNvPr>
                <p:cNvPicPr/>
                <p:nvPr/>
              </p:nvPicPr>
              <p:blipFill>
                <a:blip r:embed="rId37"/>
                <a:stretch>
                  <a:fillRect/>
                </a:stretch>
              </p:blipFill>
              <p:spPr>
                <a:xfrm>
                  <a:off x="8585496" y="427608"/>
                  <a:ext cx="111960" cy="1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2AFE1477-E2F1-4146-9614-FDFA0AB40D60}"/>
                  </a:ext>
                </a:extLst>
              </p14:cNvPr>
              <p14:cNvContentPartPr/>
              <p14:nvPr/>
            </p14:nvContentPartPr>
            <p14:xfrm>
              <a:off x="6836256" y="784008"/>
              <a:ext cx="67680" cy="144360"/>
            </p14:xfrm>
          </p:contentPart>
        </mc:Choice>
        <mc:Fallback>
          <p:pic>
            <p:nvPicPr>
              <p:cNvPr id="44" name="Ink 43">
                <a:extLst>
                  <a:ext uri="{FF2B5EF4-FFF2-40B4-BE49-F238E27FC236}">
                    <a16:creationId xmlns:a16="http://schemas.microsoft.com/office/drawing/2014/main" id="{2AFE1477-E2F1-4146-9614-FDFA0AB40D60}"/>
                  </a:ext>
                </a:extLst>
              </p:cNvPr>
              <p:cNvPicPr/>
              <p:nvPr/>
            </p:nvPicPr>
            <p:blipFill>
              <a:blip r:embed="rId39"/>
              <a:stretch>
                <a:fillRect/>
              </a:stretch>
            </p:blipFill>
            <p:spPr>
              <a:xfrm>
                <a:off x="6828696" y="776448"/>
                <a:ext cx="828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9E047513-1381-A646-9F1C-444E73048A16}"/>
                  </a:ext>
                </a:extLst>
              </p14:cNvPr>
              <p14:cNvContentPartPr/>
              <p14:nvPr/>
            </p14:nvContentPartPr>
            <p14:xfrm>
              <a:off x="7119216" y="476208"/>
              <a:ext cx="60120" cy="46800"/>
            </p14:xfrm>
          </p:contentPart>
        </mc:Choice>
        <mc:Fallback>
          <p:pic>
            <p:nvPicPr>
              <p:cNvPr id="45" name="Ink 44">
                <a:extLst>
                  <a:ext uri="{FF2B5EF4-FFF2-40B4-BE49-F238E27FC236}">
                    <a16:creationId xmlns:a16="http://schemas.microsoft.com/office/drawing/2014/main" id="{9E047513-1381-A646-9F1C-444E73048A16}"/>
                  </a:ext>
                </a:extLst>
              </p:cNvPr>
              <p:cNvPicPr/>
              <p:nvPr/>
            </p:nvPicPr>
            <p:blipFill>
              <a:blip r:embed="rId41"/>
              <a:stretch>
                <a:fillRect/>
              </a:stretch>
            </p:blipFill>
            <p:spPr>
              <a:xfrm>
                <a:off x="7111656" y="468648"/>
                <a:ext cx="752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6" name="Ink 45">
                <a:extLst>
                  <a:ext uri="{FF2B5EF4-FFF2-40B4-BE49-F238E27FC236}">
                    <a16:creationId xmlns:a16="http://schemas.microsoft.com/office/drawing/2014/main" id="{E4245F47-2B21-B048-9E71-0963BA15FEAD}"/>
                  </a:ext>
                </a:extLst>
              </p14:cNvPr>
              <p14:cNvContentPartPr/>
              <p14:nvPr/>
            </p14:nvContentPartPr>
            <p14:xfrm>
              <a:off x="6856416" y="1137888"/>
              <a:ext cx="94680" cy="116280"/>
            </p14:xfrm>
          </p:contentPart>
        </mc:Choice>
        <mc:Fallback>
          <p:pic>
            <p:nvPicPr>
              <p:cNvPr id="46" name="Ink 45">
                <a:extLst>
                  <a:ext uri="{FF2B5EF4-FFF2-40B4-BE49-F238E27FC236}">
                    <a16:creationId xmlns:a16="http://schemas.microsoft.com/office/drawing/2014/main" id="{E4245F47-2B21-B048-9E71-0963BA15FEAD}"/>
                  </a:ext>
                </a:extLst>
              </p:cNvPr>
              <p:cNvPicPr/>
              <p:nvPr/>
            </p:nvPicPr>
            <p:blipFill>
              <a:blip r:embed="rId43"/>
              <a:stretch>
                <a:fillRect/>
              </a:stretch>
            </p:blipFill>
            <p:spPr>
              <a:xfrm>
                <a:off x="6848856" y="1130328"/>
                <a:ext cx="109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D39AEAD5-F5BD-CA4F-9875-0B8F978C3FD8}"/>
                  </a:ext>
                </a:extLst>
              </p14:cNvPr>
              <p14:cNvContentPartPr/>
              <p14:nvPr/>
            </p14:nvContentPartPr>
            <p14:xfrm>
              <a:off x="6812136" y="1476648"/>
              <a:ext cx="83520" cy="131400"/>
            </p14:xfrm>
          </p:contentPart>
        </mc:Choice>
        <mc:Fallback>
          <p:pic>
            <p:nvPicPr>
              <p:cNvPr id="48" name="Ink 47">
                <a:extLst>
                  <a:ext uri="{FF2B5EF4-FFF2-40B4-BE49-F238E27FC236}">
                    <a16:creationId xmlns:a16="http://schemas.microsoft.com/office/drawing/2014/main" id="{D39AEAD5-F5BD-CA4F-9875-0B8F978C3FD8}"/>
                  </a:ext>
                </a:extLst>
              </p:cNvPr>
              <p:cNvPicPr/>
              <p:nvPr/>
            </p:nvPicPr>
            <p:blipFill>
              <a:blip r:embed="rId45"/>
              <a:stretch>
                <a:fillRect/>
              </a:stretch>
            </p:blipFill>
            <p:spPr>
              <a:xfrm>
                <a:off x="6804576" y="1469088"/>
                <a:ext cx="98640" cy="146160"/>
              </a:xfrm>
              <a:prstGeom prst="rect">
                <a:avLst/>
              </a:prstGeom>
            </p:spPr>
          </p:pic>
        </mc:Fallback>
      </mc:AlternateContent>
      <p:grpSp>
        <p:nvGrpSpPr>
          <p:cNvPr id="54" name="Group 53">
            <a:extLst>
              <a:ext uri="{FF2B5EF4-FFF2-40B4-BE49-F238E27FC236}">
                <a16:creationId xmlns:a16="http://schemas.microsoft.com/office/drawing/2014/main" id="{579265B5-5A79-0343-A3B3-498AC5C41CE7}"/>
              </a:ext>
            </a:extLst>
          </p:cNvPr>
          <p:cNvGrpSpPr/>
          <p:nvPr/>
        </p:nvGrpSpPr>
        <p:grpSpPr>
          <a:xfrm>
            <a:off x="6801696" y="1894968"/>
            <a:ext cx="111960" cy="133560"/>
            <a:chOff x="6801696" y="1894968"/>
            <a:chExt cx="111960" cy="133560"/>
          </a:xfrm>
        </p:grpSpPr>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E6853811-EF14-F54E-AB36-2C37B784644F}"/>
                    </a:ext>
                  </a:extLst>
                </p14:cNvPr>
                <p14:cNvContentPartPr/>
                <p14:nvPr/>
              </p14:nvContentPartPr>
              <p14:xfrm>
                <a:off x="6801696" y="1894968"/>
                <a:ext cx="111960" cy="110880"/>
              </p14:xfrm>
            </p:contentPart>
          </mc:Choice>
          <mc:Fallback>
            <p:pic>
              <p:nvPicPr>
                <p:cNvPr id="49" name="Ink 48">
                  <a:extLst>
                    <a:ext uri="{FF2B5EF4-FFF2-40B4-BE49-F238E27FC236}">
                      <a16:creationId xmlns:a16="http://schemas.microsoft.com/office/drawing/2014/main" id="{E6853811-EF14-F54E-AB36-2C37B784644F}"/>
                    </a:ext>
                  </a:extLst>
                </p:cNvPr>
                <p:cNvPicPr/>
                <p:nvPr/>
              </p:nvPicPr>
              <p:blipFill>
                <a:blip r:embed="rId47"/>
                <a:stretch>
                  <a:fillRect/>
                </a:stretch>
              </p:blipFill>
              <p:spPr>
                <a:xfrm>
                  <a:off x="6794136" y="1887408"/>
                  <a:ext cx="127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B78AF1E8-3811-524E-BB9A-6048E20AD8C1}"/>
                    </a:ext>
                  </a:extLst>
                </p14:cNvPr>
                <p14:cNvContentPartPr/>
                <p14:nvPr/>
              </p14:nvContentPartPr>
              <p14:xfrm>
                <a:off x="6843816" y="1939608"/>
                <a:ext cx="30600" cy="88920"/>
              </p14:xfrm>
            </p:contentPart>
          </mc:Choice>
          <mc:Fallback>
            <p:pic>
              <p:nvPicPr>
                <p:cNvPr id="50" name="Ink 49">
                  <a:extLst>
                    <a:ext uri="{FF2B5EF4-FFF2-40B4-BE49-F238E27FC236}">
                      <a16:creationId xmlns:a16="http://schemas.microsoft.com/office/drawing/2014/main" id="{B78AF1E8-3811-524E-BB9A-6048E20AD8C1}"/>
                    </a:ext>
                  </a:extLst>
                </p:cNvPr>
                <p:cNvPicPr/>
                <p:nvPr/>
              </p:nvPicPr>
              <p:blipFill>
                <a:blip r:embed="rId49"/>
                <a:stretch>
                  <a:fillRect/>
                </a:stretch>
              </p:blipFill>
              <p:spPr>
                <a:xfrm>
                  <a:off x="6836256" y="1932048"/>
                  <a:ext cx="45720" cy="103680"/>
                </a:xfrm>
                <a:prstGeom prst="rect">
                  <a:avLst/>
                </a:prstGeom>
              </p:spPr>
            </p:pic>
          </mc:Fallback>
        </mc:AlternateContent>
      </p:grpSp>
      <p:grpSp>
        <p:nvGrpSpPr>
          <p:cNvPr id="53" name="Group 52">
            <a:extLst>
              <a:ext uri="{FF2B5EF4-FFF2-40B4-BE49-F238E27FC236}">
                <a16:creationId xmlns:a16="http://schemas.microsoft.com/office/drawing/2014/main" id="{67A91317-00B3-0F4F-BDF6-06710F0D7594}"/>
              </a:ext>
            </a:extLst>
          </p:cNvPr>
          <p:cNvGrpSpPr/>
          <p:nvPr/>
        </p:nvGrpSpPr>
        <p:grpSpPr>
          <a:xfrm>
            <a:off x="6781176" y="2227608"/>
            <a:ext cx="129240" cy="163080"/>
            <a:chOff x="6781176" y="2227608"/>
            <a:chExt cx="129240" cy="163080"/>
          </a:xfrm>
        </p:grpSpPr>
        <mc:AlternateContent xmlns:mc="http://schemas.openxmlformats.org/markup-compatibility/2006">
          <mc:Choice xmlns:p14="http://schemas.microsoft.com/office/powerpoint/2010/main" Requires="p14">
            <p:contentPart p14:bwMode="auto" r:id="rId50">
              <p14:nvContentPartPr>
                <p14:cNvPr id="51" name="Ink 50">
                  <a:extLst>
                    <a:ext uri="{FF2B5EF4-FFF2-40B4-BE49-F238E27FC236}">
                      <a16:creationId xmlns:a16="http://schemas.microsoft.com/office/drawing/2014/main" id="{72729A76-2673-6C41-BA77-9D7FDBA942D9}"/>
                    </a:ext>
                  </a:extLst>
                </p14:cNvPr>
                <p14:cNvContentPartPr/>
                <p14:nvPr/>
              </p14:nvContentPartPr>
              <p14:xfrm>
                <a:off x="6781176" y="2257128"/>
                <a:ext cx="96840" cy="133560"/>
              </p14:xfrm>
            </p:contentPart>
          </mc:Choice>
          <mc:Fallback>
            <p:pic>
              <p:nvPicPr>
                <p:cNvPr id="51" name="Ink 50">
                  <a:extLst>
                    <a:ext uri="{FF2B5EF4-FFF2-40B4-BE49-F238E27FC236}">
                      <a16:creationId xmlns:a16="http://schemas.microsoft.com/office/drawing/2014/main" id="{72729A76-2673-6C41-BA77-9D7FDBA942D9}"/>
                    </a:ext>
                  </a:extLst>
                </p:cNvPr>
                <p:cNvPicPr/>
                <p:nvPr/>
              </p:nvPicPr>
              <p:blipFill>
                <a:blip r:embed="rId51"/>
                <a:stretch>
                  <a:fillRect/>
                </a:stretch>
              </p:blipFill>
              <p:spPr>
                <a:xfrm>
                  <a:off x="6773616" y="2249568"/>
                  <a:ext cx="1119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2" name="Ink 51">
                  <a:extLst>
                    <a:ext uri="{FF2B5EF4-FFF2-40B4-BE49-F238E27FC236}">
                      <a16:creationId xmlns:a16="http://schemas.microsoft.com/office/drawing/2014/main" id="{A9554A69-BA2F-F245-A618-8DDEB56BD3CC}"/>
                    </a:ext>
                  </a:extLst>
                </p14:cNvPr>
                <p14:cNvContentPartPr/>
                <p14:nvPr/>
              </p14:nvContentPartPr>
              <p14:xfrm>
                <a:off x="6824736" y="2227608"/>
                <a:ext cx="85680" cy="17640"/>
              </p14:xfrm>
            </p:contentPart>
          </mc:Choice>
          <mc:Fallback>
            <p:pic>
              <p:nvPicPr>
                <p:cNvPr id="52" name="Ink 51">
                  <a:extLst>
                    <a:ext uri="{FF2B5EF4-FFF2-40B4-BE49-F238E27FC236}">
                      <a16:creationId xmlns:a16="http://schemas.microsoft.com/office/drawing/2014/main" id="{A9554A69-BA2F-F245-A618-8DDEB56BD3CC}"/>
                    </a:ext>
                  </a:extLst>
                </p:cNvPr>
                <p:cNvPicPr/>
                <p:nvPr/>
              </p:nvPicPr>
              <p:blipFill>
                <a:blip r:embed="rId53"/>
                <a:stretch>
                  <a:fillRect/>
                </a:stretch>
              </p:blipFill>
              <p:spPr>
                <a:xfrm>
                  <a:off x="6817176" y="2220048"/>
                  <a:ext cx="100800" cy="3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55" name="Ink 54">
                <a:extLst>
                  <a:ext uri="{FF2B5EF4-FFF2-40B4-BE49-F238E27FC236}">
                    <a16:creationId xmlns:a16="http://schemas.microsoft.com/office/drawing/2014/main" id="{E4792C7C-3400-164D-8648-5D0BE65BA540}"/>
                  </a:ext>
                </a:extLst>
              </p14:cNvPr>
              <p14:cNvContentPartPr/>
              <p14:nvPr/>
            </p14:nvContentPartPr>
            <p14:xfrm>
              <a:off x="7121376" y="2932848"/>
              <a:ext cx="92160" cy="167760"/>
            </p14:xfrm>
          </p:contentPart>
        </mc:Choice>
        <mc:Fallback>
          <p:pic>
            <p:nvPicPr>
              <p:cNvPr id="55" name="Ink 54">
                <a:extLst>
                  <a:ext uri="{FF2B5EF4-FFF2-40B4-BE49-F238E27FC236}">
                    <a16:creationId xmlns:a16="http://schemas.microsoft.com/office/drawing/2014/main" id="{E4792C7C-3400-164D-8648-5D0BE65BA540}"/>
                  </a:ext>
                </a:extLst>
              </p:cNvPr>
              <p:cNvPicPr/>
              <p:nvPr/>
            </p:nvPicPr>
            <p:blipFill>
              <a:blip r:embed="rId55"/>
              <a:stretch>
                <a:fillRect/>
              </a:stretch>
            </p:blipFill>
            <p:spPr>
              <a:xfrm>
                <a:off x="7113816" y="2925288"/>
                <a:ext cx="1072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6" name="Ink 55">
                <a:extLst>
                  <a:ext uri="{FF2B5EF4-FFF2-40B4-BE49-F238E27FC236}">
                    <a16:creationId xmlns:a16="http://schemas.microsoft.com/office/drawing/2014/main" id="{41D22167-807F-B143-902C-B61883323C64}"/>
                  </a:ext>
                </a:extLst>
              </p14:cNvPr>
              <p14:cNvContentPartPr/>
              <p14:nvPr/>
            </p14:nvContentPartPr>
            <p14:xfrm>
              <a:off x="7464816" y="3263688"/>
              <a:ext cx="82080" cy="232560"/>
            </p14:xfrm>
          </p:contentPart>
        </mc:Choice>
        <mc:Fallback>
          <p:pic>
            <p:nvPicPr>
              <p:cNvPr id="56" name="Ink 55">
                <a:extLst>
                  <a:ext uri="{FF2B5EF4-FFF2-40B4-BE49-F238E27FC236}">
                    <a16:creationId xmlns:a16="http://schemas.microsoft.com/office/drawing/2014/main" id="{41D22167-807F-B143-902C-B61883323C64}"/>
                  </a:ext>
                </a:extLst>
              </p:cNvPr>
              <p:cNvPicPr/>
              <p:nvPr/>
            </p:nvPicPr>
            <p:blipFill>
              <a:blip r:embed="rId57"/>
              <a:stretch>
                <a:fillRect/>
              </a:stretch>
            </p:blipFill>
            <p:spPr>
              <a:xfrm>
                <a:off x="7457616" y="3256128"/>
                <a:ext cx="97200" cy="247680"/>
              </a:xfrm>
              <a:prstGeom prst="rect">
                <a:avLst/>
              </a:prstGeom>
            </p:spPr>
          </p:pic>
        </mc:Fallback>
      </mc:AlternateContent>
      <p:grpSp>
        <p:nvGrpSpPr>
          <p:cNvPr id="64" name="Group 63">
            <a:extLst>
              <a:ext uri="{FF2B5EF4-FFF2-40B4-BE49-F238E27FC236}">
                <a16:creationId xmlns:a16="http://schemas.microsoft.com/office/drawing/2014/main" id="{13C9C527-468E-1A4A-A54B-0072500B2440}"/>
              </a:ext>
            </a:extLst>
          </p:cNvPr>
          <p:cNvGrpSpPr/>
          <p:nvPr/>
        </p:nvGrpSpPr>
        <p:grpSpPr>
          <a:xfrm>
            <a:off x="7851816" y="3645648"/>
            <a:ext cx="460080" cy="540360"/>
            <a:chOff x="7851816" y="3645648"/>
            <a:chExt cx="460080" cy="540360"/>
          </a:xfrm>
        </p:grpSpPr>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ECB204B7-7D06-6B40-AA02-1C4A85B88C41}"/>
                    </a:ext>
                  </a:extLst>
                </p14:cNvPr>
                <p14:cNvContentPartPr/>
                <p14:nvPr/>
              </p14:nvContentPartPr>
              <p14:xfrm>
                <a:off x="7851816" y="3645648"/>
                <a:ext cx="202680" cy="178920"/>
              </p14:xfrm>
            </p:contentPart>
          </mc:Choice>
          <mc:Fallback>
            <p:pic>
              <p:nvPicPr>
                <p:cNvPr id="60" name="Ink 59">
                  <a:extLst>
                    <a:ext uri="{FF2B5EF4-FFF2-40B4-BE49-F238E27FC236}">
                      <a16:creationId xmlns:a16="http://schemas.microsoft.com/office/drawing/2014/main" id="{ECB204B7-7D06-6B40-AA02-1C4A85B88C41}"/>
                    </a:ext>
                  </a:extLst>
                </p:cNvPr>
                <p:cNvPicPr/>
                <p:nvPr/>
              </p:nvPicPr>
              <p:blipFill>
                <a:blip r:embed="rId59"/>
                <a:stretch>
                  <a:fillRect/>
                </a:stretch>
              </p:blipFill>
              <p:spPr>
                <a:xfrm>
                  <a:off x="7844256" y="3638088"/>
                  <a:ext cx="2178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BDE49604-4989-904C-A449-4B6CB86C0551}"/>
                    </a:ext>
                  </a:extLst>
                </p14:cNvPr>
                <p14:cNvContentPartPr/>
                <p14:nvPr/>
              </p14:nvContentPartPr>
              <p14:xfrm>
                <a:off x="7933896" y="3751128"/>
                <a:ext cx="34920" cy="180720"/>
              </p14:xfrm>
            </p:contentPart>
          </mc:Choice>
          <mc:Fallback>
            <p:pic>
              <p:nvPicPr>
                <p:cNvPr id="61" name="Ink 60">
                  <a:extLst>
                    <a:ext uri="{FF2B5EF4-FFF2-40B4-BE49-F238E27FC236}">
                      <a16:creationId xmlns:a16="http://schemas.microsoft.com/office/drawing/2014/main" id="{BDE49604-4989-904C-A449-4B6CB86C0551}"/>
                    </a:ext>
                  </a:extLst>
                </p:cNvPr>
                <p:cNvPicPr/>
                <p:nvPr/>
              </p:nvPicPr>
              <p:blipFill>
                <a:blip r:embed="rId61"/>
                <a:stretch>
                  <a:fillRect/>
                </a:stretch>
              </p:blipFill>
              <p:spPr>
                <a:xfrm>
                  <a:off x="7926336" y="3743568"/>
                  <a:ext cx="500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CE29FCA1-4933-0942-8610-1C2646AD25A5}"/>
                    </a:ext>
                  </a:extLst>
                </p14:cNvPr>
                <p14:cNvContentPartPr/>
                <p14:nvPr/>
              </p14:nvContentPartPr>
              <p14:xfrm>
                <a:off x="8178336" y="4015368"/>
                <a:ext cx="133560" cy="170640"/>
              </p14:xfrm>
            </p:contentPart>
          </mc:Choice>
          <mc:Fallback>
            <p:pic>
              <p:nvPicPr>
                <p:cNvPr id="62" name="Ink 61">
                  <a:extLst>
                    <a:ext uri="{FF2B5EF4-FFF2-40B4-BE49-F238E27FC236}">
                      <a16:creationId xmlns:a16="http://schemas.microsoft.com/office/drawing/2014/main" id="{CE29FCA1-4933-0942-8610-1C2646AD25A5}"/>
                    </a:ext>
                  </a:extLst>
                </p:cNvPr>
                <p:cNvPicPr/>
                <p:nvPr/>
              </p:nvPicPr>
              <p:blipFill>
                <a:blip r:embed="rId63"/>
                <a:stretch>
                  <a:fillRect/>
                </a:stretch>
              </p:blipFill>
              <p:spPr>
                <a:xfrm>
                  <a:off x="8170776" y="4007808"/>
                  <a:ext cx="148680" cy="18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63" name="Ink 62">
                <a:extLst>
                  <a:ext uri="{FF2B5EF4-FFF2-40B4-BE49-F238E27FC236}">
                    <a16:creationId xmlns:a16="http://schemas.microsoft.com/office/drawing/2014/main" id="{752203A0-AB17-1743-ADDD-836533FFB5E4}"/>
                  </a:ext>
                </a:extLst>
              </p14:cNvPr>
              <p14:cNvContentPartPr/>
              <p14:nvPr/>
            </p14:nvContentPartPr>
            <p14:xfrm>
              <a:off x="8553816" y="4374648"/>
              <a:ext cx="92880" cy="191880"/>
            </p14:xfrm>
          </p:contentPart>
        </mc:Choice>
        <mc:Fallback>
          <p:pic>
            <p:nvPicPr>
              <p:cNvPr id="63" name="Ink 62">
                <a:extLst>
                  <a:ext uri="{FF2B5EF4-FFF2-40B4-BE49-F238E27FC236}">
                    <a16:creationId xmlns:a16="http://schemas.microsoft.com/office/drawing/2014/main" id="{752203A0-AB17-1743-ADDD-836533FFB5E4}"/>
                  </a:ext>
                </a:extLst>
              </p:cNvPr>
              <p:cNvPicPr/>
              <p:nvPr/>
            </p:nvPicPr>
            <p:blipFill>
              <a:blip r:embed="rId65"/>
              <a:stretch>
                <a:fillRect/>
              </a:stretch>
            </p:blipFill>
            <p:spPr>
              <a:xfrm>
                <a:off x="8546256" y="4367088"/>
                <a:ext cx="1080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891C983D-EE02-AA45-B167-12F5F57AEDAD}"/>
                  </a:ext>
                </a:extLst>
              </p14:cNvPr>
              <p14:cNvContentPartPr/>
              <p14:nvPr/>
            </p14:nvContentPartPr>
            <p14:xfrm>
              <a:off x="7067016" y="778248"/>
              <a:ext cx="157680" cy="155520"/>
            </p14:xfrm>
          </p:contentPart>
        </mc:Choice>
        <mc:Fallback>
          <p:pic>
            <p:nvPicPr>
              <p:cNvPr id="65" name="Ink 64">
                <a:extLst>
                  <a:ext uri="{FF2B5EF4-FFF2-40B4-BE49-F238E27FC236}">
                    <a16:creationId xmlns:a16="http://schemas.microsoft.com/office/drawing/2014/main" id="{891C983D-EE02-AA45-B167-12F5F57AEDAD}"/>
                  </a:ext>
                </a:extLst>
              </p:cNvPr>
              <p:cNvPicPr/>
              <p:nvPr/>
            </p:nvPicPr>
            <p:blipFill>
              <a:blip r:embed="rId67"/>
              <a:stretch>
                <a:fillRect/>
              </a:stretch>
            </p:blipFill>
            <p:spPr>
              <a:xfrm>
                <a:off x="7059456" y="771048"/>
                <a:ext cx="1724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Ink 65">
                <a:extLst>
                  <a:ext uri="{FF2B5EF4-FFF2-40B4-BE49-F238E27FC236}">
                    <a16:creationId xmlns:a16="http://schemas.microsoft.com/office/drawing/2014/main" id="{534208CD-3B2D-9448-9BFF-CD3AB0F7D370}"/>
                  </a:ext>
                </a:extLst>
              </p14:cNvPr>
              <p14:cNvContentPartPr/>
              <p14:nvPr/>
            </p14:nvContentPartPr>
            <p14:xfrm>
              <a:off x="7448256" y="813168"/>
              <a:ext cx="144000" cy="150840"/>
            </p14:xfrm>
          </p:contentPart>
        </mc:Choice>
        <mc:Fallback>
          <p:pic>
            <p:nvPicPr>
              <p:cNvPr id="66" name="Ink 65">
                <a:extLst>
                  <a:ext uri="{FF2B5EF4-FFF2-40B4-BE49-F238E27FC236}">
                    <a16:creationId xmlns:a16="http://schemas.microsoft.com/office/drawing/2014/main" id="{534208CD-3B2D-9448-9BFF-CD3AB0F7D370}"/>
                  </a:ext>
                </a:extLst>
              </p:cNvPr>
              <p:cNvPicPr/>
              <p:nvPr/>
            </p:nvPicPr>
            <p:blipFill>
              <a:blip r:embed="rId69"/>
              <a:stretch>
                <a:fillRect/>
              </a:stretch>
            </p:blipFill>
            <p:spPr>
              <a:xfrm>
                <a:off x="7440696" y="805608"/>
                <a:ext cx="1591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7" name="Ink 66">
                <a:extLst>
                  <a:ext uri="{FF2B5EF4-FFF2-40B4-BE49-F238E27FC236}">
                    <a16:creationId xmlns:a16="http://schemas.microsoft.com/office/drawing/2014/main" id="{FFC693F6-59EE-8D4A-AADE-AB0556CCD0BD}"/>
                  </a:ext>
                </a:extLst>
              </p14:cNvPr>
              <p14:cNvContentPartPr/>
              <p14:nvPr/>
            </p14:nvContentPartPr>
            <p14:xfrm>
              <a:off x="7821576" y="789408"/>
              <a:ext cx="109440" cy="170280"/>
            </p14:xfrm>
          </p:contentPart>
        </mc:Choice>
        <mc:Fallback>
          <p:pic>
            <p:nvPicPr>
              <p:cNvPr id="67" name="Ink 66">
                <a:extLst>
                  <a:ext uri="{FF2B5EF4-FFF2-40B4-BE49-F238E27FC236}">
                    <a16:creationId xmlns:a16="http://schemas.microsoft.com/office/drawing/2014/main" id="{FFC693F6-59EE-8D4A-AADE-AB0556CCD0BD}"/>
                  </a:ext>
                </a:extLst>
              </p:cNvPr>
              <p:cNvPicPr/>
              <p:nvPr/>
            </p:nvPicPr>
            <p:blipFill>
              <a:blip r:embed="rId71"/>
              <a:stretch>
                <a:fillRect/>
              </a:stretch>
            </p:blipFill>
            <p:spPr>
              <a:xfrm>
                <a:off x="7814016" y="781848"/>
                <a:ext cx="1245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8" name="Ink 67">
                <a:extLst>
                  <a:ext uri="{FF2B5EF4-FFF2-40B4-BE49-F238E27FC236}">
                    <a16:creationId xmlns:a16="http://schemas.microsoft.com/office/drawing/2014/main" id="{3C556004-867F-024C-BCFD-6E2A2F0A26C9}"/>
                  </a:ext>
                </a:extLst>
              </p14:cNvPr>
              <p14:cNvContentPartPr/>
              <p14:nvPr/>
            </p14:nvContentPartPr>
            <p14:xfrm>
              <a:off x="8190576" y="805608"/>
              <a:ext cx="162000" cy="156960"/>
            </p14:xfrm>
          </p:contentPart>
        </mc:Choice>
        <mc:Fallback>
          <p:pic>
            <p:nvPicPr>
              <p:cNvPr id="68" name="Ink 67">
                <a:extLst>
                  <a:ext uri="{FF2B5EF4-FFF2-40B4-BE49-F238E27FC236}">
                    <a16:creationId xmlns:a16="http://schemas.microsoft.com/office/drawing/2014/main" id="{3C556004-867F-024C-BCFD-6E2A2F0A26C9}"/>
                  </a:ext>
                </a:extLst>
              </p:cNvPr>
              <p:cNvPicPr/>
              <p:nvPr/>
            </p:nvPicPr>
            <p:blipFill>
              <a:blip r:embed="rId73"/>
              <a:stretch>
                <a:fillRect/>
              </a:stretch>
            </p:blipFill>
            <p:spPr>
              <a:xfrm>
                <a:off x="8183016" y="798048"/>
                <a:ext cx="1771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9" name="Ink 68">
                <a:extLst>
                  <a:ext uri="{FF2B5EF4-FFF2-40B4-BE49-F238E27FC236}">
                    <a16:creationId xmlns:a16="http://schemas.microsoft.com/office/drawing/2014/main" id="{75FFBB29-9D34-C347-B129-357E6384F476}"/>
                  </a:ext>
                </a:extLst>
              </p14:cNvPr>
              <p14:cNvContentPartPr/>
              <p14:nvPr/>
            </p14:nvContentPartPr>
            <p14:xfrm>
              <a:off x="8571096" y="816408"/>
              <a:ext cx="147960" cy="156240"/>
            </p14:xfrm>
          </p:contentPart>
        </mc:Choice>
        <mc:Fallback>
          <p:pic>
            <p:nvPicPr>
              <p:cNvPr id="69" name="Ink 68">
                <a:extLst>
                  <a:ext uri="{FF2B5EF4-FFF2-40B4-BE49-F238E27FC236}">
                    <a16:creationId xmlns:a16="http://schemas.microsoft.com/office/drawing/2014/main" id="{75FFBB29-9D34-C347-B129-357E6384F476}"/>
                  </a:ext>
                </a:extLst>
              </p:cNvPr>
              <p:cNvPicPr/>
              <p:nvPr/>
            </p:nvPicPr>
            <p:blipFill>
              <a:blip r:embed="rId75"/>
              <a:stretch>
                <a:fillRect/>
              </a:stretch>
            </p:blipFill>
            <p:spPr>
              <a:xfrm>
                <a:off x="8563536" y="808848"/>
                <a:ext cx="1630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0" name="Ink 69">
                <a:extLst>
                  <a:ext uri="{FF2B5EF4-FFF2-40B4-BE49-F238E27FC236}">
                    <a16:creationId xmlns:a16="http://schemas.microsoft.com/office/drawing/2014/main" id="{CEB2143C-D409-954B-927E-564B5685E881}"/>
                  </a:ext>
                </a:extLst>
              </p14:cNvPr>
              <p14:cNvContentPartPr/>
              <p14:nvPr/>
            </p14:nvContentPartPr>
            <p14:xfrm>
              <a:off x="7871616" y="1148328"/>
              <a:ext cx="92520" cy="165600"/>
            </p14:xfrm>
          </p:contentPart>
        </mc:Choice>
        <mc:Fallback>
          <p:pic>
            <p:nvPicPr>
              <p:cNvPr id="70" name="Ink 69">
                <a:extLst>
                  <a:ext uri="{FF2B5EF4-FFF2-40B4-BE49-F238E27FC236}">
                    <a16:creationId xmlns:a16="http://schemas.microsoft.com/office/drawing/2014/main" id="{CEB2143C-D409-954B-927E-564B5685E881}"/>
                  </a:ext>
                </a:extLst>
              </p:cNvPr>
              <p:cNvPicPr/>
              <p:nvPr/>
            </p:nvPicPr>
            <p:blipFill>
              <a:blip r:embed="rId77"/>
              <a:stretch>
                <a:fillRect/>
              </a:stretch>
            </p:blipFill>
            <p:spPr>
              <a:xfrm>
                <a:off x="7864056" y="1140768"/>
                <a:ext cx="107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1" name="Ink 70">
                <a:extLst>
                  <a:ext uri="{FF2B5EF4-FFF2-40B4-BE49-F238E27FC236}">
                    <a16:creationId xmlns:a16="http://schemas.microsoft.com/office/drawing/2014/main" id="{6B266C73-513B-6E47-A254-AD013AEB334F}"/>
                  </a:ext>
                </a:extLst>
              </p14:cNvPr>
              <p14:cNvContentPartPr/>
              <p14:nvPr/>
            </p14:nvContentPartPr>
            <p14:xfrm>
              <a:off x="7839216" y="1506528"/>
              <a:ext cx="147960" cy="160560"/>
            </p14:xfrm>
          </p:contentPart>
        </mc:Choice>
        <mc:Fallback>
          <p:pic>
            <p:nvPicPr>
              <p:cNvPr id="71" name="Ink 70">
                <a:extLst>
                  <a:ext uri="{FF2B5EF4-FFF2-40B4-BE49-F238E27FC236}">
                    <a16:creationId xmlns:a16="http://schemas.microsoft.com/office/drawing/2014/main" id="{6B266C73-513B-6E47-A254-AD013AEB334F}"/>
                  </a:ext>
                </a:extLst>
              </p:cNvPr>
              <p:cNvPicPr/>
              <p:nvPr/>
            </p:nvPicPr>
            <p:blipFill>
              <a:blip r:embed="rId79"/>
              <a:stretch>
                <a:fillRect/>
              </a:stretch>
            </p:blipFill>
            <p:spPr>
              <a:xfrm>
                <a:off x="7831656" y="1498968"/>
                <a:ext cx="163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2" name="Ink 71">
                <a:extLst>
                  <a:ext uri="{FF2B5EF4-FFF2-40B4-BE49-F238E27FC236}">
                    <a16:creationId xmlns:a16="http://schemas.microsoft.com/office/drawing/2014/main" id="{4116ABC5-DB14-774A-BA01-00732832CA48}"/>
                  </a:ext>
                </a:extLst>
              </p14:cNvPr>
              <p14:cNvContentPartPr/>
              <p14:nvPr/>
            </p14:nvContentPartPr>
            <p14:xfrm>
              <a:off x="7838136" y="1852128"/>
              <a:ext cx="92160" cy="194760"/>
            </p14:xfrm>
          </p:contentPart>
        </mc:Choice>
        <mc:Fallback>
          <p:pic>
            <p:nvPicPr>
              <p:cNvPr id="72" name="Ink 71">
                <a:extLst>
                  <a:ext uri="{FF2B5EF4-FFF2-40B4-BE49-F238E27FC236}">
                    <a16:creationId xmlns:a16="http://schemas.microsoft.com/office/drawing/2014/main" id="{4116ABC5-DB14-774A-BA01-00732832CA48}"/>
                  </a:ext>
                </a:extLst>
              </p:cNvPr>
              <p:cNvPicPr/>
              <p:nvPr/>
            </p:nvPicPr>
            <p:blipFill>
              <a:blip r:embed="rId81"/>
              <a:stretch>
                <a:fillRect/>
              </a:stretch>
            </p:blipFill>
            <p:spPr>
              <a:xfrm>
                <a:off x="7830576" y="1844568"/>
                <a:ext cx="1069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3" name="Ink 72">
                <a:extLst>
                  <a:ext uri="{FF2B5EF4-FFF2-40B4-BE49-F238E27FC236}">
                    <a16:creationId xmlns:a16="http://schemas.microsoft.com/office/drawing/2014/main" id="{9CFE3212-F08F-4E48-9BB4-5B7E278A0482}"/>
                  </a:ext>
                </a:extLst>
              </p14:cNvPr>
              <p14:cNvContentPartPr/>
              <p14:nvPr/>
            </p14:nvContentPartPr>
            <p14:xfrm>
              <a:off x="7854696" y="2172528"/>
              <a:ext cx="74520" cy="182880"/>
            </p14:xfrm>
          </p:contentPart>
        </mc:Choice>
        <mc:Fallback>
          <p:pic>
            <p:nvPicPr>
              <p:cNvPr id="73" name="Ink 72">
                <a:extLst>
                  <a:ext uri="{FF2B5EF4-FFF2-40B4-BE49-F238E27FC236}">
                    <a16:creationId xmlns:a16="http://schemas.microsoft.com/office/drawing/2014/main" id="{9CFE3212-F08F-4E48-9BB4-5B7E278A0482}"/>
                  </a:ext>
                </a:extLst>
              </p:cNvPr>
              <p:cNvPicPr/>
              <p:nvPr/>
            </p:nvPicPr>
            <p:blipFill>
              <a:blip r:embed="rId83"/>
              <a:stretch>
                <a:fillRect/>
              </a:stretch>
            </p:blipFill>
            <p:spPr>
              <a:xfrm>
                <a:off x="7847136" y="2164968"/>
                <a:ext cx="896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4" name="Ink 73">
                <a:extLst>
                  <a:ext uri="{FF2B5EF4-FFF2-40B4-BE49-F238E27FC236}">
                    <a16:creationId xmlns:a16="http://schemas.microsoft.com/office/drawing/2014/main" id="{6A056F06-BF67-1F4C-8AC3-2CCFAD925609}"/>
                  </a:ext>
                </a:extLst>
              </p14:cNvPr>
              <p14:cNvContentPartPr/>
              <p14:nvPr/>
            </p14:nvContentPartPr>
            <p14:xfrm>
              <a:off x="7137576" y="1502928"/>
              <a:ext cx="51480" cy="179280"/>
            </p14:xfrm>
          </p:contentPart>
        </mc:Choice>
        <mc:Fallback>
          <p:pic>
            <p:nvPicPr>
              <p:cNvPr id="74" name="Ink 73">
                <a:extLst>
                  <a:ext uri="{FF2B5EF4-FFF2-40B4-BE49-F238E27FC236}">
                    <a16:creationId xmlns:a16="http://schemas.microsoft.com/office/drawing/2014/main" id="{6A056F06-BF67-1F4C-8AC3-2CCFAD925609}"/>
                  </a:ext>
                </a:extLst>
              </p:cNvPr>
              <p:cNvPicPr/>
              <p:nvPr/>
            </p:nvPicPr>
            <p:blipFill>
              <a:blip r:embed="rId85"/>
              <a:stretch>
                <a:fillRect/>
              </a:stretch>
            </p:blipFill>
            <p:spPr>
              <a:xfrm>
                <a:off x="7130016" y="1495728"/>
                <a:ext cx="666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5" name="Ink 74">
                <a:extLst>
                  <a:ext uri="{FF2B5EF4-FFF2-40B4-BE49-F238E27FC236}">
                    <a16:creationId xmlns:a16="http://schemas.microsoft.com/office/drawing/2014/main" id="{A7423D38-1908-0C40-8EB0-06F0B8D421AC}"/>
                  </a:ext>
                </a:extLst>
              </p14:cNvPr>
              <p14:cNvContentPartPr/>
              <p14:nvPr/>
            </p14:nvContentPartPr>
            <p14:xfrm>
              <a:off x="7452216" y="1490328"/>
              <a:ext cx="84600" cy="202680"/>
            </p14:xfrm>
          </p:contentPart>
        </mc:Choice>
        <mc:Fallback>
          <p:pic>
            <p:nvPicPr>
              <p:cNvPr id="75" name="Ink 74">
                <a:extLst>
                  <a:ext uri="{FF2B5EF4-FFF2-40B4-BE49-F238E27FC236}">
                    <a16:creationId xmlns:a16="http://schemas.microsoft.com/office/drawing/2014/main" id="{A7423D38-1908-0C40-8EB0-06F0B8D421AC}"/>
                  </a:ext>
                </a:extLst>
              </p:cNvPr>
              <p:cNvPicPr/>
              <p:nvPr/>
            </p:nvPicPr>
            <p:blipFill>
              <a:blip r:embed="rId87"/>
              <a:stretch>
                <a:fillRect/>
              </a:stretch>
            </p:blipFill>
            <p:spPr>
              <a:xfrm>
                <a:off x="7444656" y="1483128"/>
                <a:ext cx="99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6" name="Ink 75">
                <a:extLst>
                  <a:ext uri="{FF2B5EF4-FFF2-40B4-BE49-F238E27FC236}">
                    <a16:creationId xmlns:a16="http://schemas.microsoft.com/office/drawing/2014/main" id="{012AA44F-A721-3849-A603-2F8BACF5D9C8}"/>
                  </a:ext>
                </a:extLst>
              </p14:cNvPr>
              <p14:cNvContentPartPr/>
              <p14:nvPr/>
            </p14:nvContentPartPr>
            <p14:xfrm>
              <a:off x="8166816" y="1502208"/>
              <a:ext cx="119880" cy="189360"/>
            </p14:xfrm>
          </p:contentPart>
        </mc:Choice>
        <mc:Fallback>
          <p:pic>
            <p:nvPicPr>
              <p:cNvPr id="76" name="Ink 75">
                <a:extLst>
                  <a:ext uri="{FF2B5EF4-FFF2-40B4-BE49-F238E27FC236}">
                    <a16:creationId xmlns:a16="http://schemas.microsoft.com/office/drawing/2014/main" id="{012AA44F-A721-3849-A603-2F8BACF5D9C8}"/>
                  </a:ext>
                </a:extLst>
              </p:cNvPr>
              <p:cNvPicPr/>
              <p:nvPr/>
            </p:nvPicPr>
            <p:blipFill>
              <a:blip r:embed="rId89"/>
              <a:stretch>
                <a:fillRect/>
              </a:stretch>
            </p:blipFill>
            <p:spPr>
              <a:xfrm>
                <a:off x="8159256" y="1494648"/>
                <a:ext cx="1350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7" name="Ink 76">
                <a:extLst>
                  <a:ext uri="{FF2B5EF4-FFF2-40B4-BE49-F238E27FC236}">
                    <a16:creationId xmlns:a16="http://schemas.microsoft.com/office/drawing/2014/main" id="{163B2D9C-6136-1546-B4BD-882F36F229D9}"/>
                  </a:ext>
                </a:extLst>
              </p14:cNvPr>
              <p14:cNvContentPartPr/>
              <p14:nvPr/>
            </p14:nvContentPartPr>
            <p14:xfrm>
              <a:off x="8600256" y="1491048"/>
              <a:ext cx="63000" cy="204840"/>
            </p14:xfrm>
          </p:contentPart>
        </mc:Choice>
        <mc:Fallback>
          <p:pic>
            <p:nvPicPr>
              <p:cNvPr id="77" name="Ink 76">
                <a:extLst>
                  <a:ext uri="{FF2B5EF4-FFF2-40B4-BE49-F238E27FC236}">
                    <a16:creationId xmlns:a16="http://schemas.microsoft.com/office/drawing/2014/main" id="{163B2D9C-6136-1546-B4BD-882F36F229D9}"/>
                  </a:ext>
                </a:extLst>
              </p:cNvPr>
              <p:cNvPicPr/>
              <p:nvPr/>
            </p:nvPicPr>
            <p:blipFill>
              <a:blip r:embed="rId91"/>
              <a:stretch>
                <a:fillRect/>
              </a:stretch>
            </p:blipFill>
            <p:spPr>
              <a:xfrm>
                <a:off x="8592696" y="1483488"/>
                <a:ext cx="781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8" name="Ink 77">
                <a:extLst>
                  <a:ext uri="{FF2B5EF4-FFF2-40B4-BE49-F238E27FC236}">
                    <a16:creationId xmlns:a16="http://schemas.microsoft.com/office/drawing/2014/main" id="{0697CE91-347E-A646-ACD9-450045E94A27}"/>
                  </a:ext>
                </a:extLst>
              </p14:cNvPr>
              <p14:cNvContentPartPr/>
              <p14:nvPr/>
            </p14:nvContentPartPr>
            <p14:xfrm>
              <a:off x="7109856" y="1176408"/>
              <a:ext cx="96120" cy="123120"/>
            </p14:xfrm>
          </p:contentPart>
        </mc:Choice>
        <mc:Fallback>
          <p:pic>
            <p:nvPicPr>
              <p:cNvPr id="78" name="Ink 77">
                <a:extLst>
                  <a:ext uri="{FF2B5EF4-FFF2-40B4-BE49-F238E27FC236}">
                    <a16:creationId xmlns:a16="http://schemas.microsoft.com/office/drawing/2014/main" id="{0697CE91-347E-A646-ACD9-450045E94A27}"/>
                  </a:ext>
                </a:extLst>
              </p:cNvPr>
              <p:cNvPicPr/>
              <p:nvPr/>
            </p:nvPicPr>
            <p:blipFill>
              <a:blip r:embed="rId93"/>
              <a:stretch>
                <a:fillRect/>
              </a:stretch>
            </p:blipFill>
            <p:spPr>
              <a:xfrm>
                <a:off x="7102296" y="1168848"/>
                <a:ext cx="1108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9" name="Ink 78">
                <a:extLst>
                  <a:ext uri="{FF2B5EF4-FFF2-40B4-BE49-F238E27FC236}">
                    <a16:creationId xmlns:a16="http://schemas.microsoft.com/office/drawing/2014/main" id="{922F7247-15FB-A740-85ED-E1D282AB53BC}"/>
                  </a:ext>
                </a:extLst>
              </p14:cNvPr>
              <p14:cNvContentPartPr/>
              <p14:nvPr/>
            </p14:nvContentPartPr>
            <p14:xfrm>
              <a:off x="7454736" y="1193688"/>
              <a:ext cx="122040" cy="112680"/>
            </p14:xfrm>
          </p:contentPart>
        </mc:Choice>
        <mc:Fallback>
          <p:pic>
            <p:nvPicPr>
              <p:cNvPr id="79" name="Ink 78">
                <a:extLst>
                  <a:ext uri="{FF2B5EF4-FFF2-40B4-BE49-F238E27FC236}">
                    <a16:creationId xmlns:a16="http://schemas.microsoft.com/office/drawing/2014/main" id="{922F7247-15FB-A740-85ED-E1D282AB53BC}"/>
                  </a:ext>
                </a:extLst>
              </p:cNvPr>
              <p:cNvPicPr/>
              <p:nvPr/>
            </p:nvPicPr>
            <p:blipFill>
              <a:blip r:embed="rId95"/>
              <a:stretch>
                <a:fillRect/>
              </a:stretch>
            </p:blipFill>
            <p:spPr>
              <a:xfrm>
                <a:off x="7447176" y="1186128"/>
                <a:ext cx="1371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0" name="Ink 79">
                <a:extLst>
                  <a:ext uri="{FF2B5EF4-FFF2-40B4-BE49-F238E27FC236}">
                    <a16:creationId xmlns:a16="http://schemas.microsoft.com/office/drawing/2014/main" id="{E1678582-002A-8F46-800D-2A549990E919}"/>
                  </a:ext>
                </a:extLst>
              </p14:cNvPr>
              <p14:cNvContentPartPr/>
              <p14:nvPr/>
            </p14:nvContentPartPr>
            <p14:xfrm>
              <a:off x="8200656" y="1188288"/>
              <a:ext cx="122400" cy="115200"/>
            </p14:xfrm>
          </p:contentPart>
        </mc:Choice>
        <mc:Fallback>
          <p:pic>
            <p:nvPicPr>
              <p:cNvPr id="80" name="Ink 79">
                <a:extLst>
                  <a:ext uri="{FF2B5EF4-FFF2-40B4-BE49-F238E27FC236}">
                    <a16:creationId xmlns:a16="http://schemas.microsoft.com/office/drawing/2014/main" id="{E1678582-002A-8F46-800D-2A549990E919}"/>
                  </a:ext>
                </a:extLst>
              </p:cNvPr>
              <p:cNvPicPr/>
              <p:nvPr/>
            </p:nvPicPr>
            <p:blipFill>
              <a:blip r:embed="rId97"/>
              <a:stretch>
                <a:fillRect/>
              </a:stretch>
            </p:blipFill>
            <p:spPr>
              <a:xfrm>
                <a:off x="8193096" y="1180728"/>
                <a:ext cx="1375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1" name="Ink 80">
                <a:extLst>
                  <a:ext uri="{FF2B5EF4-FFF2-40B4-BE49-F238E27FC236}">
                    <a16:creationId xmlns:a16="http://schemas.microsoft.com/office/drawing/2014/main" id="{D9D94630-4FC3-2649-9875-B69989892A02}"/>
                  </a:ext>
                </a:extLst>
              </p14:cNvPr>
              <p14:cNvContentPartPr/>
              <p14:nvPr/>
            </p14:nvContentPartPr>
            <p14:xfrm>
              <a:off x="8598816" y="1194408"/>
              <a:ext cx="137520" cy="106200"/>
            </p14:xfrm>
          </p:contentPart>
        </mc:Choice>
        <mc:Fallback>
          <p:pic>
            <p:nvPicPr>
              <p:cNvPr id="81" name="Ink 80">
                <a:extLst>
                  <a:ext uri="{FF2B5EF4-FFF2-40B4-BE49-F238E27FC236}">
                    <a16:creationId xmlns:a16="http://schemas.microsoft.com/office/drawing/2014/main" id="{D9D94630-4FC3-2649-9875-B69989892A02}"/>
                  </a:ext>
                </a:extLst>
              </p:cNvPr>
              <p:cNvPicPr/>
              <p:nvPr/>
            </p:nvPicPr>
            <p:blipFill>
              <a:blip r:embed="rId99"/>
              <a:stretch>
                <a:fillRect/>
              </a:stretch>
            </p:blipFill>
            <p:spPr>
              <a:xfrm>
                <a:off x="8591256" y="1186848"/>
                <a:ext cx="1526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2" name="Ink 81">
                <a:extLst>
                  <a:ext uri="{FF2B5EF4-FFF2-40B4-BE49-F238E27FC236}">
                    <a16:creationId xmlns:a16="http://schemas.microsoft.com/office/drawing/2014/main" id="{FF8D2D8F-0071-A54B-8DC6-DEE71DEB622C}"/>
                  </a:ext>
                </a:extLst>
              </p14:cNvPr>
              <p14:cNvContentPartPr/>
              <p14:nvPr/>
            </p14:nvContentPartPr>
            <p14:xfrm>
              <a:off x="7092216" y="1830888"/>
              <a:ext cx="133920" cy="191880"/>
            </p14:xfrm>
          </p:contentPart>
        </mc:Choice>
        <mc:Fallback>
          <p:pic>
            <p:nvPicPr>
              <p:cNvPr id="82" name="Ink 81">
                <a:extLst>
                  <a:ext uri="{FF2B5EF4-FFF2-40B4-BE49-F238E27FC236}">
                    <a16:creationId xmlns:a16="http://schemas.microsoft.com/office/drawing/2014/main" id="{FF8D2D8F-0071-A54B-8DC6-DEE71DEB622C}"/>
                  </a:ext>
                </a:extLst>
              </p:cNvPr>
              <p:cNvPicPr/>
              <p:nvPr/>
            </p:nvPicPr>
            <p:blipFill>
              <a:blip r:embed="rId101"/>
              <a:stretch>
                <a:fillRect/>
              </a:stretch>
            </p:blipFill>
            <p:spPr>
              <a:xfrm>
                <a:off x="7084656" y="1823328"/>
                <a:ext cx="1490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3" name="Ink 82">
                <a:extLst>
                  <a:ext uri="{FF2B5EF4-FFF2-40B4-BE49-F238E27FC236}">
                    <a16:creationId xmlns:a16="http://schemas.microsoft.com/office/drawing/2014/main" id="{0A98B593-7589-8148-8923-99AF7A2EAF25}"/>
                  </a:ext>
                </a:extLst>
              </p14:cNvPr>
              <p14:cNvContentPartPr/>
              <p14:nvPr/>
            </p14:nvContentPartPr>
            <p14:xfrm>
              <a:off x="7458696" y="1899288"/>
              <a:ext cx="142200" cy="115200"/>
            </p14:xfrm>
          </p:contentPart>
        </mc:Choice>
        <mc:Fallback>
          <p:pic>
            <p:nvPicPr>
              <p:cNvPr id="83" name="Ink 82">
                <a:extLst>
                  <a:ext uri="{FF2B5EF4-FFF2-40B4-BE49-F238E27FC236}">
                    <a16:creationId xmlns:a16="http://schemas.microsoft.com/office/drawing/2014/main" id="{0A98B593-7589-8148-8923-99AF7A2EAF25}"/>
                  </a:ext>
                </a:extLst>
              </p:cNvPr>
              <p:cNvPicPr/>
              <p:nvPr/>
            </p:nvPicPr>
            <p:blipFill>
              <a:blip r:embed="rId103"/>
              <a:stretch>
                <a:fillRect/>
              </a:stretch>
            </p:blipFill>
            <p:spPr>
              <a:xfrm>
                <a:off x="7451136" y="1891728"/>
                <a:ext cx="1573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4" name="Ink 83">
                <a:extLst>
                  <a:ext uri="{FF2B5EF4-FFF2-40B4-BE49-F238E27FC236}">
                    <a16:creationId xmlns:a16="http://schemas.microsoft.com/office/drawing/2014/main" id="{066AE300-38AD-5E49-BBD0-67B9F31E9F7B}"/>
                  </a:ext>
                </a:extLst>
              </p14:cNvPr>
              <p14:cNvContentPartPr/>
              <p14:nvPr/>
            </p14:nvContentPartPr>
            <p14:xfrm>
              <a:off x="8163216" y="1901448"/>
              <a:ext cx="179640" cy="169200"/>
            </p14:xfrm>
          </p:contentPart>
        </mc:Choice>
        <mc:Fallback>
          <p:pic>
            <p:nvPicPr>
              <p:cNvPr id="84" name="Ink 83">
                <a:extLst>
                  <a:ext uri="{FF2B5EF4-FFF2-40B4-BE49-F238E27FC236}">
                    <a16:creationId xmlns:a16="http://schemas.microsoft.com/office/drawing/2014/main" id="{066AE300-38AD-5E49-BBD0-67B9F31E9F7B}"/>
                  </a:ext>
                </a:extLst>
              </p:cNvPr>
              <p:cNvPicPr/>
              <p:nvPr/>
            </p:nvPicPr>
            <p:blipFill>
              <a:blip r:embed="rId105"/>
              <a:stretch>
                <a:fillRect/>
              </a:stretch>
            </p:blipFill>
            <p:spPr>
              <a:xfrm>
                <a:off x="8155656" y="1893888"/>
                <a:ext cx="194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5" name="Ink 84">
                <a:extLst>
                  <a:ext uri="{FF2B5EF4-FFF2-40B4-BE49-F238E27FC236}">
                    <a16:creationId xmlns:a16="http://schemas.microsoft.com/office/drawing/2014/main" id="{BAEA9662-5FBC-CA44-BDC2-FADC43AB3B60}"/>
                  </a:ext>
                </a:extLst>
              </p14:cNvPr>
              <p14:cNvContentPartPr/>
              <p14:nvPr/>
            </p14:nvContentPartPr>
            <p14:xfrm>
              <a:off x="8549496" y="1904328"/>
              <a:ext cx="153000" cy="127440"/>
            </p14:xfrm>
          </p:contentPart>
        </mc:Choice>
        <mc:Fallback>
          <p:pic>
            <p:nvPicPr>
              <p:cNvPr id="85" name="Ink 84">
                <a:extLst>
                  <a:ext uri="{FF2B5EF4-FFF2-40B4-BE49-F238E27FC236}">
                    <a16:creationId xmlns:a16="http://schemas.microsoft.com/office/drawing/2014/main" id="{BAEA9662-5FBC-CA44-BDC2-FADC43AB3B60}"/>
                  </a:ext>
                </a:extLst>
              </p:cNvPr>
              <p:cNvPicPr/>
              <p:nvPr/>
            </p:nvPicPr>
            <p:blipFill>
              <a:blip r:embed="rId107"/>
              <a:stretch>
                <a:fillRect/>
              </a:stretch>
            </p:blipFill>
            <p:spPr>
              <a:xfrm>
                <a:off x="8541936" y="1896768"/>
                <a:ext cx="1681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6" name="Ink 85">
                <a:extLst>
                  <a:ext uri="{FF2B5EF4-FFF2-40B4-BE49-F238E27FC236}">
                    <a16:creationId xmlns:a16="http://schemas.microsoft.com/office/drawing/2014/main" id="{CFB36E03-1D7D-2B46-803F-466B90B32169}"/>
                  </a:ext>
                </a:extLst>
              </p14:cNvPr>
              <p14:cNvContentPartPr/>
              <p14:nvPr/>
            </p14:nvContentPartPr>
            <p14:xfrm>
              <a:off x="7104816" y="2262168"/>
              <a:ext cx="144720" cy="161640"/>
            </p14:xfrm>
          </p:contentPart>
        </mc:Choice>
        <mc:Fallback>
          <p:pic>
            <p:nvPicPr>
              <p:cNvPr id="86" name="Ink 85">
                <a:extLst>
                  <a:ext uri="{FF2B5EF4-FFF2-40B4-BE49-F238E27FC236}">
                    <a16:creationId xmlns:a16="http://schemas.microsoft.com/office/drawing/2014/main" id="{CFB36E03-1D7D-2B46-803F-466B90B32169}"/>
                  </a:ext>
                </a:extLst>
              </p:cNvPr>
              <p:cNvPicPr/>
              <p:nvPr/>
            </p:nvPicPr>
            <p:blipFill>
              <a:blip r:embed="rId109"/>
              <a:stretch>
                <a:fillRect/>
              </a:stretch>
            </p:blipFill>
            <p:spPr>
              <a:xfrm>
                <a:off x="7097256" y="2254608"/>
                <a:ext cx="1598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7" name="Ink 86">
                <a:extLst>
                  <a:ext uri="{FF2B5EF4-FFF2-40B4-BE49-F238E27FC236}">
                    <a16:creationId xmlns:a16="http://schemas.microsoft.com/office/drawing/2014/main" id="{50C924FA-071D-CB49-BB2E-0BACAC64D2E2}"/>
                  </a:ext>
                </a:extLst>
              </p14:cNvPr>
              <p14:cNvContentPartPr/>
              <p14:nvPr/>
            </p14:nvContentPartPr>
            <p14:xfrm>
              <a:off x="7462656" y="2272608"/>
              <a:ext cx="138600" cy="140400"/>
            </p14:xfrm>
          </p:contentPart>
        </mc:Choice>
        <mc:Fallback>
          <p:pic>
            <p:nvPicPr>
              <p:cNvPr id="87" name="Ink 86">
                <a:extLst>
                  <a:ext uri="{FF2B5EF4-FFF2-40B4-BE49-F238E27FC236}">
                    <a16:creationId xmlns:a16="http://schemas.microsoft.com/office/drawing/2014/main" id="{50C924FA-071D-CB49-BB2E-0BACAC64D2E2}"/>
                  </a:ext>
                </a:extLst>
              </p:cNvPr>
              <p:cNvPicPr/>
              <p:nvPr/>
            </p:nvPicPr>
            <p:blipFill>
              <a:blip r:embed="rId111"/>
              <a:stretch>
                <a:fillRect/>
              </a:stretch>
            </p:blipFill>
            <p:spPr>
              <a:xfrm>
                <a:off x="7455096" y="2265048"/>
                <a:ext cx="1537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8" name="Ink 87">
                <a:extLst>
                  <a:ext uri="{FF2B5EF4-FFF2-40B4-BE49-F238E27FC236}">
                    <a16:creationId xmlns:a16="http://schemas.microsoft.com/office/drawing/2014/main" id="{8DF821A4-97E3-9145-B46D-4765A527B40D}"/>
                  </a:ext>
                </a:extLst>
              </p14:cNvPr>
              <p14:cNvContentPartPr/>
              <p14:nvPr/>
            </p14:nvContentPartPr>
            <p14:xfrm>
              <a:off x="8168976" y="2284128"/>
              <a:ext cx="148680" cy="179640"/>
            </p14:xfrm>
          </p:contentPart>
        </mc:Choice>
        <mc:Fallback>
          <p:pic>
            <p:nvPicPr>
              <p:cNvPr id="88" name="Ink 87">
                <a:extLst>
                  <a:ext uri="{FF2B5EF4-FFF2-40B4-BE49-F238E27FC236}">
                    <a16:creationId xmlns:a16="http://schemas.microsoft.com/office/drawing/2014/main" id="{8DF821A4-97E3-9145-B46D-4765A527B40D}"/>
                  </a:ext>
                </a:extLst>
              </p:cNvPr>
              <p:cNvPicPr/>
              <p:nvPr/>
            </p:nvPicPr>
            <p:blipFill>
              <a:blip r:embed="rId113"/>
              <a:stretch>
                <a:fillRect/>
              </a:stretch>
            </p:blipFill>
            <p:spPr>
              <a:xfrm>
                <a:off x="8161416" y="2276568"/>
                <a:ext cx="1638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9" name="Ink 88">
                <a:extLst>
                  <a:ext uri="{FF2B5EF4-FFF2-40B4-BE49-F238E27FC236}">
                    <a16:creationId xmlns:a16="http://schemas.microsoft.com/office/drawing/2014/main" id="{547CBF2D-2971-5740-8F7B-3D29E236BBD3}"/>
                  </a:ext>
                </a:extLst>
              </p14:cNvPr>
              <p14:cNvContentPartPr/>
              <p14:nvPr/>
            </p14:nvContentPartPr>
            <p14:xfrm>
              <a:off x="8580816" y="2247768"/>
              <a:ext cx="134640" cy="171720"/>
            </p14:xfrm>
          </p:contentPart>
        </mc:Choice>
        <mc:Fallback>
          <p:pic>
            <p:nvPicPr>
              <p:cNvPr id="89" name="Ink 88">
                <a:extLst>
                  <a:ext uri="{FF2B5EF4-FFF2-40B4-BE49-F238E27FC236}">
                    <a16:creationId xmlns:a16="http://schemas.microsoft.com/office/drawing/2014/main" id="{547CBF2D-2971-5740-8F7B-3D29E236BBD3}"/>
                  </a:ext>
                </a:extLst>
              </p:cNvPr>
              <p:cNvPicPr/>
              <p:nvPr/>
            </p:nvPicPr>
            <p:blipFill>
              <a:blip r:embed="rId115"/>
              <a:stretch>
                <a:fillRect/>
              </a:stretch>
            </p:blipFill>
            <p:spPr>
              <a:xfrm>
                <a:off x="8573256" y="2240208"/>
                <a:ext cx="149400" cy="186840"/>
              </a:xfrm>
              <a:prstGeom prst="rect">
                <a:avLst/>
              </a:prstGeom>
            </p:spPr>
          </p:pic>
        </mc:Fallback>
      </mc:AlternateContent>
      <p:grpSp>
        <p:nvGrpSpPr>
          <p:cNvPr id="136" name="Group 135">
            <a:extLst>
              <a:ext uri="{FF2B5EF4-FFF2-40B4-BE49-F238E27FC236}">
                <a16:creationId xmlns:a16="http://schemas.microsoft.com/office/drawing/2014/main" id="{6FCEE836-9AAE-F94E-80C0-CE19541CED8F}"/>
              </a:ext>
            </a:extLst>
          </p:cNvPr>
          <p:cNvGrpSpPr/>
          <p:nvPr/>
        </p:nvGrpSpPr>
        <p:grpSpPr>
          <a:xfrm>
            <a:off x="9113256" y="805968"/>
            <a:ext cx="2540160" cy="328680"/>
            <a:chOff x="9113256" y="805968"/>
            <a:chExt cx="2540160" cy="328680"/>
          </a:xfrm>
        </p:grpSpPr>
        <mc:AlternateContent xmlns:mc="http://schemas.openxmlformats.org/markup-compatibility/2006">
          <mc:Choice xmlns:p14="http://schemas.microsoft.com/office/powerpoint/2010/main" Requires="p14">
            <p:contentPart p14:bwMode="auto" r:id="rId116">
              <p14:nvContentPartPr>
                <p14:cNvPr id="123" name="Ink 122">
                  <a:extLst>
                    <a:ext uri="{FF2B5EF4-FFF2-40B4-BE49-F238E27FC236}">
                      <a16:creationId xmlns:a16="http://schemas.microsoft.com/office/drawing/2014/main" id="{BB2ED52F-CB43-E243-A849-8D89665E18B0}"/>
                    </a:ext>
                  </a:extLst>
                </p14:cNvPr>
                <p14:cNvContentPartPr/>
                <p14:nvPr/>
              </p14:nvContentPartPr>
              <p14:xfrm>
                <a:off x="9148176" y="852048"/>
                <a:ext cx="167040" cy="206640"/>
              </p14:xfrm>
            </p:contentPart>
          </mc:Choice>
          <mc:Fallback>
            <p:pic>
              <p:nvPicPr>
                <p:cNvPr id="123" name="Ink 122">
                  <a:extLst>
                    <a:ext uri="{FF2B5EF4-FFF2-40B4-BE49-F238E27FC236}">
                      <a16:creationId xmlns:a16="http://schemas.microsoft.com/office/drawing/2014/main" id="{BB2ED52F-CB43-E243-A849-8D89665E18B0}"/>
                    </a:ext>
                  </a:extLst>
                </p:cNvPr>
                <p:cNvPicPr/>
                <p:nvPr/>
              </p:nvPicPr>
              <p:blipFill>
                <a:blip r:embed="rId117"/>
                <a:stretch>
                  <a:fillRect/>
                </a:stretch>
              </p:blipFill>
              <p:spPr>
                <a:xfrm>
                  <a:off x="9140616" y="844488"/>
                  <a:ext cx="1821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4" name="Ink 123">
                  <a:extLst>
                    <a:ext uri="{FF2B5EF4-FFF2-40B4-BE49-F238E27FC236}">
                      <a16:creationId xmlns:a16="http://schemas.microsoft.com/office/drawing/2014/main" id="{01F9BBEB-BA6C-BD49-991E-889C0CE9D1BF}"/>
                    </a:ext>
                  </a:extLst>
                </p14:cNvPr>
                <p14:cNvContentPartPr/>
                <p14:nvPr/>
              </p14:nvContentPartPr>
              <p14:xfrm>
                <a:off x="9113256" y="951768"/>
                <a:ext cx="128880" cy="22680"/>
              </p14:xfrm>
            </p:contentPart>
          </mc:Choice>
          <mc:Fallback>
            <p:pic>
              <p:nvPicPr>
                <p:cNvPr id="124" name="Ink 123">
                  <a:extLst>
                    <a:ext uri="{FF2B5EF4-FFF2-40B4-BE49-F238E27FC236}">
                      <a16:creationId xmlns:a16="http://schemas.microsoft.com/office/drawing/2014/main" id="{01F9BBEB-BA6C-BD49-991E-889C0CE9D1BF}"/>
                    </a:ext>
                  </a:extLst>
                </p:cNvPr>
                <p:cNvPicPr/>
                <p:nvPr/>
              </p:nvPicPr>
              <p:blipFill>
                <a:blip r:embed="rId119"/>
                <a:stretch>
                  <a:fillRect/>
                </a:stretch>
              </p:blipFill>
              <p:spPr>
                <a:xfrm>
                  <a:off x="9105696" y="944208"/>
                  <a:ext cx="1440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5" name="Ink 124">
                  <a:extLst>
                    <a:ext uri="{FF2B5EF4-FFF2-40B4-BE49-F238E27FC236}">
                      <a16:creationId xmlns:a16="http://schemas.microsoft.com/office/drawing/2014/main" id="{EF7B4550-B20B-A442-8E8C-9BCDF1D99EED}"/>
                    </a:ext>
                  </a:extLst>
                </p14:cNvPr>
                <p14:cNvContentPartPr/>
                <p14:nvPr/>
              </p14:nvContentPartPr>
              <p14:xfrm>
                <a:off x="9330696" y="814968"/>
                <a:ext cx="164520" cy="191520"/>
              </p14:xfrm>
            </p:contentPart>
          </mc:Choice>
          <mc:Fallback>
            <p:pic>
              <p:nvPicPr>
                <p:cNvPr id="125" name="Ink 124">
                  <a:extLst>
                    <a:ext uri="{FF2B5EF4-FFF2-40B4-BE49-F238E27FC236}">
                      <a16:creationId xmlns:a16="http://schemas.microsoft.com/office/drawing/2014/main" id="{EF7B4550-B20B-A442-8E8C-9BCDF1D99EED}"/>
                    </a:ext>
                  </a:extLst>
                </p:cNvPr>
                <p:cNvPicPr/>
                <p:nvPr/>
              </p:nvPicPr>
              <p:blipFill>
                <a:blip r:embed="rId121"/>
                <a:stretch>
                  <a:fillRect/>
                </a:stretch>
              </p:blipFill>
              <p:spPr>
                <a:xfrm>
                  <a:off x="9323136" y="807408"/>
                  <a:ext cx="1796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6" name="Ink 125">
                  <a:extLst>
                    <a:ext uri="{FF2B5EF4-FFF2-40B4-BE49-F238E27FC236}">
                      <a16:creationId xmlns:a16="http://schemas.microsoft.com/office/drawing/2014/main" id="{54AC3531-A845-F347-9CE7-4A378C1D6084}"/>
                    </a:ext>
                  </a:extLst>
                </p14:cNvPr>
                <p14:cNvContentPartPr/>
                <p14:nvPr/>
              </p14:nvContentPartPr>
              <p14:xfrm>
                <a:off x="9540936" y="925128"/>
                <a:ext cx="38160" cy="134280"/>
              </p14:xfrm>
            </p:contentPart>
          </mc:Choice>
          <mc:Fallback>
            <p:pic>
              <p:nvPicPr>
                <p:cNvPr id="126" name="Ink 125">
                  <a:extLst>
                    <a:ext uri="{FF2B5EF4-FFF2-40B4-BE49-F238E27FC236}">
                      <a16:creationId xmlns:a16="http://schemas.microsoft.com/office/drawing/2014/main" id="{54AC3531-A845-F347-9CE7-4A378C1D6084}"/>
                    </a:ext>
                  </a:extLst>
                </p:cNvPr>
                <p:cNvPicPr/>
                <p:nvPr/>
              </p:nvPicPr>
              <p:blipFill>
                <a:blip r:embed="rId123"/>
                <a:stretch>
                  <a:fillRect/>
                </a:stretch>
              </p:blipFill>
              <p:spPr>
                <a:xfrm>
                  <a:off x="9533376" y="917568"/>
                  <a:ext cx="532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7" name="Ink 126">
                  <a:extLst>
                    <a:ext uri="{FF2B5EF4-FFF2-40B4-BE49-F238E27FC236}">
                      <a16:creationId xmlns:a16="http://schemas.microsoft.com/office/drawing/2014/main" id="{6EC35697-A947-704C-A0B0-6FE502659137}"/>
                    </a:ext>
                  </a:extLst>
                </p14:cNvPr>
                <p14:cNvContentPartPr/>
                <p14:nvPr/>
              </p14:nvContentPartPr>
              <p14:xfrm>
                <a:off x="9499176" y="847728"/>
                <a:ext cx="18720" cy="30240"/>
              </p14:xfrm>
            </p:contentPart>
          </mc:Choice>
          <mc:Fallback>
            <p:pic>
              <p:nvPicPr>
                <p:cNvPr id="127" name="Ink 126">
                  <a:extLst>
                    <a:ext uri="{FF2B5EF4-FFF2-40B4-BE49-F238E27FC236}">
                      <a16:creationId xmlns:a16="http://schemas.microsoft.com/office/drawing/2014/main" id="{6EC35697-A947-704C-A0B0-6FE502659137}"/>
                    </a:ext>
                  </a:extLst>
                </p:cNvPr>
                <p:cNvPicPr/>
                <p:nvPr/>
              </p:nvPicPr>
              <p:blipFill>
                <a:blip r:embed="rId125"/>
                <a:stretch>
                  <a:fillRect/>
                </a:stretch>
              </p:blipFill>
              <p:spPr>
                <a:xfrm>
                  <a:off x="9491616" y="840168"/>
                  <a:ext cx="33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8" name="Ink 127">
                  <a:extLst>
                    <a:ext uri="{FF2B5EF4-FFF2-40B4-BE49-F238E27FC236}">
                      <a16:creationId xmlns:a16="http://schemas.microsoft.com/office/drawing/2014/main" id="{931DECD3-6C7E-A541-9AC4-E6AFA392AA02}"/>
                    </a:ext>
                  </a:extLst>
                </p14:cNvPr>
                <p14:cNvContentPartPr/>
                <p14:nvPr/>
              </p14:nvContentPartPr>
              <p14:xfrm>
                <a:off x="9596016" y="893088"/>
                <a:ext cx="166680" cy="95040"/>
              </p14:xfrm>
            </p:contentPart>
          </mc:Choice>
          <mc:Fallback>
            <p:pic>
              <p:nvPicPr>
                <p:cNvPr id="128" name="Ink 127">
                  <a:extLst>
                    <a:ext uri="{FF2B5EF4-FFF2-40B4-BE49-F238E27FC236}">
                      <a16:creationId xmlns:a16="http://schemas.microsoft.com/office/drawing/2014/main" id="{931DECD3-6C7E-A541-9AC4-E6AFA392AA02}"/>
                    </a:ext>
                  </a:extLst>
                </p:cNvPr>
                <p:cNvPicPr/>
                <p:nvPr/>
              </p:nvPicPr>
              <p:blipFill>
                <a:blip r:embed="rId127"/>
                <a:stretch>
                  <a:fillRect/>
                </a:stretch>
              </p:blipFill>
              <p:spPr>
                <a:xfrm>
                  <a:off x="9588456" y="885528"/>
                  <a:ext cx="1814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9" name="Ink 128">
                  <a:extLst>
                    <a:ext uri="{FF2B5EF4-FFF2-40B4-BE49-F238E27FC236}">
                      <a16:creationId xmlns:a16="http://schemas.microsoft.com/office/drawing/2014/main" id="{B6C4830A-7EA6-1B4C-B80A-BC85897CA405}"/>
                    </a:ext>
                  </a:extLst>
                </p14:cNvPr>
                <p14:cNvContentPartPr/>
                <p14:nvPr/>
              </p14:nvContentPartPr>
              <p14:xfrm>
                <a:off x="9815616" y="858528"/>
                <a:ext cx="409320" cy="127440"/>
              </p14:xfrm>
            </p:contentPart>
          </mc:Choice>
          <mc:Fallback>
            <p:pic>
              <p:nvPicPr>
                <p:cNvPr id="129" name="Ink 128">
                  <a:extLst>
                    <a:ext uri="{FF2B5EF4-FFF2-40B4-BE49-F238E27FC236}">
                      <a16:creationId xmlns:a16="http://schemas.microsoft.com/office/drawing/2014/main" id="{B6C4830A-7EA6-1B4C-B80A-BC85897CA405}"/>
                    </a:ext>
                  </a:extLst>
                </p:cNvPr>
                <p:cNvPicPr/>
                <p:nvPr/>
              </p:nvPicPr>
              <p:blipFill>
                <a:blip r:embed="rId129"/>
                <a:stretch>
                  <a:fillRect/>
                </a:stretch>
              </p:blipFill>
              <p:spPr>
                <a:xfrm>
                  <a:off x="9808056" y="850968"/>
                  <a:ext cx="4244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0" name="Ink 129">
                  <a:extLst>
                    <a:ext uri="{FF2B5EF4-FFF2-40B4-BE49-F238E27FC236}">
                      <a16:creationId xmlns:a16="http://schemas.microsoft.com/office/drawing/2014/main" id="{AC353F83-5411-3944-A708-370C1F13033A}"/>
                    </a:ext>
                  </a:extLst>
                </p14:cNvPr>
                <p14:cNvContentPartPr/>
                <p14:nvPr/>
              </p14:nvContentPartPr>
              <p14:xfrm>
                <a:off x="10236096" y="864288"/>
                <a:ext cx="347760" cy="270360"/>
              </p14:xfrm>
            </p:contentPart>
          </mc:Choice>
          <mc:Fallback>
            <p:pic>
              <p:nvPicPr>
                <p:cNvPr id="130" name="Ink 129">
                  <a:extLst>
                    <a:ext uri="{FF2B5EF4-FFF2-40B4-BE49-F238E27FC236}">
                      <a16:creationId xmlns:a16="http://schemas.microsoft.com/office/drawing/2014/main" id="{AC353F83-5411-3944-A708-370C1F13033A}"/>
                    </a:ext>
                  </a:extLst>
                </p:cNvPr>
                <p:cNvPicPr/>
                <p:nvPr/>
              </p:nvPicPr>
              <p:blipFill>
                <a:blip r:embed="rId131"/>
                <a:stretch>
                  <a:fillRect/>
                </a:stretch>
              </p:blipFill>
              <p:spPr>
                <a:xfrm>
                  <a:off x="10228536" y="856728"/>
                  <a:ext cx="3628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1" name="Ink 130">
                  <a:extLst>
                    <a:ext uri="{FF2B5EF4-FFF2-40B4-BE49-F238E27FC236}">
                      <a16:creationId xmlns:a16="http://schemas.microsoft.com/office/drawing/2014/main" id="{74A2A0A5-CC4E-1842-8E67-F9B0C0CFF7FB}"/>
                    </a:ext>
                  </a:extLst>
                </p14:cNvPr>
                <p14:cNvContentPartPr/>
                <p14:nvPr/>
              </p14:nvContentPartPr>
              <p14:xfrm>
                <a:off x="10657656" y="890568"/>
                <a:ext cx="254880" cy="81720"/>
              </p14:xfrm>
            </p:contentPart>
          </mc:Choice>
          <mc:Fallback>
            <p:pic>
              <p:nvPicPr>
                <p:cNvPr id="131" name="Ink 130">
                  <a:extLst>
                    <a:ext uri="{FF2B5EF4-FFF2-40B4-BE49-F238E27FC236}">
                      <a16:creationId xmlns:a16="http://schemas.microsoft.com/office/drawing/2014/main" id="{74A2A0A5-CC4E-1842-8E67-F9B0C0CFF7FB}"/>
                    </a:ext>
                  </a:extLst>
                </p:cNvPr>
                <p:cNvPicPr/>
                <p:nvPr/>
              </p:nvPicPr>
              <p:blipFill>
                <a:blip r:embed="rId133"/>
                <a:stretch>
                  <a:fillRect/>
                </a:stretch>
              </p:blipFill>
              <p:spPr>
                <a:xfrm>
                  <a:off x="10650096" y="883008"/>
                  <a:ext cx="2700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2" name="Ink 131">
                  <a:extLst>
                    <a:ext uri="{FF2B5EF4-FFF2-40B4-BE49-F238E27FC236}">
                      <a16:creationId xmlns:a16="http://schemas.microsoft.com/office/drawing/2014/main" id="{9E954A31-5DDE-9840-9364-7C1AC7BF4737}"/>
                    </a:ext>
                  </a:extLst>
                </p14:cNvPr>
                <p14:cNvContentPartPr/>
                <p14:nvPr/>
              </p14:nvContentPartPr>
              <p14:xfrm>
                <a:off x="10953216" y="849528"/>
                <a:ext cx="532440" cy="135000"/>
              </p14:xfrm>
            </p:contentPart>
          </mc:Choice>
          <mc:Fallback>
            <p:pic>
              <p:nvPicPr>
                <p:cNvPr id="132" name="Ink 131">
                  <a:extLst>
                    <a:ext uri="{FF2B5EF4-FFF2-40B4-BE49-F238E27FC236}">
                      <a16:creationId xmlns:a16="http://schemas.microsoft.com/office/drawing/2014/main" id="{9E954A31-5DDE-9840-9364-7C1AC7BF4737}"/>
                    </a:ext>
                  </a:extLst>
                </p:cNvPr>
                <p:cNvPicPr/>
                <p:nvPr/>
              </p:nvPicPr>
              <p:blipFill>
                <a:blip r:embed="rId135"/>
                <a:stretch>
                  <a:fillRect/>
                </a:stretch>
              </p:blipFill>
              <p:spPr>
                <a:xfrm>
                  <a:off x="10945656" y="841968"/>
                  <a:ext cx="547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3" name="Ink 132">
                  <a:extLst>
                    <a:ext uri="{FF2B5EF4-FFF2-40B4-BE49-F238E27FC236}">
                      <a16:creationId xmlns:a16="http://schemas.microsoft.com/office/drawing/2014/main" id="{882D0D03-C837-3A4D-A22E-9629BD6D2157}"/>
                    </a:ext>
                  </a:extLst>
                </p14:cNvPr>
                <p14:cNvContentPartPr/>
                <p14:nvPr/>
              </p14:nvContentPartPr>
              <p14:xfrm>
                <a:off x="11455416" y="805968"/>
                <a:ext cx="13320" cy="13320"/>
              </p14:xfrm>
            </p:contentPart>
          </mc:Choice>
          <mc:Fallback>
            <p:pic>
              <p:nvPicPr>
                <p:cNvPr id="133" name="Ink 132">
                  <a:extLst>
                    <a:ext uri="{FF2B5EF4-FFF2-40B4-BE49-F238E27FC236}">
                      <a16:creationId xmlns:a16="http://schemas.microsoft.com/office/drawing/2014/main" id="{882D0D03-C837-3A4D-A22E-9629BD6D2157}"/>
                    </a:ext>
                  </a:extLst>
                </p:cNvPr>
                <p:cNvPicPr/>
                <p:nvPr/>
              </p:nvPicPr>
              <p:blipFill>
                <a:blip r:embed="rId137"/>
                <a:stretch>
                  <a:fillRect/>
                </a:stretch>
              </p:blipFill>
              <p:spPr>
                <a:xfrm>
                  <a:off x="11447856" y="798408"/>
                  <a:ext cx="28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4" name="Ink 133">
                  <a:extLst>
                    <a:ext uri="{FF2B5EF4-FFF2-40B4-BE49-F238E27FC236}">
                      <a16:creationId xmlns:a16="http://schemas.microsoft.com/office/drawing/2014/main" id="{ACCB06F5-872A-6149-A361-00FA2A98DEFE}"/>
                    </a:ext>
                  </a:extLst>
                </p14:cNvPr>
                <p14:cNvContentPartPr/>
                <p14:nvPr/>
              </p14:nvContentPartPr>
              <p14:xfrm>
                <a:off x="11548656" y="875088"/>
                <a:ext cx="104760" cy="112680"/>
              </p14:xfrm>
            </p:contentPart>
          </mc:Choice>
          <mc:Fallback>
            <p:pic>
              <p:nvPicPr>
                <p:cNvPr id="134" name="Ink 133">
                  <a:extLst>
                    <a:ext uri="{FF2B5EF4-FFF2-40B4-BE49-F238E27FC236}">
                      <a16:creationId xmlns:a16="http://schemas.microsoft.com/office/drawing/2014/main" id="{ACCB06F5-872A-6149-A361-00FA2A98DEFE}"/>
                    </a:ext>
                  </a:extLst>
                </p:cNvPr>
                <p:cNvPicPr/>
                <p:nvPr/>
              </p:nvPicPr>
              <p:blipFill>
                <a:blip r:embed="rId139"/>
                <a:stretch>
                  <a:fillRect/>
                </a:stretch>
              </p:blipFill>
              <p:spPr>
                <a:xfrm>
                  <a:off x="11541096" y="867528"/>
                  <a:ext cx="1198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5" name="Ink 134">
                  <a:extLst>
                    <a:ext uri="{FF2B5EF4-FFF2-40B4-BE49-F238E27FC236}">
                      <a16:creationId xmlns:a16="http://schemas.microsoft.com/office/drawing/2014/main" id="{E95F9E9F-B668-4648-A427-D073DADE2307}"/>
                    </a:ext>
                  </a:extLst>
                </p14:cNvPr>
                <p14:cNvContentPartPr/>
                <p14:nvPr/>
              </p14:nvContentPartPr>
              <p14:xfrm>
                <a:off x="11528856" y="902088"/>
                <a:ext cx="102600" cy="95400"/>
              </p14:xfrm>
            </p:contentPart>
          </mc:Choice>
          <mc:Fallback>
            <p:pic>
              <p:nvPicPr>
                <p:cNvPr id="135" name="Ink 134">
                  <a:extLst>
                    <a:ext uri="{FF2B5EF4-FFF2-40B4-BE49-F238E27FC236}">
                      <a16:creationId xmlns:a16="http://schemas.microsoft.com/office/drawing/2014/main" id="{E95F9E9F-B668-4648-A427-D073DADE2307}"/>
                    </a:ext>
                  </a:extLst>
                </p:cNvPr>
                <p:cNvPicPr/>
                <p:nvPr/>
              </p:nvPicPr>
              <p:blipFill>
                <a:blip r:embed="rId141"/>
                <a:stretch>
                  <a:fillRect/>
                </a:stretch>
              </p:blipFill>
              <p:spPr>
                <a:xfrm>
                  <a:off x="11521296" y="894528"/>
                  <a:ext cx="117720" cy="110520"/>
                </a:xfrm>
                <a:prstGeom prst="rect">
                  <a:avLst/>
                </a:prstGeom>
              </p:spPr>
            </p:pic>
          </mc:Fallback>
        </mc:AlternateContent>
      </p:grpSp>
      <p:grpSp>
        <p:nvGrpSpPr>
          <p:cNvPr id="155" name="Group 154">
            <a:extLst>
              <a:ext uri="{FF2B5EF4-FFF2-40B4-BE49-F238E27FC236}">
                <a16:creationId xmlns:a16="http://schemas.microsoft.com/office/drawing/2014/main" id="{E9D8E229-70E8-5A43-8B01-E45466B7D046}"/>
              </a:ext>
            </a:extLst>
          </p:cNvPr>
          <p:cNvGrpSpPr/>
          <p:nvPr/>
        </p:nvGrpSpPr>
        <p:grpSpPr>
          <a:xfrm>
            <a:off x="9416016" y="1268928"/>
            <a:ext cx="905040" cy="345960"/>
            <a:chOff x="9416016" y="1268928"/>
            <a:chExt cx="905040" cy="345960"/>
          </a:xfrm>
        </p:grpSpPr>
        <mc:AlternateContent xmlns:mc="http://schemas.openxmlformats.org/markup-compatibility/2006">
          <mc:Choice xmlns:p14="http://schemas.microsoft.com/office/powerpoint/2010/main" Requires="p14">
            <p:contentPart p14:bwMode="auto" r:id="rId142">
              <p14:nvContentPartPr>
                <p14:cNvPr id="144" name="Ink 143">
                  <a:extLst>
                    <a:ext uri="{FF2B5EF4-FFF2-40B4-BE49-F238E27FC236}">
                      <a16:creationId xmlns:a16="http://schemas.microsoft.com/office/drawing/2014/main" id="{87118B8C-E4A0-6B4C-9F58-6E36BE01287B}"/>
                    </a:ext>
                  </a:extLst>
                </p14:cNvPr>
                <p14:cNvContentPartPr/>
                <p14:nvPr/>
              </p14:nvContentPartPr>
              <p14:xfrm>
                <a:off x="9416016" y="1325448"/>
                <a:ext cx="134280" cy="249120"/>
              </p14:xfrm>
            </p:contentPart>
          </mc:Choice>
          <mc:Fallback>
            <p:pic>
              <p:nvPicPr>
                <p:cNvPr id="144" name="Ink 143">
                  <a:extLst>
                    <a:ext uri="{FF2B5EF4-FFF2-40B4-BE49-F238E27FC236}">
                      <a16:creationId xmlns:a16="http://schemas.microsoft.com/office/drawing/2014/main" id="{87118B8C-E4A0-6B4C-9F58-6E36BE01287B}"/>
                    </a:ext>
                  </a:extLst>
                </p:cNvPr>
                <p:cNvPicPr/>
                <p:nvPr/>
              </p:nvPicPr>
              <p:blipFill>
                <a:blip r:embed="rId143"/>
                <a:stretch>
                  <a:fillRect/>
                </a:stretch>
              </p:blipFill>
              <p:spPr>
                <a:xfrm>
                  <a:off x="9408456" y="1317888"/>
                  <a:ext cx="1494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5" name="Ink 144">
                  <a:extLst>
                    <a:ext uri="{FF2B5EF4-FFF2-40B4-BE49-F238E27FC236}">
                      <a16:creationId xmlns:a16="http://schemas.microsoft.com/office/drawing/2014/main" id="{B6C60310-0D00-F74A-9F8C-93076AAB4EAD}"/>
                    </a:ext>
                  </a:extLst>
                </p14:cNvPr>
                <p14:cNvContentPartPr/>
                <p14:nvPr/>
              </p14:nvContentPartPr>
              <p14:xfrm>
                <a:off x="9420696" y="1473408"/>
                <a:ext cx="124560" cy="11880"/>
              </p14:xfrm>
            </p:contentPart>
          </mc:Choice>
          <mc:Fallback>
            <p:pic>
              <p:nvPicPr>
                <p:cNvPr id="145" name="Ink 144">
                  <a:extLst>
                    <a:ext uri="{FF2B5EF4-FFF2-40B4-BE49-F238E27FC236}">
                      <a16:creationId xmlns:a16="http://schemas.microsoft.com/office/drawing/2014/main" id="{B6C60310-0D00-F74A-9F8C-93076AAB4EAD}"/>
                    </a:ext>
                  </a:extLst>
                </p:cNvPr>
                <p:cNvPicPr/>
                <p:nvPr/>
              </p:nvPicPr>
              <p:blipFill>
                <a:blip r:embed="rId145"/>
                <a:stretch>
                  <a:fillRect/>
                </a:stretch>
              </p:blipFill>
              <p:spPr>
                <a:xfrm>
                  <a:off x="9413136" y="1465848"/>
                  <a:ext cx="139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7" name="Ink 146">
                  <a:extLst>
                    <a:ext uri="{FF2B5EF4-FFF2-40B4-BE49-F238E27FC236}">
                      <a16:creationId xmlns:a16="http://schemas.microsoft.com/office/drawing/2014/main" id="{33E7919B-182D-0748-8268-243424BCC847}"/>
                    </a:ext>
                  </a:extLst>
                </p14:cNvPr>
                <p14:cNvContentPartPr/>
                <p14:nvPr/>
              </p14:nvContentPartPr>
              <p14:xfrm>
                <a:off x="9631656" y="1393128"/>
                <a:ext cx="173160" cy="190080"/>
              </p14:xfrm>
            </p:contentPart>
          </mc:Choice>
          <mc:Fallback>
            <p:pic>
              <p:nvPicPr>
                <p:cNvPr id="147" name="Ink 146">
                  <a:extLst>
                    <a:ext uri="{FF2B5EF4-FFF2-40B4-BE49-F238E27FC236}">
                      <a16:creationId xmlns:a16="http://schemas.microsoft.com/office/drawing/2014/main" id="{33E7919B-182D-0748-8268-243424BCC847}"/>
                    </a:ext>
                  </a:extLst>
                </p:cNvPr>
                <p:cNvPicPr/>
                <p:nvPr/>
              </p:nvPicPr>
              <p:blipFill>
                <a:blip r:embed="rId147"/>
                <a:stretch>
                  <a:fillRect/>
                </a:stretch>
              </p:blipFill>
              <p:spPr>
                <a:xfrm>
                  <a:off x="9624096" y="1385568"/>
                  <a:ext cx="1882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8" name="Ink 147">
                  <a:extLst>
                    <a:ext uri="{FF2B5EF4-FFF2-40B4-BE49-F238E27FC236}">
                      <a16:creationId xmlns:a16="http://schemas.microsoft.com/office/drawing/2014/main" id="{4687118D-B1BB-AA4F-9D38-51533CD9D75E}"/>
                    </a:ext>
                  </a:extLst>
                </p14:cNvPr>
                <p14:cNvContentPartPr/>
                <p14:nvPr/>
              </p14:nvContentPartPr>
              <p14:xfrm>
                <a:off x="9622656" y="1485288"/>
                <a:ext cx="146520" cy="17280"/>
              </p14:xfrm>
            </p:contentPart>
          </mc:Choice>
          <mc:Fallback>
            <p:pic>
              <p:nvPicPr>
                <p:cNvPr id="148" name="Ink 147">
                  <a:extLst>
                    <a:ext uri="{FF2B5EF4-FFF2-40B4-BE49-F238E27FC236}">
                      <a16:creationId xmlns:a16="http://schemas.microsoft.com/office/drawing/2014/main" id="{4687118D-B1BB-AA4F-9D38-51533CD9D75E}"/>
                    </a:ext>
                  </a:extLst>
                </p:cNvPr>
                <p:cNvPicPr/>
                <p:nvPr/>
              </p:nvPicPr>
              <p:blipFill>
                <a:blip r:embed="rId149"/>
                <a:stretch>
                  <a:fillRect/>
                </a:stretch>
              </p:blipFill>
              <p:spPr>
                <a:xfrm>
                  <a:off x="9615096" y="1477728"/>
                  <a:ext cx="1612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9" name="Ink 148">
                  <a:extLst>
                    <a:ext uri="{FF2B5EF4-FFF2-40B4-BE49-F238E27FC236}">
                      <a16:creationId xmlns:a16="http://schemas.microsoft.com/office/drawing/2014/main" id="{EC6D9ACB-50A2-D24F-A53C-F6E31B3DF5C8}"/>
                    </a:ext>
                  </a:extLst>
                </p14:cNvPr>
                <p14:cNvContentPartPr/>
                <p14:nvPr/>
              </p14:nvContentPartPr>
              <p14:xfrm>
                <a:off x="9925056" y="1268928"/>
                <a:ext cx="132840" cy="345960"/>
              </p14:xfrm>
            </p:contentPart>
          </mc:Choice>
          <mc:Fallback>
            <p:pic>
              <p:nvPicPr>
                <p:cNvPr id="149" name="Ink 148">
                  <a:extLst>
                    <a:ext uri="{FF2B5EF4-FFF2-40B4-BE49-F238E27FC236}">
                      <a16:creationId xmlns:a16="http://schemas.microsoft.com/office/drawing/2014/main" id="{EC6D9ACB-50A2-D24F-A53C-F6E31B3DF5C8}"/>
                    </a:ext>
                  </a:extLst>
                </p:cNvPr>
                <p:cNvPicPr/>
                <p:nvPr/>
              </p:nvPicPr>
              <p:blipFill>
                <a:blip r:embed="rId151"/>
                <a:stretch>
                  <a:fillRect/>
                </a:stretch>
              </p:blipFill>
              <p:spPr>
                <a:xfrm>
                  <a:off x="9917496" y="1261368"/>
                  <a:ext cx="1479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0" name="Ink 149">
                  <a:extLst>
                    <a:ext uri="{FF2B5EF4-FFF2-40B4-BE49-F238E27FC236}">
                      <a16:creationId xmlns:a16="http://schemas.microsoft.com/office/drawing/2014/main" id="{1ECB27A7-106F-0249-B6B4-294926E7F117}"/>
                    </a:ext>
                  </a:extLst>
                </p14:cNvPr>
                <p14:cNvContentPartPr/>
                <p14:nvPr/>
              </p14:nvContentPartPr>
              <p14:xfrm>
                <a:off x="10073736" y="1328688"/>
                <a:ext cx="149400" cy="190440"/>
              </p14:xfrm>
            </p:contentPart>
          </mc:Choice>
          <mc:Fallback>
            <p:pic>
              <p:nvPicPr>
                <p:cNvPr id="150" name="Ink 149">
                  <a:extLst>
                    <a:ext uri="{FF2B5EF4-FFF2-40B4-BE49-F238E27FC236}">
                      <a16:creationId xmlns:a16="http://schemas.microsoft.com/office/drawing/2014/main" id="{1ECB27A7-106F-0249-B6B4-294926E7F117}"/>
                    </a:ext>
                  </a:extLst>
                </p:cNvPr>
                <p:cNvPicPr/>
                <p:nvPr/>
              </p:nvPicPr>
              <p:blipFill>
                <a:blip r:embed="rId153"/>
                <a:stretch>
                  <a:fillRect/>
                </a:stretch>
              </p:blipFill>
              <p:spPr>
                <a:xfrm>
                  <a:off x="10066176" y="1321128"/>
                  <a:ext cx="1645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1" name="Ink 150">
                  <a:extLst>
                    <a:ext uri="{FF2B5EF4-FFF2-40B4-BE49-F238E27FC236}">
                      <a16:creationId xmlns:a16="http://schemas.microsoft.com/office/drawing/2014/main" id="{0D219273-20BE-A141-8CFB-C54BCF8A5582}"/>
                    </a:ext>
                  </a:extLst>
                </p14:cNvPr>
                <p14:cNvContentPartPr/>
                <p14:nvPr/>
              </p14:nvContentPartPr>
              <p14:xfrm>
                <a:off x="10288296" y="1525248"/>
                <a:ext cx="32760" cy="64800"/>
              </p14:xfrm>
            </p:contentPart>
          </mc:Choice>
          <mc:Fallback>
            <p:pic>
              <p:nvPicPr>
                <p:cNvPr id="151" name="Ink 150">
                  <a:extLst>
                    <a:ext uri="{FF2B5EF4-FFF2-40B4-BE49-F238E27FC236}">
                      <a16:creationId xmlns:a16="http://schemas.microsoft.com/office/drawing/2014/main" id="{0D219273-20BE-A141-8CFB-C54BCF8A5582}"/>
                    </a:ext>
                  </a:extLst>
                </p:cNvPr>
                <p:cNvPicPr/>
                <p:nvPr/>
              </p:nvPicPr>
              <p:blipFill>
                <a:blip r:embed="rId155"/>
                <a:stretch>
                  <a:fillRect/>
                </a:stretch>
              </p:blipFill>
              <p:spPr>
                <a:xfrm>
                  <a:off x="10280736" y="1517688"/>
                  <a:ext cx="47520" cy="79920"/>
                </a:xfrm>
                <a:prstGeom prst="rect">
                  <a:avLst/>
                </a:prstGeom>
              </p:spPr>
            </p:pic>
          </mc:Fallback>
        </mc:AlternateContent>
      </p:grpSp>
      <p:grpSp>
        <p:nvGrpSpPr>
          <p:cNvPr id="160" name="Group 159">
            <a:extLst>
              <a:ext uri="{FF2B5EF4-FFF2-40B4-BE49-F238E27FC236}">
                <a16:creationId xmlns:a16="http://schemas.microsoft.com/office/drawing/2014/main" id="{FDE4CE57-DB1B-1D48-94FB-5CAD9F08512C}"/>
              </a:ext>
            </a:extLst>
          </p:cNvPr>
          <p:cNvGrpSpPr/>
          <p:nvPr/>
        </p:nvGrpSpPr>
        <p:grpSpPr>
          <a:xfrm>
            <a:off x="10500696" y="1197288"/>
            <a:ext cx="862560" cy="342360"/>
            <a:chOff x="10500696" y="1197288"/>
            <a:chExt cx="862560" cy="342360"/>
          </a:xfrm>
        </p:grpSpPr>
        <mc:AlternateContent xmlns:mc="http://schemas.openxmlformats.org/markup-compatibility/2006">
          <mc:Choice xmlns:p14="http://schemas.microsoft.com/office/powerpoint/2010/main" Requires="p14">
            <p:contentPart p14:bwMode="auto" r:id="rId156">
              <p14:nvContentPartPr>
                <p14:cNvPr id="152" name="Ink 151">
                  <a:extLst>
                    <a:ext uri="{FF2B5EF4-FFF2-40B4-BE49-F238E27FC236}">
                      <a16:creationId xmlns:a16="http://schemas.microsoft.com/office/drawing/2014/main" id="{06D50A5D-EBEB-DB42-B629-C9DC65179E64}"/>
                    </a:ext>
                  </a:extLst>
                </p14:cNvPr>
                <p14:cNvContentPartPr/>
                <p14:nvPr/>
              </p14:nvContentPartPr>
              <p14:xfrm>
                <a:off x="10500696" y="1282608"/>
                <a:ext cx="110160" cy="192600"/>
              </p14:xfrm>
            </p:contentPart>
          </mc:Choice>
          <mc:Fallback>
            <p:pic>
              <p:nvPicPr>
                <p:cNvPr id="152" name="Ink 151">
                  <a:extLst>
                    <a:ext uri="{FF2B5EF4-FFF2-40B4-BE49-F238E27FC236}">
                      <a16:creationId xmlns:a16="http://schemas.microsoft.com/office/drawing/2014/main" id="{06D50A5D-EBEB-DB42-B629-C9DC65179E64}"/>
                    </a:ext>
                  </a:extLst>
                </p:cNvPr>
                <p:cNvPicPr/>
                <p:nvPr/>
              </p:nvPicPr>
              <p:blipFill>
                <a:blip r:embed="rId157"/>
                <a:stretch>
                  <a:fillRect/>
                </a:stretch>
              </p:blipFill>
              <p:spPr>
                <a:xfrm>
                  <a:off x="10493136" y="1275048"/>
                  <a:ext cx="125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3" name="Ink 152">
                  <a:extLst>
                    <a:ext uri="{FF2B5EF4-FFF2-40B4-BE49-F238E27FC236}">
                      <a16:creationId xmlns:a16="http://schemas.microsoft.com/office/drawing/2014/main" id="{73C9B7B6-6F85-3B43-8431-D030896BBDDB}"/>
                    </a:ext>
                  </a:extLst>
                </p14:cNvPr>
                <p14:cNvContentPartPr/>
                <p14:nvPr/>
              </p14:nvContentPartPr>
              <p14:xfrm>
                <a:off x="10657656" y="1197288"/>
                <a:ext cx="132120" cy="342360"/>
              </p14:xfrm>
            </p:contentPart>
          </mc:Choice>
          <mc:Fallback>
            <p:pic>
              <p:nvPicPr>
                <p:cNvPr id="153" name="Ink 152">
                  <a:extLst>
                    <a:ext uri="{FF2B5EF4-FFF2-40B4-BE49-F238E27FC236}">
                      <a16:creationId xmlns:a16="http://schemas.microsoft.com/office/drawing/2014/main" id="{73C9B7B6-6F85-3B43-8431-D030896BBDDB}"/>
                    </a:ext>
                  </a:extLst>
                </p:cNvPr>
                <p:cNvPicPr/>
                <p:nvPr/>
              </p:nvPicPr>
              <p:blipFill>
                <a:blip r:embed="rId159"/>
                <a:stretch>
                  <a:fillRect/>
                </a:stretch>
              </p:blipFill>
              <p:spPr>
                <a:xfrm>
                  <a:off x="10650096" y="1189728"/>
                  <a:ext cx="14724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6" name="Ink 155">
                  <a:extLst>
                    <a:ext uri="{FF2B5EF4-FFF2-40B4-BE49-F238E27FC236}">
                      <a16:creationId xmlns:a16="http://schemas.microsoft.com/office/drawing/2014/main" id="{DFBB70E0-3E41-9440-A65F-E24270724224}"/>
                    </a:ext>
                  </a:extLst>
                </p14:cNvPr>
                <p14:cNvContentPartPr/>
                <p14:nvPr/>
              </p14:nvContentPartPr>
              <p14:xfrm>
                <a:off x="10854576" y="1201608"/>
                <a:ext cx="115560" cy="91800"/>
              </p14:xfrm>
            </p:contentPart>
          </mc:Choice>
          <mc:Fallback>
            <p:pic>
              <p:nvPicPr>
                <p:cNvPr id="156" name="Ink 155">
                  <a:extLst>
                    <a:ext uri="{FF2B5EF4-FFF2-40B4-BE49-F238E27FC236}">
                      <a16:creationId xmlns:a16="http://schemas.microsoft.com/office/drawing/2014/main" id="{DFBB70E0-3E41-9440-A65F-E24270724224}"/>
                    </a:ext>
                  </a:extLst>
                </p:cNvPr>
                <p:cNvPicPr/>
                <p:nvPr/>
              </p:nvPicPr>
              <p:blipFill>
                <a:blip r:embed="rId161"/>
                <a:stretch>
                  <a:fillRect/>
                </a:stretch>
              </p:blipFill>
              <p:spPr>
                <a:xfrm>
                  <a:off x="10847016" y="1194048"/>
                  <a:ext cx="1306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7" name="Ink 156">
                  <a:extLst>
                    <a:ext uri="{FF2B5EF4-FFF2-40B4-BE49-F238E27FC236}">
                      <a16:creationId xmlns:a16="http://schemas.microsoft.com/office/drawing/2014/main" id="{8532CFC8-8B8C-4E4D-A425-DD2B00BCEEDA}"/>
                    </a:ext>
                  </a:extLst>
                </p14:cNvPr>
                <p14:cNvContentPartPr/>
                <p14:nvPr/>
              </p14:nvContentPartPr>
              <p14:xfrm>
                <a:off x="11027376" y="1209168"/>
                <a:ext cx="125640" cy="75600"/>
              </p14:xfrm>
            </p:contentPart>
          </mc:Choice>
          <mc:Fallback>
            <p:pic>
              <p:nvPicPr>
                <p:cNvPr id="157" name="Ink 156">
                  <a:extLst>
                    <a:ext uri="{FF2B5EF4-FFF2-40B4-BE49-F238E27FC236}">
                      <a16:creationId xmlns:a16="http://schemas.microsoft.com/office/drawing/2014/main" id="{8532CFC8-8B8C-4E4D-A425-DD2B00BCEEDA}"/>
                    </a:ext>
                  </a:extLst>
                </p:cNvPr>
                <p:cNvPicPr/>
                <p:nvPr/>
              </p:nvPicPr>
              <p:blipFill>
                <a:blip r:embed="rId163"/>
                <a:stretch>
                  <a:fillRect/>
                </a:stretch>
              </p:blipFill>
              <p:spPr>
                <a:xfrm>
                  <a:off x="11019816" y="1201608"/>
                  <a:ext cx="1407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8" name="Ink 157">
                  <a:extLst>
                    <a:ext uri="{FF2B5EF4-FFF2-40B4-BE49-F238E27FC236}">
                      <a16:creationId xmlns:a16="http://schemas.microsoft.com/office/drawing/2014/main" id="{CD272C0A-3D82-4849-9624-2355CFBB4810}"/>
                    </a:ext>
                  </a:extLst>
                </p14:cNvPr>
                <p14:cNvContentPartPr/>
                <p14:nvPr/>
              </p14:nvContentPartPr>
              <p14:xfrm>
                <a:off x="11023056" y="1222128"/>
                <a:ext cx="119880" cy="70200"/>
              </p14:xfrm>
            </p:contentPart>
          </mc:Choice>
          <mc:Fallback>
            <p:pic>
              <p:nvPicPr>
                <p:cNvPr id="158" name="Ink 157">
                  <a:extLst>
                    <a:ext uri="{FF2B5EF4-FFF2-40B4-BE49-F238E27FC236}">
                      <a16:creationId xmlns:a16="http://schemas.microsoft.com/office/drawing/2014/main" id="{CD272C0A-3D82-4849-9624-2355CFBB4810}"/>
                    </a:ext>
                  </a:extLst>
                </p:cNvPr>
                <p:cNvPicPr/>
                <p:nvPr/>
              </p:nvPicPr>
              <p:blipFill>
                <a:blip r:embed="rId165"/>
                <a:stretch>
                  <a:fillRect/>
                </a:stretch>
              </p:blipFill>
              <p:spPr>
                <a:xfrm>
                  <a:off x="11015496" y="1214568"/>
                  <a:ext cx="1350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9" name="Ink 158">
                  <a:extLst>
                    <a:ext uri="{FF2B5EF4-FFF2-40B4-BE49-F238E27FC236}">
                      <a16:creationId xmlns:a16="http://schemas.microsoft.com/office/drawing/2014/main" id="{76565E65-95E7-6F43-958B-99BD548EAB22}"/>
                    </a:ext>
                  </a:extLst>
                </p14:cNvPr>
                <p14:cNvContentPartPr/>
                <p14:nvPr/>
              </p14:nvContentPartPr>
              <p14:xfrm>
                <a:off x="11175336" y="1220688"/>
                <a:ext cx="187920" cy="92880"/>
              </p14:xfrm>
            </p:contentPart>
          </mc:Choice>
          <mc:Fallback>
            <p:pic>
              <p:nvPicPr>
                <p:cNvPr id="159" name="Ink 158">
                  <a:extLst>
                    <a:ext uri="{FF2B5EF4-FFF2-40B4-BE49-F238E27FC236}">
                      <a16:creationId xmlns:a16="http://schemas.microsoft.com/office/drawing/2014/main" id="{76565E65-95E7-6F43-958B-99BD548EAB22}"/>
                    </a:ext>
                  </a:extLst>
                </p:cNvPr>
                <p:cNvPicPr/>
                <p:nvPr/>
              </p:nvPicPr>
              <p:blipFill>
                <a:blip r:embed="rId167"/>
                <a:stretch>
                  <a:fillRect/>
                </a:stretch>
              </p:blipFill>
              <p:spPr>
                <a:xfrm>
                  <a:off x="11167776" y="1213128"/>
                  <a:ext cx="203040" cy="107640"/>
                </a:xfrm>
                <a:prstGeom prst="rect">
                  <a:avLst/>
                </a:prstGeom>
              </p:spPr>
            </p:pic>
          </mc:Fallback>
        </mc:AlternateContent>
      </p:grpSp>
      <p:grpSp>
        <p:nvGrpSpPr>
          <p:cNvPr id="173" name="Group 172">
            <a:extLst>
              <a:ext uri="{FF2B5EF4-FFF2-40B4-BE49-F238E27FC236}">
                <a16:creationId xmlns:a16="http://schemas.microsoft.com/office/drawing/2014/main" id="{28E235B4-4D0E-014B-ACF7-BB3CA1D2A26B}"/>
              </a:ext>
            </a:extLst>
          </p:cNvPr>
          <p:cNvGrpSpPr/>
          <p:nvPr/>
        </p:nvGrpSpPr>
        <p:grpSpPr>
          <a:xfrm>
            <a:off x="9239976" y="3422088"/>
            <a:ext cx="188640" cy="233640"/>
            <a:chOff x="9239976" y="3422088"/>
            <a:chExt cx="188640" cy="233640"/>
          </a:xfrm>
        </p:grpSpPr>
        <mc:AlternateContent xmlns:mc="http://schemas.openxmlformats.org/markup-compatibility/2006">
          <mc:Choice xmlns:p14="http://schemas.microsoft.com/office/powerpoint/2010/main" Requires="p14">
            <p:contentPart p14:bwMode="auto" r:id="rId168">
              <p14:nvContentPartPr>
                <p14:cNvPr id="171" name="Ink 170">
                  <a:extLst>
                    <a:ext uri="{FF2B5EF4-FFF2-40B4-BE49-F238E27FC236}">
                      <a16:creationId xmlns:a16="http://schemas.microsoft.com/office/drawing/2014/main" id="{11FB3D8C-39A9-4E42-99A9-5F5222E652E7}"/>
                    </a:ext>
                  </a:extLst>
                </p14:cNvPr>
                <p14:cNvContentPartPr/>
                <p14:nvPr/>
              </p14:nvContentPartPr>
              <p14:xfrm>
                <a:off x="9267696" y="3444768"/>
                <a:ext cx="22320" cy="205200"/>
              </p14:xfrm>
            </p:contentPart>
          </mc:Choice>
          <mc:Fallback>
            <p:pic>
              <p:nvPicPr>
                <p:cNvPr id="171" name="Ink 170">
                  <a:extLst>
                    <a:ext uri="{FF2B5EF4-FFF2-40B4-BE49-F238E27FC236}">
                      <a16:creationId xmlns:a16="http://schemas.microsoft.com/office/drawing/2014/main" id="{11FB3D8C-39A9-4E42-99A9-5F5222E652E7}"/>
                    </a:ext>
                  </a:extLst>
                </p:cNvPr>
                <p:cNvPicPr/>
                <p:nvPr/>
              </p:nvPicPr>
              <p:blipFill>
                <a:blip r:embed="rId169"/>
                <a:stretch>
                  <a:fillRect/>
                </a:stretch>
              </p:blipFill>
              <p:spPr>
                <a:xfrm>
                  <a:off x="9260136" y="3437208"/>
                  <a:ext cx="37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2" name="Ink 171">
                  <a:extLst>
                    <a:ext uri="{FF2B5EF4-FFF2-40B4-BE49-F238E27FC236}">
                      <a16:creationId xmlns:a16="http://schemas.microsoft.com/office/drawing/2014/main" id="{9F32D049-155A-024E-A61E-A452D5D0FB07}"/>
                    </a:ext>
                  </a:extLst>
                </p14:cNvPr>
                <p14:cNvContentPartPr/>
                <p14:nvPr/>
              </p14:nvContentPartPr>
              <p14:xfrm>
                <a:off x="9239976" y="3422088"/>
                <a:ext cx="188640" cy="233640"/>
              </p14:xfrm>
            </p:contentPart>
          </mc:Choice>
          <mc:Fallback>
            <p:pic>
              <p:nvPicPr>
                <p:cNvPr id="172" name="Ink 171">
                  <a:extLst>
                    <a:ext uri="{FF2B5EF4-FFF2-40B4-BE49-F238E27FC236}">
                      <a16:creationId xmlns:a16="http://schemas.microsoft.com/office/drawing/2014/main" id="{9F32D049-155A-024E-A61E-A452D5D0FB07}"/>
                    </a:ext>
                  </a:extLst>
                </p:cNvPr>
                <p:cNvPicPr/>
                <p:nvPr/>
              </p:nvPicPr>
              <p:blipFill>
                <a:blip r:embed="rId171"/>
                <a:stretch>
                  <a:fillRect/>
                </a:stretch>
              </p:blipFill>
              <p:spPr>
                <a:xfrm>
                  <a:off x="9232776" y="3414888"/>
                  <a:ext cx="203400" cy="248760"/>
                </a:xfrm>
                <a:prstGeom prst="rect">
                  <a:avLst/>
                </a:prstGeom>
              </p:spPr>
            </p:pic>
          </mc:Fallback>
        </mc:AlternateContent>
      </p:grpSp>
      <p:grpSp>
        <p:nvGrpSpPr>
          <p:cNvPr id="176" name="Group 175">
            <a:extLst>
              <a:ext uri="{FF2B5EF4-FFF2-40B4-BE49-F238E27FC236}">
                <a16:creationId xmlns:a16="http://schemas.microsoft.com/office/drawing/2014/main" id="{8077E1BF-B61A-DD48-920E-8EAF669A2DBE}"/>
              </a:ext>
            </a:extLst>
          </p:cNvPr>
          <p:cNvGrpSpPr/>
          <p:nvPr/>
        </p:nvGrpSpPr>
        <p:grpSpPr>
          <a:xfrm>
            <a:off x="9606456" y="3504528"/>
            <a:ext cx="168840" cy="69840"/>
            <a:chOff x="9606456" y="3504528"/>
            <a:chExt cx="168840" cy="69840"/>
          </a:xfrm>
        </p:grpSpPr>
        <mc:AlternateContent xmlns:mc="http://schemas.openxmlformats.org/markup-compatibility/2006">
          <mc:Choice xmlns:p14="http://schemas.microsoft.com/office/powerpoint/2010/main" Requires="p14">
            <p:contentPart p14:bwMode="auto" r:id="rId172">
              <p14:nvContentPartPr>
                <p14:cNvPr id="174" name="Ink 173">
                  <a:extLst>
                    <a:ext uri="{FF2B5EF4-FFF2-40B4-BE49-F238E27FC236}">
                      <a16:creationId xmlns:a16="http://schemas.microsoft.com/office/drawing/2014/main" id="{8417F336-2A01-FC41-90F8-D0286FEF36C2}"/>
                    </a:ext>
                  </a:extLst>
                </p14:cNvPr>
                <p14:cNvContentPartPr/>
                <p14:nvPr/>
              </p14:nvContentPartPr>
              <p14:xfrm>
                <a:off x="9606456" y="3504528"/>
                <a:ext cx="168840" cy="21600"/>
              </p14:xfrm>
            </p:contentPart>
          </mc:Choice>
          <mc:Fallback>
            <p:pic>
              <p:nvPicPr>
                <p:cNvPr id="174" name="Ink 173">
                  <a:extLst>
                    <a:ext uri="{FF2B5EF4-FFF2-40B4-BE49-F238E27FC236}">
                      <a16:creationId xmlns:a16="http://schemas.microsoft.com/office/drawing/2014/main" id="{8417F336-2A01-FC41-90F8-D0286FEF36C2}"/>
                    </a:ext>
                  </a:extLst>
                </p:cNvPr>
                <p:cNvPicPr/>
                <p:nvPr/>
              </p:nvPicPr>
              <p:blipFill>
                <a:blip r:embed="rId173"/>
                <a:stretch>
                  <a:fillRect/>
                </a:stretch>
              </p:blipFill>
              <p:spPr>
                <a:xfrm>
                  <a:off x="9598896" y="3496968"/>
                  <a:ext cx="1836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75" name="Ink 174">
                  <a:extLst>
                    <a:ext uri="{FF2B5EF4-FFF2-40B4-BE49-F238E27FC236}">
                      <a16:creationId xmlns:a16="http://schemas.microsoft.com/office/drawing/2014/main" id="{72CA68B2-A8FB-454C-97F1-D9076B4E2D52}"/>
                    </a:ext>
                  </a:extLst>
                </p14:cNvPr>
                <p14:cNvContentPartPr/>
                <p14:nvPr/>
              </p14:nvContentPartPr>
              <p14:xfrm>
                <a:off x="9639216" y="3557088"/>
                <a:ext cx="135360" cy="17280"/>
              </p14:xfrm>
            </p:contentPart>
          </mc:Choice>
          <mc:Fallback>
            <p:pic>
              <p:nvPicPr>
                <p:cNvPr id="175" name="Ink 174">
                  <a:extLst>
                    <a:ext uri="{FF2B5EF4-FFF2-40B4-BE49-F238E27FC236}">
                      <a16:creationId xmlns:a16="http://schemas.microsoft.com/office/drawing/2014/main" id="{72CA68B2-A8FB-454C-97F1-D9076B4E2D52}"/>
                    </a:ext>
                  </a:extLst>
                </p:cNvPr>
                <p:cNvPicPr/>
                <p:nvPr/>
              </p:nvPicPr>
              <p:blipFill>
                <a:blip r:embed="rId175"/>
                <a:stretch>
                  <a:fillRect/>
                </a:stretch>
              </p:blipFill>
              <p:spPr>
                <a:xfrm>
                  <a:off x="9631656" y="3549528"/>
                  <a:ext cx="150480" cy="32400"/>
                </a:xfrm>
                <a:prstGeom prst="rect">
                  <a:avLst/>
                </a:prstGeom>
              </p:spPr>
            </p:pic>
          </mc:Fallback>
        </mc:AlternateContent>
      </p:grpSp>
      <p:grpSp>
        <p:nvGrpSpPr>
          <p:cNvPr id="203" name="Group 202">
            <a:extLst>
              <a:ext uri="{FF2B5EF4-FFF2-40B4-BE49-F238E27FC236}">
                <a16:creationId xmlns:a16="http://schemas.microsoft.com/office/drawing/2014/main" id="{CE523322-28AD-DD45-9658-6504223F8BF7}"/>
              </a:ext>
            </a:extLst>
          </p:cNvPr>
          <p:cNvGrpSpPr/>
          <p:nvPr/>
        </p:nvGrpSpPr>
        <p:grpSpPr>
          <a:xfrm>
            <a:off x="10016496" y="3331368"/>
            <a:ext cx="520200" cy="368280"/>
            <a:chOff x="10016496" y="3331368"/>
            <a:chExt cx="520200" cy="368280"/>
          </a:xfrm>
        </p:grpSpPr>
        <mc:AlternateContent xmlns:mc="http://schemas.openxmlformats.org/markup-compatibility/2006">
          <mc:Choice xmlns:p14="http://schemas.microsoft.com/office/powerpoint/2010/main" Requires="p14">
            <p:contentPart p14:bwMode="auto" r:id="rId176">
              <p14:nvContentPartPr>
                <p14:cNvPr id="194" name="Ink 193">
                  <a:extLst>
                    <a:ext uri="{FF2B5EF4-FFF2-40B4-BE49-F238E27FC236}">
                      <a16:creationId xmlns:a16="http://schemas.microsoft.com/office/drawing/2014/main" id="{02887FD5-B590-DD48-8041-4B5F089FD615}"/>
                    </a:ext>
                  </a:extLst>
                </p14:cNvPr>
                <p14:cNvContentPartPr/>
                <p14:nvPr/>
              </p14:nvContentPartPr>
              <p14:xfrm>
                <a:off x="10016496" y="3382848"/>
                <a:ext cx="146520" cy="277920"/>
              </p14:xfrm>
            </p:contentPart>
          </mc:Choice>
          <mc:Fallback>
            <p:pic>
              <p:nvPicPr>
                <p:cNvPr id="194" name="Ink 193">
                  <a:extLst>
                    <a:ext uri="{FF2B5EF4-FFF2-40B4-BE49-F238E27FC236}">
                      <a16:creationId xmlns:a16="http://schemas.microsoft.com/office/drawing/2014/main" id="{02887FD5-B590-DD48-8041-4B5F089FD615}"/>
                    </a:ext>
                  </a:extLst>
                </p:cNvPr>
                <p:cNvPicPr/>
                <p:nvPr/>
              </p:nvPicPr>
              <p:blipFill>
                <a:blip r:embed="rId177"/>
                <a:stretch>
                  <a:fillRect/>
                </a:stretch>
              </p:blipFill>
              <p:spPr>
                <a:xfrm>
                  <a:off x="10008936" y="3375288"/>
                  <a:ext cx="1612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5" name="Ink 194">
                  <a:extLst>
                    <a:ext uri="{FF2B5EF4-FFF2-40B4-BE49-F238E27FC236}">
                      <a16:creationId xmlns:a16="http://schemas.microsoft.com/office/drawing/2014/main" id="{873F4712-33FB-D347-9C14-71E42E85D959}"/>
                    </a:ext>
                  </a:extLst>
                </p14:cNvPr>
                <p14:cNvContentPartPr/>
                <p14:nvPr/>
              </p14:nvContentPartPr>
              <p14:xfrm>
                <a:off x="10031976" y="3520008"/>
                <a:ext cx="142920" cy="18360"/>
              </p14:xfrm>
            </p:contentPart>
          </mc:Choice>
          <mc:Fallback>
            <p:pic>
              <p:nvPicPr>
                <p:cNvPr id="195" name="Ink 194">
                  <a:extLst>
                    <a:ext uri="{FF2B5EF4-FFF2-40B4-BE49-F238E27FC236}">
                      <a16:creationId xmlns:a16="http://schemas.microsoft.com/office/drawing/2014/main" id="{873F4712-33FB-D347-9C14-71E42E85D959}"/>
                    </a:ext>
                  </a:extLst>
                </p:cNvPr>
                <p:cNvPicPr/>
                <p:nvPr/>
              </p:nvPicPr>
              <p:blipFill>
                <a:blip r:embed="rId179"/>
                <a:stretch>
                  <a:fillRect/>
                </a:stretch>
              </p:blipFill>
              <p:spPr>
                <a:xfrm>
                  <a:off x="10024416" y="3512448"/>
                  <a:ext cx="157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6" name="Ink 195">
                  <a:extLst>
                    <a:ext uri="{FF2B5EF4-FFF2-40B4-BE49-F238E27FC236}">
                      <a16:creationId xmlns:a16="http://schemas.microsoft.com/office/drawing/2014/main" id="{F0ADF927-D0F8-C54D-8874-F6468A8B07C1}"/>
                    </a:ext>
                  </a:extLst>
                </p14:cNvPr>
                <p14:cNvContentPartPr/>
                <p14:nvPr/>
              </p14:nvContentPartPr>
              <p14:xfrm>
                <a:off x="10274976" y="3331368"/>
                <a:ext cx="82800" cy="295560"/>
              </p14:xfrm>
            </p:contentPart>
          </mc:Choice>
          <mc:Fallback>
            <p:pic>
              <p:nvPicPr>
                <p:cNvPr id="196" name="Ink 195">
                  <a:extLst>
                    <a:ext uri="{FF2B5EF4-FFF2-40B4-BE49-F238E27FC236}">
                      <a16:creationId xmlns:a16="http://schemas.microsoft.com/office/drawing/2014/main" id="{F0ADF927-D0F8-C54D-8874-F6468A8B07C1}"/>
                    </a:ext>
                  </a:extLst>
                </p:cNvPr>
                <p:cNvPicPr/>
                <p:nvPr/>
              </p:nvPicPr>
              <p:blipFill>
                <a:blip r:embed="rId181"/>
                <a:stretch>
                  <a:fillRect/>
                </a:stretch>
              </p:blipFill>
              <p:spPr>
                <a:xfrm>
                  <a:off x="10267416" y="3323808"/>
                  <a:ext cx="9792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7" name="Ink 196">
                  <a:extLst>
                    <a:ext uri="{FF2B5EF4-FFF2-40B4-BE49-F238E27FC236}">
                      <a16:creationId xmlns:a16="http://schemas.microsoft.com/office/drawing/2014/main" id="{AE305004-42FA-2E46-A9D2-E0027CF6B32A}"/>
                    </a:ext>
                  </a:extLst>
                </p14:cNvPr>
                <p14:cNvContentPartPr/>
                <p14:nvPr/>
              </p14:nvContentPartPr>
              <p14:xfrm>
                <a:off x="10385856" y="3344688"/>
                <a:ext cx="21960" cy="310680"/>
              </p14:xfrm>
            </p:contentPart>
          </mc:Choice>
          <mc:Fallback>
            <p:pic>
              <p:nvPicPr>
                <p:cNvPr id="197" name="Ink 196">
                  <a:extLst>
                    <a:ext uri="{FF2B5EF4-FFF2-40B4-BE49-F238E27FC236}">
                      <a16:creationId xmlns:a16="http://schemas.microsoft.com/office/drawing/2014/main" id="{AE305004-42FA-2E46-A9D2-E0027CF6B32A}"/>
                    </a:ext>
                  </a:extLst>
                </p:cNvPr>
                <p:cNvPicPr/>
                <p:nvPr/>
              </p:nvPicPr>
              <p:blipFill>
                <a:blip r:embed="rId183"/>
                <a:stretch>
                  <a:fillRect/>
                </a:stretch>
              </p:blipFill>
              <p:spPr>
                <a:xfrm>
                  <a:off x="10378296" y="3337128"/>
                  <a:ext cx="367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8" name="Ink 197">
                  <a:extLst>
                    <a:ext uri="{FF2B5EF4-FFF2-40B4-BE49-F238E27FC236}">
                      <a16:creationId xmlns:a16="http://schemas.microsoft.com/office/drawing/2014/main" id="{5610E878-4352-6A44-8F2D-71CB65D8B5DD}"/>
                    </a:ext>
                  </a:extLst>
                </p14:cNvPr>
                <p14:cNvContentPartPr/>
                <p14:nvPr/>
              </p14:nvContentPartPr>
              <p14:xfrm>
                <a:off x="10271376" y="3632688"/>
                <a:ext cx="265320" cy="28800"/>
              </p14:xfrm>
            </p:contentPart>
          </mc:Choice>
          <mc:Fallback>
            <p:pic>
              <p:nvPicPr>
                <p:cNvPr id="198" name="Ink 197">
                  <a:extLst>
                    <a:ext uri="{FF2B5EF4-FFF2-40B4-BE49-F238E27FC236}">
                      <a16:creationId xmlns:a16="http://schemas.microsoft.com/office/drawing/2014/main" id="{5610E878-4352-6A44-8F2D-71CB65D8B5DD}"/>
                    </a:ext>
                  </a:extLst>
                </p:cNvPr>
                <p:cNvPicPr/>
                <p:nvPr/>
              </p:nvPicPr>
              <p:blipFill>
                <a:blip r:embed="rId185"/>
                <a:stretch>
                  <a:fillRect/>
                </a:stretch>
              </p:blipFill>
              <p:spPr>
                <a:xfrm>
                  <a:off x="10263816" y="3625128"/>
                  <a:ext cx="2804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00" name="Ink 199">
                  <a:extLst>
                    <a:ext uri="{FF2B5EF4-FFF2-40B4-BE49-F238E27FC236}">
                      <a16:creationId xmlns:a16="http://schemas.microsoft.com/office/drawing/2014/main" id="{DA73E716-6EE2-9547-AC7A-DCC1D3A77C5E}"/>
                    </a:ext>
                  </a:extLst>
                </p14:cNvPr>
                <p14:cNvContentPartPr/>
                <p14:nvPr/>
              </p14:nvContentPartPr>
              <p14:xfrm>
                <a:off x="10333296" y="3336408"/>
                <a:ext cx="54360" cy="25560"/>
              </p14:xfrm>
            </p:contentPart>
          </mc:Choice>
          <mc:Fallback>
            <p:pic>
              <p:nvPicPr>
                <p:cNvPr id="200" name="Ink 199">
                  <a:extLst>
                    <a:ext uri="{FF2B5EF4-FFF2-40B4-BE49-F238E27FC236}">
                      <a16:creationId xmlns:a16="http://schemas.microsoft.com/office/drawing/2014/main" id="{DA73E716-6EE2-9547-AC7A-DCC1D3A77C5E}"/>
                    </a:ext>
                  </a:extLst>
                </p:cNvPr>
                <p:cNvPicPr/>
                <p:nvPr/>
              </p:nvPicPr>
              <p:blipFill>
                <a:blip r:embed="rId187"/>
                <a:stretch>
                  <a:fillRect/>
                </a:stretch>
              </p:blipFill>
              <p:spPr>
                <a:xfrm>
                  <a:off x="10325736" y="3328848"/>
                  <a:ext cx="694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02" name="Ink 201">
                  <a:extLst>
                    <a:ext uri="{FF2B5EF4-FFF2-40B4-BE49-F238E27FC236}">
                      <a16:creationId xmlns:a16="http://schemas.microsoft.com/office/drawing/2014/main" id="{6A0373B0-E6FE-624B-A8CB-0E071E9ABBFE}"/>
                    </a:ext>
                  </a:extLst>
                </p14:cNvPr>
                <p14:cNvContentPartPr/>
                <p14:nvPr/>
              </p14:nvContentPartPr>
              <p14:xfrm>
                <a:off x="10145016" y="3549528"/>
                <a:ext cx="28800" cy="150120"/>
              </p14:xfrm>
            </p:contentPart>
          </mc:Choice>
          <mc:Fallback>
            <p:pic>
              <p:nvPicPr>
                <p:cNvPr id="202" name="Ink 201">
                  <a:extLst>
                    <a:ext uri="{FF2B5EF4-FFF2-40B4-BE49-F238E27FC236}">
                      <a16:creationId xmlns:a16="http://schemas.microsoft.com/office/drawing/2014/main" id="{6A0373B0-E6FE-624B-A8CB-0E071E9ABBFE}"/>
                    </a:ext>
                  </a:extLst>
                </p:cNvPr>
                <p:cNvPicPr/>
                <p:nvPr/>
              </p:nvPicPr>
              <p:blipFill>
                <a:blip r:embed="rId189"/>
                <a:stretch>
                  <a:fillRect/>
                </a:stretch>
              </p:blipFill>
              <p:spPr>
                <a:xfrm>
                  <a:off x="10137456" y="3541968"/>
                  <a:ext cx="43920" cy="16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204" name="Ink 203">
                <a:extLst>
                  <a:ext uri="{FF2B5EF4-FFF2-40B4-BE49-F238E27FC236}">
                    <a16:creationId xmlns:a16="http://schemas.microsoft.com/office/drawing/2014/main" id="{23F7943C-B9BB-9349-9F4E-297AF86E1CE6}"/>
                  </a:ext>
                </a:extLst>
              </p14:cNvPr>
              <p14:cNvContentPartPr/>
              <p14:nvPr/>
            </p14:nvContentPartPr>
            <p14:xfrm>
              <a:off x="9335736" y="3871368"/>
              <a:ext cx="176400" cy="225360"/>
            </p14:xfrm>
          </p:contentPart>
        </mc:Choice>
        <mc:Fallback>
          <p:pic>
            <p:nvPicPr>
              <p:cNvPr id="204" name="Ink 203">
                <a:extLst>
                  <a:ext uri="{FF2B5EF4-FFF2-40B4-BE49-F238E27FC236}">
                    <a16:creationId xmlns:a16="http://schemas.microsoft.com/office/drawing/2014/main" id="{23F7943C-B9BB-9349-9F4E-297AF86E1CE6}"/>
                  </a:ext>
                </a:extLst>
              </p:cNvPr>
              <p:cNvPicPr/>
              <p:nvPr/>
            </p:nvPicPr>
            <p:blipFill>
              <a:blip r:embed="rId191"/>
              <a:stretch>
                <a:fillRect/>
              </a:stretch>
            </p:blipFill>
            <p:spPr>
              <a:xfrm>
                <a:off x="9328176" y="3863808"/>
                <a:ext cx="1915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05" name="Ink 204">
                <a:extLst>
                  <a:ext uri="{FF2B5EF4-FFF2-40B4-BE49-F238E27FC236}">
                    <a16:creationId xmlns:a16="http://schemas.microsoft.com/office/drawing/2014/main" id="{FB13B19A-B42F-824F-8288-17D28C3CB003}"/>
                  </a:ext>
                </a:extLst>
              </p14:cNvPr>
              <p14:cNvContentPartPr/>
              <p14:nvPr/>
            </p14:nvContentPartPr>
            <p14:xfrm>
              <a:off x="9515736" y="4053888"/>
              <a:ext cx="37800" cy="97920"/>
            </p14:xfrm>
          </p:contentPart>
        </mc:Choice>
        <mc:Fallback>
          <p:pic>
            <p:nvPicPr>
              <p:cNvPr id="205" name="Ink 204">
                <a:extLst>
                  <a:ext uri="{FF2B5EF4-FFF2-40B4-BE49-F238E27FC236}">
                    <a16:creationId xmlns:a16="http://schemas.microsoft.com/office/drawing/2014/main" id="{FB13B19A-B42F-824F-8288-17D28C3CB003}"/>
                  </a:ext>
                </a:extLst>
              </p:cNvPr>
              <p:cNvPicPr/>
              <p:nvPr/>
            </p:nvPicPr>
            <p:blipFill>
              <a:blip r:embed="rId193"/>
              <a:stretch>
                <a:fillRect/>
              </a:stretch>
            </p:blipFill>
            <p:spPr>
              <a:xfrm>
                <a:off x="9508176" y="4046328"/>
                <a:ext cx="525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06" name="Ink 205">
                <a:extLst>
                  <a:ext uri="{FF2B5EF4-FFF2-40B4-BE49-F238E27FC236}">
                    <a16:creationId xmlns:a16="http://schemas.microsoft.com/office/drawing/2014/main" id="{804855E0-B580-2945-9BE9-8E27D99217F2}"/>
                  </a:ext>
                </a:extLst>
              </p14:cNvPr>
              <p14:cNvContentPartPr/>
              <p14:nvPr/>
            </p14:nvContentPartPr>
            <p14:xfrm>
              <a:off x="9557496" y="4003128"/>
              <a:ext cx="3240" cy="3600"/>
            </p14:xfrm>
          </p:contentPart>
        </mc:Choice>
        <mc:Fallback>
          <p:pic>
            <p:nvPicPr>
              <p:cNvPr id="206" name="Ink 205">
                <a:extLst>
                  <a:ext uri="{FF2B5EF4-FFF2-40B4-BE49-F238E27FC236}">
                    <a16:creationId xmlns:a16="http://schemas.microsoft.com/office/drawing/2014/main" id="{804855E0-B580-2945-9BE9-8E27D99217F2}"/>
                  </a:ext>
                </a:extLst>
              </p:cNvPr>
              <p:cNvPicPr/>
              <p:nvPr/>
            </p:nvPicPr>
            <p:blipFill>
              <a:blip r:embed="rId195"/>
              <a:stretch>
                <a:fillRect/>
              </a:stretch>
            </p:blipFill>
            <p:spPr>
              <a:xfrm>
                <a:off x="9549936" y="3995568"/>
                <a:ext cx="180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07" name="Ink 206">
                <a:extLst>
                  <a:ext uri="{FF2B5EF4-FFF2-40B4-BE49-F238E27FC236}">
                    <a16:creationId xmlns:a16="http://schemas.microsoft.com/office/drawing/2014/main" id="{57F15BB7-1862-8F4B-AC5D-8675D96B08A4}"/>
                  </a:ext>
                </a:extLst>
              </p14:cNvPr>
              <p14:cNvContentPartPr/>
              <p14:nvPr/>
            </p14:nvContentPartPr>
            <p14:xfrm>
              <a:off x="9618336" y="4091688"/>
              <a:ext cx="29880" cy="87120"/>
            </p14:xfrm>
          </p:contentPart>
        </mc:Choice>
        <mc:Fallback>
          <p:pic>
            <p:nvPicPr>
              <p:cNvPr id="207" name="Ink 206">
                <a:extLst>
                  <a:ext uri="{FF2B5EF4-FFF2-40B4-BE49-F238E27FC236}">
                    <a16:creationId xmlns:a16="http://schemas.microsoft.com/office/drawing/2014/main" id="{57F15BB7-1862-8F4B-AC5D-8675D96B08A4}"/>
                  </a:ext>
                </a:extLst>
              </p:cNvPr>
              <p:cNvPicPr/>
              <p:nvPr/>
            </p:nvPicPr>
            <p:blipFill>
              <a:blip r:embed="rId197"/>
              <a:stretch>
                <a:fillRect/>
              </a:stretch>
            </p:blipFill>
            <p:spPr>
              <a:xfrm>
                <a:off x="9610776" y="4084128"/>
                <a:ext cx="450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08" name="Ink 207">
                <a:extLst>
                  <a:ext uri="{FF2B5EF4-FFF2-40B4-BE49-F238E27FC236}">
                    <a16:creationId xmlns:a16="http://schemas.microsoft.com/office/drawing/2014/main" id="{AACB9DAE-85B8-6040-B3EB-5D6F2A97B597}"/>
                  </a:ext>
                </a:extLst>
              </p14:cNvPr>
              <p14:cNvContentPartPr/>
              <p14:nvPr/>
            </p14:nvContentPartPr>
            <p14:xfrm>
              <a:off x="9649296" y="3997728"/>
              <a:ext cx="18720" cy="8640"/>
            </p14:xfrm>
          </p:contentPart>
        </mc:Choice>
        <mc:Fallback>
          <p:pic>
            <p:nvPicPr>
              <p:cNvPr id="208" name="Ink 207">
                <a:extLst>
                  <a:ext uri="{FF2B5EF4-FFF2-40B4-BE49-F238E27FC236}">
                    <a16:creationId xmlns:a16="http://schemas.microsoft.com/office/drawing/2014/main" id="{AACB9DAE-85B8-6040-B3EB-5D6F2A97B597}"/>
                  </a:ext>
                </a:extLst>
              </p:cNvPr>
              <p:cNvPicPr/>
              <p:nvPr/>
            </p:nvPicPr>
            <p:blipFill>
              <a:blip r:embed="rId199"/>
              <a:stretch>
                <a:fillRect/>
              </a:stretch>
            </p:blipFill>
            <p:spPr>
              <a:xfrm>
                <a:off x="9641736" y="3990168"/>
                <a:ext cx="33840" cy="23760"/>
              </a:xfrm>
              <a:prstGeom prst="rect">
                <a:avLst/>
              </a:prstGeom>
            </p:spPr>
          </p:pic>
        </mc:Fallback>
      </mc:AlternateContent>
      <p:grpSp>
        <p:nvGrpSpPr>
          <p:cNvPr id="214" name="Group 213">
            <a:extLst>
              <a:ext uri="{FF2B5EF4-FFF2-40B4-BE49-F238E27FC236}">
                <a16:creationId xmlns:a16="http://schemas.microsoft.com/office/drawing/2014/main" id="{891C897B-6AE6-0045-88BF-8037DF39C548}"/>
              </a:ext>
            </a:extLst>
          </p:cNvPr>
          <p:cNvGrpSpPr/>
          <p:nvPr/>
        </p:nvGrpSpPr>
        <p:grpSpPr>
          <a:xfrm>
            <a:off x="9859176" y="3988728"/>
            <a:ext cx="179640" cy="107640"/>
            <a:chOff x="9859176" y="3988728"/>
            <a:chExt cx="179640" cy="107640"/>
          </a:xfrm>
        </p:grpSpPr>
        <mc:AlternateContent xmlns:mc="http://schemas.openxmlformats.org/markup-compatibility/2006">
          <mc:Choice xmlns:p14="http://schemas.microsoft.com/office/powerpoint/2010/main" Requires="p14">
            <p:contentPart p14:bwMode="auto" r:id="rId200">
              <p14:nvContentPartPr>
                <p14:cNvPr id="212" name="Ink 211">
                  <a:extLst>
                    <a:ext uri="{FF2B5EF4-FFF2-40B4-BE49-F238E27FC236}">
                      <a16:creationId xmlns:a16="http://schemas.microsoft.com/office/drawing/2014/main" id="{F3F44C1D-0DCD-F34E-98CA-93CBCCC25761}"/>
                    </a:ext>
                  </a:extLst>
                </p14:cNvPr>
                <p14:cNvContentPartPr/>
                <p14:nvPr/>
              </p14:nvContentPartPr>
              <p14:xfrm>
                <a:off x="9859176" y="3988728"/>
                <a:ext cx="179640" cy="38520"/>
              </p14:xfrm>
            </p:contentPart>
          </mc:Choice>
          <mc:Fallback>
            <p:pic>
              <p:nvPicPr>
                <p:cNvPr id="212" name="Ink 211">
                  <a:extLst>
                    <a:ext uri="{FF2B5EF4-FFF2-40B4-BE49-F238E27FC236}">
                      <a16:creationId xmlns:a16="http://schemas.microsoft.com/office/drawing/2014/main" id="{F3F44C1D-0DCD-F34E-98CA-93CBCCC25761}"/>
                    </a:ext>
                  </a:extLst>
                </p:cNvPr>
                <p:cNvPicPr/>
                <p:nvPr/>
              </p:nvPicPr>
              <p:blipFill>
                <a:blip r:embed="rId201"/>
                <a:stretch>
                  <a:fillRect/>
                </a:stretch>
              </p:blipFill>
              <p:spPr>
                <a:xfrm>
                  <a:off x="9851616" y="3981168"/>
                  <a:ext cx="1944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13" name="Ink 212">
                  <a:extLst>
                    <a:ext uri="{FF2B5EF4-FFF2-40B4-BE49-F238E27FC236}">
                      <a16:creationId xmlns:a16="http://schemas.microsoft.com/office/drawing/2014/main" id="{D4A956F9-9FC5-0F4C-8DC2-B0E9E3042E3E}"/>
                    </a:ext>
                  </a:extLst>
                </p14:cNvPr>
                <p14:cNvContentPartPr/>
                <p14:nvPr/>
              </p14:nvContentPartPr>
              <p14:xfrm>
                <a:off x="9877896" y="4067928"/>
                <a:ext cx="134640" cy="28440"/>
              </p14:xfrm>
            </p:contentPart>
          </mc:Choice>
          <mc:Fallback>
            <p:pic>
              <p:nvPicPr>
                <p:cNvPr id="213" name="Ink 212">
                  <a:extLst>
                    <a:ext uri="{FF2B5EF4-FFF2-40B4-BE49-F238E27FC236}">
                      <a16:creationId xmlns:a16="http://schemas.microsoft.com/office/drawing/2014/main" id="{D4A956F9-9FC5-0F4C-8DC2-B0E9E3042E3E}"/>
                    </a:ext>
                  </a:extLst>
                </p:cNvPr>
                <p:cNvPicPr/>
                <p:nvPr/>
              </p:nvPicPr>
              <p:blipFill>
                <a:blip r:embed="rId203"/>
                <a:stretch>
                  <a:fillRect/>
                </a:stretch>
              </p:blipFill>
              <p:spPr>
                <a:xfrm>
                  <a:off x="9870336" y="4060368"/>
                  <a:ext cx="149760" cy="43560"/>
                </a:xfrm>
                <a:prstGeom prst="rect">
                  <a:avLst/>
                </a:prstGeom>
              </p:spPr>
            </p:pic>
          </mc:Fallback>
        </mc:AlternateContent>
      </p:grpSp>
      <p:grpSp>
        <p:nvGrpSpPr>
          <p:cNvPr id="224" name="Group 223">
            <a:extLst>
              <a:ext uri="{FF2B5EF4-FFF2-40B4-BE49-F238E27FC236}">
                <a16:creationId xmlns:a16="http://schemas.microsoft.com/office/drawing/2014/main" id="{85B77F66-A0B2-2447-BE6F-069710711AD5}"/>
              </a:ext>
            </a:extLst>
          </p:cNvPr>
          <p:cNvGrpSpPr/>
          <p:nvPr/>
        </p:nvGrpSpPr>
        <p:grpSpPr>
          <a:xfrm>
            <a:off x="10356696" y="3838608"/>
            <a:ext cx="887040" cy="433440"/>
            <a:chOff x="10356696" y="3838608"/>
            <a:chExt cx="887040" cy="433440"/>
          </a:xfrm>
        </p:grpSpPr>
        <mc:AlternateContent xmlns:mc="http://schemas.openxmlformats.org/markup-compatibility/2006">
          <mc:Choice xmlns:p14="http://schemas.microsoft.com/office/powerpoint/2010/main" Requires="p14">
            <p:contentPart p14:bwMode="auto" r:id="rId204">
              <p14:nvContentPartPr>
                <p14:cNvPr id="215" name="Ink 214">
                  <a:extLst>
                    <a:ext uri="{FF2B5EF4-FFF2-40B4-BE49-F238E27FC236}">
                      <a16:creationId xmlns:a16="http://schemas.microsoft.com/office/drawing/2014/main" id="{C50E3246-9CFD-D14F-8482-81D6AAC78FFA}"/>
                    </a:ext>
                  </a:extLst>
                </p14:cNvPr>
                <p14:cNvContentPartPr/>
                <p14:nvPr/>
              </p14:nvContentPartPr>
              <p14:xfrm>
                <a:off x="10356696" y="3838608"/>
                <a:ext cx="285120" cy="368640"/>
              </p14:xfrm>
            </p:contentPart>
          </mc:Choice>
          <mc:Fallback>
            <p:pic>
              <p:nvPicPr>
                <p:cNvPr id="215" name="Ink 214">
                  <a:extLst>
                    <a:ext uri="{FF2B5EF4-FFF2-40B4-BE49-F238E27FC236}">
                      <a16:creationId xmlns:a16="http://schemas.microsoft.com/office/drawing/2014/main" id="{C50E3246-9CFD-D14F-8482-81D6AAC78FFA}"/>
                    </a:ext>
                  </a:extLst>
                </p:cNvPr>
                <p:cNvPicPr/>
                <p:nvPr/>
              </p:nvPicPr>
              <p:blipFill>
                <a:blip r:embed="rId205"/>
                <a:stretch>
                  <a:fillRect/>
                </a:stretch>
              </p:blipFill>
              <p:spPr>
                <a:xfrm>
                  <a:off x="10349496" y="3831048"/>
                  <a:ext cx="3002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18" name="Ink 217">
                  <a:extLst>
                    <a:ext uri="{FF2B5EF4-FFF2-40B4-BE49-F238E27FC236}">
                      <a16:creationId xmlns:a16="http://schemas.microsoft.com/office/drawing/2014/main" id="{D2B37A0C-8442-1A4A-B2EF-50E788EC3FC1}"/>
                    </a:ext>
                  </a:extLst>
                </p14:cNvPr>
                <p14:cNvContentPartPr/>
                <p14:nvPr/>
              </p14:nvContentPartPr>
              <p14:xfrm>
                <a:off x="10880136" y="3927888"/>
                <a:ext cx="208800" cy="206280"/>
              </p14:xfrm>
            </p:contentPart>
          </mc:Choice>
          <mc:Fallback>
            <p:pic>
              <p:nvPicPr>
                <p:cNvPr id="218" name="Ink 217">
                  <a:extLst>
                    <a:ext uri="{FF2B5EF4-FFF2-40B4-BE49-F238E27FC236}">
                      <a16:creationId xmlns:a16="http://schemas.microsoft.com/office/drawing/2014/main" id="{D2B37A0C-8442-1A4A-B2EF-50E788EC3FC1}"/>
                    </a:ext>
                  </a:extLst>
                </p:cNvPr>
                <p:cNvPicPr/>
                <p:nvPr/>
              </p:nvPicPr>
              <p:blipFill>
                <a:blip r:embed="rId207"/>
                <a:stretch>
                  <a:fillRect/>
                </a:stretch>
              </p:blipFill>
              <p:spPr>
                <a:xfrm>
                  <a:off x="10872576" y="3920328"/>
                  <a:ext cx="2239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19" name="Ink 218">
                  <a:extLst>
                    <a:ext uri="{FF2B5EF4-FFF2-40B4-BE49-F238E27FC236}">
                      <a16:creationId xmlns:a16="http://schemas.microsoft.com/office/drawing/2014/main" id="{466F73FA-4452-4944-967B-88F3B44F81C3}"/>
                    </a:ext>
                  </a:extLst>
                </p14:cNvPr>
                <p14:cNvContentPartPr/>
                <p14:nvPr/>
              </p14:nvContentPartPr>
              <p14:xfrm>
                <a:off x="10870416" y="4056048"/>
                <a:ext cx="123840" cy="12240"/>
              </p14:xfrm>
            </p:contentPart>
          </mc:Choice>
          <mc:Fallback>
            <p:pic>
              <p:nvPicPr>
                <p:cNvPr id="219" name="Ink 218">
                  <a:extLst>
                    <a:ext uri="{FF2B5EF4-FFF2-40B4-BE49-F238E27FC236}">
                      <a16:creationId xmlns:a16="http://schemas.microsoft.com/office/drawing/2014/main" id="{466F73FA-4452-4944-967B-88F3B44F81C3}"/>
                    </a:ext>
                  </a:extLst>
                </p:cNvPr>
                <p:cNvPicPr/>
                <p:nvPr/>
              </p:nvPicPr>
              <p:blipFill>
                <a:blip r:embed="rId209"/>
                <a:stretch>
                  <a:fillRect/>
                </a:stretch>
              </p:blipFill>
              <p:spPr>
                <a:xfrm>
                  <a:off x="10862856" y="4048848"/>
                  <a:ext cx="138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20" name="Ink 219">
                  <a:extLst>
                    <a:ext uri="{FF2B5EF4-FFF2-40B4-BE49-F238E27FC236}">
                      <a16:creationId xmlns:a16="http://schemas.microsoft.com/office/drawing/2014/main" id="{A1934276-9599-9F47-BC23-F61BA300C92E}"/>
                    </a:ext>
                  </a:extLst>
                </p14:cNvPr>
                <p14:cNvContentPartPr/>
                <p14:nvPr/>
              </p14:nvContentPartPr>
              <p14:xfrm>
                <a:off x="11086776" y="4066488"/>
                <a:ext cx="72000" cy="107280"/>
              </p14:xfrm>
            </p:contentPart>
          </mc:Choice>
          <mc:Fallback>
            <p:pic>
              <p:nvPicPr>
                <p:cNvPr id="220" name="Ink 219">
                  <a:extLst>
                    <a:ext uri="{FF2B5EF4-FFF2-40B4-BE49-F238E27FC236}">
                      <a16:creationId xmlns:a16="http://schemas.microsoft.com/office/drawing/2014/main" id="{A1934276-9599-9F47-BC23-F61BA300C92E}"/>
                    </a:ext>
                  </a:extLst>
                </p:cNvPr>
                <p:cNvPicPr/>
                <p:nvPr/>
              </p:nvPicPr>
              <p:blipFill>
                <a:blip r:embed="rId211"/>
                <a:stretch>
                  <a:fillRect/>
                </a:stretch>
              </p:blipFill>
              <p:spPr>
                <a:xfrm>
                  <a:off x="11079216" y="4058928"/>
                  <a:ext cx="871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21" name="Ink 220">
                  <a:extLst>
                    <a:ext uri="{FF2B5EF4-FFF2-40B4-BE49-F238E27FC236}">
                      <a16:creationId xmlns:a16="http://schemas.microsoft.com/office/drawing/2014/main" id="{D95A98D2-9A33-434F-8CE5-5FDEA538AEC9}"/>
                    </a:ext>
                  </a:extLst>
                </p14:cNvPr>
                <p14:cNvContentPartPr/>
                <p14:nvPr/>
              </p14:nvContentPartPr>
              <p14:xfrm>
                <a:off x="11093256" y="3953448"/>
                <a:ext cx="26280" cy="15480"/>
              </p14:xfrm>
            </p:contentPart>
          </mc:Choice>
          <mc:Fallback>
            <p:pic>
              <p:nvPicPr>
                <p:cNvPr id="221" name="Ink 220">
                  <a:extLst>
                    <a:ext uri="{FF2B5EF4-FFF2-40B4-BE49-F238E27FC236}">
                      <a16:creationId xmlns:a16="http://schemas.microsoft.com/office/drawing/2014/main" id="{D95A98D2-9A33-434F-8CE5-5FDEA538AEC9}"/>
                    </a:ext>
                  </a:extLst>
                </p:cNvPr>
                <p:cNvPicPr/>
                <p:nvPr/>
              </p:nvPicPr>
              <p:blipFill>
                <a:blip r:embed="rId213"/>
                <a:stretch>
                  <a:fillRect/>
                </a:stretch>
              </p:blipFill>
              <p:spPr>
                <a:xfrm>
                  <a:off x="11085696" y="3945888"/>
                  <a:ext cx="41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22" name="Ink 221">
                  <a:extLst>
                    <a:ext uri="{FF2B5EF4-FFF2-40B4-BE49-F238E27FC236}">
                      <a16:creationId xmlns:a16="http://schemas.microsoft.com/office/drawing/2014/main" id="{3B636F78-87E8-C043-9257-E8A938D97481}"/>
                    </a:ext>
                  </a:extLst>
                </p14:cNvPr>
                <p14:cNvContentPartPr/>
                <p14:nvPr/>
              </p14:nvContentPartPr>
              <p14:xfrm>
                <a:off x="11133936" y="4097808"/>
                <a:ext cx="109800" cy="174240"/>
              </p14:xfrm>
            </p:contentPart>
          </mc:Choice>
          <mc:Fallback>
            <p:pic>
              <p:nvPicPr>
                <p:cNvPr id="222" name="Ink 221">
                  <a:extLst>
                    <a:ext uri="{FF2B5EF4-FFF2-40B4-BE49-F238E27FC236}">
                      <a16:creationId xmlns:a16="http://schemas.microsoft.com/office/drawing/2014/main" id="{3B636F78-87E8-C043-9257-E8A938D97481}"/>
                    </a:ext>
                  </a:extLst>
                </p:cNvPr>
                <p:cNvPicPr/>
                <p:nvPr/>
              </p:nvPicPr>
              <p:blipFill>
                <a:blip r:embed="rId215"/>
                <a:stretch>
                  <a:fillRect/>
                </a:stretch>
              </p:blipFill>
              <p:spPr>
                <a:xfrm>
                  <a:off x="11126736" y="4090248"/>
                  <a:ext cx="124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23" name="Ink 222">
                  <a:extLst>
                    <a:ext uri="{FF2B5EF4-FFF2-40B4-BE49-F238E27FC236}">
                      <a16:creationId xmlns:a16="http://schemas.microsoft.com/office/drawing/2014/main" id="{306180FA-1585-1449-8BC1-C988E64FC743}"/>
                    </a:ext>
                  </a:extLst>
                </p14:cNvPr>
                <p14:cNvContentPartPr/>
                <p14:nvPr/>
              </p14:nvContentPartPr>
              <p14:xfrm>
                <a:off x="11186856" y="4024008"/>
                <a:ext cx="24480" cy="12240"/>
              </p14:xfrm>
            </p:contentPart>
          </mc:Choice>
          <mc:Fallback>
            <p:pic>
              <p:nvPicPr>
                <p:cNvPr id="223" name="Ink 222">
                  <a:extLst>
                    <a:ext uri="{FF2B5EF4-FFF2-40B4-BE49-F238E27FC236}">
                      <a16:creationId xmlns:a16="http://schemas.microsoft.com/office/drawing/2014/main" id="{306180FA-1585-1449-8BC1-C988E64FC743}"/>
                    </a:ext>
                  </a:extLst>
                </p:cNvPr>
                <p:cNvPicPr/>
                <p:nvPr/>
              </p:nvPicPr>
              <p:blipFill>
                <a:blip r:embed="rId217"/>
                <a:stretch>
                  <a:fillRect/>
                </a:stretch>
              </p:blipFill>
              <p:spPr>
                <a:xfrm>
                  <a:off x="11179296" y="4016448"/>
                  <a:ext cx="39600" cy="2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8">
            <p14:nvContentPartPr>
              <p14:cNvPr id="225" name="Ink 224">
                <a:extLst>
                  <a:ext uri="{FF2B5EF4-FFF2-40B4-BE49-F238E27FC236}">
                    <a16:creationId xmlns:a16="http://schemas.microsoft.com/office/drawing/2014/main" id="{B8F39E97-D669-F642-869A-EC15A7A60DDA}"/>
                  </a:ext>
                </a:extLst>
              </p14:cNvPr>
              <p14:cNvContentPartPr/>
              <p14:nvPr/>
            </p14:nvContentPartPr>
            <p14:xfrm>
              <a:off x="10622736" y="4129128"/>
              <a:ext cx="82800" cy="124560"/>
            </p14:xfrm>
          </p:contentPart>
        </mc:Choice>
        <mc:Fallback>
          <p:pic>
            <p:nvPicPr>
              <p:cNvPr id="225" name="Ink 224">
                <a:extLst>
                  <a:ext uri="{FF2B5EF4-FFF2-40B4-BE49-F238E27FC236}">
                    <a16:creationId xmlns:a16="http://schemas.microsoft.com/office/drawing/2014/main" id="{B8F39E97-D669-F642-869A-EC15A7A60DDA}"/>
                  </a:ext>
                </a:extLst>
              </p:cNvPr>
              <p:cNvPicPr/>
              <p:nvPr/>
            </p:nvPicPr>
            <p:blipFill>
              <a:blip r:embed="rId219"/>
              <a:stretch>
                <a:fillRect/>
              </a:stretch>
            </p:blipFill>
            <p:spPr>
              <a:xfrm>
                <a:off x="10615536" y="4121568"/>
                <a:ext cx="979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26" name="Ink 225">
                <a:extLst>
                  <a:ext uri="{FF2B5EF4-FFF2-40B4-BE49-F238E27FC236}">
                    <a16:creationId xmlns:a16="http://schemas.microsoft.com/office/drawing/2014/main" id="{4D45D13B-7F51-4646-83B5-519B2E154E53}"/>
                  </a:ext>
                </a:extLst>
              </p14:cNvPr>
              <p14:cNvContentPartPr/>
              <p14:nvPr/>
            </p14:nvContentPartPr>
            <p14:xfrm>
              <a:off x="10681056" y="4014648"/>
              <a:ext cx="19080" cy="10440"/>
            </p14:xfrm>
          </p:contentPart>
        </mc:Choice>
        <mc:Fallback>
          <p:pic>
            <p:nvPicPr>
              <p:cNvPr id="226" name="Ink 225">
                <a:extLst>
                  <a:ext uri="{FF2B5EF4-FFF2-40B4-BE49-F238E27FC236}">
                    <a16:creationId xmlns:a16="http://schemas.microsoft.com/office/drawing/2014/main" id="{4D45D13B-7F51-4646-83B5-519B2E154E53}"/>
                  </a:ext>
                </a:extLst>
              </p:cNvPr>
              <p:cNvPicPr/>
              <p:nvPr/>
            </p:nvPicPr>
            <p:blipFill>
              <a:blip r:embed="rId221"/>
              <a:stretch>
                <a:fillRect/>
              </a:stretch>
            </p:blipFill>
            <p:spPr>
              <a:xfrm>
                <a:off x="10673496" y="4007088"/>
                <a:ext cx="34200" cy="25560"/>
              </a:xfrm>
              <a:prstGeom prst="rect">
                <a:avLst/>
              </a:prstGeom>
            </p:spPr>
          </p:pic>
        </mc:Fallback>
      </mc:AlternateContent>
      <p:grpSp>
        <p:nvGrpSpPr>
          <p:cNvPr id="238" name="Group 237">
            <a:extLst>
              <a:ext uri="{FF2B5EF4-FFF2-40B4-BE49-F238E27FC236}">
                <a16:creationId xmlns:a16="http://schemas.microsoft.com/office/drawing/2014/main" id="{C1A63292-F939-0246-B561-6E4EE085304E}"/>
              </a:ext>
            </a:extLst>
          </p:cNvPr>
          <p:cNvGrpSpPr/>
          <p:nvPr/>
        </p:nvGrpSpPr>
        <p:grpSpPr>
          <a:xfrm>
            <a:off x="9220896" y="2779848"/>
            <a:ext cx="809280" cy="317160"/>
            <a:chOff x="9220896" y="2779848"/>
            <a:chExt cx="809280" cy="317160"/>
          </a:xfrm>
        </p:grpSpPr>
        <mc:AlternateContent xmlns:mc="http://schemas.openxmlformats.org/markup-compatibility/2006">
          <mc:Choice xmlns:p14="http://schemas.microsoft.com/office/powerpoint/2010/main" Requires="p14">
            <p:contentPart p14:bwMode="auto" r:id="rId222">
              <p14:nvContentPartPr>
                <p14:cNvPr id="227" name="Ink 226">
                  <a:extLst>
                    <a:ext uri="{FF2B5EF4-FFF2-40B4-BE49-F238E27FC236}">
                      <a16:creationId xmlns:a16="http://schemas.microsoft.com/office/drawing/2014/main" id="{FBAA637F-4377-7742-A5CA-4FD3BFA97147}"/>
                    </a:ext>
                  </a:extLst>
                </p14:cNvPr>
                <p14:cNvContentPartPr/>
                <p14:nvPr/>
              </p14:nvContentPartPr>
              <p14:xfrm>
                <a:off x="9233136" y="2790648"/>
                <a:ext cx="67680" cy="250920"/>
              </p14:xfrm>
            </p:contentPart>
          </mc:Choice>
          <mc:Fallback>
            <p:pic>
              <p:nvPicPr>
                <p:cNvPr id="227" name="Ink 226">
                  <a:extLst>
                    <a:ext uri="{FF2B5EF4-FFF2-40B4-BE49-F238E27FC236}">
                      <a16:creationId xmlns:a16="http://schemas.microsoft.com/office/drawing/2014/main" id="{FBAA637F-4377-7742-A5CA-4FD3BFA97147}"/>
                    </a:ext>
                  </a:extLst>
                </p:cNvPr>
                <p:cNvPicPr/>
                <p:nvPr/>
              </p:nvPicPr>
              <p:blipFill>
                <a:blip r:embed="rId223"/>
                <a:stretch>
                  <a:fillRect/>
                </a:stretch>
              </p:blipFill>
              <p:spPr>
                <a:xfrm>
                  <a:off x="9225576" y="2783088"/>
                  <a:ext cx="828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28" name="Ink 227">
                  <a:extLst>
                    <a:ext uri="{FF2B5EF4-FFF2-40B4-BE49-F238E27FC236}">
                      <a16:creationId xmlns:a16="http://schemas.microsoft.com/office/drawing/2014/main" id="{E56FCFA8-B140-5D4F-97E3-2EDE70413E62}"/>
                    </a:ext>
                  </a:extLst>
                </p14:cNvPr>
                <p14:cNvContentPartPr/>
                <p14:nvPr/>
              </p14:nvContentPartPr>
              <p14:xfrm>
                <a:off x="9220896" y="2779848"/>
                <a:ext cx="209520" cy="223200"/>
              </p14:xfrm>
            </p:contentPart>
          </mc:Choice>
          <mc:Fallback>
            <p:pic>
              <p:nvPicPr>
                <p:cNvPr id="228" name="Ink 227">
                  <a:extLst>
                    <a:ext uri="{FF2B5EF4-FFF2-40B4-BE49-F238E27FC236}">
                      <a16:creationId xmlns:a16="http://schemas.microsoft.com/office/drawing/2014/main" id="{E56FCFA8-B140-5D4F-97E3-2EDE70413E62}"/>
                    </a:ext>
                  </a:extLst>
                </p:cNvPr>
                <p:cNvPicPr/>
                <p:nvPr/>
              </p:nvPicPr>
              <p:blipFill>
                <a:blip r:embed="rId225"/>
                <a:stretch>
                  <a:fillRect/>
                </a:stretch>
              </p:blipFill>
              <p:spPr>
                <a:xfrm>
                  <a:off x="9213336" y="2772288"/>
                  <a:ext cx="2246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29" name="Ink 228">
                  <a:extLst>
                    <a:ext uri="{FF2B5EF4-FFF2-40B4-BE49-F238E27FC236}">
                      <a16:creationId xmlns:a16="http://schemas.microsoft.com/office/drawing/2014/main" id="{08059DED-5199-3F47-8747-4AE92ABB4CC6}"/>
                    </a:ext>
                  </a:extLst>
                </p14:cNvPr>
                <p14:cNvContentPartPr/>
                <p14:nvPr/>
              </p14:nvContentPartPr>
              <p14:xfrm>
                <a:off x="9377496" y="2895408"/>
                <a:ext cx="153360" cy="103320"/>
              </p14:xfrm>
            </p:contentPart>
          </mc:Choice>
          <mc:Fallback>
            <p:pic>
              <p:nvPicPr>
                <p:cNvPr id="229" name="Ink 228">
                  <a:extLst>
                    <a:ext uri="{FF2B5EF4-FFF2-40B4-BE49-F238E27FC236}">
                      <a16:creationId xmlns:a16="http://schemas.microsoft.com/office/drawing/2014/main" id="{08059DED-5199-3F47-8747-4AE92ABB4CC6}"/>
                    </a:ext>
                  </a:extLst>
                </p:cNvPr>
                <p:cNvPicPr/>
                <p:nvPr/>
              </p:nvPicPr>
              <p:blipFill>
                <a:blip r:embed="rId227"/>
                <a:stretch>
                  <a:fillRect/>
                </a:stretch>
              </p:blipFill>
              <p:spPr>
                <a:xfrm>
                  <a:off x="9369936" y="2887848"/>
                  <a:ext cx="168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30" name="Ink 229">
                  <a:extLst>
                    <a:ext uri="{FF2B5EF4-FFF2-40B4-BE49-F238E27FC236}">
                      <a16:creationId xmlns:a16="http://schemas.microsoft.com/office/drawing/2014/main" id="{8D849463-E036-4042-9EDF-D8AB300CA1F5}"/>
                    </a:ext>
                  </a:extLst>
                </p14:cNvPr>
                <p14:cNvContentPartPr/>
                <p14:nvPr/>
              </p14:nvContentPartPr>
              <p14:xfrm>
                <a:off x="9542016" y="2848248"/>
                <a:ext cx="488160" cy="248760"/>
              </p14:xfrm>
            </p:contentPart>
          </mc:Choice>
          <mc:Fallback>
            <p:pic>
              <p:nvPicPr>
                <p:cNvPr id="230" name="Ink 229">
                  <a:extLst>
                    <a:ext uri="{FF2B5EF4-FFF2-40B4-BE49-F238E27FC236}">
                      <a16:creationId xmlns:a16="http://schemas.microsoft.com/office/drawing/2014/main" id="{8D849463-E036-4042-9EDF-D8AB300CA1F5}"/>
                    </a:ext>
                  </a:extLst>
                </p:cNvPr>
                <p:cNvPicPr/>
                <p:nvPr/>
              </p:nvPicPr>
              <p:blipFill>
                <a:blip r:embed="rId229"/>
                <a:stretch>
                  <a:fillRect/>
                </a:stretch>
              </p:blipFill>
              <p:spPr>
                <a:xfrm>
                  <a:off x="9534816" y="2840688"/>
                  <a:ext cx="503280" cy="263880"/>
                </a:xfrm>
                <a:prstGeom prst="rect">
                  <a:avLst/>
                </a:prstGeom>
              </p:spPr>
            </p:pic>
          </mc:Fallback>
        </mc:AlternateContent>
      </p:grpSp>
      <p:grpSp>
        <p:nvGrpSpPr>
          <p:cNvPr id="240" name="Group 239">
            <a:extLst>
              <a:ext uri="{FF2B5EF4-FFF2-40B4-BE49-F238E27FC236}">
                <a16:creationId xmlns:a16="http://schemas.microsoft.com/office/drawing/2014/main" id="{81469142-DB23-7F43-8837-14797ACA890C}"/>
              </a:ext>
            </a:extLst>
          </p:cNvPr>
          <p:cNvGrpSpPr/>
          <p:nvPr/>
        </p:nvGrpSpPr>
        <p:grpSpPr>
          <a:xfrm>
            <a:off x="10228176" y="2799648"/>
            <a:ext cx="1013040" cy="175680"/>
            <a:chOff x="10228176" y="2799648"/>
            <a:chExt cx="1013040" cy="175680"/>
          </a:xfrm>
        </p:grpSpPr>
        <mc:AlternateContent xmlns:mc="http://schemas.openxmlformats.org/markup-compatibility/2006">
          <mc:Choice xmlns:p14="http://schemas.microsoft.com/office/powerpoint/2010/main" Requires="p14">
            <p:contentPart p14:bwMode="auto" r:id="rId230">
              <p14:nvContentPartPr>
                <p14:cNvPr id="231" name="Ink 230">
                  <a:extLst>
                    <a:ext uri="{FF2B5EF4-FFF2-40B4-BE49-F238E27FC236}">
                      <a16:creationId xmlns:a16="http://schemas.microsoft.com/office/drawing/2014/main" id="{51625C21-FB64-034C-9AE5-17D564ECF149}"/>
                    </a:ext>
                  </a:extLst>
                </p14:cNvPr>
                <p14:cNvContentPartPr/>
                <p14:nvPr/>
              </p14:nvContentPartPr>
              <p14:xfrm>
                <a:off x="10228176" y="2867328"/>
                <a:ext cx="239760" cy="108000"/>
              </p14:xfrm>
            </p:contentPart>
          </mc:Choice>
          <mc:Fallback>
            <p:pic>
              <p:nvPicPr>
                <p:cNvPr id="231" name="Ink 230">
                  <a:extLst>
                    <a:ext uri="{FF2B5EF4-FFF2-40B4-BE49-F238E27FC236}">
                      <a16:creationId xmlns:a16="http://schemas.microsoft.com/office/drawing/2014/main" id="{51625C21-FB64-034C-9AE5-17D564ECF149}"/>
                    </a:ext>
                  </a:extLst>
                </p:cNvPr>
                <p:cNvPicPr/>
                <p:nvPr/>
              </p:nvPicPr>
              <p:blipFill>
                <a:blip r:embed="rId231"/>
                <a:stretch>
                  <a:fillRect/>
                </a:stretch>
              </p:blipFill>
              <p:spPr>
                <a:xfrm>
                  <a:off x="10220616" y="2859768"/>
                  <a:ext cx="2548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32" name="Ink 231">
                  <a:extLst>
                    <a:ext uri="{FF2B5EF4-FFF2-40B4-BE49-F238E27FC236}">
                      <a16:creationId xmlns:a16="http://schemas.microsoft.com/office/drawing/2014/main" id="{7DDFC36D-228B-B740-AEB5-C4A454F319CA}"/>
                    </a:ext>
                  </a:extLst>
                </p14:cNvPr>
                <p14:cNvContentPartPr/>
                <p14:nvPr/>
              </p14:nvContentPartPr>
              <p14:xfrm>
                <a:off x="10495656" y="2812968"/>
                <a:ext cx="300960" cy="128160"/>
              </p14:xfrm>
            </p:contentPart>
          </mc:Choice>
          <mc:Fallback>
            <p:pic>
              <p:nvPicPr>
                <p:cNvPr id="232" name="Ink 231">
                  <a:extLst>
                    <a:ext uri="{FF2B5EF4-FFF2-40B4-BE49-F238E27FC236}">
                      <a16:creationId xmlns:a16="http://schemas.microsoft.com/office/drawing/2014/main" id="{7DDFC36D-228B-B740-AEB5-C4A454F319CA}"/>
                    </a:ext>
                  </a:extLst>
                </p:cNvPr>
                <p:cNvPicPr/>
                <p:nvPr/>
              </p:nvPicPr>
              <p:blipFill>
                <a:blip r:embed="rId233"/>
                <a:stretch>
                  <a:fillRect/>
                </a:stretch>
              </p:blipFill>
              <p:spPr>
                <a:xfrm>
                  <a:off x="10488096" y="2805408"/>
                  <a:ext cx="3160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33" name="Ink 232">
                  <a:extLst>
                    <a:ext uri="{FF2B5EF4-FFF2-40B4-BE49-F238E27FC236}">
                      <a16:creationId xmlns:a16="http://schemas.microsoft.com/office/drawing/2014/main" id="{C56BBF87-1FEC-034B-8896-FC5978648346}"/>
                    </a:ext>
                  </a:extLst>
                </p14:cNvPr>
                <p14:cNvContentPartPr/>
                <p14:nvPr/>
              </p14:nvContentPartPr>
              <p14:xfrm>
                <a:off x="10714176" y="2846448"/>
                <a:ext cx="349560" cy="101520"/>
              </p14:xfrm>
            </p:contentPart>
          </mc:Choice>
          <mc:Fallback>
            <p:pic>
              <p:nvPicPr>
                <p:cNvPr id="233" name="Ink 232">
                  <a:extLst>
                    <a:ext uri="{FF2B5EF4-FFF2-40B4-BE49-F238E27FC236}">
                      <a16:creationId xmlns:a16="http://schemas.microsoft.com/office/drawing/2014/main" id="{C56BBF87-1FEC-034B-8896-FC5978648346}"/>
                    </a:ext>
                  </a:extLst>
                </p:cNvPr>
                <p:cNvPicPr/>
                <p:nvPr/>
              </p:nvPicPr>
              <p:blipFill>
                <a:blip r:embed="rId235"/>
                <a:stretch>
                  <a:fillRect/>
                </a:stretch>
              </p:blipFill>
              <p:spPr>
                <a:xfrm>
                  <a:off x="10706616" y="2838888"/>
                  <a:ext cx="3646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34" name="Ink 233">
                  <a:extLst>
                    <a:ext uri="{FF2B5EF4-FFF2-40B4-BE49-F238E27FC236}">
                      <a16:creationId xmlns:a16="http://schemas.microsoft.com/office/drawing/2014/main" id="{9C15C23D-4D5A-3840-BB1D-577EF3565908}"/>
                    </a:ext>
                  </a:extLst>
                </p14:cNvPr>
                <p14:cNvContentPartPr/>
                <p14:nvPr/>
              </p14:nvContentPartPr>
              <p14:xfrm>
                <a:off x="10988496" y="2799648"/>
                <a:ext cx="27000" cy="9000"/>
              </p14:xfrm>
            </p:contentPart>
          </mc:Choice>
          <mc:Fallback>
            <p:pic>
              <p:nvPicPr>
                <p:cNvPr id="234" name="Ink 233">
                  <a:extLst>
                    <a:ext uri="{FF2B5EF4-FFF2-40B4-BE49-F238E27FC236}">
                      <a16:creationId xmlns:a16="http://schemas.microsoft.com/office/drawing/2014/main" id="{9C15C23D-4D5A-3840-BB1D-577EF3565908}"/>
                    </a:ext>
                  </a:extLst>
                </p:cNvPr>
                <p:cNvPicPr/>
                <p:nvPr/>
              </p:nvPicPr>
              <p:blipFill>
                <a:blip r:embed="rId237"/>
                <a:stretch>
                  <a:fillRect/>
                </a:stretch>
              </p:blipFill>
              <p:spPr>
                <a:xfrm>
                  <a:off x="10981296" y="2792088"/>
                  <a:ext cx="42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35" name="Ink 234">
                  <a:extLst>
                    <a:ext uri="{FF2B5EF4-FFF2-40B4-BE49-F238E27FC236}">
                      <a16:creationId xmlns:a16="http://schemas.microsoft.com/office/drawing/2014/main" id="{632BBFB2-4C54-0E41-AF34-EF8015CFEDCE}"/>
                    </a:ext>
                  </a:extLst>
                </p14:cNvPr>
                <p14:cNvContentPartPr/>
                <p14:nvPr/>
              </p14:nvContentPartPr>
              <p14:xfrm>
                <a:off x="11083176" y="2807208"/>
                <a:ext cx="128520" cy="119160"/>
              </p14:xfrm>
            </p:contentPart>
          </mc:Choice>
          <mc:Fallback>
            <p:pic>
              <p:nvPicPr>
                <p:cNvPr id="235" name="Ink 234">
                  <a:extLst>
                    <a:ext uri="{FF2B5EF4-FFF2-40B4-BE49-F238E27FC236}">
                      <a16:creationId xmlns:a16="http://schemas.microsoft.com/office/drawing/2014/main" id="{632BBFB2-4C54-0E41-AF34-EF8015CFEDCE}"/>
                    </a:ext>
                  </a:extLst>
                </p:cNvPr>
                <p:cNvPicPr/>
                <p:nvPr/>
              </p:nvPicPr>
              <p:blipFill>
                <a:blip r:embed="rId239"/>
                <a:stretch>
                  <a:fillRect/>
                </a:stretch>
              </p:blipFill>
              <p:spPr>
                <a:xfrm>
                  <a:off x="11075616" y="2799648"/>
                  <a:ext cx="1436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36" name="Ink 235">
                  <a:extLst>
                    <a:ext uri="{FF2B5EF4-FFF2-40B4-BE49-F238E27FC236}">
                      <a16:creationId xmlns:a16="http://schemas.microsoft.com/office/drawing/2014/main" id="{4A4D96C0-0EAA-9343-BE6A-C24715A31EE7}"/>
                    </a:ext>
                  </a:extLst>
                </p14:cNvPr>
                <p14:cNvContentPartPr/>
                <p14:nvPr/>
              </p14:nvContentPartPr>
              <p14:xfrm>
                <a:off x="11088576" y="2855808"/>
                <a:ext cx="99720" cy="83520"/>
              </p14:xfrm>
            </p:contentPart>
          </mc:Choice>
          <mc:Fallback>
            <p:pic>
              <p:nvPicPr>
                <p:cNvPr id="236" name="Ink 235">
                  <a:extLst>
                    <a:ext uri="{FF2B5EF4-FFF2-40B4-BE49-F238E27FC236}">
                      <a16:creationId xmlns:a16="http://schemas.microsoft.com/office/drawing/2014/main" id="{4A4D96C0-0EAA-9343-BE6A-C24715A31EE7}"/>
                    </a:ext>
                  </a:extLst>
                </p:cNvPr>
                <p:cNvPicPr/>
                <p:nvPr/>
              </p:nvPicPr>
              <p:blipFill>
                <a:blip r:embed="rId241"/>
                <a:stretch>
                  <a:fillRect/>
                </a:stretch>
              </p:blipFill>
              <p:spPr>
                <a:xfrm>
                  <a:off x="11081016" y="2848248"/>
                  <a:ext cx="1148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39" name="Ink 238">
                  <a:extLst>
                    <a:ext uri="{FF2B5EF4-FFF2-40B4-BE49-F238E27FC236}">
                      <a16:creationId xmlns:a16="http://schemas.microsoft.com/office/drawing/2014/main" id="{D86E8D8C-9E88-2746-9686-28AE56A43F03}"/>
                    </a:ext>
                  </a:extLst>
                </p14:cNvPr>
                <p14:cNvContentPartPr/>
                <p14:nvPr/>
              </p14:nvContentPartPr>
              <p14:xfrm>
                <a:off x="11119896" y="2829528"/>
                <a:ext cx="121320" cy="54720"/>
              </p14:xfrm>
            </p:contentPart>
          </mc:Choice>
          <mc:Fallback>
            <p:pic>
              <p:nvPicPr>
                <p:cNvPr id="239" name="Ink 238">
                  <a:extLst>
                    <a:ext uri="{FF2B5EF4-FFF2-40B4-BE49-F238E27FC236}">
                      <a16:creationId xmlns:a16="http://schemas.microsoft.com/office/drawing/2014/main" id="{D86E8D8C-9E88-2746-9686-28AE56A43F03}"/>
                    </a:ext>
                  </a:extLst>
                </p:cNvPr>
                <p:cNvPicPr/>
                <p:nvPr/>
              </p:nvPicPr>
              <p:blipFill>
                <a:blip r:embed="rId243"/>
                <a:stretch>
                  <a:fillRect/>
                </a:stretch>
              </p:blipFill>
              <p:spPr>
                <a:xfrm>
                  <a:off x="11112336" y="2821968"/>
                  <a:ext cx="136440" cy="69840"/>
                </a:xfrm>
                <a:prstGeom prst="rect">
                  <a:avLst/>
                </a:prstGeom>
              </p:spPr>
            </p:pic>
          </mc:Fallback>
        </mc:AlternateContent>
      </p:grpSp>
      <p:grpSp>
        <p:nvGrpSpPr>
          <p:cNvPr id="254" name="Group 253">
            <a:extLst>
              <a:ext uri="{FF2B5EF4-FFF2-40B4-BE49-F238E27FC236}">
                <a16:creationId xmlns:a16="http://schemas.microsoft.com/office/drawing/2014/main" id="{1A916B4A-3E87-1845-8E86-9630712825FC}"/>
              </a:ext>
            </a:extLst>
          </p:cNvPr>
          <p:cNvGrpSpPr/>
          <p:nvPr/>
        </p:nvGrpSpPr>
        <p:grpSpPr>
          <a:xfrm>
            <a:off x="6503616" y="5053248"/>
            <a:ext cx="1494720" cy="422640"/>
            <a:chOff x="6503616" y="5053248"/>
            <a:chExt cx="1494720" cy="422640"/>
          </a:xfrm>
        </p:grpSpPr>
        <mc:AlternateContent xmlns:mc="http://schemas.openxmlformats.org/markup-compatibility/2006">
          <mc:Choice xmlns:p14="http://schemas.microsoft.com/office/powerpoint/2010/main" Requires="p14">
            <p:contentPart p14:bwMode="auto" r:id="rId244">
              <p14:nvContentPartPr>
                <p14:cNvPr id="241" name="Ink 240">
                  <a:extLst>
                    <a:ext uri="{FF2B5EF4-FFF2-40B4-BE49-F238E27FC236}">
                      <a16:creationId xmlns:a16="http://schemas.microsoft.com/office/drawing/2014/main" id="{6AC8AA3D-6B91-7A4C-AA77-DF82BA37CB41}"/>
                    </a:ext>
                  </a:extLst>
                </p14:cNvPr>
                <p14:cNvContentPartPr/>
                <p14:nvPr/>
              </p14:nvContentPartPr>
              <p14:xfrm>
                <a:off x="6503616" y="5053248"/>
                <a:ext cx="187200" cy="335880"/>
              </p14:xfrm>
            </p:contentPart>
          </mc:Choice>
          <mc:Fallback>
            <p:pic>
              <p:nvPicPr>
                <p:cNvPr id="241" name="Ink 240">
                  <a:extLst>
                    <a:ext uri="{FF2B5EF4-FFF2-40B4-BE49-F238E27FC236}">
                      <a16:creationId xmlns:a16="http://schemas.microsoft.com/office/drawing/2014/main" id="{6AC8AA3D-6B91-7A4C-AA77-DF82BA37CB41}"/>
                    </a:ext>
                  </a:extLst>
                </p:cNvPr>
                <p:cNvPicPr/>
                <p:nvPr/>
              </p:nvPicPr>
              <p:blipFill>
                <a:blip r:embed="rId245"/>
                <a:stretch>
                  <a:fillRect/>
                </a:stretch>
              </p:blipFill>
              <p:spPr>
                <a:xfrm>
                  <a:off x="6496056" y="5045688"/>
                  <a:ext cx="2023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42" name="Ink 241">
                  <a:extLst>
                    <a:ext uri="{FF2B5EF4-FFF2-40B4-BE49-F238E27FC236}">
                      <a16:creationId xmlns:a16="http://schemas.microsoft.com/office/drawing/2014/main" id="{71103524-A8C3-D542-BC5E-6BF4D5B2A105}"/>
                    </a:ext>
                  </a:extLst>
                </p14:cNvPr>
                <p14:cNvContentPartPr/>
                <p14:nvPr/>
              </p14:nvContentPartPr>
              <p14:xfrm>
                <a:off x="6719616" y="5221728"/>
                <a:ext cx="281160" cy="254160"/>
              </p14:xfrm>
            </p:contentPart>
          </mc:Choice>
          <mc:Fallback>
            <p:pic>
              <p:nvPicPr>
                <p:cNvPr id="242" name="Ink 241">
                  <a:extLst>
                    <a:ext uri="{FF2B5EF4-FFF2-40B4-BE49-F238E27FC236}">
                      <a16:creationId xmlns:a16="http://schemas.microsoft.com/office/drawing/2014/main" id="{71103524-A8C3-D542-BC5E-6BF4D5B2A105}"/>
                    </a:ext>
                  </a:extLst>
                </p:cNvPr>
                <p:cNvPicPr/>
                <p:nvPr/>
              </p:nvPicPr>
              <p:blipFill>
                <a:blip r:embed="rId247"/>
                <a:stretch>
                  <a:fillRect/>
                </a:stretch>
              </p:blipFill>
              <p:spPr>
                <a:xfrm>
                  <a:off x="6712056" y="5214168"/>
                  <a:ext cx="2962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43" name="Ink 242">
                  <a:extLst>
                    <a:ext uri="{FF2B5EF4-FFF2-40B4-BE49-F238E27FC236}">
                      <a16:creationId xmlns:a16="http://schemas.microsoft.com/office/drawing/2014/main" id="{669BEBB1-D6B7-5E40-8912-388179070CAC}"/>
                    </a:ext>
                  </a:extLst>
                </p14:cNvPr>
                <p14:cNvContentPartPr/>
                <p14:nvPr/>
              </p14:nvContentPartPr>
              <p14:xfrm>
                <a:off x="7011576" y="5074488"/>
                <a:ext cx="64800" cy="234000"/>
              </p14:xfrm>
            </p:contentPart>
          </mc:Choice>
          <mc:Fallback>
            <p:pic>
              <p:nvPicPr>
                <p:cNvPr id="243" name="Ink 242">
                  <a:extLst>
                    <a:ext uri="{FF2B5EF4-FFF2-40B4-BE49-F238E27FC236}">
                      <a16:creationId xmlns:a16="http://schemas.microsoft.com/office/drawing/2014/main" id="{669BEBB1-D6B7-5E40-8912-388179070CAC}"/>
                    </a:ext>
                  </a:extLst>
                </p:cNvPr>
                <p:cNvPicPr/>
                <p:nvPr/>
              </p:nvPicPr>
              <p:blipFill>
                <a:blip r:embed="rId249"/>
                <a:stretch>
                  <a:fillRect/>
                </a:stretch>
              </p:blipFill>
              <p:spPr>
                <a:xfrm>
                  <a:off x="7004016" y="5066928"/>
                  <a:ext cx="799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44" name="Ink 243">
                  <a:extLst>
                    <a:ext uri="{FF2B5EF4-FFF2-40B4-BE49-F238E27FC236}">
                      <a16:creationId xmlns:a16="http://schemas.microsoft.com/office/drawing/2014/main" id="{47B1D25E-A910-994D-B0E0-459B4563773F}"/>
                    </a:ext>
                  </a:extLst>
                </p14:cNvPr>
                <p14:cNvContentPartPr/>
                <p14:nvPr/>
              </p14:nvContentPartPr>
              <p14:xfrm>
                <a:off x="7146576" y="5161248"/>
                <a:ext cx="150480" cy="143640"/>
              </p14:xfrm>
            </p:contentPart>
          </mc:Choice>
          <mc:Fallback>
            <p:pic>
              <p:nvPicPr>
                <p:cNvPr id="244" name="Ink 243">
                  <a:extLst>
                    <a:ext uri="{FF2B5EF4-FFF2-40B4-BE49-F238E27FC236}">
                      <a16:creationId xmlns:a16="http://schemas.microsoft.com/office/drawing/2014/main" id="{47B1D25E-A910-994D-B0E0-459B4563773F}"/>
                    </a:ext>
                  </a:extLst>
                </p:cNvPr>
                <p:cNvPicPr/>
                <p:nvPr/>
              </p:nvPicPr>
              <p:blipFill>
                <a:blip r:embed="rId251"/>
                <a:stretch>
                  <a:fillRect/>
                </a:stretch>
              </p:blipFill>
              <p:spPr>
                <a:xfrm>
                  <a:off x="7139016" y="5153688"/>
                  <a:ext cx="165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45" name="Ink 244">
                  <a:extLst>
                    <a:ext uri="{FF2B5EF4-FFF2-40B4-BE49-F238E27FC236}">
                      <a16:creationId xmlns:a16="http://schemas.microsoft.com/office/drawing/2014/main" id="{8A3AC5FC-34DE-BB49-9AF9-88D84276BECA}"/>
                    </a:ext>
                  </a:extLst>
                </p14:cNvPr>
                <p14:cNvContentPartPr/>
                <p14:nvPr/>
              </p14:nvContentPartPr>
              <p14:xfrm>
                <a:off x="7335576" y="5166288"/>
                <a:ext cx="219240" cy="132480"/>
              </p14:xfrm>
            </p:contentPart>
          </mc:Choice>
          <mc:Fallback>
            <p:pic>
              <p:nvPicPr>
                <p:cNvPr id="245" name="Ink 244">
                  <a:extLst>
                    <a:ext uri="{FF2B5EF4-FFF2-40B4-BE49-F238E27FC236}">
                      <a16:creationId xmlns:a16="http://schemas.microsoft.com/office/drawing/2014/main" id="{8A3AC5FC-34DE-BB49-9AF9-88D84276BECA}"/>
                    </a:ext>
                  </a:extLst>
                </p:cNvPr>
                <p:cNvPicPr/>
                <p:nvPr/>
              </p:nvPicPr>
              <p:blipFill>
                <a:blip r:embed="rId253"/>
                <a:stretch>
                  <a:fillRect/>
                </a:stretch>
              </p:blipFill>
              <p:spPr>
                <a:xfrm>
                  <a:off x="7328016" y="5159088"/>
                  <a:ext cx="234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46" name="Ink 245">
                  <a:extLst>
                    <a:ext uri="{FF2B5EF4-FFF2-40B4-BE49-F238E27FC236}">
                      <a16:creationId xmlns:a16="http://schemas.microsoft.com/office/drawing/2014/main" id="{43B051D9-3815-2146-9563-93B313B1B51D}"/>
                    </a:ext>
                  </a:extLst>
                </p14:cNvPr>
                <p14:cNvContentPartPr/>
                <p14:nvPr/>
              </p14:nvContentPartPr>
              <p14:xfrm>
                <a:off x="7524216" y="5134608"/>
                <a:ext cx="20520" cy="23760"/>
              </p14:xfrm>
            </p:contentPart>
          </mc:Choice>
          <mc:Fallback>
            <p:pic>
              <p:nvPicPr>
                <p:cNvPr id="246" name="Ink 245">
                  <a:extLst>
                    <a:ext uri="{FF2B5EF4-FFF2-40B4-BE49-F238E27FC236}">
                      <a16:creationId xmlns:a16="http://schemas.microsoft.com/office/drawing/2014/main" id="{43B051D9-3815-2146-9563-93B313B1B51D}"/>
                    </a:ext>
                  </a:extLst>
                </p:cNvPr>
                <p:cNvPicPr/>
                <p:nvPr/>
              </p:nvPicPr>
              <p:blipFill>
                <a:blip r:embed="rId255"/>
                <a:stretch>
                  <a:fillRect/>
                </a:stretch>
              </p:blipFill>
              <p:spPr>
                <a:xfrm>
                  <a:off x="7516656" y="5127048"/>
                  <a:ext cx="356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47" name="Ink 246">
                  <a:extLst>
                    <a:ext uri="{FF2B5EF4-FFF2-40B4-BE49-F238E27FC236}">
                      <a16:creationId xmlns:a16="http://schemas.microsoft.com/office/drawing/2014/main" id="{E6CCA377-FCE7-B149-A39F-F41D5B28ECEE}"/>
                    </a:ext>
                  </a:extLst>
                </p14:cNvPr>
                <p14:cNvContentPartPr/>
                <p14:nvPr/>
              </p14:nvContentPartPr>
              <p14:xfrm>
                <a:off x="7603776" y="5158728"/>
                <a:ext cx="394560" cy="124200"/>
              </p14:xfrm>
            </p:contentPart>
          </mc:Choice>
          <mc:Fallback>
            <p:pic>
              <p:nvPicPr>
                <p:cNvPr id="247" name="Ink 246">
                  <a:extLst>
                    <a:ext uri="{FF2B5EF4-FFF2-40B4-BE49-F238E27FC236}">
                      <a16:creationId xmlns:a16="http://schemas.microsoft.com/office/drawing/2014/main" id="{E6CCA377-FCE7-B149-A39F-F41D5B28ECEE}"/>
                    </a:ext>
                  </a:extLst>
                </p:cNvPr>
                <p:cNvPicPr/>
                <p:nvPr/>
              </p:nvPicPr>
              <p:blipFill>
                <a:blip r:embed="rId257"/>
                <a:stretch>
                  <a:fillRect/>
                </a:stretch>
              </p:blipFill>
              <p:spPr>
                <a:xfrm>
                  <a:off x="7596216" y="5151168"/>
                  <a:ext cx="409680" cy="139320"/>
                </a:xfrm>
                <a:prstGeom prst="rect">
                  <a:avLst/>
                </a:prstGeom>
              </p:spPr>
            </p:pic>
          </mc:Fallback>
        </mc:AlternateContent>
      </p:grpSp>
      <p:grpSp>
        <p:nvGrpSpPr>
          <p:cNvPr id="253" name="Group 252">
            <a:extLst>
              <a:ext uri="{FF2B5EF4-FFF2-40B4-BE49-F238E27FC236}">
                <a16:creationId xmlns:a16="http://schemas.microsoft.com/office/drawing/2014/main" id="{86DBF319-20A0-E949-9FFC-AEB2B60AB184}"/>
              </a:ext>
            </a:extLst>
          </p:cNvPr>
          <p:cNvGrpSpPr/>
          <p:nvPr/>
        </p:nvGrpSpPr>
        <p:grpSpPr>
          <a:xfrm>
            <a:off x="8236296" y="5100408"/>
            <a:ext cx="1006200" cy="203040"/>
            <a:chOff x="8236296" y="5100408"/>
            <a:chExt cx="1006200" cy="203040"/>
          </a:xfrm>
        </p:grpSpPr>
        <mc:AlternateContent xmlns:mc="http://schemas.openxmlformats.org/markup-compatibility/2006">
          <mc:Choice xmlns:p14="http://schemas.microsoft.com/office/powerpoint/2010/main" Requires="p14">
            <p:contentPart p14:bwMode="auto" r:id="rId258">
              <p14:nvContentPartPr>
                <p14:cNvPr id="248" name="Ink 247">
                  <a:extLst>
                    <a:ext uri="{FF2B5EF4-FFF2-40B4-BE49-F238E27FC236}">
                      <a16:creationId xmlns:a16="http://schemas.microsoft.com/office/drawing/2014/main" id="{AF42664E-0D2F-9A4D-A505-E445FB27444B}"/>
                    </a:ext>
                  </a:extLst>
                </p14:cNvPr>
                <p14:cNvContentPartPr/>
                <p14:nvPr/>
              </p14:nvContentPartPr>
              <p14:xfrm>
                <a:off x="8236296" y="5175288"/>
                <a:ext cx="249840" cy="127080"/>
              </p14:xfrm>
            </p:contentPart>
          </mc:Choice>
          <mc:Fallback>
            <p:pic>
              <p:nvPicPr>
                <p:cNvPr id="248" name="Ink 247">
                  <a:extLst>
                    <a:ext uri="{FF2B5EF4-FFF2-40B4-BE49-F238E27FC236}">
                      <a16:creationId xmlns:a16="http://schemas.microsoft.com/office/drawing/2014/main" id="{AF42664E-0D2F-9A4D-A505-E445FB27444B}"/>
                    </a:ext>
                  </a:extLst>
                </p:cNvPr>
                <p:cNvPicPr/>
                <p:nvPr/>
              </p:nvPicPr>
              <p:blipFill>
                <a:blip r:embed="rId259"/>
                <a:stretch>
                  <a:fillRect/>
                </a:stretch>
              </p:blipFill>
              <p:spPr>
                <a:xfrm>
                  <a:off x="8228736" y="5167728"/>
                  <a:ext cx="264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49" name="Ink 248">
                  <a:extLst>
                    <a:ext uri="{FF2B5EF4-FFF2-40B4-BE49-F238E27FC236}">
                      <a16:creationId xmlns:a16="http://schemas.microsoft.com/office/drawing/2014/main" id="{9C326D41-B684-E349-837B-E3146F0AEB77}"/>
                    </a:ext>
                  </a:extLst>
                </p14:cNvPr>
                <p14:cNvContentPartPr/>
                <p14:nvPr/>
              </p14:nvContentPartPr>
              <p14:xfrm>
                <a:off x="8496936" y="5110488"/>
                <a:ext cx="548280" cy="175680"/>
              </p14:xfrm>
            </p:contentPart>
          </mc:Choice>
          <mc:Fallback>
            <p:pic>
              <p:nvPicPr>
                <p:cNvPr id="249" name="Ink 248">
                  <a:extLst>
                    <a:ext uri="{FF2B5EF4-FFF2-40B4-BE49-F238E27FC236}">
                      <a16:creationId xmlns:a16="http://schemas.microsoft.com/office/drawing/2014/main" id="{9C326D41-B684-E349-837B-E3146F0AEB77}"/>
                    </a:ext>
                  </a:extLst>
                </p:cNvPr>
                <p:cNvPicPr/>
                <p:nvPr/>
              </p:nvPicPr>
              <p:blipFill>
                <a:blip r:embed="rId261"/>
                <a:stretch>
                  <a:fillRect/>
                </a:stretch>
              </p:blipFill>
              <p:spPr>
                <a:xfrm>
                  <a:off x="8489736" y="5102928"/>
                  <a:ext cx="5634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50" name="Ink 249">
                  <a:extLst>
                    <a:ext uri="{FF2B5EF4-FFF2-40B4-BE49-F238E27FC236}">
                      <a16:creationId xmlns:a16="http://schemas.microsoft.com/office/drawing/2014/main" id="{02A50027-0C80-C841-BB49-EA3284ADFA47}"/>
                    </a:ext>
                  </a:extLst>
                </p14:cNvPr>
                <p14:cNvContentPartPr/>
                <p14:nvPr/>
              </p14:nvContentPartPr>
              <p14:xfrm>
                <a:off x="8961336" y="5100408"/>
                <a:ext cx="34560" cy="32400"/>
              </p14:xfrm>
            </p:contentPart>
          </mc:Choice>
          <mc:Fallback>
            <p:pic>
              <p:nvPicPr>
                <p:cNvPr id="250" name="Ink 249">
                  <a:extLst>
                    <a:ext uri="{FF2B5EF4-FFF2-40B4-BE49-F238E27FC236}">
                      <a16:creationId xmlns:a16="http://schemas.microsoft.com/office/drawing/2014/main" id="{02A50027-0C80-C841-BB49-EA3284ADFA47}"/>
                    </a:ext>
                  </a:extLst>
                </p:cNvPr>
                <p:cNvPicPr/>
                <p:nvPr/>
              </p:nvPicPr>
              <p:blipFill>
                <a:blip r:embed="rId263"/>
                <a:stretch>
                  <a:fillRect/>
                </a:stretch>
              </p:blipFill>
              <p:spPr>
                <a:xfrm>
                  <a:off x="8953776" y="5092848"/>
                  <a:ext cx="496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51" name="Ink 250">
                  <a:extLst>
                    <a:ext uri="{FF2B5EF4-FFF2-40B4-BE49-F238E27FC236}">
                      <a16:creationId xmlns:a16="http://schemas.microsoft.com/office/drawing/2014/main" id="{00AAFF7D-9BC8-0449-920E-55153C2F234D}"/>
                    </a:ext>
                  </a:extLst>
                </p14:cNvPr>
                <p14:cNvContentPartPr/>
                <p14:nvPr/>
              </p14:nvContentPartPr>
              <p14:xfrm>
                <a:off x="9076176" y="5126688"/>
                <a:ext cx="130320" cy="147240"/>
              </p14:xfrm>
            </p:contentPart>
          </mc:Choice>
          <mc:Fallback>
            <p:pic>
              <p:nvPicPr>
                <p:cNvPr id="251" name="Ink 250">
                  <a:extLst>
                    <a:ext uri="{FF2B5EF4-FFF2-40B4-BE49-F238E27FC236}">
                      <a16:creationId xmlns:a16="http://schemas.microsoft.com/office/drawing/2014/main" id="{00AAFF7D-9BC8-0449-920E-55153C2F234D}"/>
                    </a:ext>
                  </a:extLst>
                </p:cNvPr>
                <p:cNvPicPr/>
                <p:nvPr/>
              </p:nvPicPr>
              <p:blipFill>
                <a:blip r:embed="rId265"/>
                <a:stretch>
                  <a:fillRect/>
                </a:stretch>
              </p:blipFill>
              <p:spPr>
                <a:xfrm>
                  <a:off x="9068976" y="5119128"/>
                  <a:ext cx="1454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52" name="Ink 251">
                  <a:extLst>
                    <a:ext uri="{FF2B5EF4-FFF2-40B4-BE49-F238E27FC236}">
                      <a16:creationId xmlns:a16="http://schemas.microsoft.com/office/drawing/2014/main" id="{219D9D2E-41CA-4C49-8CB2-BDB07F5FC815}"/>
                    </a:ext>
                  </a:extLst>
                </p14:cNvPr>
                <p14:cNvContentPartPr/>
                <p14:nvPr/>
              </p14:nvContentPartPr>
              <p14:xfrm>
                <a:off x="9128376" y="5161608"/>
                <a:ext cx="114120" cy="141840"/>
              </p14:xfrm>
            </p:contentPart>
          </mc:Choice>
          <mc:Fallback>
            <p:pic>
              <p:nvPicPr>
                <p:cNvPr id="252" name="Ink 251">
                  <a:extLst>
                    <a:ext uri="{FF2B5EF4-FFF2-40B4-BE49-F238E27FC236}">
                      <a16:creationId xmlns:a16="http://schemas.microsoft.com/office/drawing/2014/main" id="{219D9D2E-41CA-4C49-8CB2-BDB07F5FC815}"/>
                    </a:ext>
                  </a:extLst>
                </p:cNvPr>
                <p:cNvPicPr/>
                <p:nvPr/>
              </p:nvPicPr>
              <p:blipFill>
                <a:blip r:embed="rId267"/>
                <a:stretch>
                  <a:fillRect/>
                </a:stretch>
              </p:blipFill>
              <p:spPr>
                <a:xfrm>
                  <a:off x="9120816" y="5154048"/>
                  <a:ext cx="129240" cy="156960"/>
                </a:xfrm>
                <a:prstGeom prst="rect">
                  <a:avLst/>
                </a:prstGeom>
              </p:spPr>
            </p:pic>
          </mc:Fallback>
        </mc:AlternateContent>
      </p:grpSp>
      <p:grpSp>
        <p:nvGrpSpPr>
          <p:cNvPr id="258" name="Group 257">
            <a:extLst>
              <a:ext uri="{FF2B5EF4-FFF2-40B4-BE49-F238E27FC236}">
                <a16:creationId xmlns:a16="http://schemas.microsoft.com/office/drawing/2014/main" id="{A51D448A-BC5C-4D4D-9CB8-249A322E0943}"/>
              </a:ext>
            </a:extLst>
          </p:cNvPr>
          <p:cNvGrpSpPr/>
          <p:nvPr/>
        </p:nvGrpSpPr>
        <p:grpSpPr>
          <a:xfrm>
            <a:off x="7811136" y="5626728"/>
            <a:ext cx="649800" cy="453600"/>
            <a:chOff x="7811136" y="5626728"/>
            <a:chExt cx="649800" cy="453600"/>
          </a:xfrm>
        </p:grpSpPr>
        <mc:AlternateContent xmlns:mc="http://schemas.openxmlformats.org/markup-compatibility/2006">
          <mc:Choice xmlns:p14="http://schemas.microsoft.com/office/powerpoint/2010/main" Requires="p14">
            <p:contentPart p14:bwMode="auto" r:id="rId268">
              <p14:nvContentPartPr>
                <p14:cNvPr id="255" name="Ink 254">
                  <a:extLst>
                    <a:ext uri="{FF2B5EF4-FFF2-40B4-BE49-F238E27FC236}">
                      <a16:creationId xmlns:a16="http://schemas.microsoft.com/office/drawing/2014/main" id="{4AC3B847-5419-F041-8E00-926CEC2FA1AE}"/>
                    </a:ext>
                  </a:extLst>
                </p14:cNvPr>
                <p14:cNvContentPartPr/>
                <p14:nvPr/>
              </p14:nvContentPartPr>
              <p14:xfrm>
                <a:off x="7811136" y="5626728"/>
                <a:ext cx="295560" cy="453600"/>
              </p14:xfrm>
            </p:contentPart>
          </mc:Choice>
          <mc:Fallback>
            <p:pic>
              <p:nvPicPr>
                <p:cNvPr id="255" name="Ink 254">
                  <a:extLst>
                    <a:ext uri="{FF2B5EF4-FFF2-40B4-BE49-F238E27FC236}">
                      <a16:creationId xmlns:a16="http://schemas.microsoft.com/office/drawing/2014/main" id="{4AC3B847-5419-F041-8E00-926CEC2FA1AE}"/>
                    </a:ext>
                  </a:extLst>
                </p:cNvPr>
                <p:cNvPicPr/>
                <p:nvPr/>
              </p:nvPicPr>
              <p:blipFill>
                <a:blip r:embed="rId269"/>
                <a:stretch>
                  <a:fillRect/>
                </a:stretch>
              </p:blipFill>
              <p:spPr>
                <a:xfrm>
                  <a:off x="7803576" y="5619168"/>
                  <a:ext cx="31068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56" name="Ink 255">
                  <a:extLst>
                    <a:ext uri="{FF2B5EF4-FFF2-40B4-BE49-F238E27FC236}">
                      <a16:creationId xmlns:a16="http://schemas.microsoft.com/office/drawing/2014/main" id="{6F76C643-79EA-6A4A-87E8-0D24C33CA3E7}"/>
                    </a:ext>
                  </a:extLst>
                </p14:cNvPr>
                <p14:cNvContentPartPr/>
                <p14:nvPr/>
              </p14:nvContentPartPr>
              <p14:xfrm>
                <a:off x="8284536" y="5853528"/>
                <a:ext cx="176400" cy="12240"/>
              </p14:xfrm>
            </p:contentPart>
          </mc:Choice>
          <mc:Fallback>
            <p:pic>
              <p:nvPicPr>
                <p:cNvPr id="256" name="Ink 255">
                  <a:extLst>
                    <a:ext uri="{FF2B5EF4-FFF2-40B4-BE49-F238E27FC236}">
                      <a16:creationId xmlns:a16="http://schemas.microsoft.com/office/drawing/2014/main" id="{6F76C643-79EA-6A4A-87E8-0D24C33CA3E7}"/>
                    </a:ext>
                  </a:extLst>
                </p:cNvPr>
                <p:cNvPicPr/>
                <p:nvPr/>
              </p:nvPicPr>
              <p:blipFill>
                <a:blip r:embed="rId271"/>
                <a:stretch>
                  <a:fillRect/>
                </a:stretch>
              </p:blipFill>
              <p:spPr>
                <a:xfrm>
                  <a:off x="8276976" y="5845968"/>
                  <a:ext cx="191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57" name="Ink 256">
                  <a:extLst>
                    <a:ext uri="{FF2B5EF4-FFF2-40B4-BE49-F238E27FC236}">
                      <a16:creationId xmlns:a16="http://schemas.microsoft.com/office/drawing/2014/main" id="{98C49225-D1EC-7D48-8BAD-0C20DD4791A3}"/>
                    </a:ext>
                  </a:extLst>
                </p14:cNvPr>
                <p14:cNvContentPartPr/>
                <p14:nvPr/>
              </p14:nvContentPartPr>
              <p14:xfrm>
                <a:off x="8312256" y="5929128"/>
                <a:ext cx="148320" cy="35280"/>
              </p14:xfrm>
            </p:contentPart>
          </mc:Choice>
          <mc:Fallback>
            <p:pic>
              <p:nvPicPr>
                <p:cNvPr id="257" name="Ink 256">
                  <a:extLst>
                    <a:ext uri="{FF2B5EF4-FFF2-40B4-BE49-F238E27FC236}">
                      <a16:creationId xmlns:a16="http://schemas.microsoft.com/office/drawing/2014/main" id="{98C49225-D1EC-7D48-8BAD-0C20DD4791A3}"/>
                    </a:ext>
                  </a:extLst>
                </p:cNvPr>
                <p:cNvPicPr/>
                <p:nvPr/>
              </p:nvPicPr>
              <p:blipFill>
                <a:blip r:embed="rId273"/>
                <a:stretch>
                  <a:fillRect/>
                </a:stretch>
              </p:blipFill>
              <p:spPr>
                <a:xfrm>
                  <a:off x="8304696" y="5921568"/>
                  <a:ext cx="163440" cy="50400"/>
                </a:xfrm>
                <a:prstGeom prst="rect">
                  <a:avLst/>
                </a:prstGeom>
              </p:spPr>
            </p:pic>
          </mc:Fallback>
        </mc:AlternateContent>
      </p:grpSp>
      <p:grpSp>
        <p:nvGrpSpPr>
          <p:cNvPr id="264" name="Group 263">
            <a:extLst>
              <a:ext uri="{FF2B5EF4-FFF2-40B4-BE49-F238E27FC236}">
                <a16:creationId xmlns:a16="http://schemas.microsoft.com/office/drawing/2014/main" id="{E8D3B62A-DBCA-7340-9218-A3B23A113715}"/>
              </a:ext>
            </a:extLst>
          </p:cNvPr>
          <p:cNvGrpSpPr/>
          <p:nvPr/>
        </p:nvGrpSpPr>
        <p:grpSpPr>
          <a:xfrm>
            <a:off x="8761536" y="5625288"/>
            <a:ext cx="937440" cy="318600"/>
            <a:chOff x="8761536" y="5625288"/>
            <a:chExt cx="937440" cy="318600"/>
          </a:xfrm>
        </p:grpSpPr>
        <mc:AlternateContent xmlns:mc="http://schemas.openxmlformats.org/markup-compatibility/2006">
          <mc:Choice xmlns:p14="http://schemas.microsoft.com/office/powerpoint/2010/main" Requires="p14">
            <p:contentPart p14:bwMode="auto" r:id="rId274">
              <p14:nvContentPartPr>
                <p14:cNvPr id="259" name="Ink 258">
                  <a:extLst>
                    <a:ext uri="{FF2B5EF4-FFF2-40B4-BE49-F238E27FC236}">
                      <a16:creationId xmlns:a16="http://schemas.microsoft.com/office/drawing/2014/main" id="{E625CA38-E1E8-0549-BF59-CEDAFF7E2E29}"/>
                    </a:ext>
                  </a:extLst>
                </p14:cNvPr>
                <p14:cNvContentPartPr/>
                <p14:nvPr/>
              </p14:nvContentPartPr>
              <p14:xfrm>
                <a:off x="8795016" y="5681088"/>
                <a:ext cx="35280" cy="217440"/>
              </p14:xfrm>
            </p:contentPart>
          </mc:Choice>
          <mc:Fallback>
            <p:pic>
              <p:nvPicPr>
                <p:cNvPr id="259" name="Ink 258">
                  <a:extLst>
                    <a:ext uri="{FF2B5EF4-FFF2-40B4-BE49-F238E27FC236}">
                      <a16:creationId xmlns:a16="http://schemas.microsoft.com/office/drawing/2014/main" id="{E625CA38-E1E8-0549-BF59-CEDAFF7E2E29}"/>
                    </a:ext>
                  </a:extLst>
                </p:cNvPr>
                <p:cNvPicPr/>
                <p:nvPr/>
              </p:nvPicPr>
              <p:blipFill>
                <a:blip r:embed="rId275"/>
                <a:stretch>
                  <a:fillRect/>
                </a:stretch>
              </p:blipFill>
              <p:spPr>
                <a:xfrm>
                  <a:off x="8787456" y="5673528"/>
                  <a:ext cx="504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60" name="Ink 259">
                  <a:extLst>
                    <a:ext uri="{FF2B5EF4-FFF2-40B4-BE49-F238E27FC236}">
                      <a16:creationId xmlns:a16="http://schemas.microsoft.com/office/drawing/2014/main" id="{4EC99EDD-14E6-BF43-A9B5-2BEADAB54D3B}"/>
                    </a:ext>
                  </a:extLst>
                </p14:cNvPr>
                <p14:cNvContentPartPr/>
                <p14:nvPr/>
              </p14:nvContentPartPr>
              <p14:xfrm>
                <a:off x="8761536" y="5628888"/>
                <a:ext cx="223200" cy="315000"/>
              </p14:xfrm>
            </p:contentPart>
          </mc:Choice>
          <mc:Fallback>
            <p:pic>
              <p:nvPicPr>
                <p:cNvPr id="260" name="Ink 259">
                  <a:extLst>
                    <a:ext uri="{FF2B5EF4-FFF2-40B4-BE49-F238E27FC236}">
                      <a16:creationId xmlns:a16="http://schemas.microsoft.com/office/drawing/2014/main" id="{4EC99EDD-14E6-BF43-A9B5-2BEADAB54D3B}"/>
                    </a:ext>
                  </a:extLst>
                </p:cNvPr>
                <p:cNvPicPr/>
                <p:nvPr/>
              </p:nvPicPr>
              <p:blipFill>
                <a:blip r:embed="rId277"/>
                <a:stretch>
                  <a:fillRect/>
                </a:stretch>
              </p:blipFill>
              <p:spPr>
                <a:xfrm>
                  <a:off x="8753976" y="5621328"/>
                  <a:ext cx="23832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61" name="Ink 260">
                  <a:extLst>
                    <a:ext uri="{FF2B5EF4-FFF2-40B4-BE49-F238E27FC236}">
                      <a16:creationId xmlns:a16="http://schemas.microsoft.com/office/drawing/2014/main" id="{3825840C-124D-7E42-B24E-3D66CF05E137}"/>
                    </a:ext>
                  </a:extLst>
                </p14:cNvPr>
                <p14:cNvContentPartPr/>
                <p14:nvPr/>
              </p14:nvContentPartPr>
              <p14:xfrm>
                <a:off x="9099936" y="5786928"/>
                <a:ext cx="163800" cy="16920"/>
              </p14:xfrm>
            </p:contentPart>
          </mc:Choice>
          <mc:Fallback>
            <p:pic>
              <p:nvPicPr>
                <p:cNvPr id="261" name="Ink 260">
                  <a:extLst>
                    <a:ext uri="{FF2B5EF4-FFF2-40B4-BE49-F238E27FC236}">
                      <a16:creationId xmlns:a16="http://schemas.microsoft.com/office/drawing/2014/main" id="{3825840C-124D-7E42-B24E-3D66CF05E137}"/>
                    </a:ext>
                  </a:extLst>
                </p:cNvPr>
                <p:cNvPicPr/>
                <p:nvPr/>
              </p:nvPicPr>
              <p:blipFill>
                <a:blip r:embed="rId279"/>
                <a:stretch>
                  <a:fillRect/>
                </a:stretch>
              </p:blipFill>
              <p:spPr>
                <a:xfrm>
                  <a:off x="9092376" y="5779368"/>
                  <a:ext cx="1789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62" name="Ink 261">
                  <a:extLst>
                    <a:ext uri="{FF2B5EF4-FFF2-40B4-BE49-F238E27FC236}">
                      <a16:creationId xmlns:a16="http://schemas.microsoft.com/office/drawing/2014/main" id="{66A9AC27-3D87-884B-9748-F346E6F9A793}"/>
                    </a:ext>
                  </a:extLst>
                </p14:cNvPr>
                <p14:cNvContentPartPr/>
                <p14:nvPr/>
              </p14:nvContentPartPr>
              <p14:xfrm>
                <a:off x="9432936" y="5625288"/>
                <a:ext cx="266040" cy="241560"/>
              </p14:xfrm>
            </p:contentPart>
          </mc:Choice>
          <mc:Fallback>
            <p:pic>
              <p:nvPicPr>
                <p:cNvPr id="262" name="Ink 261">
                  <a:extLst>
                    <a:ext uri="{FF2B5EF4-FFF2-40B4-BE49-F238E27FC236}">
                      <a16:creationId xmlns:a16="http://schemas.microsoft.com/office/drawing/2014/main" id="{66A9AC27-3D87-884B-9748-F346E6F9A793}"/>
                    </a:ext>
                  </a:extLst>
                </p:cNvPr>
                <p:cNvPicPr/>
                <p:nvPr/>
              </p:nvPicPr>
              <p:blipFill>
                <a:blip r:embed="rId281"/>
                <a:stretch>
                  <a:fillRect/>
                </a:stretch>
              </p:blipFill>
              <p:spPr>
                <a:xfrm>
                  <a:off x="9425376" y="5617728"/>
                  <a:ext cx="280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63" name="Ink 262">
                  <a:extLst>
                    <a:ext uri="{FF2B5EF4-FFF2-40B4-BE49-F238E27FC236}">
                      <a16:creationId xmlns:a16="http://schemas.microsoft.com/office/drawing/2014/main" id="{6AD8F209-64AA-C44F-97BC-03023794EB9A}"/>
                    </a:ext>
                  </a:extLst>
                </p14:cNvPr>
                <p14:cNvContentPartPr/>
                <p14:nvPr/>
              </p14:nvContentPartPr>
              <p14:xfrm>
                <a:off x="9413496" y="5764968"/>
                <a:ext cx="187200" cy="24120"/>
              </p14:xfrm>
            </p:contentPart>
          </mc:Choice>
          <mc:Fallback>
            <p:pic>
              <p:nvPicPr>
                <p:cNvPr id="263" name="Ink 262">
                  <a:extLst>
                    <a:ext uri="{FF2B5EF4-FFF2-40B4-BE49-F238E27FC236}">
                      <a16:creationId xmlns:a16="http://schemas.microsoft.com/office/drawing/2014/main" id="{6AD8F209-64AA-C44F-97BC-03023794EB9A}"/>
                    </a:ext>
                  </a:extLst>
                </p:cNvPr>
                <p:cNvPicPr/>
                <p:nvPr/>
              </p:nvPicPr>
              <p:blipFill>
                <a:blip r:embed="rId283"/>
                <a:stretch>
                  <a:fillRect/>
                </a:stretch>
              </p:blipFill>
              <p:spPr>
                <a:xfrm>
                  <a:off x="9405936" y="5757408"/>
                  <a:ext cx="202320" cy="39240"/>
                </a:xfrm>
                <a:prstGeom prst="rect">
                  <a:avLst/>
                </a:prstGeom>
              </p:spPr>
            </p:pic>
          </mc:Fallback>
        </mc:AlternateContent>
      </p:grpSp>
    </p:spTree>
    <p:extLst>
      <p:ext uri="{BB962C8B-B14F-4D97-AF65-F5344CB8AC3E}">
        <p14:creationId xmlns:p14="http://schemas.microsoft.com/office/powerpoint/2010/main" val="370533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9CD6-88A5-0C49-9D18-FA8247D56E96}"/>
              </a:ext>
            </a:extLst>
          </p:cNvPr>
          <p:cNvSpPr>
            <a:spLocks noGrp="1"/>
          </p:cNvSpPr>
          <p:nvPr>
            <p:ph type="title"/>
          </p:nvPr>
        </p:nvSpPr>
        <p:spPr/>
        <p:txBody>
          <a:bodyPr/>
          <a:lstStyle/>
          <a:p>
            <a:r>
              <a:rPr lang="en-GB" dirty="0"/>
              <a:t>Why Is Convolution on Irregular Domains More Difficult?</a:t>
            </a:r>
          </a:p>
        </p:txBody>
      </p:sp>
      <p:sp>
        <p:nvSpPr>
          <p:cNvPr id="4" name="Rectangle 3">
            <a:extLst>
              <a:ext uri="{FF2B5EF4-FFF2-40B4-BE49-F238E27FC236}">
                <a16:creationId xmlns:a16="http://schemas.microsoft.com/office/drawing/2014/main" id="{6382DE34-A08D-7841-A28D-4295AA6700C8}"/>
              </a:ext>
            </a:extLst>
          </p:cNvPr>
          <p:cNvSpPr/>
          <p:nvPr/>
        </p:nvSpPr>
        <p:spPr>
          <a:xfrm>
            <a:off x="2168880" y="2113286"/>
            <a:ext cx="3291840" cy="3291840"/>
          </a:xfrm>
          <a:prstGeom prst="rect">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s-ES">
              <a:solidFill>
                <a:srgbClr val="000000"/>
              </a:solidFill>
            </a:endParaRPr>
          </a:p>
        </p:txBody>
      </p:sp>
      <p:cxnSp>
        <p:nvCxnSpPr>
          <p:cNvPr id="5" name="Straight Connector 4">
            <a:extLst>
              <a:ext uri="{FF2B5EF4-FFF2-40B4-BE49-F238E27FC236}">
                <a16:creationId xmlns:a16="http://schemas.microsoft.com/office/drawing/2014/main" id="{4F8CFDCF-81AE-874B-9687-2C274E0C6EBC}"/>
              </a:ext>
            </a:extLst>
          </p:cNvPr>
          <p:cNvCxnSpPr/>
          <p:nvPr/>
        </p:nvCxnSpPr>
        <p:spPr>
          <a:xfrm>
            <a:off x="2645229"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E8C145-FBEB-8342-AA31-76FDDF05BC85}"/>
              </a:ext>
            </a:extLst>
          </p:cNvPr>
          <p:cNvCxnSpPr/>
          <p:nvPr/>
        </p:nvCxnSpPr>
        <p:spPr>
          <a:xfrm>
            <a:off x="3570516"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B3DD1F-37AA-1746-9CA8-CCC16FECEF91}"/>
              </a:ext>
            </a:extLst>
          </p:cNvPr>
          <p:cNvCxnSpPr/>
          <p:nvPr/>
        </p:nvCxnSpPr>
        <p:spPr>
          <a:xfrm>
            <a:off x="4060373"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1D4CB6-E3FA-9E43-911B-83C054988F9B}"/>
              </a:ext>
            </a:extLst>
          </p:cNvPr>
          <p:cNvCxnSpPr/>
          <p:nvPr/>
        </p:nvCxnSpPr>
        <p:spPr>
          <a:xfrm>
            <a:off x="4528457"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D91956-F479-2F47-AB79-689BBA86BD8D}"/>
              </a:ext>
            </a:extLst>
          </p:cNvPr>
          <p:cNvCxnSpPr/>
          <p:nvPr/>
        </p:nvCxnSpPr>
        <p:spPr>
          <a:xfrm>
            <a:off x="5007429"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CBC8D93-3FC6-524A-949E-5E75CC0C829D}"/>
              </a:ext>
            </a:extLst>
          </p:cNvPr>
          <p:cNvCxnSpPr/>
          <p:nvPr/>
        </p:nvCxnSpPr>
        <p:spPr>
          <a:xfrm>
            <a:off x="3124202"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474B46-D7FC-9B4D-B1B7-43A581AA113F}"/>
              </a:ext>
            </a:extLst>
          </p:cNvPr>
          <p:cNvCxnSpPr>
            <a:cxnSpLocks/>
          </p:cNvCxnSpPr>
          <p:nvPr/>
        </p:nvCxnSpPr>
        <p:spPr>
          <a:xfrm>
            <a:off x="2168880" y="2590800"/>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A1B8B86-0AC4-F946-8E35-BF136DDA4E6B}"/>
              </a:ext>
            </a:extLst>
          </p:cNvPr>
          <p:cNvCxnSpPr>
            <a:cxnSpLocks/>
          </p:cNvCxnSpPr>
          <p:nvPr/>
        </p:nvCxnSpPr>
        <p:spPr>
          <a:xfrm>
            <a:off x="2168880" y="3037113"/>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8AABCC-F0C1-564E-85EC-746D1860D374}"/>
              </a:ext>
            </a:extLst>
          </p:cNvPr>
          <p:cNvCxnSpPr>
            <a:cxnSpLocks/>
          </p:cNvCxnSpPr>
          <p:nvPr/>
        </p:nvCxnSpPr>
        <p:spPr>
          <a:xfrm>
            <a:off x="2198261" y="3948645"/>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BF4A60-1E64-C24A-BC01-9CAB4B2C7C9F}"/>
              </a:ext>
            </a:extLst>
          </p:cNvPr>
          <p:cNvCxnSpPr>
            <a:cxnSpLocks/>
          </p:cNvCxnSpPr>
          <p:nvPr/>
        </p:nvCxnSpPr>
        <p:spPr>
          <a:xfrm>
            <a:off x="2168880" y="4398641"/>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29D84F-02FA-034F-8384-224002B5A6DE}"/>
              </a:ext>
            </a:extLst>
          </p:cNvPr>
          <p:cNvCxnSpPr>
            <a:cxnSpLocks/>
          </p:cNvCxnSpPr>
          <p:nvPr/>
        </p:nvCxnSpPr>
        <p:spPr>
          <a:xfrm>
            <a:off x="2168880" y="4850165"/>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E4CE20-3439-5146-8DB9-3AF23C78292F}"/>
              </a:ext>
            </a:extLst>
          </p:cNvPr>
          <p:cNvCxnSpPr>
            <a:cxnSpLocks/>
          </p:cNvCxnSpPr>
          <p:nvPr/>
        </p:nvCxnSpPr>
        <p:spPr>
          <a:xfrm>
            <a:off x="2168880" y="3516084"/>
            <a:ext cx="329184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0239F5-DAE9-0540-A9F3-BA8F356684EA}"/>
              </a:ext>
            </a:extLst>
          </p:cNvPr>
          <p:cNvSpPr txBox="1"/>
          <p:nvPr/>
        </p:nvSpPr>
        <p:spPr>
          <a:xfrm>
            <a:off x="2701482" y="5784005"/>
            <a:ext cx="2226635" cy="369332"/>
          </a:xfrm>
          <a:prstGeom prst="rect">
            <a:avLst/>
          </a:prstGeom>
          <a:noFill/>
        </p:spPr>
        <p:txBody>
          <a:bodyPr wrap="none" rtlCol="0">
            <a:spAutoFit/>
          </a:bodyPr>
          <a:lstStyle/>
          <a:p>
            <a:r>
              <a:rPr lang="en-GB" dirty="0"/>
              <a:t>Grid of pixels: regular</a:t>
            </a:r>
          </a:p>
        </p:txBody>
      </p:sp>
      <p:grpSp>
        <p:nvGrpSpPr>
          <p:cNvPr id="18" name="Group 17">
            <a:extLst>
              <a:ext uri="{FF2B5EF4-FFF2-40B4-BE49-F238E27FC236}">
                <a16:creationId xmlns:a16="http://schemas.microsoft.com/office/drawing/2014/main" id="{7F16E521-636C-3148-928C-9A7A678499A4}"/>
              </a:ext>
            </a:extLst>
          </p:cNvPr>
          <p:cNvGrpSpPr/>
          <p:nvPr/>
        </p:nvGrpSpPr>
        <p:grpSpPr>
          <a:xfrm>
            <a:off x="2408725" y="2366702"/>
            <a:ext cx="1014840" cy="933480"/>
            <a:chOff x="2408725" y="2366702"/>
            <a:chExt cx="1014840" cy="93348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A8248C1A-FE37-B240-A31D-6CFBAFE17864}"/>
                    </a:ext>
                  </a:extLst>
                </p14:cNvPr>
                <p14:cNvContentPartPr/>
                <p14:nvPr/>
              </p14:nvContentPartPr>
              <p14:xfrm>
                <a:off x="2840365" y="2422142"/>
                <a:ext cx="45360" cy="388080"/>
              </p14:xfrm>
            </p:contentPart>
          </mc:Choice>
          <mc:Fallback>
            <p:pic>
              <p:nvPicPr>
                <p:cNvPr id="19" name="Ink 18">
                  <a:extLst>
                    <a:ext uri="{FF2B5EF4-FFF2-40B4-BE49-F238E27FC236}">
                      <a16:creationId xmlns:a16="http://schemas.microsoft.com/office/drawing/2014/main" id="{A8248C1A-FE37-B240-A31D-6CFBAFE17864}"/>
                    </a:ext>
                  </a:extLst>
                </p:cNvPr>
                <p:cNvPicPr/>
                <p:nvPr/>
              </p:nvPicPr>
              <p:blipFill>
                <a:blip r:embed="rId3"/>
                <a:stretch>
                  <a:fillRect/>
                </a:stretch>
              </p:blipFill>
              <p:spPr>
                <a:xfrm>
                  <a:off x="2832805" y="2414582"/>
                  <a:ext cx="601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ECA11863-55DB-0A4B-917E-1A07BDB6D55A}"/>
                    </a:ext>
                  </a:extLst>
                </p14:cNvPr>
                <p14:cNvContentPartPr/>
                <p14:nvPr/>
              </p14:nvContentPartPr>
              <p14:xfrm>
                <a:off x="2741725" y="2366702"/>
                <a:ext cx="213120" cy="182880"/>
              </p14:xfrm>
            </p:contentPart>
          </mc:Choice>
          <mc:Fallback>
            <p:pic>
              <p:nvPicPr>
                <p:cNvPr id="20" name="Ink 19">
                  <a:extLst>
                    <a:ext uri="{FF2B5EF4-FFF2-40B4-BE49-F238E27FC236}">
                      <a16:creationId xmlns:a16="http://schemas.microsoft.com/office/drawing/2014/main" id="{ECA11863-55DB-0A4B-917E-1A07BDB6D55A}"/>
                    </a:ext>
                  </a:extLst>
                </p:cNvPr>
                <p:cNvPicPr/>
                <p:nvPr/>
              </p:nvPicPr>
              <p:blipFill>
                <a:blip r:embed="rId5"/>
                <a:stretch>
                  <a:fillRect/>
                </a:stretch>
              </p:blipFill>
              <p:spPr>
                <a:xfrm>
                  <a:off x="2734165" y="2359142"/>
                  <a:ext cx="228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C82EE65A-13DC-8349-B422-FB647B1B9D2C}"/>
                    </a:ext>
                  </a:extLst>
                </p14:cNvPr>
                <p14:cNvContentPartPr/>
                <p14:nvPr/>
              </p14:nvContentPartPr>
              <p14:xfrm>
                <a:off x="2845765" y="2746502"/>
                <a:ext cx="445320" cy="139320"/>
              </p14:xfrm>
            </p:contentPart>
          </mc:Choice>
          <mc:Fallback>
            <p:pic>
              <p:nvPicPr>
                <p:cNvPr id="21" name="Ink 20">
                  <a:extLst>
                    <a:ext uri="{FF2B5EF4-FFF2-40B4-BE49-F238E27FC236}">
                      <a16:creationId xmlns:a16="http://schemas.microsoft.com/office/drawing/2014/main" id="{C82EE65A-13DC-8349-B422-FB647B1B9D2C}"/>
                    </a:ext>
                  </a:extLst>
                </p:cNvPr>
                <p:cNvPicPr/>
                <p:nvPr/>
              </p:nvPicPr>
              <p:blipFill>
                <a:blip r:embed="rId7"/>
                <a:stretch>
                  <a:fillRect/>
                </a:stretch>
              </p:blipFill>
              <p:spPr>
                <a:xfrm>
                  <a:off x="2838205" y="2738942"/>
                  <a:ext cx="4604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24932DE1-B02F-2842-A05B-04686E7B905E}"/>
                    </a:ext>
                  </a:extLst>
                </p14:cNvPr>
                <p14:cNvContentPartPr/>
                <p14:nvPr/>
              </p14:nvContentPartPr>
              <p14:xfrm>
                <a:off x="3233845" y="2651822"/>
                <a:ext cx="189720" cy="202320"/>
              </p14:xfrm>
            </p:contentPart>
          </mc:Choice>
          <mc:Fallback>
            <p:pic>
              <p:nvPicPr>
                <p:cNvPr id="22" name="Ink 21">
                  <a:extLst>
                    <a:ext uri="{FF2B5EF4-FFF2-40B4-BE49-F238E27FC236}">
                      <a16:creationId xmlns:a16="http://schemas.microsoft.com/office/drawing/2014/main" id="{24932DE1-B02F-2842-A05B-04686E7B905E}"/>
                    </a:ext>
                  </a:extLst>
                </p:cNvPr>
                <p:cNvPicPr/>
                <p:nvPr/>
              </p:nvPicPr>
              <p:blipFill>
                <a:blip r:embed="rId9"/>
                <a:stretch>
                  <a:fillRect/>
                </a:stretch>
              </p:blipFill>
              <p:spPr>
                <a:xfrm>
                  <a:off x="3226285" y="2644262"/>
                  <a:ext cx="204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D085EB59-A114-F14E-ACA4-D5383D571A55}"/>
                    </a:ext>
                  </a:extLst>
                </p14:cNvPr>
                <p14:cNvContentPartPr/>
                <p14:nvPr/>
              </p14:nvContentPartPr>
              <p14:xfrm>
                <a:off x="2847925" y="2855942"/>
                <a:ext cx="52200" cy="407880"/>
              </p14:xfrm>
            </p:contentPart>
          </mc:Choice>
          <mc:Fallback>
            <p:pic>
              <p:nvPicPr>
                <p:cNvPr id="23" name="Ink 22">
                  <a:extLst>
                    <a:ext uri="{FF2B5EF4-FFF2-40B4-BE49-F238E27FC236}">
                      <a16:creationId xmlns:a16="http://schemas.microsoft.com/office/drawing/2014/main" id="{D085EB59-A114-F14E-ACA4-D5383D571A55}"/>
                    </a:ext>
                  </a:extLst>
                </p:cNvPr>
                <p:cNvPicPr/>
                <p:nvPr/>
              </p:nvPicPr>
              <p:blipFill>
                <a:blip r:embed="rId11"/>
                <a:stretch>
                  <a:fillRect/>
                </a:stretch>
              </p:blipFill>
              <p:spPr>
                <a:xfrm>
                  <a:off x="2840365" y="2848382"/>
                  <a:ext cx="673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45D6EC30-EFDB-1D48-888B-E83E695354DE}"/>
                    </a:ext>
                  </a:extLst>
                </p14:cNvPr>
                <p14:cNvContentPartPr/>
                <p14:nvPr/>
              </p14:nvContentPartPr>
              <p14:xfrm>
                <a:off x="2762965" y="3130622"/>
                <a:ext cx="248760" cy="169560"/>
              </p14:xfrm>
            </p:contentPart>
          </mc:Choice>
          <mc:Fallback>
            <p:pic>
              <p:nvPicPr>
                <p:cNvPr id="24" name="Ink 23">
                  <a:extLst>
                    <a:ext uri="{FF2B5EF4-FFF2-40B4-BE49-F238E27FC236}">
                      <a16:creationId xmlns:a16="http://schemas.microsoft.com/office/drawing/2014/main" id="{45D6EC30-EFDB-1D48-888B-E83E695354DE}"/>
                    </a:ext>
                  </a:extLst>
                </p:cNvPr>
                <p:cNvPicPr/>
                <p:nvPr/>
              </p:nvPicPr>
              <p:blipFill>
                <a:blip r:embed="rId13"/>
                <a:stretch>
                  <a:fillRect/>
                </a:stretch>
              </p:blipFill>
              <p:spPr>
                <a:xfrm>
                  <a:off x="2755405" y="3123062"/>
                  <a:ext cx="2638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205FAB45-3FA5-AD45-BC59-B38FD1499003}"/>
                    </a:ext>
                  </a:extLst>
                </p14:cNvPr>
                <p14:cNvContentPartPr/>
                <p14:nvPr/>
              </p14:nvContentPartPr>
              <p14:xfrm>
                <a:off x="2495485" y="2800862"/>
                <a:ext cx="316080" cy="96480"/>
              </p14:xfrm>
            </p:contentPart>
          </mc:Choice>
          <mc:Fallback>
            <p:pic>
              <p:nvPicPr>
                <p:cNvPr id="25" name="Ink 24">
                  <a:extLst>
                    <a:ext uri="{FF2B5EF4-FFF2-40B4-BE49-F238E27FC236}">
                      <a16:creationId xmlns:a16="http://schemas.microsoft.com/office/drawing/2014/main" id="{205FAB45-3FA5-AD45-BC59-B38FD1499003}"/>
                    </a:ext>
                  </a:extLst>
                </p:cNvPr>
                <p:cNvPicPr/>
                <p:nvPr/>
              </p:nvPicPr>
              <p:blipFill>
                <a:blip r:embed="rId15"/>
                <a:stretch>
                  <a:fillRect/>
                </a:stretch>
              </p:blipFill>
              <p:spPr>
                <a:xfrm>
                  <a:off x="2487925" y="2793302"/>
                  <a:ext cx="3308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D90F90EE-9ED4-6F47-BD85-AE5CEA6FE8D7}"/>
                    </a:ext>
                  </a:extLst>
                </p14:cNvPr>
                <p14:cNvContentPartPr/>
                <p14:nvPr/>
              </p14:nvContentPartPr>
              <p14:xfrm>
                <a:off x="2408725" y="2799782"/>
                <a:ext cx="138960" cy="188280"/>
              </p14:xfrm>
            </p:contentPart>
          </mc:Choice>
          <mc:Fallback>
            <p:pic>
              <p:nvPicPr>
                <p:cNvPr id="26" name="Ink 25">
                  <a:extLst>
                    <a:ext uri="{FF2B5EF4-FFF2-40B4-BE49-F238E27FC236}">
                      <a16:creationId xmlns:a16="http://schemas.microsoft.com/office/drawing/2014/main" id="{D90F90EE-9ED4-6F47-BD85-AE5CEA6FE8D7}"/>
                    </a:ext>
                  </a:extLst>
                </p:cNvPr>
                <p:cNvPicPr/>
                <p:nvPr/>
              </p:nvPicPr>
              <p:blipFill>
                <a:blip r:embed="rId17"/>
                <a:stretch>
                  <a:fillRect/>
                </a:stretch>
              </p:blipFill>
              <p:spPr>
                <a:xfrm>
                  <a:off x="2401165" y="2792222"/>
                  <a:ext cx="153720" cy="203400"/>
                </a:xfrm>
                <a:prstGeom prst="rect">
                  <a:avLst/>
                </a:prstGeom>
              </p:spPr>
            </p:pic>
          </mc:Fallback>
        </mc:AlternateContent>
      </p:grpSp>
      <p:grpSp>
        <p:nvGrpSpPr>
          <p:cNvPr id="27" name="Group 26">
            <a:extLst>
              <a:ext uri="{FF2B5EF4-FFF2-40B4-BE49-F238E27FC236}">
                <a16:creationId xmlns:a16="http://schemas.microsoft.com/office/drawing/2014/main" id="{CD9E117C-ED29-E04B-A6E3-51AE9AE9552D}"/>
              </a:ext>
            </a:extLst>
          </p:cNvPr>
          <p:cNvGrpSpPr/>
          <p:nvPr/>
        </p:nvGrpSpPr>
        <p:grpSpPr>
          <a:xfrm>
            <a:off x="7280361" y="2113286"/>
            <a:ext cx="3376080" cy="3124800"/>
            <a:chOff x="7427845" y="1647062"/>
            <a:chExt cx="3376080" cy="3124800"/>
          </a:xfrm>
        </p:grpSpPr>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A1798D0C-307A-704B-B2C0-E381D57A3CA4}"/>
                    </a:ext>
                  </a:extLst>
                </p14:cNvPr>
                <p14:cNvContentPartPr/>
                <p14:nvPr/>
              </p14:nvContentPartPr>
              <p14:xfrm>
                <a:off x="7685605" y="1647062"/>
                <a:ext cx="2420640" cy="150480"/>
              </p14:xfrm>
            </p:contentPart>
          </mc:Choice>
          <mc:Fallback>
            <p:pic>
              <p:nvPicPr>
                <p:cNvPr id="28" name="Ink 27">
                  <a:extLst>
                    <a:ext uri="{FF2B5EF4-FFF2-40B4-BE49-F238E27FC236}">
                      <a16:creationId xmlns:a16="http://schemas.microsoft.com/office/drawing/2014/main" id="{A1798D0C-307A-704B-B2C0-E381D57A3CA4}"/>
                    </a:ext>
                  </a:extLst>
                </p:cNvPr>
                <p:cNvPicPr/>
                <p:nvPr/>
              </p:nvPicPr>
              <p:blipFill>
                <a:blip r:embed="rId19"/>
                <a:stretch>
                  <a:fillRect/>
                </a:stretch>
              </p:blipFill>
              <p:spPr>
                <a:xfrm>
                  <a:off x="7678045" y="1639502"/>
                  <a:ext cx="2435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1E5E4243-7FA5-6642-B2B1-12E47336AAD4}"/>
                    </a:ext>
                  </a:extLst>
                </p14:cNvPr>
                <p14:cNvContentPartPr/>
                <p14:nvPr/>
              </p14:nvContentPartPr>
              <p14:xfrm>
                <a:off x="9797005" y="2004182"/>
                <a:ext cx="532440" cy="778680"/>
              </p14:xfrm>
            </p:contentPart>
          </mc:Choice>
          <mc:Fallback>
            <p:pic>
              <p:nvPicPr>
                <p:cNvPr id="29" name="Ink 28">
                  <a:extLst>
                    <a:ext uri="{FF2B5EF4-FFF2-40B4-BE49-F238E27FC236}">
                      <a16:creationId xmlns:a16="http://schemas.microsoft.com/office/drawing/2014/main" id="{1E5E4243-7FA5-6642-B2B1-12E47336AAD4}"/>
                    </a:ext>
                  </a:extLst>
                </p:cNvPr>
                <p:cNvPicPr/>
                <p:nvPr/>
              </p:nvPicPr>
              <p:blipFill>
                <a:blip r:embed="rId21"/>
                <a:stretch>
                  <a:fillRect/>
                </a:stretch>
              </p:blipFill>
              <p:spPr>
                <a:xfrm>
                  <a:off x="9789445" y="1996622"/>
                  <a:ext cx="547560" cy="793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6AFA302C-FBFF-1D4D-BF0F-D7E403659A81}"/>
                    </a:ext>
                  </a:extLst>
                </p14:cNvPr>
                <p14:cNvContentPartPr/>
                <p14:nvPr/>
              </p14:nvContentPartPr>
              <p14:xfrm>
                <a:off x="7427845" y="2061062"/>
                <a:ext cx="201240" cy="1050120"/>
              </p14:xfrm>
            </p:contentPart>
          </mc:Choice>
          <mc:Fallback>
            <p:pic>
              <p:nvPicPr>
                <p:cNvPr id="30" name="Ink 29">
                  <a:extLst>
                    <a:ext uri="{FF2B5EF4-FFF2-40B4-BE49-F238E27FC236}">
                      <a16:creationId xmlns:a16="http://schemas.microsoft.com/office/drawing/2014/main" id="{6AFA302C-FBFF-1D4D-BF0F-D7E403659A81}"/>
                    </a:ext>
                  </a:extLst>
                </p:cNvPr>
                <p:cNvPicPr/>
                <p:nvPr/>
              </p:nvPicPr>
              <p:blipFill>
                <a:blip r:embed="rId23"/>
                <a:stretch>
                  <a:fillRect/>
                </a:stretch>
              </p:blipFill>
              <p:spPr>
                <a:xfrm>
                  <a:off x="7420285" y="2053862"/>
                  <a:ext cx="216360" cy="1065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FF01F518-8EFE-ED4E-846C-39E57A2C41A0}"/>
                    </a:ext>
                  </a:extLst>
                </p14:cNvPr>
                <p14:cNvContentPartPr/>
                <p14:nvPr/>
              </p14:nvContentPartPr>
              <p14:xfrm>
                <a:off x="8028325" y="3464702"/>
                <a:ext cx="1053360" cy="853920"/>
              </p14:xfrm>
            </p:contentPart>
          </mc:Choice>
          <mc:Fallback>
            <p:pic>
              <p:nvPicPr>
                <p:cNvPr id="31" name="Ink 30">
                  <a:extLst>
                    <a:ext uri="{FF2B5EF4-FFF2-40B4-BE49-F238E27FC236}">
                      <a16:creationId xmlns:a16="http://schemas.microsoft.com/office/drawing/2014/main" id="{FF01F518-8EFE-ED4E-846C-39E57A2C41A0}"/>
                    </a:ext>
                  </a:extLst>
                </p:cNvPr>
                <p:cNvPicPr/>
                <p:nvPr/>
              </p:nvPicPr>
              <p:blipFill>
                <a:blip r:embed="rId25"/>
                <a:stretch>
                  <a:fillRect/>
                </a:stretch>
              </p:blipFill>
              <p:spPr>
                <a:xfrm>
                  <a:off x="8020765" y="3457502"/>
                  <a:ext cx="1068480" cy="869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55F033C4-F5C0-4B4C-ADE1-88F0DCBF4B6D}"/>
                    </a:ext>
                  </a:extLst>
                </p14:cNvPr>
                <p14:cNvContentPartPr/>
                <p14:nvPr/>
              </p14:nvContentPartPr>
              <p14:xfrm>
                <a:off x="9281845" y="3385142"/>
                <a:ext cx="421920" cy="1135080"/>
              </p14:xfrm>
            </p:contentPart>
          </mc:Choice>
          <mc:Fallback>
            <p:pic>
              <p:nvPicPr>
                <p:cNvPr id="32" name="Ink 31">
                  <a:extLst>
                    <a:ext uri="{FF2B5EF4-FFF2-40B4-BE49-F238E27FC236}">
                      <a16:creationId xmlns:a16="http://schemas.microsoft.com/office/drawing/2014/main" id="{55F033C4-F5C0-4B4C-ADE1-88F0DCBF4B6D}"/>
                    </a:ext>
                  </a:extLst>
                </p:cNvPr>
                <p:cNvPicPr/>
                <p:nvPr/>
              </p:nvPicPr>
              <p:blipFill>
                <a:blip r:embed="rId27"/>
                <a:stretch>
                  <a:fillRect/>
                </a:stretch>
              </p:blipFill>
              <p:spPr>
                <a:xfrm>
                  <a:off x="9274285" y="3377582"/>
                  <a:ext cx="437040" cy="1150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094D8A25-67BA-5E46-9A1C-1A176711C825}"/>
                    </a:ext>
                  </a:extLst>
                </p14:cNvPr>
                <p14:cNvContentPartPr/>
                <p14:nvPr/>
              </p14:nvContentPartPr>
              <p14:xfrm>
                <a:off x="7582285" y="1903742"/>
                <a:ext cx="1917000" cy="1042560"/>
              </p14:xfrm>
            </p:contentPart>
          </mc:Choice>
          <mc:Fallback>
            <p:pic>
              <p:nvPicPr>
                <p:cNvPr id="33" name="Ink 32">
                  <a:extLst>
                    <a:ext uri="{FF2B5EF4-FFF2-40B4-BE49-F238E27FC236}">
                      <a16:creationId xmlns:a16="http://schemas.microsoft.com/office/drawing/2014/main" id="{094D8A25-67BA-5E46-9A1C-1A176711C825}"/>
                    </a:ext>
                  </a:extLst>
                </p:cNvPr>
                <p:cNvPicPr/>
                <p:nvPr/>
              </p:nvPicPr>
              <p:blipFill>
                <a:blip r:embed="rId29"/>
                <a:stretch>
                  <a:fillRect/>
                </a:stretch>
              </p:blipFill>
              <p:spPr>
                <a:xfrm>
                  <a:off x="7574725" y="1896182"/>
                  <a:ext cx="1932120" cy="1057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C4A0F0BA-F145-A64B-8525-8C19014F43A6}"/>
                    </a:ext>
                  </a:extLst>
                </p14:cNvPr>
                <p14:cNvContentPartPr/>
                <p14:nvPr/>
              </p14:nvContentPartPr>
              <p14:xfrm>
                <a:off x="7657885" y="4611662"/>
                <a:ext cx="1106280" cy="160200"/>
              </p14:xfrm>
            </p:contentPart>
          </mc:Choice>
          <mc:Fallback>
            <p:pic>
              <p:nvPicPr>
                <p:cNvPr id="34" name="Ink 33">
                  <a:extLst>
                    <a:ext uri="{FF2B5EF4-FFF2-40B4-BE49-F238E27FC236}">
                      <a16:creationId xmlns:a16="http://schemas.microsoft.com/office/drawing/2014/main" id="{C4A0F0BA-F145-A64B-8525-8C19014F43A6}"/>
                    </a:ext>
                  </a:extLst>
                </p:cNvPr>
                <p:cNvPicPr/>
                <p:nvPr/>
              </p:nvPicPr>
              <p:blipFill>
                <a:blip r:embed="rId31"/>
                <a:stretch>
                  <a:fillRect/>
                </a:stretch>
              </p:blipFill>
              <p:spPr>
                <a:xfrm>
                  <a:off x="7650325" y="4604102"/>
                  <a:ext cx="1121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496E301D-79D8-4A44-A007-197A6E52A39E}"/>
                    </a:ext>
                  </a:extLst>
                </p14:cNvPr>
                <p14:cNvContentPartPr/>
                <p14:nvPr/>
              </p14:nvContentPartPr>
              <p14:xfrm>
                <a:off x="7469605" y="3690782"/>
                <a:ext cx="203760" cy="877320"/>
              </p14:xfrm>
            </p:contentPart>
          </mc:Choice>
          <mc:Fallback>
            <p:pic>
              <p:nvPicPr>
                <p:cNvPr id="35" name="Ink 34">
                  <a:extLst>
                    <a:ext uri="{FF2B5EF4-FFF2-40B4-BE49-F238E27FC236}">
                      <a16:creationId xmlns:a16="http://schemas.microsoft.com/office/drawing/2014/main" id="{496E301D-79D8-4A44-A007-197A6E52A39E}"/>
                    </a:ext>
                  </a:extLst>
                </p:cNvPr>
                <p:cNvPicPr/>
                <p:nvPr/>
              </p:nvPicPr>
              <p:blipFill>
                <a:blip r:embed="rId33"/>
                <a:stretch>
                  <a:fillRect/>
                </a:stretch>
              </p:blipFill>
              <p:spPr>
                <a:xfrm>
                  <a:off x="7462045" y="3683222"/>
                  <a:ext cx="218880" cy="892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33044E25-9937-1B42-B2AD-A183914E2CFE}"/>
                    </a:ext>
                  </a:extLst>
                </p14:cNvPr>
                <p14:cNvContentPartPr/>
                <p14:nvPr/>
              </p14:nvContentPartPr>
              <p14:xfrm>
                <a:off x="7926445" y="3475142"/>
                <a:ext cx="142200" cy="27000"/>
              </p14:xfrm>
            </p:contentPart>
          </mc:Choice>
          <mc:Fallback>
            <p:pic>
              <p:nvPicPr>
                <p:cNvPr id="36" name="Ink 35">
                  <a:extLst>
                    <a:ext uri="{FF2B5EF4-FFF2-40B4-BE49-F238E27FC236}">
                      <a16:creationId xmlns:a16="http://schemas.microsoft.com/office/drawing/2014/main" id="{33044E25-9937-1B42-B2AD-A183914E2CFE}"/>
                    </a:ext>
                  </a:extLst>
                </p:cNvPr>
                <p:cNvPicPr/>
                <p:nvPr/>
              </p:nvPicPr>
              <p:blipFill>
                <a:blip r:embed="rId35"/>
                <a:stretch>
                  <a:fillRect/>
                </a:stretch>
              </p:blipFill>
              <p:spPr>
                <a:xfrm>
                  <a:off x="7918885" y="3467582"/>
                  <a:ext cx="1573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Ink 36">
                  <a:extLst>
                    <a:ext uri="{FF2B5EF4-FFF2-40B4-BE49-F238E27FC236}">
                      <a16:creationId xmlns:a16="http://schemas.microsoft.com/office/drawing/2014/main" id="{5F44CEAA-51F6-5747-9AE2-2830489E5E23}"/>
                    </a:ext>
                  </a:extLst>
                </p14:cNvPr>
                <p14:cNvContentPartPr/>
                <p14:nvPr/>
              </p14:nvContentPartPr>
              <p14:xfrm>
                <a:off x="9311725" y="4633262"/>
                <a:ext cx="1084320" cy="101880"/>
              </p14:xfrm>
            </p:contentPart>
          </mc:Choice>
          <mc:Fallback>
            <p:pic>
              <p:nvPicPr>
                <p:cNvPr id="37" name="Ink 36">
                  <a:extLst>
                    <a:ext uri="{FF2B5EF4-FFF2-40B4-BE49-F238E27FC236}">
                      <a16:creationId xmlns:a16="http://schemas.microsoft.com/office/drawing/2014/main" id="{5F44CEAA-51F6-5747-9AE2-2830489E5E23}"/>
                    </a:ext>
                  </a:extLst>
                </p:cNvPr>
                <p:cNvPicPr/>
                <p:nvPr/>
              </p:nvPicPr>
              <p:blipFill>
                <a:blip r:embed="rId37"/>
                <a:stretch>
                  <a:fillRect/>
                </a:stretch>
              </p:blipFill>
              <p:spPr>
                <a:xfrm>
                  <a:off x="9304165" y="4625702"/>
                  <a:ext cx="10994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6816D9EB-9316-D24D-9CC1-98EF09EA6AE5}"/>
                    </a:ext>
                  </a:extLst>
                </p14:cNvPr>
                <p14:cNvContentPartPr/>
                <p14:nvPr/>
              </p14:nvContentPartPr>
              <p14:xfrm>
                <a:off x="10519525" y="1992662"/>
                <a:ext cx="284400" cy="2283840"/>
              </p14:xfrm>
            </p:contentPart>
          </mc:Choice>
          <mc:Fallback>
            <p:pic>
              <p:nvPicPr>
                <p:cNvPr id="38" name="Ink 37">
                  <a:extLst>
                    <a:ext uri="{FF2B5EF4-FFF2-40B4-BE49-F238E27FC236}">
                      <a16:creationId xmlns:a16="http://schemas.microsoft.com/office/drawing/2014/main" id="{6816D9EB-9316-D24D-9CC1-98EF09EA6AE5}"/>
                    </a:ext>
                  </a:extLst>
                </p:cNvPr>
                <p:cNvPicPr/>
                <p:nvPr/>
              </p:nvPicPr>
              <p:blipFill>
                <a:blip r:embed="rId39"/>
                <a:stretch>
                  <a:fillRect/>
                </a:stretch>
              </p:blipFill>
              <p:spPr>
                <a:xfrm>
                  <a:off x="10511965" y="1985462"/>
                  <a:ext cx="299160" cy="2298960"/>
                </a:xfrm>
                <a:prstGeom prst="rect">
                  <a:avLst/>
                </a:prstGeom>
              </p:spPr>
            </p:pic>
          </mc:Fallback>
        </mc:AlternateContent>
      </p:grpSp>
      <p:sp>
        <p:nvSpPr>
          <p:cNvPr id="39" name="Oval 38">
            <a:extLst>
              <a:ext uri="{FF2B5EF4-FFF2-40B4-BE49-F238E27FC236}">
                <a16:creationId xmlns:a16="http://schemas.microsoft.com/office/drawing/2014/main" id="{6FE9F171-03BD-EE4F-BD17-9CAAAB6693FA}"/>
              </a:ext>
            </a:extLst>
          </p:cNvPr>
          <p:cNvSpPr/>
          <p:nvPr/>
        </p:nvSpPr>
        <p:spPr>
          <a:xfrm>
            <a:off x="6918056" y="18570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40" name="Ellipse 78">
            <a:extLst>
              <a:ext uri="{FF2B5EF4-FFF2-40B4-BE49-F238E27FC236}">
                <a16:creationId xmlns:a16="http://schemas.microsoft.com/office/drawing/2014/main" id="{D1011418-53B4-9F44-BCF6-036BC15171E5}"/>
              </a:ext>
            </a:extLst>
          </p:cNvPr>
          <p:cNvSpPr/>
          <p:nvPr/>
        </p:nvSpPr>
        <p:spPr>
          <a:xfrm>
            <a:off x="9906236" y="18570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41" name="Oval 40">
            <a:extLst>
              <a:ext uri="{FF2B5EF4-FFF2-40B4-BE49-F238E27FC236}">
                <a16:creationId xmlns:a16="http://schemas.microsoft.com/office/drawing/2014/main" id="{E3ABA866-46C1-D146-AC99-A6796A7B240C}"/>
              </a:ext>
            </a:extLst>
          </p:cNvPr>
          <p:cNvSpPr/>
          <p:nvPr/>
        </p:nvSpPr>
        <p:spPr>
          <a:xfrm>
            <a:off x="9295316" y="32151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42" name="אליפסה 79">
            <a:extLst>
              <a:ext uri="{FF2B5EF4-FFF2-40B4-BE49-F238E27FC236}">
                <a16:creationId xmlns:a16="http://schemas.microsoft.com/office/drawing/2014/main" id="{A5D712D0-D48B-104A-AAF2-06728075E72C}"/>
              </a:ext>
            </a:extLst>
          </p:cNvPr>
          <p:cNvSpPr/>
          <p:nvPr/>
        </p:nvSpPr>
        <p:spPr>
          <a:xfrm>
            <a:off x="7159796" y="354530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43" name="Ovale 80">
            <a:extLst>
              <a:ext uri="{FF2B5EF4-FFF2-40B4-BE49-F238E27FC236}">
                <a16:creationId xmlns:a16="http://schemas.microsoft.com/office/drawing/2014/main" id="{090E2059-13A4-034C-A78E-BC1A666B2550}"/>
              </a:ext>
            </a:extLst>
          </p:cNvPr>
          <p:cNvSpPr/>
          <p:nvPr/>
        </p:nvSpPr>
        <p:spPr>
          <a:xfrm>
            <a:off x="6918056" y="499250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2</a:t>
            </a:r>
          </a:p>
        </p:txBody>
      </p:sp>
      <p:sp>
        <p:nvSpPr>
          <p:cNvPr id="44" name="Oval 43">
            <a:extLst>
              <a:ext uri="{FF2B5EF4-FFF2-40B4-BE49-F238E27FC236}">
                <a16:creationId xmlns:a16="http://schemas.microsoft.com/office/drawing/2014/main" id="{91A9A0E5-18D3-3844-B996-350DB74348E9}"/>
              </a:ext>
            </a:extLst>
          </p:cNvPr>
          <p:cNvSpPr/>
          <p:nvPr/>
        </p:nvSpPr>
        <p:spPr>
          <a:xfrm>
            <a:off x="8588276" y="478136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dirty="0">
                <a:solidFill>
                  <a:srgbClr val="004F8B"/>
                </a:solidFill>
              </a:rPr>
              <a:t>4</a:t>
            </a:r>
          </a:p>
        </p:txBody>
      </p:sp>
      <p:sp>
        <p:nvSpPr>
          <p:cNvPr id="45" name="Ellipse 72">
            <a:extLst>
              <a:ext uri="{FF2B5EF4-FFF2-40B4-BE49-F238E27FC236}">
                <a16:creationId xmlns:a16="http://schemas.microsoft.com/office/drawing/2014/main" id="{767D2DC3-634F-6941-BEC1-7FA3619DA081}"/>
              </a:ext>
            </a:extLst>
          </p:cNvPr>
          <p:cNvSpPr/>
          <p:nvPr/>
        </p:nvSpPr>
        <p:spPr>
          <a:xfrm>
            <a:off x="10241756" y="478136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2</a:t>
            </a:r>
          </a:p>
        </p:txBody>
      </p:sp>
      <p:sp>
        <p:nvSpPr>
          <p:cNvPr id="46" name="TextBox 45">
            <a:extLst>
              <a:ext uri="{FF2B5EF4-FFF2-40B4-BE49-F238E27FC236}">
                <a16:creationId xmlns:a16="http://schemas.microsoft.com/office/drawing/2014/main" id="{CE9F0755-D5BA-9446-8B9B-E6396B59A245}"/>
              </a:ext>
            </a:extLst>
          </p:cNvPr>
          <p:cNvSpPr txBox="1"/>
          <p:nvPr/>
        </p:nvSpPr>
        <p:spPr>
          <a:xfrm>
            <a:off x="8038604" y="5790067"/>
            <a:ext cx="1738296" cy="553998"/>
          </a:xfrm>
          <a:prstGeom prst="rect">
            <a:avLst/>
          </a:prstGeom>
          <a:noFill/>
        </p:spPr>
        <p:txBody>
          <a:bodyPr wrap="none" rtlCol="0">
            <a:spAutoFit/>
          </a:bodyPr>
          <a:lstStyle/>
          <a:p>
            <a:pPr algn="ctr"/>
            <a:r>
              <a:rPr lang="en-GB" dirty="0"/>
              <a:t>Graph: irregular</a:t>
            </a:r>
          </a:p>
          <a:p>
            <a:pPr algn="ctr"/>
            <a:r>
              <a:rPr lang="en-GB" sz="1200" i="1" dirty="0"/>
              <a:t>no prescribed correlation</a:t>
            </a:r>
          </a:p>
        </p:txBody>
      </p:sp>
      <p:sp>
        <p:nvSpPr>
          <p:cNvPr id="62" name="Rectángulo 61">
            <a:extLst>
              <a:ext uri="{FF2B5EF4-FFF2-40B4-BE49-F238E27FC236}">
                <a16:creationId xmlns:a16="http://schemas.microsoft.com/office/drawing/2014/main" id="{731D2536-6494-4B84-82A7-5FAC97B3DC42}"/>
              </a:ext>
            </a:extLst>
          </p:cNvPr>
          <p:cNvSpPr/>
          <p:nvPr/>
        </p:nvSpPr>
        <p:spPr>
          <a:xfrm>
            <a:off x="2110097" y="2082264"/>
            <a:ext cx="1463040" cy="14630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2" name="Connettore diritto 51">
            <a:extLst>
              <a:ext uri="{FF2B5EF4-FFF2-40B4-BE49-F238E27FC236}">
                <a16:creationId xmlns:a16="http://schemas.microsoft.com/office/drawing/2014/main" id="{3FBAB0D5-2CBE-4B65-A846-4D52D012921E}"/>
              </a:ext>
            </a:extLst>
          </p:cNvPr>
          <p:cNvSpPr/>
          <p:nvPr/>
        </p:nvSpPr>
        <p:spPr>
          <a:xfrm rot="-717221">
            <a:off x="3408192" y="2791501"/>
            <a:ext cx="549175" cy="112346"/>
          </a:xfrm>
          <a:prstGeom prst="line">
            <a:avLst/>
          </a:prstGeom>
          <a:solidFill>
            <a:srgbClr val="E71224">
              <a:alpha val="5000"/>
            </a:srgbClr>
          </a:solidFill>
          <a:ln w="57150">
            <a:solidFill>
              <a:srgbClr val="E7122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69" name="Rettangolo 68">
            <a:extLst>
              <a:ext uri="{FF2B5EF4-FFF2-40B4-BE49-F238E27FC236}">
                <a16:creationId xmlns:a16="http://schemas.microsoft.com/office/drawing/2014/main" id="{EBB7B2C4-D8A2-48D5-8A8C-CCB441C267CD}"/>
              </a:ext>
            </a:extLst>
          </p:cNvPr>
          <p:cNvSpPr/>
          <p:nvPr/>
        </p:nvSpPr>
        <p:spPr>
          <a:xfrm>
            <a:off x="7676001" y="1146086"/>
            <a:ext cx="1463040" cy="1463040"/>
          </a:xfrm>
          <a:prstGeom prst="rect">
            <a:avLst/>
          </a:prstGeom>
          <a:solidFill>
            <a:srgbClr val="E71224">
              <a:alpha val="5000"/>
            </a:srgbClr>
          </a:solidFill>
          <a:ln w="15430" cap="flat" cmpd="sng" algn="ctr">
            <a:solidFill>
              <a:srgbClr val="E7122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4000" dirty="0">
                <a:solidFill>
                  <a:srgbClr val="E71224"/>
                </a:solidFill>
              </a:rPr>
              <a:t>?</a:t>
            </a:r>
          </a:p>
        </p:txBody>
      </p:sp>
    </p:spTree>
    <p:extLst>
      <p:ext uri="{BB962C8B-B14F-4D97-AF65-F5344CB8AC3E}">
        <p14:creationId xmlns:p14="http://schemas.microsoft.com/office/powerpoint/2010/main" val="364100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9CD6-88A5-0C49-9D18-FA8247D56E96}"/>
              </a:ext>
            </a:extLst>
          </p:cNvPr>
          <p:cNvSpPr>
            <a:spLocks noGrp="1"/>
          </p:cNvSpPr>
          <p:nvPr>
            <p:ph type="title"/>
          </p:nvPr>
        </p:nvSpPr>
        <p:spPr/>
        <p:txBody>
          <a:bodyPr/>
          <a:lstStyle/>
          <a:p>
            <a:r>
              <a:rPr lang="en-GB" dirty="0"/>
              <a:t>Why Is Convolution on Irregular Domains More Difficult?</a:t>
            </a:r>
          </a:p>
        </p:txBody>
      </p:sp>
      <p:sp>
        <p:nvSpPr>
          <p:cNvPr id="3" name="Content Placeholder 2">
            <a:extLst>
              <a:ext uri="{FF2B5EF4-FFF2-40B4-BE49-F238E27FC236}">
                <a16:creationId xmlns:a16="http://schemas.microsoft.com/office/drawing/2014/main" id="{0CE431ED-7BFC-C240-B29E-6D62F19E24DE}"/>
              </a:ext>
            </a:extLst>
          </p:cNvPr>
          <p:cNvSpPr>
            <a:spLocks noGrp="1"/>
          </p:cNvSpPr>
          <p:nvPr>
            <p:ph idx="1"/>
          </p:nvPr>
        </p:nvSpPr>
        <p:spPr>
          <a:xfrm>
            <a:off x="838200" y="1825625"/>
            <a:ext cx="5257800" cy="4351338"/>
          </a:xfrm>
        </p:spPr>
        <p:txBody>
          <a:bodyPr anchor="ctr">
            <a:normAutofit/>
          </a:bodyPr>
          <a:lstStyle/>
          <a:p>
            <a:r>
              <a:rPr lang="en-GB" sz="2400" dirty="0"/>
              <a:t>Neighbourhoods size and structure:</a:t>
            </a:r>
          </a:p>
          <a:p>
            <a:pPr lvl="1"/>
            <a:r>
              <a:rPr lang="en-GB" sz="2000" dirty="0"/>
              <a:t>Images—locally identical (mostly);</a:t>
            </a:r>
          </a:p>
          <a:p>
            <a:pPr lvl="1"/>
            <a:r>
              <a:rPr lang="en-GB" sz="2000" dirty="0"/>
              <a:t>Graphs—no fixed size.</a:t>
            </a:r>
          </a:p>
          <a:p>
            <a:pPr marL="457200" lvl="1" indent="0">
              <a:buNone/>
            </a:pPr>
            <a:endParaRPr lang="en-GB" sz="2000" dirty="0"/>
          </a:p>
          <a:p>
            <a:r>
              <a:rPr lang="en-GB" sz="2400" dirty="0"/>
              <a:t>Order of the neighbourhood:</a:t>
            </a:r>
          </a:p>
          <a:p>
            <a:pPr lvl="1"/>
            <a:r>
              <a:rPr lang="en-GB" sz="2000" dirty="0"/>
              <a:t>Images—fixed;</a:t>
            </a:r>
          </a:p>
          <a:p>
            <a:pPr lvl="1"/>
            <a:r>
              <a:rPr lang="en-GB" sz="2000" dirty="0"/>
              <a:t>Graphs—whatever, man.</a:t>
            </a:r>
          </a:p>
          <a:p>
            <a:endParaRPr lang="en-GB" sz="2400" dirty="0"/>
          </a:p>
          <a:p>
            <a:r>
              <a:rPr lang="en-GB" sz="2000" i="1" dirty="0"/>
              <a:t>How can one assign weights to signals when there is no order and no regularity?</a:t>
            </a:r>
          </a:p>
        </p:txBody>
      </p:sp>
      <p:sp>
        <p:nvSpPr>
          <p:cNvPr id="19" name="Rektangel 18">
            <a:extLst>
              <a:ext uri="{FF2B5EF4-FFF2-40B4-BE49-F238E27FC236}">
                <a16:creationId xmlns:a16="http://schemas.microsoft.com/office/drawing/2014/main" id="{F2368EFA-E8FA-41C3-9B5C-5CB7965E2870}"/>
              </a:ext>
            </a:extLst>
          </p:cNvPr>
          <p:cNvSpPr/>
          <p:nvPr/>
        </p:nvSpPr>
        <p:spPr>
          <a:xfrm>
            <a:off x="7729560" y="1270440"/>
            <a:ext cx="1645920" cy="1645920"/>
          </a:xfrm>
          <a:prstGeom prst="rect">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cxnSp>
        <p:nvCxnSpPr>
          <p:cNvPr id="79" name="Straight Connector 78">
            <a:extLst>
              <a:ext uri="{FF2B5EF4-FFF2-40B4-BE49-F238E27FC236}">
                <a16:creationId xmlns:a16="http://schemas.microsoft.com/office/drawing/2014/main" id="{BDC9C4D2-8150-2142-ADCD-0AC2FA475388}"/>
              </a:ext>
            </a:extLst>
          </p:cNvPr>
          <p:cNvCxnSpPr>
            <a:stCxn id="19" idx="1"/>
            <a:endCxn id="19" idx="3"/>
          </p:cNvCxnSpPr>
          <p:nvPr/>
        </p:nvCxnSpPr>
        <p:spPr>
          <a:xfrm>
            <a:off x="7729560" y="2093400"/>
            <a:ext cx="1645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8443B4-361D-8B44-9448-6169768DF2B0}"/>
              </a:ext>
            </a:extLst>
          </p:cNvPr>
          <p:cNvCxnSpPr>
            <a:cxnSpLocks/>
          </p:cNvCxnSpPr>
          <p:nvPr/>
        </p:nvCxnSpPr>
        <p:spPr>
          <a:xfrm>
            <a:off x="8552520" y="1273615"/>
            <a:ext cx="0" cy="164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6EA5B15-0264-4D4F-93A0-7564B9F33FAC}"/>
              </a:ext>
            </a:extLst>
          </p:cNvPr>
          <p:cNvCxnSpPr/>
          <p:nvPr/>
        </p:nvCxnSpPr>
        <p:spPr>
          <a:xfrm>
            <a:off x="7729560" y="1690688"/>
            <a:ext cx="1645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5D1C33-C710-D243-9422-3D2BC779744E}"/>
              </a:ext>
            </a:extLst>
          </p:cNvPr>
          <p:cNvCxnSpPr/>
          <p:nvPr/>
        </p:nvCxnSpPr>
        <p:spPr>
          <a:xfrm>
            <a:off x="7729560" y="2501456"/>
            <a:ext cx="1645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3EF790C-AFB5-9541-9242-AA82C991D466}"/>
              </a:ext>
            </a:extLst>
          </p:cNvPr>
          <p:cNvCxnSpPr>
            <a:cxnSpLocks/>
          </p:cNvCxnSpPr>
          <p:nvPr/>
        </p:nvCxnSpPr>
        <p:spPr>
          <a:xfrm>
            <a:off x="8933520" y="1273615"/>
            <a:ext cx="0" cy="164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878E847-C266-9F43-B4E9-4CDD77395020}"/>
              </a:ext>
            </a:extLst>
          </p:cNvPr>
          <p:cNvCxnSpPr>
            <a:cxnSpLocks/>
          </p:cNvCxnSpPr>
          <p:nvPr/>
        </p:nvCxnSpPr>
        <p:spPr>
          <a:xfrm>
            <a:off x="8134944" y="1273615"/>
            <a:ext cx="0" cy="164274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ttangolo 26">
            <a:extLst>
              <a:ext uri="{FF2B5EF4-FFF2-40B4-BE49-F238E27FC236}">
                <a16:creationId xmlns:a16="http://schemas.microsoft.com/office/drawing/2014/main" id="{349EF2A0-2720-4C5C-9C0D-9AEF4666083D}"/>
              </a:ext>
            </a:extLst>
          </p:cNvPr>
          <p:cNvSpPr>
            <a:spLocks noChangeAspect="1"/>
          </p:cNvSpPr>
          <p:nvPr/>
        </p:nvSpPr>
        <p:spPr>
          <a:xfrm>
            <a:off x="7729560" y="1276688"/>
            <a:ext cx="828000" cy="82800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fr-FR">
              <a:solidFill>
                <a:srgbClr val="E71224"/>
              </a:solidFill>
            </a:endParaRPr>
          </a:p>
        </p:txBody>
      </p:sp>
      <p:sp>
        <p:nvSpPr>
          <p:cNvPr id="89" name="Rettangolo 26">
            <a:extLst>
              <a:ext uri="{FF2B5EF4-FFF2-40B4-BE49-F238E27FC236}">
                <a16:creationId xmlns:a16="http://schemas.microsoft.com/office/drawing/2014/main" id="{E2F1EA46-7F69-8348-9393-8AE32D0A47C2}"/>
              </a:ext>
            </a:extLst>
          </p:cNvPr>
          <p:cNvSpPr>
            <a:spLocks noChangeAspect="1"/>
          </p:cNvSpPr>
          <p:nvPr/>
        </p:nvSpPr>
        <p:spPr>
          <a:xfrm>
            <a:off x="8134944" y="1682072"/>
            <a:ext cx="828000" cy="82800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fr-FR">
              <a:solidFill>
                <a:srgbClr val="E71224"/>
              </a:solidFill>
            </a:endParaRPr>
          </a:p>
        </p:txBody>
      </p:sp>
      <p:sp>
        <p:nvSpPr>
          <p:cNvPr id="90" name="Rettangolo 26">
            <a:extLst>
              <a:ext uri="{FF2B5EF4-FFF2-40B4-BE49-F238E27FC236}">
                <a16:creationId xmlns:a16="http://schemas.microsoft.com/office/drawing/2014/main" id="{75FE59AC-0D11-6D42-BB1B-D1B51C15D564}"/>
              </a:ext>
            </a:extLst>
          </p:cNvPr>
          <p:cNvSpPr>
            <a:spLocks noChangeAspect="1"/>
          </p:cNvSpPr>
          <p:nvPr/>
        </p:nvSpPr>
        <p:spPr>
          <a:xfrm>
            <a:off x="8534209" y="2071452"/>
            <a:ext cx="828000" cy="82800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fr-FR">
              <a:solidFill>
                <a:srgbClr val="E71224"/>
              </a:solidFill>
            </a:endParaRPr>
          </a:p>
        </p:txBody>
      </p:sp>
      <p:sp>
        <p:nvSpPr>
          <p:cNvPr id="67" name="Oval 66">
            <a:extLst>
              <a:ext uri="{FF2B5EF4-FFF2-40B4-BE49-F238E27FC236}">
                <a16:creationId xmlns:a16="http://schemas.microsoft.com/office/drawing/2014/main" id="{7F7F593D-F7E5-4437-98D3-3553B12640AC}"/>
              </a:ext>
            </a:extLst>
          </p:cNvPr>
          <p:cNvSpPr/>
          <p:nvPr/>
        </p:nvSpPr>
        <p:spPr>
          <a:xfrm>
            <a:off x="7638120" y="501372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59" name="Oval 58">
            <a:extLst>
              <a:ext uri="{FF2B5EF4-FFF2-40B4-BE49-F238E27FC236}">
                <a16:creationId xmlns:a16="http://schemas.microsoft.com/office/drawing/2014/main" id="{21B59659-7074-44B7-8ADE-D1FA344C477E}"/>
              </a:ext>
            </a:extLst>
          </p:cNvPr>
          <p:cNvSpPr/>
          <p:nvPr/>
        </p:nvSpPr>
        <p:spPr>
          <a:xfrm>
            <a:off x="6932592" y="483084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51" name="Oval 50">
            <a:extLst>
              <a:ext uri="{FF2B5EF4-FFF2-40B4-BE49-F238E27FC236}">
                <a16:creationId xmlns:a16="http://schemas.microsoft.com/office/drawing/2014/main" id="{CA3A6706-31B7-4F1E-AFEF-7D2ADA849314}"/>
              </a:ext>
            </a:extLst>
          </p:cNvPr>
          <p:cNvSpPr/>
          <p:nvPr/>
        </p:nvSpPr>
        <p:spPr>
          <a:xfrm>
            <a:off x="8052480" y="4561434"/>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43" name="Oval 42">
            <a:extLst>
              <a:ext uri="{FF2B5EF4-FFF2-40B4-BE49-F238E27FC236}">
                <a16:creationId xmlns:a16="http://schemas.microsoft.com/office/drawing/2014/main" id="{49E401E0-82CB-46BF-A9AB-E273439FF12C}"/>
              </a:ext>
            </a:extLst>
          </p:cNvPr>
          <p:cNvSpPr/>
          <p:nvPr/>
        </p:nvSpPr>
        <p:spPr>
          <a:xfrm>
            <a:off x="7331880" y="4373640"/>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35" name="Oval 34">
            <a:extLst>
              <a:ext uri="{FF2B5EF4-FFF2-40B4-BE49-F238E27FC236}">
                <a16:creationId xmlns:a16="http://schemas.microsoft.com/office/drawing/2014/main" id="{7AC146AB-5729-4D9D-8794-92EC620C89F7}"/>
              </a:ext>
            </a:extLst>
          </p:cNvPr>
          <p:cNvSpPr/>
          <p:nvPr/>
        </p:nvSpPr>
        <p:spPr>
          <a:xfrm>
            <a:off x="7869600" y="3970189"/>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26" name="Oval 25">
            <a:extLst>
              <a:ext uri="{FF2B5EF4-FFF2-40B4-BE49-F238E27FC236}">
                <a16:creationId xmlns:a16="http://schemas.microsoft.com/office/drawing/2014/main" id="{4573C7E0-51F3-4A27-AEE0-2CD13F6647FC}"/>
              </a:ext>
            </a:extLst>
          </p:cNvPr>
          <p:cNvSpPr/>
          <p:nvPr/>
        </p:nvSpPr>
        <p:spPr>
          <a:xfrm>
            <a:off x="6821340" y="3909854"/>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grpSp>
        <p:nvGrpSpPr>
          <p:cNvPr id="118" name="Group 117">
            <a:extLst>
              <a:ext uri="{FF2B5EF4-FFF2-40B4-BE49-F238E27FC236}">
                <a16:creationId xmlns:a16="http://schemas.microsoft.com/office/drawing/2014/main" id="{0BF3B134-CB17-0F44-9FAF-2AC58A6A4638}"/>
              </a:ext>
            </a:extLst>
          </p:cNvPr>
          <p:cNvGrpSpPr/>
          <p:nvPr/>
        </p:nvGrpSpPr>
        <p:grpSpPr>
          <a:xfrm>
            <a:off x="6968376" y="4083408"/>
            <a:ext cx="1107000" cy="992520"/>
            <a:chOff x="6968376" y="4083408"/>
            <a:chExt cx="1107000" cy="992520"/>
          </a:xfrm>
        </p:grpSpPr>
        <mc:AlternateContent xmlns:mc="http://schemas.openxmlformats.org/markup-compatibility/2006">
          <mc:Choice xmlns:p14="http://schemas.microsoft.com/office/powerpoint/2010/main" Requires="p14">
            <p:contentPart p14:bwMode="auto" r:id="rId2">
              <p14:nvContentPartPr>
                <p14:cNvPr id="109" name="Ink 108">
                  <a:extLst>
                    <a:ext uri="{FF2B5EF4-FFF2-40B4-BE49-F238E27FC236}">
                      <a16:creationId xmlns:a16="http://schemas.microsoft.com/office/drawing/2014/main" id="{EC8B0A2A-BBAC-9A44-BDCF-6F6E98275856}"/>
                    </a:ext>
                  </a:extLst>
                </p14:cNvPr>
                <p14:cNvContentPartPr/>
                <p14:nvPr/>
              </p14:nvContentPartPr>
              <p14:xfrm>
                <a:off x="7076016" y="4541328"/>
                <a:ext cx="312480" cy="354600"/>
              </p14:xfrm>
            </p:contentPart>
          </mc:Choice>
          <mc:Fallback>
            <p:pic>
              <p:nvPicPr>
                <p:cNvPr id="109" name="Ink 108">
                  <a:extLst>
                    <a:ext uri="{FF2B5EF4-FFF2-40B4-BE49-F238E27FC236}">
                      <a16:creationId xmlns:a16="http://schemas.microsoft.com/office/drawing/2014/main" id="{EC8B0A2A-BBAC-9A44-BDCF-6F6E98275856}"/>
                    </a:ext>
                  </a:extLst>
                </p:cNvPr>
                <p:cNvPicPr/>
                <p:nvPr/>
              </p:nvPicPr>
              <p:blipFill>
                <a:blip r:embed="rId3"/>
                <a:stretch>
                  <a:fillRect/>
                </a:stretch>
              </p:blipFill>
              <p:spPr>
                <a:xfrm>
                  <a:off x="7068456" y="4533768"/>
                  <a:ext cx="32760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0" name="Ink 109">
                  <a:extLst>
                    <a:ext uri="{FF2B5EF4-FFF2-40B4-BE49-F238E27FC236}">
                      <a16:creationId xmlns:a16="http://schemas.microsoft.com/office/drawing/2014/main" id="{E688A66A-8CA1-5C4C-8177-D43A31430792}"/>
                    </a:ext>
                  </a:extLst>
                </p14:cNvPr>
                <p14:cNvContentPartPr/>
                <p14:nvPr/>
              </p14:nvContentPartPr>
              <p14:xfrm>
                <a:off x="7473816" y="4546008"/>
                <a:ext cx="175320" cy="529920"/>
              </p14:xfrm>
            </p:contentPart>
          </mc:Choice>
          <mc:Fallback>
            <p:pic>
              <p:nvPicPr>
                <p:cNvPr id="110" name="Ink 109">
                  <a:extLst>
                    <a:ext uri="{FF2B5EF4-FFF2-40B4-BE49-F238E27FC236}">
                      <a16:creationId xmlns:a16="http://schemas.microsoft.com/office/drawing/2014/main" id="{E688A66A-8CA1-5C4C-8177-D43A31430792}"/>
                    </a:ext>
                  </a:extLst>
                </p:cNvPr>
                <p:cNvPicPr/>
                <p:nvPr/>
              </p:nvPicPr>
              <p:blipFill>
                <a:blip r:embed="rId5"/>
                <a:stretch>
                  <a:fillRect/>
                </a:stretch>
              </p:blipFill>
              <p:spPr>
                <a:xfrm>
                  <a:off x="7466256" y="4538448"/>
                  <a:ext cx="19044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1" name="Ink 110">
                  <a:extLst>
                    <a:ext uri="{FF2B5EF4-FFF2-40B4-BE49-F238E27FC236}">
                      <a16:creationId xmlns:a16="http://schemas.microsoft.com/office/drawing/2014/main" id="{4C4758BD-4817-5844-8A7D-40937614F800}"/>
                    </a:ext>
                  </a:extLst>
                </p14:cNvPr>
                <p14:cNvContentPartPr/>
                <p14:nvPr/>
              </p14:nvContentPartPr>
              <p14:xfrm>
                <a:off x="7502256" y="4471128"/>
                <a:ext cx="573120" cy="225360"/>
              </p14:xfrm>
            </p:contentPart>
          </mc:Choice>
          <mc:Fallback>
            <p:pic>
              <p:nvPicPr>
                <p:cNvPr id="111" name="Ink 110">
                  <a:extLst>
                    <a:ext uri="{FF2B5EF4-FFF2-40B4-BE49-F238E27FC236}">
                      <a16:creationId xmlns:a16="http://schemas.microsoft.com/office/drawing/2014/main" id="{4C4758BD-4817-5844-8A7D-40937614F800}"/>
                    </a:ext>
                  </a:extLst>
                </p:cNvPr>
                <p:cNvPicPr/>
                <p:nvPr/>
              </p:nvPicPr>
              <p:blipFill>
                <a:blip r:embed="rId7"/>
                <a:stretch>
                  <a:fillRect/>
                </a:stretch>
              </p:blipFill>
              <p:spPr>
                <a:xfrm>
                  <a:off x="7494696" y="4463568"/>
                  <a:ext cx="5878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3" name="Ink 112">
                  <a:extLst>
                    <a:ext uri="{FF2B5EF4-FFF2-40B4-BE49-F238E27FC236}">
                      <a16:creationId xmlns:a16="http://schemas.microsoft.com/office/drawing/2014/main" id="{42A60748-A2E7-8447-95D5-3594E1A81EA3}"/>
                    </a:ext>
                  </a:extLst>
                </p14:cNvPr>
                <p14:cNvContentPartPr/>
                <p14:nvPr/>
              </p14:nvContentPartPr>
              <p14:xfrm>
                <a:off x="7517016" y="4177008"/>
                <a:ext cx="389880" cy="242640"/>
              </p14:xfrm>
            </p:contentPart>
          </mc:Choice>
          <mc:Fallback>
            <p:pic>
              <p:nvPicPr>
                <p:cNvPr id="113" name="Ink 112">
                  <a:extLst>
                    <a:ext uri="{FF2B5EF4-FFF2-40B4-BE49-F238E27FC236}">
                      <a16:creationId xmlns:a16="http://schemas.microsoft.com/office/drawing/2014/main" id="{42A60748-A2E7-8447-95D5-3594E1A81EA3}"/>
                    </a:ext>
                  </a:extLst>
                </p:cNvPr>
                <p:cNvPicPr/>
                <p:nvPr/>
              </p:nvPicPr>
              <p:blipFill>
                <a:blip r:embed="rId9"/>
                <a:stretch>
                  <a:fillRect/>
                </a:stretch>
              </p:blipFill>
              <p:spPr>
                <a:xfrm>
                  <a:off x="7509456" y="4169448"/>
                  <a:ext cx="4050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7" name="Ink 116">
                  <a:extLst>
                    <a:ext uri="{FF2B5EF4-FFF2-40B4-BE49-F238E27FC236}">
                      <a16:creationId xmlns:a16="http://schemas.microsoft.com/office/drawing/2014/main" id="{0DA2C04A-FBB7-BA46-8729-4B583EFDC736}"/>
                    </a:ext>
                  </a:extLst>
                </p14:cNvPr>
                <p14:cNvContentPartPr/>
                <p14:nvPr/>
              </p14:nvContentPartPr>
              <p14:xfrm>
                <a:off x="6968376" y="4083408"/>
                <a:ext cx="393120" cy="288360"/>
              </p14:xfrm>
            </p:contentPart>
          </mc:Choice>
          <mc:Fallback>
            <p:pic>
              <p:nvPicPr>
                <p:cNvPr id="117" name="Ink 116">
                  <a:extLst>
                    <a:ext uri="{FF2B5EF4-FFF2-40B4-BE49-F238E27FC236}">
                      <a16:creationId xmlns:a16="http://schemas.microsoft.com/office/drawing/2014/main" id="{0DA2C04A-FBB7-BA46-8729-4B583EFDC736}"/>
                    </a:ext>
                  </a:extLst>
                </p:cNvPr>
                <p:cNvPicPr/>
                <p:nvPr/>
              </p:nvPicPr>
              <p:blipFill>
                <a:blip r:embed="rId11"/>
                <a:stretch>
                  <a:fillRect/>
                </a:stretch>
              </p:blipFill>
              <p:spPr>
                <a:xfrm>
                  <a:off x="6960816" y="4075848"/>
                  <a:ext cx="408240" cy="303480"/>
                </a:xfrm>
                <a:prstGeom prst="rect">
                  <a:avLst/>
                </a:prstGeom>
              </p:spPr>
            </p:pic>
          </mc:Fallback>
        </mc:AlternateContent>
      </p:grpSp>
      <p:grpSp>
        <p:nvGrpSpPr>
          <p:cNvPr id="121" name="Group 120">
            <a:extLst>
              <a:ext uri="{FF2B5EF4-FFF2-40B4-BE49-F238E27FC236}">
                <a16:creationId xmlns:a16="http://schemas.microsoft.com/office/drawing/2014/main" id="{E743EE9E-5414-C542-9F6A-86C73DB04078}"/>
              </a:ext>
            </a:extLst>
          </p:cNvPr>
          <p:cNvGrpSpPr/>
          <p:nvPr/>
        </p:nvGrpSpPr>
        <p:grpSpPr>
          <a:xfrm>
            <a:off x="7281576" y="3485448"/>
            <a:ext cx="238320" cy="284040"/>
            <a:chOff x="7281576" y="3485448"/>
            <a:chExt cx="238320" cy="284040"/>
          </a:xfrm>
        </p:grpSpPr>
        <mc:AlternateContent xmlns:mc="http://schemas.openxmlformats.org/markup-compatibility/2006">
          <mc:Choice xmlns:p14="http://schemas.microsoft.com/office/powerpoint/2010/main" Requires="p14">
            <p:contentPart p14:bwMode="auto" r:id="rId12">
              <p14:nvContentPartPr>
                <p14:cNvPr id="119" name="Ink 118">
                  <a:extLst>
                    <a:ext uri="{FF2B5EF4-FFF2-40B4-BE49-F238E27FC236}">
                      <a16:creationId xmlns:a16="http://schemas.microsoft.com/office/drawing/2014/main" id="{59B27A87-E12E-794E-A220-49E6F1C5F778}"/>
                    </a:ext>
                  </a:extLst>
                </p14:cNvPr>
                <p14:cNvContentPartPr/>
                <p14:nvPr/>
              </p14:nvContentPartPr>
              <p14:xfrm>
                <a:off x="7281576" y="3485448"/>
                <a:ext cx="238320" cy="284040"/>
              </p14:xfrm>
            </p:contentPart>
          </mc:Choice>
          <mc:Fallback>
            <p:pic>
              <p:nvPicPr>
                <p:cNvPr id="119" name="Ink 118">
                  <a:extLst>
                    <a:ext uri="{FF2B5EF4-FFF2-40B4-BE49-F238E27FC236}">
                      <a16:creationId xmlns:a16="http://schemas.microsoft.com/office/drawing/2014/main" id="{59B27A87-E12E-794E-A220-49E6F1C5F778}"/>
                    </a:ext>
                  </a:extLst>
                </p:cNvPr>
                <p:cNvPicPr/>
                <p:nvPr/>
              </p:nvPicPr>
              <p:blipFill>
                <a:blip r:embed="rId13"/>
                <a:stretch>
                  <a:fillRect/>
                </a:stretch>
              </p:blipFill>
              <p:spPr>
                <a:xfrm>
                  <a:off x="7274016" y="3477888"/>
                  <a:ext cx="2534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0" name="Ink 119">
                  <a:extLst>
                    <a:ext uri="{FF2B5EF4-FFF2-40B4-BE49-F238E27FC236}">
                      <a16:creationId xmlns:a16="http://schemas.microsoft.com/office/drawing/2014/main" id="{B389CD1C-0E03-7649-9FB0-07AEA9C03F27}"/>
                    </a:ext>
                  </a:extLst>
                </p14:cNvPr>
                <p14:cNvContentPartPr/>
                <p14:nvPr/>
              </p14:nvContentPartPr>
              <p14:xfrm>
                <a:off x="7375176" y="3635208"/>
                <a:ext cx="131040" cy="29880"/>
              </p14:xfrm>
            </p:contentPart>
          </mc:Choice>
          <mc:Fallback>
            <p:pic>
              <p:nvPicPr>
                <p:cNvPr id="120" name="Ink 119">
                  <a:extLst>
                    <a:ext uri="{FF2B5EF4-FFF2-40B4-BE49-F238E27FC236}">
                      <a16:creationId xmlns:a16="http://schemas.microsoft.com/office/drawing/2014/main" id="{B389CD1C-0E03-7649-9FB0-07AEA9C03F27}"/>
                    </a:ext>
                  </a:extLst>
                </p:cNvPr>
                <p:cNvPicPr/>
                <p:nvPr/>
              </p:nvPicPr>
              <p:blipFill>
                <a:blip r:embed="rId15"/>
                <a:stretch>
                  <a:fillRect/>
                </a:stretch>
              </p:blipFill>
              <p:spPr>
                <a:xfrm>
                  <a:off x="7367616" y="3627648"/>
                  <a:ext cx="14616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4" name="Ink 123">
                <a:extLst>
                  <a:ext uri="{FF2B5EF4-FFF2-40B4-BE49-F238E27FC236}">
                    <a16:creationId xmlns:a16="http://schemas.microsoft.com/office/drawing/2014/main" id="{0B471E64-CA0B-224B-9A36-95C6AE0C3D30}"/>
                  </a:ext>
                </a:extLst>
              </p14:cNvPr>
              <p14:cNvContentPartPr/>
              <p14:nvPr/>
            </p14:nvContentPartPr>
            <p14:xfrm>
              <a:off x="6394536" y="3753288"/>
              <a:ext cx="2078280" cy="1641240"/>
            </p14:xfrm>
          </p:contentPart>
        </mc:Choice>
        <mc:Fallback>
          <p:pic>
            <p:nvPicPr>
              <p:cNvPr id="124" name="Ink 123">
                <a:extLst>
                  <a:ext uri="{FF2B5EF4-FFF2-40B4-BE49-F238E27FC236}">
                    <a16:creationId xmlns:a16="http://schemas.microsoft.com/office/drawing/2014/main" id="{0B471E64-CA0B-224B-9A36-95C6AE0C3D30}"/>
                  </a:ext>
                </a:extLst>
              </p:cNvPr>
              <p:cNvPicPr/>
              <p:nvPr/>
            </p:nvPicPr>
            <p:blipFill>
              <a:blip r:embed="rId17"/>
              <a:stretch>
                <a:fillRect/>
              </a:stretch>
            </p:blipFill>
            <p:spPr>
              <a:xfrm>
                <a:off x="6379416" y="3738168"/>
                <a:ext cx="2108880" cy="1671840"/>
              </a:xfrm>
              <a:prstGeom prst="rect">
                <a:avLst/>
              </a:prstGeom>
            </p:spPr>
          </p:pic>
        </mc:Fallback>
      </mc:AlternateContent>
      <p:grpSp>
        <p:nvGrpSpPr>
          <p:cNvPr id="132" name="Group 131">
            <a:extLst>
              <a:ext uri="{FF2B5EF4-FFF2-40B4-BE49-F238E27FC236}">
                <a16:creationId xmlns:a16="http://schemas.microsoft.com/office/drawing/2014/main" id="{65675A42-5127-DF44-A38C-B0E7FA124C64}"/>
              </a:ext>
            </a:extLst>
          </p:cNvPr>
          <p:cNvGrpSpPr/>
          <p:nvPr/>
        </p:nvGrpSpPr>
        <p:grpSpPr>
          <a:xfrm>
            <a:off x="6404976" y="5306688"/>
            <a:ext cx="470520" cy="329760"/>
            <a:chOff x="6404976" y="5306688"/>
            <a:chExt cx="470520" cy="329760"/>
          </a:xfrm>
        </p:grpSpPr>
        <mc:AlternateContent xmlns:mc="http://schemas.openxmlformats.org/markup-compatibility/2006">
          <mc:Choice xmlns:p14="http://schemas.microsoft.com/office/powerpoint/2010/main" Requires="p14">
            <p:contentPart p14:bwMode="auto" r:id="rId18">
              <p14:nvContentPartPr>
                <p14:cNvPr id="125" name="Ink 124">
                  <a:extLst>
                    <a:ext uri="{FF2B5EF4-FFF2-40B4-BE49-F238E27FC236}">
                      <a16:creationId xmlns:a16="http://schemas.microsoft.com/office/drawing/2014/main" id="{3677773C-2A5E-F347-B8CC-FE776A8EDC6F}"/>
                    </a:ext>
                  </a:extLst>
                </p14:cNvPr>
                <p14:cNvContentPartPr/>
                <p14:nvPr/>
              </p14:nvContentPartPr>
              <p14:xfrm>
                <a:off x="6404976" y="5325408"/>
                <a:ext cx="156240" cy="238680"/>
              </p14:xfrm>
            </p:contentPart>
          </mc:Choice>
          <mc:Fallback>
            <p:pic>
              <p:nvPicPr>
                <p:cNvPr id="125" name="Ink 124">
                  <a:extLst>
                    <a:ext uri="{FF2B5EF4-FFF2-40B4-BE49-F238E27FC236}">
                      <a16:creationId xmlns:a16="http://schemas.microsoft.com/office/drawing/2014/main" id="{3677773C-2A5E-F347-B8CC-FE776A8EDC6F}"/>
                    </a:ext>
                  </a:extLst>
                </p:cNvPr>
                <p:cNvPicPr/>
                <p:nvPr/>
              </p:nvPicPr>
              <p:blipFill>
                <a:blip r:embed="rId19"/>
                <a:stretch>
                  <a:fillRect/>
                </a:stretch>
              </p:blipFill>
              <p:spPr>
                <a:xfrm>
                  <a:off x="6397416" y="5317848"/>
                  <a:ext cx="1713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6" name="Ink 125">
                  <a:extLst>
                    <a:ext uri="{FF2B5EF4-FFF2-40B4-BE49-F238E27FC236}">
                      <a16:creationId xmlns:a16="http://schemas.microsoft.com/office/drawing/2014/main" id="{97E96CD5-8A5D-1942-BA6B-A032736D5B3E}"/>
                    </a:ext>
                  </a:extLst>
                </p14:cNvPr>
                <p14:cNvContentPartPr/>
                <p14:nvPr/>
              </p14:nvContentPartPr>
              <p14:xfrm>
                <a:off x="6537096" y="5306688"/>
                <a:ext cx="112320" cy="317160"/>
              </p14:xfrm>
            </p:contentPart>
          </mc:Choice>
          <mc:Fallback>
            <p:pic>
              <p:nvPicPr>
                <p:cNvPr id="126" name="Ink 125">
                  <a:extLst>
                    <a:ext uri="{FF2B5EF4-FFF2-40B4-BE49-F238E27FC236}">
                      <a16:creationId xmlns:a16="http://schemas.microsoft.com/office/drawing/2014/main" id="{97E96CD5-8A5D-1942-BA6B-A032736D5B3E}"/>
                    </a:ext>
                  </a:extLst>
                </p:cNvPr>
                <p:cNvPicPr/>
                <p:nvPr/>
              </p:nvPicPr>
              <p:blipFill>
                <a:blip r:embed="rId21"/>
                <a:stretch>
                  <a:fillRect/>
                </a:stretch>
              </p:blipFill>
              <p:spPr>
                <a:xfrm>
                  <a:off x="6529536" y="5299128"/>
                  <a:ext cx="1274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8" name="Ink 127">
                  <a:extLst>
                    <a:ext uri="{FF2B5EF4-FFF2-40B4-BE49-F238E27FC236}">
                      <a16:creationId xmlns:a16="http://schemas.microsoft.com/office/drawing/2014/main" id="{FDC734C4-0391-1048-A7FF-21831F771C0A}"/>
                    </a:ext>
                  </a:extLst>
                </p14:cNvPr>
                <p14:cNvContentPartPr/>
                <p14:nvPr/>
              </p14:nvContentPartPr>
              <p14:xfrm>
                <a:off x="6660576" y="5424408"/>
                <a:ext cx="74160" cy="109080"/>
              </p14:xfrm>
            </p:contentPart>
          </mc:Choice>
          <mc:Fallback>
            <p:pic>
              <p:nvPicPr>
                <p:cNvPr id="128" name="Ink 127">
                  <a:extLst>
                    <a:ext uri="{FF2B5EF4-FFF2-40B4-BE49-F238E27FC236}">
                      <a16:creationId xmlns:a16="http://schemas.microsoft.com/office/drawing/2014/main" id="{FDC734C4-0391-1048-A7FF-21831F771C0A}"/>
                    </a:ext>
                  </a:extLst>
                </p:cNvPr>
                <p:cNvPicPr/>
                <p:nvPr/>
              </p:nvPicPr>
              <p:blipFill>
                <a:blip r:embed="rId23"/>
                <a:stretch>
                  <a:fillRect/>
                </a:stretch>
              </p:blipFill>
              <p:spPr>
                <a:xfrm>
                  <a:off x="6653016" y="5416848"/>
                  <a:ext cx="892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9" name="Ink 128">
                  <a:extLst>
                    <a:ext uri="{FF2B5EF4-FFF2-40B4-BE49-F238E27FC236}">
                      <a16:creationId xmlns:a16="http://schemas.microsoft.com/office/drawing/2014/main" id="{B88091F7-E13D-3B46-A3D6-E19278790C0F}"/>
                    </a:ext>
                  </a:extLst>
                </p14:cNvPr>
                <p14:cNvContentPartPr/>
                <p14:nvPr/>
              </p14:nvContentPartPr>
              <p14:xfrm>
                <a:off x="6739776" y="5437008"/>
                <a:ext cx="84600" cy="94320"/>
              </p14:xfrm>
            </p:contentPart>
          </mc:Choice>
          <mc:Fallback>
            <p:pic>
              <p:nvPicPr>
                <p:cNvPr id="129" name="Ink 128">
                  <a:extLst>
                    <a:ext uri="{FF2B5EF4-FFF2-40B4-BE49-F238E27FC236}">
                      <a16:creationId xmlns:a16="http://schemas.microsoft.com/office/drawing/2014/main" id="{B88091F7-E13D-3B46-A3D6-E19278790C0F}"/>
                    </a:ext>
                  </a:extLst>
                </p:cNvPr>
                <p:cNvPicPr/>
                <p:nvPr/>
              </p:nvPicPr>
              <p:blipFill>
                <a:blip r:embed="rId25"/>
                <a:stretch>
                  <a:fillRect/>
                </a:stretch>
              </p:blipFill>
              <p:spPr>
                <a:xfrm>
                  <a:off x="6732216" y="5429448"/>
                  <a:ext cx="997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1" name="Ink 130">
                  <a:extLst>
                    <a:ext uri="{FF2B5EF4-FFF2-40B4-BE49-F238E27FC236}">
                      <a16:creationId xmlns:a16="http://schemas.microsoft.com/office/drawing/2014/main" id="{C4C996DB-2A48-3C46-8F23-30E636F82268}"/>
                    </a:ext>
                  </a:extLst>
                </p14:cNvPr>
                <p14:cNvContentPartPr/>
                <p14:nvPr/>
              </p14:nvContentPartPr>
              <p14:xfrm>
                <a:off x="6787296" y="5327928"/>
                <a:ext cx="88200" cy="308520"/>
              </p14:xfrm>
            </p:contentPart>
          </mc:Choice>
          <mc:Fallback>
            <p:pic>
              <p:nvPicPr>
                <p:cNvPr id="131" name="Ink 130">
                  <a:extLst>
                    <a:ext uri="{FF2B5EF4-FFF2-40B4-BE49-F238E27FC236}">
                      <a16:creationId xmlns:a16="http://schemas.microsoft.com/office/drawing/2014/main" id="{C4C996DB-2A48-3C46-8F23-30E636F82268}"/>
                    </a:ext>
                  </a:extLst>
                </p:cNvPr>
                <p:cNvPicPr/>
                <p:nvPr/>
              </p:nvPicPr>
              <p:blipFill>
                <a:blip r:embed="rId27"/>
                <a:stretch>
                  <a:fillRect/>
                </a:stretch>
              </p:blipFill>
              <p:spPr>
                <a:xfrm>
                  <a:off x="6779736" y="5320368"/>
                  <a:ext cx="103320" cy="323640"/>
                </a:xfrm>
                <a:prstGeom prst="rect">
                  <a:avLst/>
                </a:prstGeom>
              </p:spPr>
            </p:pic>
          </mc:Fallback>
        </mc:AlternateContent>
      </p:grpSp>
      <p:grpSp>
        <p:nvGrpSpPr>
          <p:cNvPr id="135" name="Group 134">
            <a:extLst>
              <a:ext uri="{FF2B5EF4-FFF2-40B4-BE49-F238E27FC236}">
                <a16:creationId xmlns:a16="http://schemas.microsoft.com/office/drawing/2014/main" id="{0BCB91A1-A29F-A645-8210-7670AE397FE6}"/>
              </a:ext>
            </a:extLst>
          </p:cNvPr>
          <p:cNvGrpSpPr/>
          <p:nvPr/>
        </p:nvGrpSpPr>
        <p:grpSpPr>
          <a:xfrm>
            <a:off x="7365096" y="4230648"/>
            <a:ext cx="166680" cy="108360"/>
            <a:chOff x="7365096" y="4230648"/>
            <a:chExt cx="166680" cy="108360"/>
          </a:xfrm>
        </p:grpSpPr>
        <mc:AlternateContent xmlns:mc="http://schemas.openxmlformats.org/markup-compatibility/2006">
          <mc:Choice xmlns:p14="http://schemas.microsoft.com/office/powerpoint/2010/main" Requires="p14">
            <p:contentPart p14:bwMode="auto" r:id="rId28">
              <p14:nvContentPartPr>
                <p14:cNvPr id="133" name="Ink 132">
                  <a:extLst>
                    <a:ext uri="{FF2B5EF4-FFF2-40B4-BE49-F238E27FC236}">
                      <a16:creationId xmlns:a16="http://schemas.microsoft.com/office/drawing/2014/main" id="{AE927E14-EA44-D44C-B4B0-4548DA2471AC}"/>
                    </a:ext>
                  </a:extLst>
                </p14:cNvPr>
                <p14:cNvContentPartPr/>
                <p14:nvPr/>
              </p14:nvContentPartPr>
              <p14:xfrm>
                <a:off x="7365096" y="4230648"/>
                <a:ext cx="78120" cy="108360"/>
              </p14:xfrm>
            </p:contentPart>
          </mc:Choice>
          <mc:Fallback>
            <p:pic>
              <p:nvPicPr>
                <p:cNvPr id="133" name="Ink 132">
                  <a:extLst>
                    <a:ext uri="{FF2B5EF4-FFF2-40B4-BE49-F238E27FC236}">
                      <a16:creationId xmlns:a16="http://schemas.microsoft.com/office/drawing/2014/main" id="{AE927E14-EA44-D44C-B4B0-4548DA2471AC}"/>
                    </a:ext>
                  </a:extLst>
                </p:cNvPr>
                <p:cNvPicPr/>
                <p:nvPr/>
              </p:nvPicPr>
              <p:blipFill>
                <a:blip r:embed="rId29"/>
                <a:stretch>
                  <a:fillRect/>
                </a:stretch>
              </p:blipFill>
              <p:spPr>
                <a:xfrm>
                  <a:off x="7357896" y="4223088"/>
                  <a:ext cx="93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4" name="Ink 133">
                  <a:extLst>
                    <a:ext uri="{FF2B5EF4-FFF2-40B4-BE49-F238E27FC236}">
                      <a16:creationId xmlns:a16="http://schemas.microsoft.com/office/drawing/2014/main" id="{649C79A0-8DAD-2E4B-ABCB-9A50029D5641}"/>
                    </a:ext>
                  </a:extLst>
                </p14:cNvPr>
                <p14:cNvContentPartPr/>
                <p14:nvPr/>
              </p14:nvContentPartPr>
              <p14:xfrm>
                <a:off x="7455816" y="4231368"/>
                <a:ext cx="75960" cy="98640"/>
              </p14:xfrm>
            </p:contentPart>
          </mc:Choice>
          <mc:Fallback>
            <p:pic>
              <p:nvPicPr>
                <p:cNvPr id="134" name="Ink 133">
                  <a:extLst>
                    <a:ext uri="{FF2B5EF4-FFF2-40B4-BE49-F238E27FC236}">
                      <a16:creationId xmlns:a16="http://schemas.microsoft.com/office/drawing/2014/main" id="{649C79A0-8DAD-2E4B-ABCB-9A50029D5641}"/>
                    </a:ext>
                  </a:extLst>
                </p:cNvPr>
                <p:cNvPicPr/>
                <p:nvPr/>
              </p:nvPicPr>
              <p:blipFill>
                <a:blip r:embed="rId31"/>
                <a:stretch>
                  <a:fillRect/>
                </a:stretch>
              </p:blipFill>
              <p:spPr>
                <a:xfrm>
                  <a:off x="7448256" y="4223808"/>
                  <a:ext cx="91080" cy="113760"/>
                </a:xfrm>
                <a:prstGeom prst="rect">
                  <a:avLst/>
                </a:prstGeom>
              </p:spPr>
            </p:pic>
          </mc:Fallback>
        </mc:AlternateContent>
      </p:grpSp>
      <p:grpSp>
        <p:nvGrpSpPr>
          <p:cNvPr id="143" name="Group 142">
            <a:extLst>
              <a:ext uri="{FF2B5EF4-FFF2-40B4-BE49-F238E27FC236}">
                <a16:creationId xmlns:a16="http://schemas.microsoft.com/office/drawing/2014/main" id="{639EEE57-F361-E346-92F7-34587B3C7BD8}"/>
              </a:ext>
            </a:extLst>
          </p:cNvPr>
          <p:cNvGrpSpPr/>
          <p:nvPr/>
        </p:nvGrpSpPr>
        <p:grpSpPr>
          <a:xfrm>
            <a:off x="9681336" y="3282768"/>
            <a:ext cx="551520" cy="439560"/>
            <a:chOff x="9681336" y="3282768"/>
            <a:chExt cx="551520" cy="439560"/>
          </a:xfrm>
        </p:grpSpPr>
        <mc:AlternateContent xmlns:mc="http://schemas.openxmlformats.org/markup-compatibility/2006">
          <mc:Choice xmlns:p14="http://schemas.microsoft.com/office/powerpoint/2010/main" Requires="p14">
            <p:contentPart p14:bwMode="auto" r:id="rId32">
              <p14:nvContentPartPr>
                <p14:cNvPr id="139" name="Ink 138">
                  <a:extLst>
                    <a:ext uri="{FF2B5EF4-FFF2-40B4-BE49-F238E27FC236}">
                      <a16:creationId xmlns:a16="http://schemas.microsoft.com/office/drawing/2014/main" id="{0EE52C13-3B49-5947-9368-B7C08DD7F232}"/>
                    </a:ext>
                  </a:extLst>
                </p14:cNvPr>
                <p14:cNvContentPartPr/>
                <p14:nvPr/>
              </p14:nvContentPartPr>
              <p14:xfrm>
                <a:off x="9774936" y="3282768"/>
                <a:ext cx="239040" cy="439560"/>
              </p14:xfrm>
            </p:contentPart>
          </mc:Choice>
          <mc:Fallback>
            <p:pic>
              <p:nvPicPr>
                <p:cNvPr id="139" name="Ink 138">
                  <a:extLst>
                    <a:ext uri="{FF2B5EF4-FFF2-40B4-BE49-F238E27FC236}">
                      <a16:creationId xmlns:a16="http://schemas.microsoft.com/office/drawing/2014/main" id="{0EE52C13-3B49-5947-9368-B7C08DD7F232}"/>
                    </a:ext>
                  </a:extLst>
                </p:cNvPr>
                <p:cNvPicPr/>
                <p:nvPr/>
              </p:nvPicPr>
              <p:blipFill>
                <a:blip r:embed="rId33"/>
                <a:stretch>
                  <a:fillRect/>
                </a:stretch>
              </p:blipFill>
              <p:spPr>
                <a:xfrm>
                  <a:off x="9767376" y="3275568"/>
                  <a:ext cx="25416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0" name="Ink 139">
                  <a:extLst>
                    <a:ext uri="{FF2B5EF4-FFF2-40B4-BE49-F238E27FC236}">
                      <a16:creationId xmlns:a16="http://schemas.microsoft.com/office/drawing/2014/main" id="{A0EE7769-56B2-E146-819E-66CAC752513C}"/>
                    </a:ext>
                  </a:extLst>
                </p14:cNvPr>
                <p14:cNvContentPartPr/>
                <p14:nvPr/>
              </p14:nvContentPartPr>
              <p14:xfrm>
                <a:off x="9681336" y="3572568"/>
                <a:ext cx="275040" cy="5400"/>
              </p14:xfrm>
            </p:contentPart>
          </mc:Choice>
          <mc:Fallback>
            <p:pic>
              <p:nvPicPr>
                <p:cNvPr id="140" name="Ink 139">
                  <a:extLst>
                    <a:ext uri="{FF2B5EF4-FFF2-40B4-BE49-F238E27FC236}">
                      <a16:creationId xmlns:a16="http://schemas.microsoft.com/office/drawing/2014/main" id="{A0EE7769-56B2-E146-819E-66CAC752513C}"/>
                    </a:ext>
                  </a:extLst>
                </p:cNvPr>
                <p:cNvPicPr/>
                <p:nvPr/>
              </p:nvPicPr>
              <p:blipFill>
                <a:blip r:embed="rId35"/>
                <a:stretch>
                  <a:fillRect/>
                </a:stretch>
              </p:blipFill>
              <p:spPr>
                <a:xfrm>
                  <a:off x="9673776" y="3565008"/>
                  <a:ext cx="2901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2" name="Ink 141">
                  <a:extLst>
                    <a:ext uri="{FF2B5EF4-FFF2-40B4-BE49-F238E27FC236}">
                      <a16:creationId xmlns:a16="http://schemas.microsoft.com/office/drawing/2014/main" id="{E3D1B3D7-54F5-0247-8558-2BD351975523}"/>
                    </a:ext>
                  </a:extLst>
                </p14:cNvPr>
                <p14:cNvContentPartPr/>
                <p14:nvPr/>
              </p14:nvContentPartPr>
              <p14:xfrm>
                <a:off x="10040976" y="3294648"/>
                <a:ext cx="191880" cy="411480"/>
              </p14:xfrm>
            </p:contentPart>
          </mc:Choice>
          <mc:Fallback>
            <p:pic>
              <p:nvPicPr>
                <p:cNvPr id="142" name="Ink 141">
                  <a:extLst>
                    <a:ext uri="{FF2B5EF4-FFF2-40B4-BE49-F238E27FC236}">
                      <a16:creationId xmlns:a16="http://schemas.microsoft.com/office/drawing/2014/main" id="{E3D1B3D7-54F5-0247-8558-2BD351975523}"/>
                    </a:ext>
                  </a:extLst>
                </p:cNvPr>
                <p:cNvPicPr/>
                <p:nvPr/>
              </p:nvPicPr>
              <p:blipFill>
                <a:blip r:embed="rId37"/>
                <a:stretch>
                  <a:fillRect/>
                </a:stretch>
              </p:blipFill>
              <p:spPr>
                <a:xfrm>
                  <a:off x="10033416" y="3287088"/>
                  <a:ext cx="207000" cy="42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144" name="Ink 143">
                <a:extLst>
                  <a:ext uri="{FF2B5EF4-FFF2-40B4-BE49-F238E27FC236}">
                    <a16:creationId xmlns:a16="http://schemas.microsoft.com/office/drawing/2014/main" id="{04C313E0-13B3-5243-BEC6-05DF4DE680D8}"/>
                  </a:ext>
                </a:extLst>
              </p14:cNvPr>
              <p14:cNvContentPartPr/>
              <p14:nvPr/>
            </p14:nvContentPartPr>
            <p14:xfrm>
              <a:off x="10769976" y="3263328"/>
              <a:ext cx="108000" cy="399240"/>
            </p14:xfrm>
          </p:contentPart>
        </mc:Choice>
        <mc:Fallback>
          <p:pic>
            <p:nvPicPr>
              <p:cNvPr id="144" name="Ink 143">
                <a:extLst>
                  <a:ext uri="{FF2B5EF4-FFF2-40B4-BE49-F238E27FC236}">
                    <a16:creationId xmlns:a16="http://schemas.microsoft.com/office/drawing/2014/main" id="{04C313E0-13B3-5243-BEC6-05DF4DE680D8}"/>
                  </a:ext>
                </a:extLst>
              </p:cNvPr>
              <p:cNvPicPr/>
              <p:nvPr/>
            </p:nvPicPr>
            <p:blipFill>
              <a:blip r:embed="rId39"/>
              <a:stretch>
                <a:fillRect/>
              </a:stretch>
            </p:blipFill>
            <p:spPr>
              <a:xfrm>
                <a:off x="10762416" y="3255768"/>
                <a:ext cx="122760" cy="414360"/>
              </a:xfrm>
              <a:prstGeom prst="rect">
                <a:avLst/>
              </a:prstGeom>
            </p:spPr>
          </p:pic>
        </mc:Fallback>
      </mc:AlternateContent>
      <p:grpSp>
        <p:nvGrpSpPr>
          <p:cNvPr id="156" name="Group 155">
            <a:extLst>
              <a:ext uri="{FF2B5EF4-FFF2-40B4-BE49-F238E27FC236}">
                <a16:creationId xmlns:a16="http://schemas.microsoft.com/office/drawing/2014/main" id="{1C4A4659-7369-7941-AE86-C9150D9B2528}"/>
              </a:ext>
            </a:extLst>
          </p:cNvPr>
          <p:cNvGrpSpPr/>
          <p:nvPr/>
        </p:nvGrpSpPr>
        <p:grpSpPr>
          <a:xfrm>
            <a:off x="10192896" y="3313008"/>
            <a:ext cx="591120" cy="361080"/>
            <a:chOff x="10192896" y="3313008"/>
            <a:chExt cx="591120" cy="361080"/>
          </a:xfrm>
        </p:grpSpPr>
        <mc:AlternateContent xmlns:mc="http://schemas.openxmlformats.org/markup-compatibility/2006">
          <mc:Choice xmlns:p14="http://schemas.microsoft.com/office/powerpoint/2010/main" Requires="p14">
            <p:contentPart p14:bwMode="auto" r:id="rId40">
              <p14:nvContentPartPr>
                <p14:cNvPr id="151" name="Ink 150">
                  <a:extLst>
                    <a:ext uri="{FF2B5EF4-FFF2-40B4-BE49-F238E27FC236}">
                      <a16:creationId xmlns:a16="http://schemas.microsoft.com/office/drawing/2014/main" id="{386D77D8-9E35-874C-A650-CCE0A0E13E3E}"/>
                    </a:ext>
                  </a:extLst>
                </p14:cNvPr>
                <p14:cNvContentPartPr/>
                <p14:nvPr/>
              </p14:nvContentPartPr>
              <p14:xfrm>
                <a:off x="10192896" y="3392928"/>
                <a:ext cx="169560" cy="281160"/>
              </p14:xfrm>
            </p:contentPart>
          </mc:Choice>
          <mc:Fallback>
            <p:pic>
              <p:nvPicPr>
                <p:cNvPr id="151" name="Ink 150">
                  <a:extLst>
                    <a:ext uri="{FF2B5EF4-FFF2-40B4-BE49-F238E27FC236}">
                      <a16:creationId xmlns:a16="http://schemas.microsoft.com/office/drawing/2014/main" id="{386D77D8-9E35-874C-A650-CCE0A0E13E3E}"/>
                    </a:ext>
                  </a:extLst>
                </p:cNvPr>
                <p:cNvPicPr/>
                <p:nvPr/>
              </p:nvPicPr>
              <p:blipFill>
                <a:blip r:embed="rId41"/>
                <a:stretch>
                  <a:fillRect/>
                </a:stretch>
              </p:blipFill>
              <p:spPr>
                <a:xfrm>
                  <a:off x="10185336" y="3385368"/>
                  <a:ext cx="1843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2" name="Ink 151">
                  <a:extLst>
                    <a:ext uri="{FF2B5EF4-FFF2-40B4-BE49-F238E27FC236}">
                      <a16:creationId xmlns:a16="http://schemas.microsoft.com/office/drawing/2014/main" id="{BA011851-F4D7-E048-AD7A-4F575E0C0088}"/>
                    </a:ext>
                  </a:extLst>
                </p14:cNvPr>
                <p14:cNvContentPartPr/>
                <p14:nvPr/>
              </p14:nvContentPartPr>
              <p14:xfrm>
                <a:off x="10379016" y="3332088"/>
                <a:ext cx="100800" cy="265680"/>
              </p14:xfrm>
            </p:contentPart>
          </mc:Choice>
          <mc:Fallback>
            <p:pic>
              <p:nvPicPr>
                <p:cNvPr id="152" name="Ink 151">
                  <a:extLst>
                    <a:ext uri="{FF2B5EF4-FFF2-40B4-BE49-F238E27FC236}">
                      <a16:creationId xmlns:a16="http://schemas.microsoft.com/office/drawing/2014/main" id="{BA011851-F4D7-E048-AD7A-4F575E0C0088}"/>
                    </a:ext>
                  </a:extLst>
                </p:cNvPr>
                <p:cNvPicPr/>
                <p:nvPr/>
              </p:nvPicPr>
              <p:blipFill>
                <a:blip r:embed="rId43"/>
                <a:stretch>
                  <a:fillRect/>
                </a:stretch>
              </p:blipFill>
              <p:spPr>
                <a:xfrm>
                  <a:off x="10371456" y="3324528"/>
                  <a:ext cx="1159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3" name="Ink 152">
                  <a:extLst>
                    <a:ext uri="{FF2B5EF4-FFF2-40B4-BE49-F238E27FC236}">
                      <a16:creationId xmlns:a16="http://schemas.microsoft.com/office/drawing/2014/main" id="{AF750A72-F139-7E45-80A7-697AFAB98326}"/>
                    </a:ext>
                  </a:extLst>
                </p14:cNvPr>
                <p14:cNvContentPartPr/>
                <p14:nvPr/>
              </p14:nvContentPartPr>
              <p14:xfrm>
                <a:off x="10492416" y="3468528"/>
                <a:ext cx="83520" cy="100800"/>
              </p14:xfrm>
            </p:contentPart>
          </mc:Choice>
          <mc:Fallback>
            <p:pic>
              <p:nvPicPr>
                <p:cNvPr id="153" name="Ink 152">
                  <a:extLst>
                    <a:ext uri="{FF2B5EF4-FFF2-40B4-BE49-F238E27FC236}">
                      <a16:creationId xmlns:a16="http://schemas.microsoft.com/office/drawing/2014/main" id="{AF750A72-F139-7E45-80A7-697AFAB98326}"/>
                    </a:ext>
                  </a:extLst>
                </p:cNvPr>
                <p:cNvPicPr/>
                <p:nvPr/>
              </p:nvPicPr>
              <p:blipFill>
                <a:blip r:embed="rId45"/>
                <a:stretch>
                  <a:fillRect/>
                </a:stretch>
              </p:blipFill>
              <p:spPr>
                <a:xfrm>
                  <a:off x="10484856" y="3460968"/>
                  <a:ext cx="982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4" name="Ink 153">
                  <a:extLst>
                    <a:ext uri="{FF2B5EF4-FFF2-40B4-BE49-F238E27FC236}">
                      <a16:creationId xmlns:a16="http://schemas.microsoft.com/office/drawing/2014/main" id="{EF50F892-4757-FB42-8880-983C5A847CEA}"/>
                    </a:ext>
                  </a:extLst>
                </p14:cNvPr>
                <p14:cNvContentPartPr/>
                <p14:nvPr/>
              </p14:nvContentPartPr>
              <p14:xfrm>
                <a:off x="10592496" y="3473928"/>
                <a:ext cx="93960" cy="85680"/>
              </p14:xfrm>
            </p:contentPart>
          </mc:Choice>
          <mc:Fallback>
            <p:pic>
              <p:nvPicPr>
                <p:cNvPr id="154" name="Ink 153">
                  <a:extLst>
                    <a:ext uri="{FF2B5EF4-FFF2-40B4-BE49-F238E27FC236}">
                      <a16:creationId xmlns:a16="http://schemas.microsoft.com/office/drawing/2014/main" id="{EF50F892-4757-FB42-8880-983C5A847CEA}"/>
                    </a:ext>
                  </a:extLst>
                </p:cNvPr>
                <p:cNvPicPr/>
                <p:nvPr/>
              </p:nvPicPr>
              <p:blipFill>
                <a:blip r:embed="rId47"/>
                <a:stretch>
                  <a:fillRect/>
                </a:stretch>
              </p:blipFill>
              <p:spPr>
                <a:xfrm>
                  <a:off x="10584936" y="3466368"/>
                  <a:ext cx="1090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5" name="Ink 154">
                  <a:extLst>
                    <a:ext uri="{FF2B5EF4-FFF2-40B4-BE49-F238E27FC236}">
                      <a16:creationId xmlns:a16="http://schemas.microsoft.com/office/drawing/2014/main" id="{BA306F92-888B-9C44-AD60-7EE5344AC7EA}"/>
                    </a:ext>
                  </a:extLst>
                </p14:cNvPr>
                <p14:cNvContentPartPr/>
                <p14:nvPr/>
              </p14:nvContentPartPr>
              <p14:xfrm>
                <a:off x="10723896" y="3313008"/>
                <a:ext cx="60120" cy="299520"/>
              </p14:xfrm>
            </p:contentPart>
          </mc:Choice>
          <mc:Fallback>
            <p:pic>
              <p:nvPicPr>
                <p:cNvPr id="155" name="Ink 154">
                  <a:extLst>
                    <a:ext uri="{FF2B5EF4-FFF2-40B4-BE49-F238E27FC236}">
                      <a16:creationId xmlns:a16="http://schemas.microsoft.com/office/drawing/2014/main" id="{BA306F92-888B-9C44-AD60-7EE5344AC7EA}"/>
                    </a:ext>
                  </a:extLst>
                </p:cNvPr>
                <p:cNvPicPr/>
                <p:nvPr/>
              </p:nvPicPr>
              <p:blipFill>
                <a:blip r:embed="rId49"/>
                <a:stretch>
                  <a:fillRect/>
                </a:stretch>
              </p:blipFill>
              <p:spPr>
                <a:xfrm>
                  <a:off x="10716336" y="3305448"/>
                  <a:ext cx="75240" cy="314640"/>
                </a:xfrm>
                <a:prstGeom prst="rect">
                  <a:avLst/>
                </a:prstGeom>
              </p:spPr>
            </p:pic>
          </mc:Fallback>
        </mc:AlternateContent>
      </p:grpSp>
      <p:grpSp>
        <p:nvGrpSpPr>
          <p:cNvPr id="195" name="Group 194">
            <a:extLst>
              <a:ext uri="{FF2B5EF4-FFF2-40B4-BE49-F238E27FC236}">
                <a16:creationId xmlns:a16="http://schemas.microsoft.com/office/drawing/2014/main" id="{66678B69-CB75-C64C-945A-E3F45D232E21}"/>
              </a:ext>
            </a:extLst>
          </p:cNvPr>
          <p:cNvGrpSpPr/>
          <p:nvPr/>
        </p:nvGrpSpPr>
        <p:grpSpPr>
          <a:xfrm>
            <a:off x="10259856" y="3783168"/>
            <a:ext cx="152280" cy="171000"/>
            <a:chOff x="10259856" y="3783168"/>
            <a:chExt cx="152280" cy="171000"/>
          </a:xfrm>
        </p:grpSpPr>
        <mc:AlternateContent xmlns:mc="http://schemas.openxmlformats.org/markup-compatibility/2006">
          <mc:Choice xmlns:p14="http://schemas.microsoft.com/office/powerpoint/2010/main" Requires="p14">
            <p:contentPart p14:bwMode="auto" r:id="rId50">
              <p14:nvContentPartPr>
                <p14:cNvPr id="193" name="Ink 192">
                  <a:extLst>
                    <a:ext uri="{FF2B5EF4-FFF2-40B4-BE49-F238E27FC236}">
                      <a16:creationId xmlns:a16="http://schemas.microsoft.com/office/drawing/2014/main" id="{AA82C2A5-6835-0947-BF90-A8719322DB01}"/>
                    </a:ext>
                  </a:extLst>
                </p14:cNvPr>
                <p14:cNvContentPartPr/>
                <p14:nvPr/>
              </p14:nvContentPartPr>
              <p14:xfrm>
                <a:off x="10259856" y="3783168"/>
                <a:ext cx="30600" cy="143280"/>
              </p14:xfrm>
            </p:contentPart>
          </mc:Choice>
          <mc:Fallback>
            <p:pic>
              <p:nvPicPr>
                <p:cNvPr id="193" name="Ink 192">
                  <a:extLst>
                    <a:ext uri="{FF2B5EF4-FFF2-40B4-BE49-F238E27FC236}">
                      <a16:creationId xmlns:a16="http://schemas.microsoft.com/office/drawing/2014/main" id="{AA82C2A5-6835-0947-BF90-A8719322DB01}"/>
                    </a:ext>
                  </a:extLst>
                </p:cNvPr>
                <p:cNvPicPr/>
                <p:nvPr/>
              </p:nvPicPr>
              <p:blipFill>
                <a:blip r:embed="rId51"/>
                <a:stretch>
                  <a:fillRect/>
                </a:stretch>
              </p:blipFill>
              <p:spPr>
                <a:xfrm>
                  <a:off x="10252296" y="3775608"/>
                  <a:ext cx="457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4" name="Ink 193">
                  <a:extLst>
                    <a:ext uri="{FF2B5EF4-FFF2-40B4-BE49-F238E27FC236}">
                      <a16:creationId xmlns:a16="http://schemas.microsoft.com/office/drawing/2014/main" id="{7B0E6762-20D1-E14E-96DD-98F47E12FA04}"/>
                    </a:ext>
                  </a:extLst>
                </p14:cNvPr>
                <p14:cNvContentPartPr/>
                <p14:nvPr/>
              </p14:nvContentPartPr>
              <p14:xfrm>
                <a:off x="10383336" y="3784248"/>
                <a:ext cx="28800" cy="169920"/>
              </p14:xfrm>
            </p:contentPart>
          </mc:Choice>
          <mc:Fallback>
            <p:pic>
              <p:nvPicPr>
                <p:cNvPr id="194" name="Ink 193">
                  <a:extLst>
                    <a:ext uri="{FF2B5EF4-FFF2-40B4-BE49-F238E27FC236}">
                      <a16:creationId xmlns:a16="http://schemas.microsoft.com/office/drawing/2014/main" id="{7B0E6762-20D1-E14E-96DD-98F47E12FA04}"/>
                    </a:ext>
                  </a:extLst>
                </p:cNvPr>
                <p:cNvPicPr/>
                <p:nvPr/>
              </p:nvPicPr>
              <p:blipFill>
                <a:blip r:embed="rId53"/>
                <a:stretch>
                  <a:fillRect/>
                </a:stretch>
              </p:blipFill>
              <p:spPr>
                <a:xfrm>
                  <a:off x="10375776" y="3776688"/>
                  <a:ext cx="43920" cy="185040"/>
                </a:xfrm>
                <a:prstGeom prst="rect">
                  <a:avLst/>
                </a:prstGeom>
              </p:spPr>
            </p:pic>
          </mc:Fallback>
        </mc:AlternateContent>
      </p:grpSp>
      <p:grpSp>
        <p:nvGrpSpPr>
          <p:cNvPr id="242" name="Group 241">
            <a:extLst>
              <a:ext uri="{FF2B5EF4-FFF2-40B4-BE49-F238E27FC236}">
                <a16:creationId xmlns:a16="http://schemas.microsoft.com/office/drawing/2014/main" id="{F758D563-3DC5-C84C-9A33-6382CD7F51B3}"/>
              </a:ext>
            </a:extLst>
          </p:cNvPr>
          <p:cNvGrpSpPr/>
          <p:nvPr/>
        </p:nvGrpSpPr>
        <p:grpSpPr>
          <a:xfrm>
            <a:off x="10723536" y="4171104"/>
            <a:ext cx="464760" cy="263520"/>
            <a:chOff x="10723536" y="4171104"/>
            <a:chExt cx="464760" cy="263520"/>
          </a:xfrm>
        </p:grpSpPr>
        <mc:AlternateContent xmlns:mc="http://schemas.openxmlformats.org/markup-compatibility/2006">
          <mc:Choice xmlns:p14="http://schemas.microsoft.com/office/powerpoint/2010/main" xmlns:aink="http://schemas.microsoft.com/office/drawing/2016/ink" Requires="p14 aink">
            <p:contentPart p14:bwMode="auto" r:id="rId54">
              <p14:nvContentPartPr>
                <p14:cNvPr id="235" name="Ink 234">
                  <a:extLst>
                    <a:ext uri="{FF2B5EF4-FFF2-40B4-BE49-F238E27FC236}">
                      <a16:creationId xmlns:a16="http://schemas.microsoft.com/office/drawing/2014/main" id="{3DE34ED0-3817-B04F-82DD-E93E8FED01BC}"/>
                    </a:ext>
                  </a:extLst>
                </p14:cNvPr>
                <p14:cNvContentPartPr/>
                <p14:nvPr/>
              </p14:nvContentPartPr>
              <p14:xfrm>
                <a:off x="10723536" y="4171104"/>
                <a:ext cx="259200" cy="230040"/>
              </p14:xfrm>
            </p:contentPart>
          </mc:Choice>
          <mc:Fallback>
            <p:pic>
              <p:nvPicPr>
                <p:cNvPr id="235" name="Ink 234">
                  <a:extLst>
                    <a:ext uri="{FF2B5EF4-FFF2-40B4-BE49-F238E27FC236}">
                      <a16:creationId xmlns:a16="http://schemas.microsoft.com/office/drawing/2014/main" id="{3DE34ED0-3817-B04F-82DD-E93E8FED01BC}"/>
                    </a:ext>
                  </a:extLst>
                </p:cNvPr>
                <p:cNvPicPr/>
                <p:nvPr/>
              </p:nvPicPr>
              <p:blipFill>
                <a:blip r:embed="rId55"/>
                <a:stretch>
                  <a:fillRect/>
                </a:stretch>
              </p:blipFill>
              <p:spPr>
                <a:xfrm>
                  <a:off x="10692936" y="4140504"/>
                  <a:ext cx="320400" cy="29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6">
              <p14:nvContentPartPr>
                <p14:cNvPr id="236" name="Ink 235">
                  <a:extLst>
                    <a:ext uri="{FF2B5EF4-FFF2-40B4-BE49-F238E27FC236}">
                      <a16:creationId xmlns:a16="http://schemas.microsoft.com/office/drawing/2014/main" id="{68757415-B9E7-0F49-AA21-DAE542275FA0}"/>
                    </a:ext>
                  </a:extLst>
                </p14:cNvPr>
                <p14:cNvContentPartPr/>
                <p14:nvPr/>
              </p14:nvContentPartPr>
              <p14:xfrm>
                <a:off x="11017656" y="4321584"/>
                <a:ext cx="170640" cy="113040"/>
              </p14:xfrm>
            </p:contentPart>
          </mc:Choice>
          <mc:Fallback>
            <p:pic>
              <p:nvPicPr>
                <p:cNvPr id="236" name="Ink 235">
                  <a:extLst>
                    <a:ext uri="{FF2B5EF4-FFF2-40B4-BE49-F238E27FC236}">
                      <a16:creationId xmlns:a16="http://schemas.microsoft.com/office/drawing/2014/main" id="{68757415-B9E7-0F49-AA21-DAE542275FA0}"/>
                    </a:ext>
                  </a:extLst>
                </p:cNvPr>
                <p:cNvPicPr/>
                <p:nvPr/>
              </p:nvPicPr>
              <p:blipFill>
                <a:blip r:embed="rId57"/>
                <a:stretch>
                  <a:fillRect/>
                </a:stretch>
              </p:blipFill>
              <p:spPr>
                <a:xfrm>
                  <a:off x="10987056" y="4290984"/>
                  <a:ext cx="232200" cy="174240"/>
                </a:xfrm>
                <a:prstGeom prst="rect">
                  <a:avLst/>
                </a:prstGeom>
              </p:spPr>
            </p:pic>
          </mc:Fallback>
        </mc:AlternateContent>
      </p:grpSp>
      <p:grpSp>
        <p:nvGrpSpPr>
          <p:cNvPr id="241" name="Group 240">
            <a:extLst>
              <a:ext uri="{FF2B5EF4-FFF2-40B4-BE49-F238E27FC236}">
                <a16:creationId xmlns:a16="http://schemas.microsoft.com/office/drawing/2014/main" id="{8DF60122-6402-1440-A91D-4A0E2F21F054}"/>
              </a:ext>
            </a:extLst>
          </p:cNvPr>
          <p:cNvGrpSpPr/>
          <p:nvPr/>
        </p:nvGrpSpPr>
        <p:grpSpPr>
          <a:xfrm>
            <a:off x="10968696" y="4569984"/>
            <a:ext cx="817560" cy="292680"/>
            <a:chOff x="10968696" y="4569984"/>
            <a:chExt cx="817560" cy="292680"/>
          </a:xfrm>
        </p:grpSpPr>
        <mc:AlternateContent xmlns:mc="http://schemas.openxmlformats.org/markup-compatibility/2006">
          <mc:Choice xmlns:p14="http://schemas.microsoft.com/office/powerpoint/2010/main" xmlns:aink="http://schemas.microsoft.com/office/drawing/2016/ink" Requires="p14 aink">
            <p:contentPart p14:bwMode="auto" r:id="rId58">
              <p14:nvContentPartPr>
                <p14:cNvPr id="237" name="Ink 236">
                  <a:extLst>
                    <a:ext uri="{FF2B5EF4-FFF2-40B4-BE49-F238E27FC236}">
                      <a16:creationId xmlns:a16="http://schemas.microsoft.com/office/drawing/2014/main" id="{87B6F9F3-68A4-964C-9831-35DF97B50BCF}"/>
                    </a:ext>
                  </a:extLst>
                </p14:cNvPr>
                <p14:cNvContentPartPr/>
                <p14:nvPr/>
              </p14:nvContentPartPr>
              <p14:xfrm>
                <a:off x="10968696" y="4702104"/>
                <a:ext cx="15480" cy="70200"/>
              </p14:xfrm>
            </p:contentPart>
          </mc:Choice>
          <mc:Fallback>
            <p:pic>
              <p:nvPicPr>
                <p:cNvPr id="237" name="Ink 236">
                  <a:extLst>
                    <a:ext uri="{FF2B5EF4-FFF2-40B4-BE49-F238E27FC236}">
                      <a16:creationId xmlns:a16="http://schemas.microsoft.com/office/drawing/2014/main" id="{87B6F9F3-68A4-964C-9831-35DF97B50BCF}"/>
                    </a:ext>
                  </a:extLst>
                </p:cNvPr>
                <p:cNvPicPr/>
                <p:nvPr/>
              </p:nvPicPr>
              <p:blipFill>
                <a:blip r:embed="rId59"/>
                <a:stretch>
                  <a:fillRect/>
                </a:stretch>
              </p:blipFill>
              <p:spPr>
                <a:xfrm>
                  <a:off x="10938096" y="4671504"/>
                  <a:ext cx="76680" cy="131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0">
              <p14:nvContentPartPr>
                <p14:cNvPr id="238" name="Ink 237">
                  <a:extLst>
                    <a:ext uri="{FF2B5EF4-FFF2-40B4-BE49-F238E27FC236}">
                      <a16:creationId xmlns:a16="http://schemas.microsoft.com/office/drawing/2014/main" id="{19492C34-D35D-714B-9118-AE0509329A86}"/>
                    </a:ext>
                  </a:extLst>
                </p14:cNvPr>
                <p14:cNvContentPartPr/>
                <p14:nvPr/>
              </p14:nvContentPartPr>
              <p14:xfrm>
                <a:off x="10988136" y="4600944"/>
                <a:ext cx="19440" cy="17280"/>
              </p14:xfrm>
            </p:contentPart>
          </mc:Choice>
          <mc:Fallback>
            <p:pic>
              <p:nvPicPr>
                <p:cNvPr id="238" name="Ink 237">
                  <a:extLst>
                    <a:ext uri="{FF2B5EF4-FFF2-40B4-BE49-F238E27FC236}">
                      <a16:creationId xmlns:a16="http://schemas.microsoft.com/office/drawing/2014/main" id="{19492C34-D35D-714B-9118-AE0509329A86}"/>
                    </a:ext>
                  </a:extLst>
                </p:cNvPr>
                <p:cNvPicPr/>
                <p:nvPr/>
              </p:nvPicPr>
              <p:blipFill>
                <a:blip r:embed="rId61"/>
                <a:stretch>
                  <a:fillRect/>
                </a:stretch>
              </p:blipFill>
              <p:spPr>
                <a:xfrm>
                  <a:off x="10957536" y="4569984"/>
                  <a:ext cx="80640" cy="78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2">
              <p14:nvContentPartPr>
                <p14:cNvPr id="239" name="Ink 238">
                  <a:extLst>
                    <a:ext uri="{FF2B5EF4-FFF2-40B4-BE49-F238E27FC236}">
                      <a16:creationId xmlns:a16="http://schemas.microsoft.com/office/drawing/2014/main" id="{44D46998-0769-2A4E-B300-09856B7C966B}"/>
                    </a:ext>
                  </a:extLst>
                </p14:cNvPr>
                <p14:cNvContentPartPr/>
                <p14:nvPr/>
              </p14:nvContentPartPr>
              <p14:xfrm>
                <a:off x="11042136" y="4569984"/>
                <a:ext cx="424080" cy="245520"/>
              </p14:xfrm>
            </p:contentPart>
          </mc:Choice>
          <mc:Fallback>
            <p:pic>
              <p:nvPicPr>
                <p:cNvPr id="239" name="Ink 238">
                  <a:extLst>
                    <a:ext uri="{FF2B5EF4-FFF2-40B4-BE49-F238E27FC236}">
                      <a16:creationId xmlns:a16="http://schemas.microsoft.com/office/drawing/2014/main" id="{44D46998-0769-2A4E-B300-09856B7C966B}"/>
                    </a:ext>
                  </a:extLst>
                </p:cNvPr>
                <p:cNvPicPr/>
                <p:nvPr/>
              </p:nvPicPr>
              <p:blipFill>
                <a:blip r:embed="rId63"/>
                <a:stretch>
                  <a:fillRect/>
                </a:stretch>
              </p:blipFill>
              <p:spPr>
                <a:xfrm>
                  <a:off x="11011176" y="4539384"/>
                  <a:ext cx="485640" cy="306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240" name="Ink 239">
                  <a:extLst>
                    <a:ext uri="{FF2B5EF4-FFF2-40B4-BE49-F238E27FC236}">
                      <a16:creationId xmlns:a16="http://schemas.microsoft.com/office/drawing/2014/main" id="{7A49A0FB-8120-1044-9D74-86D5011F2DF8}"/>
                    </a:ext>
                  </a:extLst>
                </p14:cNvPr>
                <p14:cNvContentPartPr/>
                <p14:nvPr/>
              </p14:nvContentPartPr>
              <p14:xfrm>
                <a:off x="11481696" y="4710384"/>
                <a:ext cx="304560" cy="152280"/>
              </p14:xfrm>
            </p:contentPart>
          </mc:Choice>
          <mc:Fallback>
            <p:pic>
              <p:nvPicPr>
                <p:cNvPr id="240" name="Ink 239">
                  <a:extLst>
                    <a:ext uri="{FF2B5EF4-FFF2-40B4-BE49-F238E27FC236}">
                      <a16:creationId xmlns:a16="http://schemas.microsoft.com/office/drawing/2014/main" id="{7A49A0FB-8120-1044-9D74-86D5011F2DF8}"/>
                    </a:ext>
                  </a:extLst>
                </p:cNvPr>
                <p:cNvPicPr/>
                <p:nvPr/>
              </p:nvPicPr>
              <p:blipFill>
                <a:blip r:embed="rId65"/>
                <a:stretch>
                  <a:fillRect/>
                </a:stretch>
              </p:blipFill>
              <p:spPr>
                <a:xfrm>
                  <a:off x="11451096" y="4679784"/>
                  <a:ext cx="365760" cy="2134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243" name="Ink 242">
                <a:extLst>
                  <a:ext uri="{FF2B5EF4-FFF2-40B4-BE49-F238E27FC236}">
                    <a16:creationId xmlns:a16="http://schemas.microsoft.com/office/drawing/2014/main" id="{79E0AE42-94F8-9745-BFDD-5A91BF929CB8}"/>
                  </a:ext>
                </a:extLst>
              </p14:cNvPr>
              <p14:cNvContentPartPr/>
              <p14:nvPr/>
            </p14:nvContentPartPr>
            <p14:xfrm>
              <a:off x="11808216" y="4491144"/>
              <a:ext cx="97920" cy="234360"/>
            </p14:xfrm>
          </p:contentPart>
        </mc:Choice>
        <mc:Fallback>
          <p:pic>
            <p:nvPicPr>
              <p:cNvPr id="243" name="Ink 242">
                <a:extLst>
                  <a:ext uri="{FF2B5EF4-FFF2-40B4-BE49-F238E27FC236}">
                    <a16:creationId xmlns:a16="http://schemas.microsoft.com/office/drawing/2014/main" id="{79E0AE42-94F8-9745-BFDD-5A91BF929CB8}"/>
                  </a:ext>
                </a:extLst>
              </p:cNvPr>
              <p:cNvPicPr/>
              <p:nvPr/>
            </p:nvPicPr>
            <p:blipFill>
              <a:blip r:embed="rId67"/>
              <a:stretch>
                <a:fillRect/>
              </a:stretch>
            </p:blipFill>
            <p:spPr>
              <a:xfrm>
                <a:off x="11777616" y="4460184"/>
                <a:ext cx="159120" cy="295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244" name="Ink 243">
                <a:extLst>
                  <a:ext uri="{FF2B5EF4-FFF2-40B4-BE49-F238E27FC236}">
                    <a16:creationId xmlns:a16="http://schemas.microsoft.com/office/drawing/2014/main" id="{BE98556E-DE27-104A-B032-7C982028ECCE}"/>
                  </a:ext>
                </a:extLst>
              </p14:cNvPr>
              <p14:cNvContentPartPr/>
              <p14:nvPr/>
            </p14:nvContentPartPr>
            <p14:xfrm>
              <a:off x="11772216" y="4930344"/>
              <a:ext cx="14400" cy="29520"/>
            </p14:xfrm>
          </p:contentPart>
        </mc:Choice>
        <mc:Fallback>
          <p:pic>
            <p:nvPicPr>
              <p:cNvPr id="244" name="Ink 243">
                <a:extLst>
                  <a:ext uri="{FF2B5EF4-FFF2-40B4-BE49-F238E27FC236}">
                    <a16:creationId xmlns:a16="http://schemas.microsoft.com/office/drawing/2014/main" id="{BE98556E-DE27-104A-B032-7C982028ECCE}"/>
                  </a:ext>
                </a:extLst>
              </p:cNvPr>
              <p:cNvPicPr/>
              <p:nvPr/>
            </p:nvPicPr>
            <p:blipFill>
              <a:blip r:embed="rId69"/>
              <a:stretch>
                <a:fillRect/>
              </a:stretch>
            </p:blipFill>
            <p:spPr>
              <a:xfrm>
                <a:off x="11741256" y="4899744"/>
                <a:ext cx="75960" cy="90720"/>
              </a:xfrm>
              <a:prstGeom prst="rect">
                <a:avLst/>
              </a:prstGeom>
            </p:spPr>
          </p:pic>
        </mc:Fallback>
      </mc:AlternateContent>
      <p:grpSp>
        <p:nvGrpSpPr>
          <p:cNvPr id="364" name="Group 363">
            <a:extLst>
              <a:ext uri="{FF2B5EF4-FFF2-40B4-BE49-F238E27FC236}">
                <a16:creationId xmlns:a16="http://schemas.microsoft.com/office/drawing/2014/main" id="{BB5C8C17-788C-F342-B550-6EBFB33F973D}"/>
              </a:ext>
            </a:extLst>
          </p:cNvPr>
          <p:cNvGrpSpPr/>
          <p:nvPr/>
        </p:nvGrpSpPr>
        <p:grpSpPr>
          <a:xfrm>
            <a:off x="8755776" y="4173408"/>
            <a:ext cx="2830320" cy="2385360"/>
            <a:chOff x="8755776" y="4173408"/>
            <a:chExt cx="2830320" cy="2385360"/>
          </a:xfrm>
        </p:grpSpPr>
        <mc:AlternateContent xmlns:mc="http://schemas.openxmlformats.org/markup-compatibility/2006">
          <mc:Choice xmlns:p14="http://schemas.microsoft.com/office/powerpoint/2010/main" Requires="p14">
            <p:contentPart p14:bwMode="auto" r:id="rId70">
              <p14:nvContentPartPr>
                <p14:cNvPr id="172" name="Ink 171">
                  <a:extLst>
                    <a:ext uri="{FF2B5EF4-FFF2-40B4-BE49-F238E27FC236}">
                      <a16:creationId xmlns:a16="http://schemas.microsoft.com/office/drawing/2014/main" id="{315670B3-72EE-E647-B692-826EFAB8B7EE}"/>
                    </a:ext>
                  </a:extLst>
                </p14:cNvPr>
                <p14:cNvContentPartPr/>
                <p14:nvPr/>
              </p14:nvContentPartPr>
              <p14:xfrm>
                <a:off x="10128096" y="4173408"/>
                <a:ext cx="462960" cy="1654920"/>
              </p14:xfrm>
            </p:contentPart>
          </mc:Choice>
          <mc:Fallback>
            <p:pic>
              <p:nvPicPr>
                <p:cNvPr id="172" name="Ink 171">
                  <a:extLst>
                    <a:ext uri="{FF2B5EF4-FFF2-40B4-BE49-F238E27FC236}">
                      <a16:creationId xmlns:a16="http://schemas.microsoft.com/office/drawing/2014/main" id="{315670B3-72EE-E647-B692-826EFAB8B7EE}"/>
                    </a:ext>
                  </a:extLst>
                </p:cNvPr>
                <p:cNvPicPr/>
                <p:nvPr/>
              </p:nvPicPr>
              <p:blipFill>
                <a:blip r:embed="rId71"/>
                <a:stretch>
                  <a:fillRect/>
                </a:stretch>
              </p:blipFill>
              <p:spPr>
                <a:xfrm>
                  <a:off x="10120536" y="4165848"/>
                  <a:ext cx="478080" cy="1669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3" name="Ink 172">
                  <a:extLst>
                    <a:ext uri="{FF2B5EF4-FFF2-40B4-BE49-F238E27FC236}">
                      <a16:creationId xmlns:a16="http://schemas.microsoft.com/office/drawing/2014/main" id="{3D0A921B-30E9-E545-B1B5-3C5C84EEA45E}"/>
                    </a:ext>
                  </a:extLst>
                </p14:cNvPr>
                <p14:cNvContentPartPr/>
                <p14:nvPr/>
              </p14:nvContentPartPr>
              <p14:xfrm>
                <a:off x="10126296" y="4232088"/>
                <a:ext cx="112680" cy="1545480"/>
              </p14:xfrm>
            </p:contentPart>
          </mc:Choice>
          <mc:Fallback>
            <p:pic>
              <p:nvPicPr>
                <p:cNvPr id="173" name="Ink 172">
                  <a:extLst>
                    <a:ext uri="{FF2B5EF4-FFF2-40B4-BE49-F238E27FC236}">
                      <a16:creationId xmlns:a16="http://schemas.microsoft.com/office/drawing/2014/main" id="{3D0A921B-30E9-E545-B1B5-3C5C84EEA45E}"/>
                    </a:ext>
                  </a:extLst>
                </p:cNvPr>
                <p:cNvPicPr/>
                <p:nvPr/>
              </p:nvPicPr>
              <p:blipFill>
                <a:blip r:embed="rId73"/>
                <a:stretch>
                  <a:fillRect/>
                </a:stretch>
              </p:blipFill>
              <p:spPr>
                <a:xfrm>
                  <a:off x="10118736" y="4224528"/>
                  <a:ext cx="127800" cy="1560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4" name="Ink 173">
                  <a:extLst>
                    <a:ext uri="{FF2B5EF4-FFF2-40B4-BE49-F238E27FC236}">
                      <a16:creationId xmlns:a16="http://schemas.microsoft.com/office/drawing/2014/main" id="{1D479B5D-A346-C549-9E17-1ADB0889F6DA}"/>
                    </a:ext>
                  </a:extLst>
                </p14:cNvPr>
                <p14:cNvContentPartPr/>
                <p14:nvPr/>
              </p14:nvContentPartPr>
              <p14:xfrm>
                <a:off x="10236816" y="5754888"/>
                <a:ext cx="89280" cy="81360"/>
              </p14:xfrm>
            </p:contentPart>
          </mc:Choice>
          <mc:Fallback>
            <p:pic>
              <p:nvPicPr>
                <p:cNvPr id="174" name="Ink 173">
                  <a:extLst>
                    <a:ext uri="{FF2B5EF4-FFF2-40B4-BE49-F238E27FC236}">
                      <a16:creationId xmlns:a16="http://schemas.microsoft.com/office/drawing/2014/main" id="{1D479B5D-A346-C549-9E17-1ADB0889F6DA}"/>
                    </a:ext>
                  </a:extLst>
                </p:cNvPr>
                <p:cNvPicPr/>
                <p:nvPr/>
              </p:nvPicPr>
              <p:blipFill>
                <a:blip r:embed="rId75"/>
                <a:stretch>
                  <a:fillRect/>
                </a:stretch>
              </p:blipFill>
              <p:spPr>
                <a:xfrm>
                  <a:off x="10229256" y="5747328"/>
                  <a:ext cx="1044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1" name="Ink 180">
                  <a:extLst>
                    <a:ext uri="{FF2B5EF4-FFF2-40B4-BE49-F238E27FC236}">
                      <a16:creationId xmlns:a16="http://schemas.microsoft.com/office/drawing/2014/main" id="{DC3F3682-C3E4-5849-8239-FB98A921E270}"/>
                    </a:ext>
                  </a:extLst>
                </p14:cNvPr>
                <p14:cNvContentPartPr/>
                <p14:nvPr/>
              </p14:nvContentPartPr>
              <p14:xfrm>
                <a:off x="10135656" y="4487688"/>
                <a:ext cx="356040" cy="26280"/>
              </p14:xfrm>
            </p:contentPart>
          </mc:Choice>
          <mc:Fallback>
            <p:pic>
              <p:nvPicPr>
                <p:cNvPr id="181" name="Ink 180">
                  <a:extLst>
                    <a:ext uri="{FF2B5EF4-FFF2-40B4-BE49-F238E27FC236}">
                      <a16:creationId xmlns:a16="http://schemas.microsoft.com/office/drawing/2014/main" id="{DC3F3682-C3E4-5849-8239-FB98A921E270}"/>
                    </a:ext>
                  </a:extLst>
                </p:cNvPr>
                <p:cNvPicPr/>
                <p:nvPr/>
              </p:nvPicPr>
              <p:blipFill>
                <a:blip r:embed="rId77"/>
                <a:stretch>
                  <a:fillRect/>
                </a:stretch>
              </p:blipFill>
              <p:spPr>
                <a:xfrm>
                  <a:off x="10128096" y="4480128"/>
                  <a:ext cx="3708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3" name="Ink 182">
                  <a:extLst>
                    <a:ext uri="{FF2B5EF4-FFF2-40B4-BE49-F238E27FC236}">
                      <a16:creationId xmlns:a16="http://schemas.microsoft.com/office/drawing/2014/main" id="{17E363BE-9B3F-B14D-822E-8C4C0FF8F8D9}"/>
                    </a:ext>
                  </a:extLst>
                </p14:cNvPr>
                <p14:cNvContentPartPr/>
                <p14:nvPr/>
              </p14:nvContentPartPr>
              <p14:xfrm>
                <a:off x="10188216" y="4866768"/>
                <a:ext cx="343800" cy="27000"/>
              </p14:xfrm>
            </p:contentPart>
          </mc:Choice>
          <mc:Fallback>
            <p:pic>
              <p:nvPicPr>
                <p:cNvPr id="183" name="Ink 182">
                  <a:extLst>
                    <a:ext uri="{FF2B5EF4-FFF2-40B4-BE49-F238E27FC236}">
                      <a16:creationId xmlns:a16="http://schemas.microsoft.com/office/drawing/2014/main" id="{17E363BE-9B3F-B14D-822E-8C4C0FF8F8D9}"/>
                    </a:ext>
                  </a:extLst>
                </p:cNvPr>
                <p:cNvPicPr/>
                <p:nvPr/>
              </p:nvPicPr>
              <p:blipFill>
                <a:blip r:embed="rId79"/>
                <a:stretch>
                  <a:fillRect/>
                </a:stretch>
              </p:blipFill>
              <p:spPr>
                <a:xfrm>
                  <a:off x="10180656" y="4859208"/>
                  <a:ext cx="3585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84" name="Ink 183">
                  <a:extLst>
                    <a:ext uri="{FF2B5EF4-FFF2-40B4-BE49-F238E27FC236}">
                      <a16:creationId xmlns:a16="http://schemas.microsoft.com/office/drawing/2014/main" id="{08EA27E2-A80F-8440-B0D6-849B43496A6A}"/>
                    </a:ext>
                  </a:extLst>
                </p14:cNvPr>
                <p14:cNvContentPartPr/>
                <p14:nvPr/>
              </p14:nvContentPartPr>
              <p14:xfrm>
                <a:off x="10188936" y="5194728"/>
                <a:ext cx="355680" cy="54720"/>
              </p14:xfrm>
            </p:contentPart>
          </mc:Choice>
          <mc:Fallback>
            <p:pic>
              <p:nvPicPr>
                <p:cNvPr id="184" name="Ink 183">
                  <a:extLst>
                    <a:ext uri="{FF2B5EF4-FFF2-40B4-BE49-F238E27FC236}">
                      <a16:creationId xmlns:a16="http://schemas.microsoft.com/office/drawing/2014/main" id="{08EA27E2-A80F-8440-B0D6-849B43496A6A}"/>
                    </a:ext>
                  </a:extLst>
                </p:cNvPr>
                <p:cNvPicPr/>
                <p:nvPr/>
              </p:nvPicPr>
              <p:blipFill>
                <a:blip r:embed="rId81"/>
                <a:stretch>
                  <a:fillRect/>
                </a:stretch>
              </p:blipFill>
              <p:spPr>
                <a:xfrm>
                  <a:off x="10181376" y="5187168"/>
                  <a:ext cx="3704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5" name="Ink 184">
                  <a:extLst>
                    <a:ext uri="{FF2B5EF4-FFF2-40B4-BE49-F238E27FC236}">
                      <a16:creationId xmlns:a16="http://schemas.microsoft.com/office/drawing/2014/main" id="{357E387A-744A-E340-AACF-A47702CC5B5C}"/>
                    </a:ext>
                  </a:extLst>
                </p14:cNvPr>
                <p14:cNvContentPartPr/>
                <p14:nvPr/>
              </p14:nvContentPartPr>
              <p14:xfrm>
                <a:off x="10234656" y="5550768"/>
                <a:ext cx="369720" cy="39240"/>
              </p14:xfrm>
            </p:contentPart>
          </mc:Choice>
          <mc:Fallback>
            <p:pic>
              <p:nvPicPr>
                <p:cNvPr id="185" name="Ink 184">
                  <a:extLst>
                    <a:ext uri="{FF2B5EF4-FFF2-40B4-BE49-F238E27FC236}">
                      <a16:creationId xmlns:a16="http://schemas.microsoft.com/office/drawing/2014/main" id="{357E387A-744A-E340-AACF-A47702CC5B5C}"/>
                    </a:ext>
                  </a:extLst>
                </p:cNvPr>
                <p:cNvPicPr/>
                <p:nvPr/>
              </p:nvPicPr>
              <p:blipFill>
                <a:blip r:embed="rId83"/>
                <a:stretch>
                  <a:fillRect/>
                </a:stretch>
              </p:blipFill>
              <p:spPr>
                <a:xfrm>
                  <a:off x="10227096" y="5543208"/>
                  <a:ext cx="3848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6" name="Ink 195">
                  <a:extLst>
                    <a:ext uri="{FF2B5EF4-FFF2-40B4-BE49-F238E27FC236}">
                      <a16:creationId xmlns:a16="http://schemas.microsoft.com/office/drawing/2014/main" id="{AE667391-3B9E-6D49-A224-ECB0D38C2BBD}"/>
                    </a:ext>
                  </a:extLst>
                </p14:cNvPr>
                <p14:cNvContentPartPr/>
                <p14:nvPr/>
              </p14:nvContentPartPr>
              <p14:xfrm>
                <a:off x="8755776" y="4360608"/>
                <a:ext cx="233280" cy="156960"/>
              </p14:xfrm>
            </p:contentPart>
          </mc:Choice>
          <mc:Fallback>
            <p:pic>
              <p:nvPicPr>
                <p:cNvPr id="196" name="Ink 195">
                  <a:extLst>
                    <a:ext uri="{FF2B5EF4-FFF2-40B4-BE49-F238E27FC236}">
                      <a16:creationId xmlns:a16="http://schemas.microsoft.com/office/drawing/2014/main" id="{AE667391-3B9E-6D49-A224-ECB0D38C2BBD}"/>
                    </a:ext>
                  </a:extLst>
                </p:cNvPr>
                <p:cNvPicPr/>
                <p:nvPr/>
              </p:nvPicPr>
              <p:blipFill>
                <a:blip r:embed="rId85"/>
                <a:stretch>
                  <a:fillRect/>
                </a:stretch>
              </p:blipFill>
              <p:spPr>
                <a:xfrm>
                  <a:off x="8748216" y="4353048"/>
                  <a:ext cx="2484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7" name="Ink 196">
                  <a:extLst>
                    <a:ext uri="{FF2B5EF4-FFF2-40B4-BE49-F238E27FC236}">
                      <a16:creationId xmlns:a16="http://schemas.microsoft.com/office/drawing/2014/main" id="{F0E0E0CD-9661-2F40-9B6C-3DD8986C1188}"/>
                    </a:ext>
                  </a:extLst>
                </p14:cNvPr>
                <p14:cNvContentPartPr/>
                <p14:nvPr/>
              </p14:nvContentPartPr>
              <p14:xfrm>
                <a:off x="8990856" y="4346568"/>
                <a:ext cx="158760" cy="141120"/>
              </p14:xfrm>
            </p:contentPart>
          </mc:Choice>
          <mc:Fallback>
            <p:pic>
              <p:nvPicPr>
                <p:cNvPr id="197" name="Ink 196">
                  <a:extLst>
                    <a:ext uri="{FF2B5EF4-FFF2-40B4-BE49-F238E27FC236}">
                      <a16:creationId xmlns:a16="http://schemas.microsoft.com/office/drawing/2014/main" id="{F0E0E0CD-9661-2F40-9B6C-3DD8986C1188}"/>
                    </a:ext>
                  </a:extLst>
                </p:cNvPr>
                <p:cNvPicPr/>
                <p:nvPr/>
              </p:nvPicPr>
              <p:blipFill>
                <a:blip r:embed="rId87"/>
                <a:stretch>
                  <a:fillRect/>
                </a:stretch>
              </p:blipFill>
              <p:spPr>
                <a:xfrm>
                  <a:off x="8983296" y="4339008"/>
                  <a:ext cx="1738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8" name="Ink 197">
                  <a:extLst>
                    <a:ext uri="{FF2B5EF4-FFF2-40B4-BE49-F238E27FC236}">
                      <a16:creationId xmlns:a16="http://schemas.microsoft.com/office/drawing/2014/main" id="{0014738B-6958-524A-8EFA-1B158779F79C}"/>
                    </a:ext>
                  </a:extLst>
                </p14:cNvPr>
                <p14:cNvContentPartPr/>
                <p14:nvPr/>
              </p14:nvContentPartPr>
              <p14:xfrm>
                <a:off x="9157536" y="4367088"/>
                <a:ext cx="196200" cy="95760"/>
              </p14:xfrm>
            </p:contentPart>
          </mc:Choice>
          <mc:Fallback>
            <p:pic>
              <p:nvPicPr>
                <p:cNvPr id="198" name="Ink 197">
                  <a:extLst>
                    <a:ext uri="{FF2B5EF4-FFF2-40B4-BE49-F238E27FC236}">
                      <a16:creationId xmlns:a16="http://schemas.microsoft.com/office/drawing/2014/main" id="{0014738B-6958-524A-8EFA-1B158779F79C}"/>
                    </a:ext>
                  </a:extLst>
                </p:cNvPr>
                <p:cNvPicPr/>
                <p:nvPr/>
              </p:nvPicPr>
              <p:blipFill>
                <a:blip r:embed="rId89"/>
                <a:stretch>
                  <a:fillRect/>
                </a:stretch>
              </p:blipFill>
              <p:spPr>
                <a:xfrm>
                  <a:off x="9149976" y="4359528"/>
                  <a:ext cx="21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9" name="Ink 198">
                  <a:extLst>
                    <a:ext uri="{FF2B5EF4-FFF2-40B4-BE49-F238E27FC236}">
                      <a16:creationId xmlns:a16="http://schemas.microsoft.com/office/drawing/2014/main" id="{9CB51BF8-D89E-FC46-BC08-9551DE2374E0}"/>
                    </a:ext>
                  </a:extLst>
                </p14:cNvPr>
                <p14:cNvContentPartPr/>
                <p14:nvPr/>
              </p14:nvContentPartPr>
              <p14:xfrm>
                <a:off x="9249336" y="4351968"/>
                <a:ext cx="92160" cy="14400"/>
              </p14:xfrm>
            </p:contentPart>
          </mc:Choice>
          <mc:Fallback>
            <p:pic>
              <p:nvPicPr>
                <p:cNvPr id="199" name="Ink 198">
                  <a:extLst>
                    <a:ext uri="{FF2B5EF4-FFF2-40B4-BE49-F238E27FC236}">
                      <a16:creationId xmlns:a16="http://schemas.microsoft.com/office/drawing/2014/main" id="{9CB51BF8-D89E-FC46-BC08-9551DE2374E0}"/>
                    </a:ext>
                  </a:extLst>
                </p:cNvPr>
                <p:cNvPicPr/>
                <p:nvPr/>
              </p:nvPicPr>
              <p:blipFill>
                <a:blip r:embed="rId91"/>
                <a:stretch>
                  <a:fillRect/>
                </a:stretch>
              </p:blipFill>
              <p:spPr>
                <a:xfrm>
                  <a:off x="9241776" y="4344408"/>
                  <a:ext cx="1069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0" name="Ink 199">
                  <a:extLst>
                    <a:ext uri="{FF2B5EF4-FFF2-40B4-BE49-F238E27FC236}">
                      <a16:creationId xmlns:a16="http://schemas.microsoft.com/office/drawing/2014/main" id="{EFA968A8-2E54-D04C-BC90-B551C2910507}"/>
                    </a:ext>
                  </a:extLst>
                </p14:cNvPr>
                <p14:cNvContentPartPr/>
                <p14:nvPr/>
              </p14:nvContentPartPr>
              <p14:xfrm>
                <a:off x="9384696" y="4288968"/>
                <a:ext cx="20520" cy="71640"/>
              </p14:xfrm>
            </p:contentPart>
          </mc:Choice>
          <mc:Fallback>
            <p:pic>
              <p:nvPicPr>
                <p:cNvPr id="200" name="Ink 199">
                  <a:extLst>
                    <a:ext uri="{FF2B5EF4-FFF2-40B4-BE49-F238E27FC236}">
                      <a16:creationId xmlns:a16="http://schemas.microsoft.com/office/drawing/2014/main" id="{EFA968A8-2E54-D04C-BC90-B551C2910507}"/>
                    </a:ext>
                  </a:extLst>
                </p:cNvPr>
                <p:cNvPicPr/>
                <p:nvPr/>
              </p:nvPicPr>
              <p:blipFill>
                <a:blip r:embed="rId93"/>
                <a:stretch>
                  <a:fillRect/>
                </a:stretch>
              </p:blipFill>
              <p:spPr>
                <a:xfrm>
                  <a:off x="9377136" y="4281408"/>
                  <a:ext cx="356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01" name="Ink 200">
                  <a:extLst>
                    <a:ext uri="{FF2B5EF4-FFF2-40B4-BE49-F238E27FC236}">
                      <a16:creationId xmlns:a16="http://schemas.microsoft.com/office/drawing/2014/main" id="{AA3C30FD-C84C-AC40-9C35-C038BC01E67C}"/>
                    </a:ext>
                  </a:extLst>
                </p14:cNvPr>
                <p14:cNvContentPartPr/>
                <p14:nvPr/>
              </p14:nvContentPartPr>
              <p14:xfrm>
                <a:off x="9448776" y="4358448"/>
                <a:ext cx="56880" cy="93960"/>
              </p14:xfrm>
            </p:contentPart>
          </mc:Choice>
          <mc:Fallback>
            <p:pic>
              <p:nvPicPr>
                <p:cNvPr id="201" name="Ink 200">
                  <a:extLst>
                    <a:ext uri="{FF2B5EF4-FFF2-40B4-BE49-F238E27FC236}">
                      <a16:creationId xmlns:a16="http://schemas.microsoft.com/office/drawing/2014/main" id="{AA3C30FD-C84C-AC40-9C35-C038BC01E67C}"/>
                    </a:ext>
                  </a:extLst>
                </p:cNvPr>
                <p:cNvPicPr/>
                <p:nvPr/>
              </p:nvPicPr>
              <p:blipFill>
                <a:blip r:embed="rId95"/>
                <a:stretch>
                  <a:fillRect/>
                </a:stretch>
              </p:blipFill>
              <p:spPr>
                <a:xfrm>
                  <a:off x="9441576" y="4350888"/>
                  <a:ext cx="720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2" name="Ink 201">
                  <a:extLst>
                    <a:ext uri="{FF2B5EF4-FFF2-40B4-BE49-F238E27FC236}">
                      <a16:creationId xmlns:a16="http://schemas.microsoft.com/office/drawing/2014/main" id="{0EF4861D-9591-B545-AE2A-73047CD954D0}"/>
                    </a:ext>
                  </a:extLst>
                </p14:cNvPr>
                <p14:cNvContentPartPr/>
                <p14:nvPr/>
              </p14:nvContentPartPr>
              <p14:xfrm>
                <a:off x="8869176" y="4648248"/>
                <a:ext cx="103680" cy="81720"/>
              </p14:xfrm>
            </p:contentPart>
          </mc:Choice>
          <mc:Fallback>
            <p:pic>
              <p:nvPicPr>
                <p:cNvPr id="202" name="Ink 201">
                  <a:extLst>
                    <a:ext uri="{FF2B5EF4-FFF2-40B4-BE49-F238E27FC236}">
                      <a16:creationId xmlns:a16="http://schemas.microsoft.com/office/drawing/2014/main" id="{0EF4861D-9591-B545-AE2A-73047CD954D0}"/>
                    </a:ext>
                  </a:extLst>
                </p:cNvPr>
                <p:cNvPicPr/>
                <p:nvPr/>
              </p:nvPicPr>
              <p:blipFill>
                <a:blip r:embed="rId97"/>
                <a:stretch>
                  <a:fillRect/>
                </a:stretch>
              </p:blipFill>
              <p:spPr>
                <a:xfrm>
                  <a:off x="8861616" y="4640688"/>
                  <a:ext cx="1184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3" name="Ink 202">
                  <a:extLst>
                    <a:ext uri="{FF2B5EF4-FFF2-40B4-BE49-F238E27FC236}">
                      <a16:creationId xmlns:a16="http://schemas.microsoft.com/office/drawing/2014/main" id="{0F997ED9-0897-EA4B-8699-F5DE3E609A58}"/>
                    </a:ext>
                  </a:extLst>
                </p14:cNvPr>
                <p14:cNvContentPartPr/>
                <p14:nvPr/>
              </p14:nvContentPartPr>
              <p14:xfrm>
                <a:off x="8820936" y="4562568"/>
                <a:ext cx="422280" cy="151200"/>
              </p14:xfrm>
            </p:contentPart>
          </mc:Choice>
          <mc:Fallback>
            <p:pic>
              <p:nvPicPr>
                <p:cNvPr id="203" name="Ink 202">
                  <a:extLst>
                    <a:ext uri="{FF2B5EF4-FFF2-40B4-BE49-F238E27FC236}">
                      <a16:creationId xmlns:a16="http://schemas.microsoft.com/office/drawing/2014/main" id="{0F997ED9-0897-EA4B-8699-F5DE3E609A58}"/>
                    </a:ext>
                  </a:extLst>
                </p:cNvPr>
                <p:cNvPicPr/>
                <p:nvPr/>
              </p:nvPicPr>
              <p:blipFill>
                <a:blip r:embed="rId99"/>
                <a:stretch>
                  <a:fillRect/>
                </a:stretch>
              </p:blipFill>
              <p:spPr>
                <a:xfrm>
                  <a:off x="8813376" y="4555008"/>
                  <a:ext cx="4374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4" name="Ink 203">
                  <a:extLst>
                    <a:ext uri="{FF2B5EF4-FFF2-40B4-BE49-F238E27FC236}">
                      <a16:creationId xmlns:a16="http://schemas.microsoft.com/office/drawing/2014/main" id="{BF35B57E-1AC3-5447-920A-529B68E732DA}"/>
                    </a:ext>
                  </a:extLst>
                </p14:cNvPr>
                <p14:cNvContentPartPr/>
                <p14:nvPr/>
              </p14:nvContentPartPr>
              <p14:xfrm>
                <a:off x="9378216" y="4626648"/>
                <a:ext cx="74880" cy="90720"/>
              </p14:xfrm>
            </p:contentPart>
          </mc:Choice>
          <mc:Fallback>
            <p:pic>
              <p:nvPicPr>
                <p:cNvPr id="204" name="Ink 203">
                  <a:extLst>
                    <a:ext uri="{FF2B5EF4-FFF2-40B4-BE49-F238E27FC236}">
                      <a16:creationId xmlns:a16="http://schemas.microsoft.com/office/drawing/2014/main" id="{BF35B57E-1AC3-5447-920A-529B68E732DA}"/>
                    </a:ext>
                  </a:extLst>
                </p:cNvPr>
                <p:cNvPicPr/>
                <p:nvPr/>
              </p:nvPicPr>
              <p:blipFill>
                <a:blip r:embed="rId101"/>
                <a:stretch>
                  <a:fillRect/>
                </a:stretch>
              </p:blipFill>
              <p:spPr>
                <a:xfrm>
                  <a:off x="9370656" y="4619088"/>
                  <a:ext cx="900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5" name="Ink 204">
                  <a:extLst>
                    <a:ext uri="{FF2B5EF4-FFF2-40B4-BE49-F238E27FC236}">
                      <a16:creationId xmlns:a16="http://schemas.microsoft.com/office/drawing/2014/main" id="{422AE53A-05CD-8048-A958-5B6C692931C0}"/>
                    </a:ext>
                  </a:extLst>
                </p14:cNvPr>
                <p14:cNvContentPartPr/>
                <p14:nvPr/>
              </p14:nvContentPartPr>
              <p14:xfrm>
                <a:off x="9489456" y="4545288"/>
                <a:ext cx="437040" cy="160200"/>
              </p14:xfrm>
            </p:contentPart>
          </mc:Choice>
          <mc:Fallback>
            <p:pic>
              <p:nvPicPr>
                <p:cNvPr id="205" name="Ink 204">
                  <a:extLst>
                    <a:ext uri="{FF2B5EF4-FFF2-40B4-BE49-F238E27FC236}">
                      <a16:creationId xmlns:a16="http://schemas.microsoft.com/office/drawing/2014/main" id="{422AE53A-05CD-8048-A958-5B6C692931C0}"/>
                    </a:ext>
                  </a:extLst>
                </p:cNvPr>
                <p:cNvPicPr/>
                <p:nvPr/>
              </p:nvPicPr>
              <p:blipFill>
                <a:blip r:embed="rId103"/>
                <a:stretch>
                  <a:fillRect/>
                </a:stretch>
              </p:blipFill>
              <p:spPr>
                <a:xfrm>
                  <a:off x="9481896" y="4537728"/>
                  <a:ext cx="4521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6" name="Ink 205">
                  <a:extLst>
                    <a:ext uri="{FF2B5EF4-FFF2-40B4-BE49-F238E27FC236}">
                      <a16:creationId xmlns:a16="http://schemas.microsoft.com/office/drawing/2014/main" id="{942A304A-32EF-4743-A3E3-E4E48E0A92B9}"/>
                    </a:ext>
                  </a:extLst>
                </p14:cNvPr>
                <p14:cNvContentPartPr/>
                <p14:nvPr/>
              </p14:nvContentPartPr>
              <p14:xfrm>
                <a:off x="9982296" y="4444128"/>
                <a:ext cx="70920" cy="136080"/>
              </p14:xfrm>
            </p:contentPart>
          </mc:Choice>
          <mc:Fallback>
            <p:pic>
              <p:nvPicPr>
                <p:cNvPr id="206" name="Ink 205">
                  <a:extLst>
                    <a:ext uri="{FF2B5EF4-FFF2-40B4-BE49-F238E27FC236}">
                      <a16:creationId xmlns:a16="http://schemas.microsoft.com/office/drawing/2014/main" id="{942A304A-32EF-4743-A3E3-E4E48E0A92B9}"/>
                    </a:ext>
                  </a:extLst>
                </p:cNvPr>
                <p:cNvPicPr/>
                <p:nvPr/>
              </p:nvPicPr>
              <p:blipFill>
                <a:blip r:embed="rId105"/>
                <a:stretch>
                  <a:fillRect/>
                </a:stretch>
              </p:blipFill>
              <p:spPr>
                <a:xfrm>
                  <a:off x="9974736" y="4436568"/>
                  <a:ext cx="860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7" name="Ink 206">
                  <a:extLst>
                    <a:ext uri="{FF2B5EF4-FFF2-40B4-BE49-F238E27FC236}">
                      <a16:creationId xmlns:a16="http://schemas.microsoft.com/office/drawing/2014/main" id="{4E591DE3-2484-F643-8BF7-5E2D3766F24B}"/>
                    </a:ext>
                  </a:extLst>
                </p14:cNvPr>
                <p14:cNvContentPartPr/>
                <p14:nvPr/>
              </p14:nvContentPartPr>
              <p14:xfrm>
                <a:off x="10001016" y="4688928"/>
                <a:ext cx="33840" cy="9720"/>
              </p14:xfrm>
            </p:contentPart>
          </mc:Choice>
          <mc:Fallback>
            <p:pic>
              <p:nvPicPr>
                <p:cNvPr id="207" name="Ink 206">
                  <a:extLst>
                    <a:ext uri="{FF2B5EF4-FFF2-40B4-BE49-F238E27FC236}">
                      <a16:creationId xmlns:a16="http://schemas.microsoft.com/office/drawing/2014/main" id="{4E591DE3-2484-F643-8BF7-5E2D3766F24B}"/>
                    </a:ext>
                  </a:extLst>
                </p:cNvPr>
                <p:cNvPicPr/>
                <p:nvPr/>
              </p:nvPicPr>
              <p:blipFill>
                <a:blip r:embed="rId107"/>
                <a:stretch>
                  <a:fillRect/>
                </a:stretch>
              </p:blipFill>
              <p:spPr>
                <a:xfrm>
                  <a:off x="9993456" y="4681368"/>
                  <a:ext cx="489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27" name="Ink 326">
                  <a:extLst>
                    <a:ext uri="{FF2B5EF4-FFF2-40B4-BE49-F238E27FC236}">
                      <a16:creationId xmlns:a16="http://schemas.microsoft.com/office/drawing/2014/main" id="{36EFAC71-7D79-BB49-AD24-1D44E861FD37}"/>
                    </a:ext>
                  </a:extLst>
                </p14:cNvPr>
                <p14:cNvContentPartPr/>
                <p14:nvPr/>
              </p14:nvContentPartPr>
              <p14:xfrm>
                <a:off x="8822016" y="6009408"/>
                <a:ext cx="147600" cy="192240"/>
              </p14:xfrm>
            </p:contentPart>
          </mc:Choice>
          <mc:Fallback>
            <p:pic>
              <p:nvPicPr>
                <p:cNvPr id="327" name="Ink 326">
                  <a:extLst>
                    <a:ext uri="{FF2B5EF4-FFF2-40B4-BE49-F238E27FC236}">
                      <a16:creationId xmlns:a16="http://schemas.microsoft.com/office/drawing/2014/main" id="{36EFAC71-7D79-BB49-AD24-1D44E861FD37}"/>
                    </a:ext>
                  </a:extLst>
                </p:cNvPr>
                <p:cNvPicPr/>
                <p:nvPr/>
              </p:nvPicPr>
              <p:blipFill>
                <a:blip r:embed="rId109"/>
                <a:stretch>
                  <a:fillRect/>
                </a:stretch>
              </p:blipFill>
              <p:spPr>
                <a:xfrm>
                  <a:off x="8814456" y="6001848"/>
                  <a:ext cx="1627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28" name="Ink 327">
                  <a:extLst>
                    <a:ext uri="{FF2B5EF4-FFF2-40B4-BE49-F238E27FC236}">
                      <a16:creationId xmlns:a16="http://schemas.microsoft.com/office/drawing/2014/main" id="{0D02C85A-01E6-0346-AC4D-64F98F9CBA8C}"/>
                    </a:ext>
                  </a:extLst>
                </p14:cNvPr>
                <p14:cNvContentPartPr/>
                <p14:nvPr/>
              </p14:nvContentPartPr>
              <p14:xfrm>
                <a:off x="8996256" y="6071328"/>
                <a:ext cx="123120" cy="92880"/>
              </p14:xfrm>
            </p:contentPart>
          </mc:Choice>
          <mc:Fallback>
            <p:pic>
              <p:nvPicPr>
                <p:cNvPr id="328" name="Ink 327">
                  <a:extLst>
                    <a:ext uri="{FF2B5EF4-FFF2-40B4-BE49-F238E27FC236}">
                      <a16:creationId xmlns:a16="http://schemas.microsoft.com/office/drawing/2014/main" id="{0D02C85A-01E6-0346-AC4D-64F98F9CBA8C}"/>
                    </a:ext>
                  </a:extLst>
                </p:cNvPr>
                <p:cNvPicPr/>
                <p:nvPr/>
              </p:nvPicPr>
              <p:blipFill>
                <a:blip r:embed="rId111"/>
                <a:stretch>
                  <a:fillRect/>
                </a:stretch>
              </p:blipFill>
              <p:spPr>
                <a:xfrm>
                  <a:off x="8988696" y="6063768"/>
                  <a:ext cx="1382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29" name="Ink 328">
                  <a:extLst>
                    <a:ext uri="{FF2B5EF4-FFF2-40B4-BE49-F238E27FC236}">
                      <a16:creationId xmlns:a16="http://schemas.microsoft.com/office/drawing/2014/main" id="{79289A19-EE42-F84A-862D-3DB6E920A3F0}"/>
                    </a:ext>
                  </a:extLst>
                </p14:cNvPr>
                <p14:cNvContentPartPr/>
                <p14:nvPr/>
              </p14:nvContentPartPr>
              <p14:xfrm>
                <a:off x="9127296" y="5985648"/>
                <a:ext cx="182520" cy="184320"/>
              </p14:xfrm>
            </p:contentPart>
          </mc:Choice>
          <mc:Fallback>
            <p:pic>
              <p:nvPicPr>
                <p:cNvPr id="329" name="Ink 328">
                  <a:extLst>
                    <a:ext uri="{FF2B5EF4-FFF2-40B4-BE49-F238E27FC236}">
                      <a16:creationId xmlns:a16="http://schemas.microsoft.com/office/drawing/2014/main" id="{79289A19-EE42-F84A-862D-3DB6E920A3F0}"/>
                    </a:ext>
                  </a:extLst>
                </p:cNvPr>
                <p:cNvPicPr/>
                <p:nvPr/>
              </p:nvPicPr>
              <p:blipFill>
                <a:blip r:embed="rId113"/>
                <a:stretch>
                  <a:fillRect/>
                </a:stretch>
              </p:blipFill>
              <p:spPr>
                <a:xfrm>
                  <a:off x="9119736" y="5978448"/>
                  <a:ext cx="1976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30" name="Ink 329">
                  <a:extLst>
                    <a:ext uri="{FF2B5EF4-FFF2-40B4-BE49-F238E27FC236}">
                      <a16:creationId xmlns:a16="http://schemas.microsoft.com/office/drawing/2014/main" id="{E00B487E-7AEC-BF4B-BDBE-CF105E07F678}"/>
                    </a:ext>
                  </a:extLst>
                </p14:cNvPr>
                <p14:cNvContentPartPr/>
                <p14:nvPr/>
              </p14:nvContentPartPr>
              <p14:xfrm>
                <a:off x="9295416" y="6043608"/>
                <a:ext cx="90360" cy="120960"/>
              </p14:xfrm>
            </p:contentPart>
          </mc:Choice>
          <mc:Fallback>
            <p:pic>
              <p:nvPicPr>
                <p:cNvPr id="330" name="Ink 329">
                  <a:extLst>
                    <a:ext uri="{FF2B5EF4-FFF2-40B4-BE49-F238E27FC236}">
                      <a16:creationId xmlns:a16="http://schemas.microsoft.com/office/drawing/2014/main" id="{E00B487E-7AEC-BF4B-BDBE-CF105E07F678}"/>
                    </a:ext>
                  </a:extLst>
                </p:cNvPr>
                <p:cNvPicPr/>
                <p:nvPr/>
              </p:nvPicPr>
              <p:blipFill>
                <a:blip r:embed="rId115"/>
                <a:stretch>
                  <a:fillRect/>
                </a:stretch>
              </p:blipFill>
              <p:spPr>
                <a:xfrm>
                  <a:off x="9287856" y="6036048"/>
                  <a:ext cx="105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31" name="Ink 330">
                  <a:extLst>
                    <a:ext uri="{FF2B5EF4-FFF2-40B4-BE49-F238E27FC236}">
                      <a16:creationId xmlns:a16="http://schemas.microsoft.com/office/drawing/2014/main" id="{D64ED0E1-6123-F949-9B6A-BDAF142BE402}"/>
                    </a:ext>
                  </a:extLst>
                </p14:cNvPr>
                <p14:cNvContentPartPr/>
                <p14:nvPr/>
              </p14:nvContentPartPr>
              <p14:xfrm>
                <a:off x="9402336" y="6039288"/>
                <a:ext cx="76320" cy="124560"/>
              </p14:xfrm>
            </p:contentPart>
          </mc:Choice>
          <mc:Fallback>
            <p:pic>
              <p:nvPicPr>
                <p:cNvPr id="331" name="Ink 330">
                  <a:extLst>
                    <a:ext uri="{FF2B5EF4-FFF2-40B4-BE49-F238E27FC236}">
                      <a16:creationId xmlns:a16="http://schemas.microsoft.com/office/drawing/2014/main" id="{D64ED0E1-6123-F949-9B6A-BDAF142BE402}"/>
                    </a:ext>
                  </a:extLst>
                </p:cNvPr>
                <p:cNvPicPr/>
                <p:nvPr/>
              </p:nvPicPr>
              <p:blipFill>
                <a:blip r:embed="rId117"/>
                <a:stretch>
                  <a:fillRect/>
                </a:stretch>
              </p:blipFill>
              <p:spPr>
                <a:xfrm>
                  <a:off x="9394776" y="6031728"/>
                  <a:ext cx="914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32" name="Ink 331">
                  <a:extLst>
                    <a:ext uri="{FF2B5EF4-FFF2-40B4-BE49-F238E27FC236}">
                      <a16:creationId xmlns:a16="http://schemas.microsoft.com/office/drawing/2014/main" id="{CBFDF9A6-F19F-684B-9010-F2239CE47EFE}"/>
                    </a:ext>
                  </a:extLst>
                </p14:cNvPr>
                <p14:cNvContentPartPr/>
                <p14:nvPr/>
              </p14:nvContentPartPr>
              <p14:xfrm>
                <a:off x="9739296" y="6019848"/>
                <a:ext cx="74520" cy="111240"/>
              </p14:xfrm>
            </p:contentPart>
          </mc:Choice>
          <mc:Fallback>
            <p:pic>
              <p:nvPicPr>
                <p:cNvPr id="332" name="Ink 331">
                  <a:extLst>
                    <a:ext uri="{FF2B5EF4-FFF2-40B4-BE49-F238E27FC236}">
                      <a16:creationId xmlns:a16="http://schemas.microsoft.com/office/drawing/2014/main" id="{CBFDF9A6-F19F-684B-9010-F2239CE47EFE}"/>
                    </a:ext>
                  </a:extLst>
                </p:cNvPr>
                <p:cNvPicPr/>
                <p:nvPr/>
              </p:nvPicPr>
              <p:blipFill>
                <a:blip r:embed="rId119"/>
                <a:stretch>
                  <a:fillRect/>
                </a:stretch>
              </p:blipFill>
              <p:spPr>
                <a:xfrm>
                  <a:off x="9731736" y="6012288"/>
                  <a:ext cx="896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33" name="Ink 332">
                  <a:extLst>
                    <a:ext uri="{FF2B5EF4-FFF2-40B4-BE49-F238E27FC236}">
                      <a16:creationId xmlns:a16="http://schemas.microsoft.com/office/drawing/2014/main" id="{C0F5213C-2926-8147-9180-FDE6865CFA83}"/>
                    </a:ext>
                  </a:extLst>
                </p14:cNvPr>
                <p14:cNvContentPartPr/>
                <p14:nvPr/>
              </p14:nvContentPartPr>
              <p14:xfrm>
                <a:off x="9689256" y="5950728"/>
                <a:ext cx="400680" cy="171360"/>
              </p14:xfrm>
            </p:contentPart>
          </mc:Choice>
          <mc:Fallback>
            <p:pic>
              <p:nvPicPr>
                <p:cNvPr id="333" name="Ink 332">
                  <a:extLst>
                    <a:ext uri="{FF2B5EF4-FFF2-40B4-BE49-F238E27FC236}">
                      <a16:creationId xmlns:a16="http://schemas.microsoft.com/office/drawing/2014/main" id="{C0F5213C-2926-8147-9180-FDE6865CFA83}"/>
                    </a:ext>
                  </a:extLst>
                </p:cNvPr>
                <p:cNvPicPr/>
                <p:nvPr/>
              </p:nvPicPr>
              <p:blipFill>
                <a:blip r:embed="rId121"/>
                <a:stretch>
                  <a:fillRect/>
                </a:stretch>
              </p:blipFill>
              <p:spPr>
                <a:xfrm>
                  <a:off x="9682056" y="5943168"/>
                  <a:ext cx="415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34" name="Ink 333">
                  <a:extLst>
                    <a:ext uri="{FF2B5EF4-FFF2-40B4-BE49-F238E27FC236}">
                      <a16:creationId xmlns:a16="http://schemas.microsoft.com/office/drawing/2014/main" id="{1BD8D754-AA5F-D24C-9915-63077C192AE2}"/>
                    </a:ext>
                  </a:extLst>
                </p14:cNvPr>
                <p14:cNvContentPartPr/>
                <p14:nvPr/>
              </p14:nvContentPartPr>
              <p14:xfrm>
                <a:off x="10227096" y="5930208"/>
                <a:ext cx="264240" cy="201960"/>
              </p14:xfrm>
            </p:contentPart>
          </mc:Choice>
          <mc:Fallback>
            <p:pic>
              <p:nvPicPr>
                <p:cNvPr id="334" name="Ink 333">
                  <a:extLst>
                    <a:ext uri="{FF2B5EF4-FFF2-40B4-BE49-F238E27FC236}">
                      <a16:creationId xmlns:a16="http://schemas.microsoft.com/office/drawing/2014/main" id="{1BD8D754-AA5F-D24C-9915-63077C192AE2}"/>
                    </a:ext>
                  </a:extLst>
                </p:cNvPr>
                <p:cNvPicPr/>
                <p:nvPr/>
              </p:nvPicPr>
              <p:blipFill>
                <a:blip r:embed="rId123"/>
                <a:stretch>
                  <a:fillRect/>
                </a:stretch>
              </p:blipFill>
              <p:spPr>
                <a:xfrm>
                  <a:off x="10219536" y="5922648"/>
                  <a:ext cx="2793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35" name="Ink 334">
                  <a:extLst>
                    <a:ext uri="{FF2B5EF4-FFF2-40B4-BE49-F238E27FC236}">
                      <a16:creationId xmlns:a16="http://schemas.microsoft.com/office/drawing/2014/main" id="{34C2AE96-6090-5B45-8396-2B156B1CA36C}"/>
                    </a:ext>
                  </a:extLst>
                </p14:cNvPr>
                <p14:cNvContentPartPr/>
                <p14:nvPr/>
              </p14:nvContentPartPr>
              <p14:xfrm>
                <a:off x="10514016" y="6025248"/>
                <a:ext cx="169200" cy="99000"/>
              </p14:xfrm>
            </p:contentPart>
          </mc:Choice>
          <mc:Fallback>
            <p:pic>
              <p:nvPicPr>
                <p:cNvPr id="335" name="Ink 334">
                  <a:extLst>
                    <a:ext uri="{FF2B5EF4-FFF2-40B4-BE49-F238E27FC236}">
                      <a16:creationId xmlns:a16="http://schemas.microsoft.com/office/drawing/2014/main" id="{34C2AE96-6090-5B45-8396-2B156B1CA36C}"/>
                    </a:ext>
                  </a:extLst>
                </p:cNvPr>
                <p:cNvPicPr/>
                <p:nvPr/>
              </p:nvPicPr>
              <p:blipFill>
                <a:blip r:embed="rId125"/>
                <a:stretch>
                  <a:fillRect/>
                </a:stretch>
              </p:blipFill>
              <p:spPr>
                <a:xfrm>
                  <a:off x="10506456" y="6017688"/>
                  <a:ext cx="184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36" name="Ink 335">
                  <a:extLst>
                    <a:ext uri="{FF2B5EF4-FFF2-40B4-BE49-F238E27FC236}">
                      <a16:creationId xmlns:a16="http://schemas.microsoft.com/office/drawing/2014/main" id="{FC328839-F46B-CF4F-BD96-783EFD2003A5}"/>
                    </a:ext>
                  </a:extLst>
                </p14:cNvPr>
                <p14:cNvContentPartPr/>
                <p14:nvPr/>
              </p14:nvContentPartPr>
              <p14:xfrm>
                <a:off x="10702296" y="6013368"/>
                <a:ext cx="179280" cy="91080"/>
              </p14:xfrm>
            </p:contentPart>
          </mc:Choice>
          <mc:Fallback>
            <p:pic>
              <p:nvPicPr>
                <p:cNvPr id="336" name="Ink 335">
                  <a:extLst>
                    <a:ext uri="{FF2B5EF4-FFF2-40B4-BE49-F238E27FC236}">
                      <a16:creationId xmlns:a16="http://schemas.microsoft.com/office/drawing/2014/main" id="{FC328839-F46B-CF4F-BD96-783EFD2003A5}"/>
                    </a:ext>
                  </a:extLst>
                </p:cNvPr>
                <p:cNvPicPr/>
                <p:nvPr/>
              </p:nvPicPr>
              <p:blipFill>
                <a:blip r:embed="rId127"/>
                <a:stretch>
                  <a:fillRect/>
                </a:stretch>
              </p:blipFill>
              <p:spPr>
                <a:xfrm>
                  <a:off x="10694736" y="6005808"/>
                  <a:ext cx="194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37" name="Ink 336">
                  <a:extLst>
                    <a:ext uri="{FF2B5EF4-FFF2-40B4-BE49-F238E27FC236}">
                      <a16:creationId xmlns:a16="http://schemas.microsoft.com/office/drawing/2014/main" id="{75A2BDF2-29D9-194D-9E19-8773B9C7A1C5}"/>
                    </a:ext>
                  </a:extLst>
                </p14:cNvPr>
                <p14:cNvContentPartPr/>
                <p14:nvPr/>
              </p14:nvContentPartPr>
              <p14:xfrm>
                <a:off x="10896696" y="5986728"/>
                <a:ext cx="127800" cy="82800"/>
              </p14:xfrm>
            </p:contentPart>
          </mc:Choice>
          <mc:Fallback>
            <p:pic>
              <p:nvPicPr>
                <p:cNvPr id="337" name="Ink 336">
                  <a:extLst>
                    <a:ext uri="{FF2B5EF4-FFF2-40B4-BE49-F238E27FC236}">
                      <a16:creationId xmlns:a16="http://schemas.microsoft.com/office/drawing/2014/main" id="{75A2BDF2-29D9-194D-9E19-8773B9C7A1C5}"/>
                    </a:ext>
                  </a:extLst>
                </p:cNvPr>
                <p:cNvPicPr/>
                <p:nvPr/>
              </p:nvPicPr>
              <p:blipFill>
                <a:blip r:embed="rId129"/>
                <a:stretch>
                  <a:fillRect/>
                </a:stretch>
              </p:blipFill>
              <p:spPr>
                <a:xfrm>
                  <a:off x="10889136" y="5979168"/>
                  <a:ext cx="1425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38" name="Ink 337">
                  <a:extLst>
                    <a:ext uri="{FF2B5EF4-FFF2-40B4-BE49-F238E27FC236}">
                      <a16:creationId xmlns:a16="http://schemas.microsoft.com/office/drawing/2014/main" id="{4C387C27-F62D-0D40-B98D-D242D4D4AF9E}"/>
                    </a:ext>
                  </a:extLst>
                </p14:cNvPr>
                <p14:cNvContentPartPr/>
                <p14:nvPr/>
              </p14:nvContentPartPr>
              <p14:xfrm>
                <a:off x="10844856" y="5899968"/>
                <a:ext cx="24840" cy="4680"/>
              </p14:xfrm>
            </p:contentPart>
          </mc:Choice>
          <mc:Fallback>
            <p:pic>
              <p:nvPicPr>
                <p:cNvPr id="338" name="Ink 337">
                  <a:extLst>
                    <a:ext uri="{FF2B5EF4-FFF2-40B4-BE49-F238E27FC236}">
                      <a16:creationId xmlns:a16="http://schemas.microsoft.com/office/drawing/2014/main" id="{4C387C27-F62D-0D40-B98D-D242D4D4AF9E}"/>
                    </a:ext>
                  </a:extLst>
                </p:cNvPr>
                <p:cNvPicPr/>
                <p:nvPr/>
              </p:nvPicPr>
              <p:blipFill>
                <a:blip r:embed="rId131"/>
                <a:stretch>
                  <a:fillRect/>
                </a:stretch>
              </p:blipFill>
              <p:spPr>
                <a:xfrm>
                  <a:off x="10837296" y="5892408"/>
                  <a:ext cx="39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40" name="Ink 339">
                  <a:extLst>
                    <a:ext uri="{FF2B5EF4-FFF2-40B4-BE49-F238E27FC236}">
                      <a16:creationId xmlns:a16="http://schemas.microsoft.com/office/drawing/2014/main" id="{3CFBE2B1-9882-4846-AFF3-26187E92A451}"/>
                    </a:ext>
                  </a:extLst>
                </p14:cNvPr>
                <p14:cNvContentPartPr/>
                <p14:nvPr/>
              </p14:nvContentPartPr>
              <p14:xfrm>
                <a:off x="8759016" y="6395328"/>
                <a:ext cx="91440" cy="163440"/>
              </p14:xfrm>
            </p:contentPart>
          </mc:Choice>
          <mc:Fallback>
            <p:pic>
              <p:nvPicPr>
                <p:cNvPr id="340" name="Ink 339">
                  <a:extLst>
                    <a:ext uri="{FF2B5EF4-FFF2-40B4-BE49-F238E27FC236}">
                      <a16:creationId xmlns:a16="http://schemas.microsoft.com/office/drawing/2014/main" id="{3CFBE2B1-9882-4846-AFF3-26187E92A451}"/>
                    </a:ext>
                  </a:extLst>
                </p:cNvPr>
                <p:cNvPicPr/>
                <p:nvPr/>
              </p:nvPicPr>
              <p:blipFill>
                <a:blip r:embed="rId133"/>
                <a:stretch>
                  <a:fillRect/>
                </a:stretch>
              </p:blipFill>
              <p:spPr>
                <a:xfrm>
                  <a:off x="8751456" y="6387768"/>
                  <a:ext cx="106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41" name="Ink 340">
                  <a:extLst>
                    <a:ext uri="{FF2B5EF4-FFF2-40B4-BE49-F238E27FC236}">
                      <a16:creationId xmlns:a16="http://schemas.microsoft.com/office/drawing/2014/main" id="{D808ECF1-9C61-DB40-BE22-EE50553F6488}"/>
                    </a:ext>
                  </a:extLst>
                </p14:cNvPr>
                <p14:cNvContentPartPr/>
                <p14:nvPr/>
              </p14:nvContentPartPr>
              <p14:xfrm>
                <a:off x="8876736" y="6365448"/>
                <a:ext cx="294840" cy="110520"/>
              </p14:xfrm>
            </p:contentPart>
          </mc:Choice>
          <mc:Fallback>
            <p:pic>
              <p:nvPicPr>
                <p:cNvPr id="341" name="Ink 340">
                  <a:extLst>
                    <a:ext uri="{FF2B5EF4-FFF2-40B4-BE49-F238E27FC236}">
                      <a16:creationId xmlns:a16="http://schemas.microsoft.com/office/drawing/2014/main" id="{D808ECF1-9C61-DB40-BE22-EE50553F6488}"/>
                    </a:ext>
                  </a:extLst>
                </p:cNvPr>
                <p:cNvPicPr/>
                <p:nvPr/>
              </p:nvPicPr>
              <p:blipFill>
                <a:blip r:embed="rId135"/>
                <a:stretch>
                  <a:fillRect/>
                </a:stretch>
              </p:blipFill>
              <p:spPr>
                <a:xfrm>
                  <a:off x="8869176" y="6357888"/>
                  <a:ext cx="309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42" name="Ink 341">
                  <a:extLst>
                    <a:ext uri="{FF2B5EF4-FFF2-40B4-BE49-F238E27FC236}">
                      <a16:creationId xmlns:a16="http://schemas.microsoft.com/office/drawing/2014/main" id="{1EF093C6-4F7F-F643-BA3C-940882D542B7}"/>
                    </a:ext>
                  </a:extLst>
                </p14:cNvPr>
                <p14:cNvContentPartPr/>
                <p14:nvPr/>
              </p14:nvContentPartPr>
              <p14:xfrm>
                <a:off x="9153936" y="6350688"/>
                <a:ext cx="79920" cy="82440"/>
              </p14:xfrm>
            </p:contentPart>
          </mc:Choice>
          <mc:Fallback>
            <p:pic>
              <p:nvPicPr>
                <p:cNvPr id="342" name="Ink 341">
                  <a:extLst>
                    <a:ext uri="{FF2B5EF4-FFF2-40B4-BE49-F238E27FC236}">
                      <a16:creationId xmlns:a16="http://schemas.microsoft.com/office/drawing/2014/main" id="{1EF093C6-4F7F-F643-BA3C-940882D542B7}"/>
                    </a:ext>
                  </a:extLst>
                </p:cNvPr>
                <p:cNvPicPr/>
                <p:nvPr/>
              </p:nvPicPr>
              <p:blipFill>
                <a:blip r:embed="rId137"/>
                <a:stretch>
                  <a:fillRect/>
                </a:stretch>
              </p:blipFill>
              <p:spPr>
                <a:xfrm>
                  <a:off x="9146376" y="6343128"/>
                  <a:ext cx="95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43" name="Ink 342">
                  <a:extLst>
                    <a:ext uri="{FF2B5EF4-FFF2-40B4-BE49-F238E27FC236}">
                      <a16:creationId xmlns:a16="http://schemas.microsoft.com/office/drawing/2014/main" id="{703BFD53-6265-164F-9CC3-D33AAE61D8D7}"/>
                    </a:ext>
                  </a:extLst>
                </p14:cNvPr>
                <p14:cNvContentPartPr/>
                <p14:nvPr/>
              </p14:nvContentPartPr>
              <p14:xfrm>
                <a:off x="9260856" y="6356808"/>
                <a:ext cx="239040" cy="95760"/>
              </p14:xfrm>
            </p:contentPart>
          </mc:Choice>
          <mc:Fallback>
            <p:pic>
              <p:nvPicPr>
                <p:cNvPr id="343" name="Ink 342">
                  <a:extLst>
                    <a:ext uri="{FF2B5EF4-FFF2-40B4-BE49-F238E27FC236}">
                      <a16:creationId xmlns:a16="http://schemas.microsoft.com/office/drawing/2014/main" id="{703BFD53-6265-164F-9CC3-D33AAE61D8D7}"/>
                    </a:ext>
                  </a:extLst>
                </p:cNvPr>
                <p:cNvPicPr/>
                <p:nvPr/>
              </p:nvPicPr>
              <p:blipFill>
                <a:blip r:embed="rId139"/>
                <a:stretch>
                  <a:fillRect/>
                </a:stretch>
              </p:blipFill>
              <p:spPr>
                <a:xfrm>
                  <a:off x="9253296" y="6349248"/>
                  <a:ext cx="2538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44" name="Ink 343">
                  <a:extLst>
                    <a:ext uri="{FF2B5EF4-FFF2-40B4-BE49-F238E27FC236}">
                      <a16:creationId xmlns:a16="http://schemas.microsoft.com/office/drawing/2014/main" id="{2B255216-B5E5-6141-A7F7-233F3E8E8753}"/>
                    </a:ext>
                  </a:extLst>
                </p14:cNvPr>
                <p14:cNvContentPartPr/>
                <p14:nvPr/>
              </p14:nvContentPartPr>
              <p14:xfrm>
                <a:off x="9451656" y="6235128"/>
                <a:ext cx="4320" cy="13320"/>
              </p14:xfrm>
            </p:contentPart>
          </mc:Choice>
          <mc:Fallback>
            <p:pic>
              <p:nvPicPr>
                <p:cNvPr id="344" name="Ink 343">
                  <a:extLst>
                    <a:ext uri="{FF2B5EF4-FFF2-40B4-BE49-F238E27FC236}">
                      <a16:creationId xmlns:a16="http://schemas.microsoft.com/office/drawing/2014/main" id="{2B255216-B5E5-6141-A7F7-233F3E8E8753}"/>
                    </a:ext>
                  </a:extLst>
                </p:cNvPr>
                <p:cNvPicPr/>
                <p:nvPr/>
              </p:nvPicPr>
              <p:blipFill>
                <a:blip r:embed="rId141"/>
                <a:stretch>
                  <a:fillRect/>
                </a:stretch>
              </p:blipFill>
              <p:spPr>
                <a:xfrm>
                  <a:off x="9444096" y="6227568"/>
                  <a:ext cx="19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45" name="Ink 344">
                  <a:extLst>
                    <a:ext uri="{FF2B5EF4-FFF2-40B4-BE49-F238E27FC236}">
                      <a16:creationId xmlns:a16="http://schemas.microsoft.com/office/drawing/2014/main" id="{71BBA39C-EE10-FF4F-8126-538B86D6D503}"/>
                    </a:ext>
                  </a:extLst>
                </p14:cNvPr>
                <p14:cNvContentPartPr/>
                <p14:nvPr/>
              </p14:nvContentPartPr>
              <p14:xfrm>
                <a:off x="9502776" y="6232608"/>
                <a:ext cx="154080" cy="196200"/>
              </p14:xfrm>
            </p:contentPart>
          </mc:Choice>
          <mc:Fallback>
            <p:pic>
              <p:nvPicPr>
                <p:cNvPr id="345" name="Ink 344">
                  <a:extLst>
                    <a:ext uri="{FF2B5EF4-FFF2-40B4-BE49-F238E27FC236}">
                      <a16:creationId xmlns:a16="http://schemas.microsoft.com/office/drawing/2014/main" id="{71BBA39C-EE10-FF4F-8126-538B86D6D503}"/>
                    </a:ext>
                  </a:extLst>
                </p:cNvPr>
                <p:cNvPicPr/>
                <p:nvPr/>
              </p:nvPicPr>
              <p:blipFill>
                <a:blip r:embed="rId143"/>
                <a:stretch>
                  <a:fillRect/>
                </a:stretch>
              </p:blipFill>
              <p:spPr>
                <a:xfrm>
                  <a:off x="9495216" y="6225048"/>
                  <a:ext cx="1692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46" name="Ink 345">
                  <a:extLst>
                    <a:ext uri="{FF2B5EF4-FFF2-40B4-BE49-F238E27FC236}">
                      <a16:creationId xmlns:a16="http://schemas.microsoft.com/office/drawing/2014/main" id="{181DF8DD-8E76-FC42-8259-84E93387DAA2}"/>
                    </a:ext>
                  </a:extLst>
                </p14:cNvPr>
                <p14:cNvContentPartPr/>
                <p14:nvPr/>
              </p14:nvContentPartPr>
              <p14:xfrm>
                <a:off x="9648576" y="6313968"/>
                <a:ext cx="131040" cy="103680"/>
              </p14:xfrm>
            </p:contentPart>
          </mc:Choice>
          <mc:Fallback>
            <p:pic>
              <p:nvPicPr>
                <p:cNvPr id="346" name="Ink 345">
                  <a:extLst>
                    <a:ext uri="{FF2B5EF4-FFF2-40B4-BE49-F238E27FC236}">
                      <a16:creationId xmlns:a16="http://schemas.microsoft.com/office/drawing/2014/main" id="{181DF8DD-8E76-FC42-8259-84E93387DAA2}"/>
                    </a:ext>
                  </a:extLst>
                </p:cNvPr>
                <p:cNvPicPr/>
                <p:nvPr/>
              </p:nvPicPr>
              <p:blipFill>
                <a:blip r:embed="rId145"/>
                <a:stretch>
                  <a:fillRect/>
                </a:stretch>
              </p:blipFill>
              <p:spPr>
                <a:xfrm>
                  <a:off x="9641016" y="6306408"/>
                  <a:ext cx="1461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47" name="Ink 346">
                  <a:extLst>
                    <a:ext uri="{FF2B5EF4-FFF2-40B4-BE49-F238E27FC236}">
                      <a16:creationId xmlns:a16="http://schemas.microsoft.com/office/drawing/2014/main" id="{6AE51E08-8ACD-CE4D-A132-CCC7CD31A911}"/>
                    </a:ext>
                  </a:extLst>
                </p14:cNvPr>
                <p14:cNvContentPartPr/>
                <p14:nvPr/>
              </p14:nvContentPartPr>
              <p14:xfrm>
                <a:off x="9866016" y="6303888"/>
                <a:ext cx="52920" cy="106920"/>
              </p14:xfrm>
            </p:contentPart>
          </mc:Choice>
          <mc:Fallback>
            <p:pic>
              <p:nvPicPr>
                <p:cNvPr id="347" name="Ink 346">
                  <a:extLst>
                    <a:ext uri="{FF2B5EF4-FFF2-40B4-BE49-F238E27FC236}">
                      <a16:creationId xmlns:a16="http://schemas.microsoft.com/office/drawing/2014/main" id="{6AE51E08-8ACD-CE4D-A132-CCC7CD31A911}"/>
                    </a:ext>
                  </a:extLst>
                </p:cNvPr>
                <p:cNvPicPr/>
                <p:nvPr/>
              </p:nvPicPr>
              <p:blipFill>
                <a:blip r:embed="rId147"/>
                <a:stretch>
                  <a:fillRect/>
                </a:stretch>
              </p:blipFill>
              <p:spPr>
                <a:xfrm>
                  <a:off x="9858456" y="6296328"/>
                  <a:ext cx="680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48" name="Ink 347">
                  <a:extLst>
                    <a:ext uri="{FF2B5EF4-FFF2-40B4-BE49-F238E27FC236}">
                      <a16:creationId xmlns:a16="http://schemas.microsoft.com/office/drawing/2014/main" id="{60DE24BC-577D-9D43-B388-5DC407A8B0D9}"/>
                    </a:ext>
                  </a:extLst>
                </p14:cNvPr>
                <p14:cNvContentPartPr/>
                <p14:nvPr/>
              </p14:nvContentPartPr>
              <p14:xfrm>
                <a:off x="10156896" y="6303528"/>
                <a:ext cx="120240" cy="117360"/>
              </p14:xfrm>
            </p:contentPart>
          </mc:Choice>
          <mc:Fallback>
            <p:pic>
              <p:nvPicPr>
                <p:cNvPr id="348" name="Ink 347">
                  <a:extLst>
                    <a:ext uri="{FF2B5EF4-FFF2-40B4-BE49-F238E27FC236}">
                      <a16:creationId xmlns:a16="http://schemas.microsoft.com/office/drawing/2014/main" id="{60DE24BC-577D-9D43-B388-5DC407A8B0D9}"/>
                    </a:ext>
                  </a:extLst>
                </p:cNvPr>
                <p:cNvPicPr/>
                <p:nvPr/>
              </p:nvPicPr>
              <p:blipFill>
                <a:blip r:embed="rId149"/>
                <a:stretch>
                  <a:fillRect/>
                </a:stretch>
              </p:blipFill>
              <p:spPr>
                <a:xfrm>
                  <a:off x="10149336" y="6295968"/>
                  <a:ext cx="135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349" name="Ink 348">
                  <a:extLst>
                    <a:ext uri="{FF2B5EF4-FFF2-40B4-BE49-F238E27FC236}">
                      <a16:creationId xmlns:a16="http://schemas.microsoft.com/office/drawing/2014/main" id="{4C7198D3-54C3-7742-82EF-890027DCB214}"/>
                    </a:ext>
                  </a:extLst>
                </p14:cNvPr>
                <p14:cNvContentPartPr/>
                <p14:nvPr/>
              </p14:nvContentPartPr>
              <p14:xfrm>
                <a:off x="10296576" y="6311088"/>
                <a:ext cx="131400" cy="72000"/>
              </p14:xfrm>
            </p:contentPart>
          </mc:Choice>
          <mc:Fallback>
            <p:pic>
              <p:nvPicPr>
                <p:cNvPr id="349" name="Ink 348">
                  <a:extLst>
                    <a:ext uri="{FF2B5EF4-FFF2-40B4-BE49-F238E27FC236}">
                      <a16:creationId xmlns:a16="http://schemas.microsoft.com/office/drawing/2014/main" id="{4C7198D3-54C3-7742-82EF-890027DCB214}"/>
                    </a:ext>
                  </a:extLst>
                </p:cNvPr>
                <p:cNvPicPr/>
                <p:nvPr/>
              </p:nvPicPr>
              <p:blipFill>
                <a:blip r:embed="rId151"/>
                <a:stretch>
                  <a:fillRect/>
                </a:stretch>
              </p:blipFill>
              <p:spPr>
                <a:xfrm>
                  <a:off x="10289016" y="6303528"/>
                  <a:ext cx="146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350" name="Ink 349">
                  <a:extLst>
                    <a:ext uri="{FF2B5EF4-FFF2-40B4-BE49-F238E27FC236}">
                      <a16:creationId xmlns:a16="http://schemas.microsoft.com/office/drawing/2014/main" id="{193A76DF-D537-FA4A-9631-0C6D8B115CD7}"/>
                    </a:ext>
                  </a:extLst>
                </p14:cNvPr>
                <p14:cNvContentPartPr/>
                <p14:nvPr/>
              </p14:nvContentPartPr>
              <p14:xfrm>
                <a:off x="10551456" y="6320088"/>
                <a:ext cx="99360" cy="115560"/>
              </p14:xfrm>
            </p:contentPart>
          </mc:Choice>
          <mc:Fallback>
            <p:pic>
              <p:nvPicPr>
                <p:cNvPr id="350" name="Ink 349">
                  <a:extLst>
                    <a:ext uri="{FF2B5EF4-FFF2-40B4-BE49-F238E27FC236}">
                      <a16:creationId xmlns:a16="http://schemas.microsoft.com/office/drawing/2014/main" id="{193A76DF-D537-FA4A-9631-0C6D8B115CD7}"/>
                    </a:ext>
                  </a:extLst>
                </p:cNvPr>
                <p:cNvPicPr/>
                <p:nvPr/>
              </p:nvPicPr>
              <p:blipFill>
                <a:blip r:embed="rId153"/>
                <a:stretch>
                  <a:fillRect/>
                </a:stretch>
              </p:blipFill>
              <p:spPr>
                <a:xfrm>
                  <a:off x="10543896" y="6312528"/>
                  <a:ext cx="1144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51" name="Ink 350">
                  <a:extLst>
                    <a:ext uri="{FF2B5EF4-FFF2-40B4-BE49-F238E27FC236}">
                      <a16:creationId xmlns:a16="http://schemas.microsoft.com/office/drawing/2014/main" id="{06CDB10A-63AF-584A-A45C-AA03A4E7C45D}"/>
                    </a:ext>
                  </a:extLst>
                </p14:cNvPr>
                <p14:cNvContentPartPr/>
                <p14:nvPr/>
              </p14:nvContentPartPr>
              <p14:xfrm>
                <a:off x="10685376" y="6230808"/>
                <a:ext cx="485640" cy="203040"/>
              </p14:xfrm>
            </p:contentPart>
          </mc:Choice>
          <mc:Fallback>
            <p:pic>
              <p:nvPicPr>
                <p:cNvPr id="351" name="Ink 350">
                  <a:extLst>
                    <a:ext uri="{FF2B5EF4-FFF2-40B4-BE49-F238E27FC236}">
                      <a16:creationId xmlns:a16="http://schemas.microsoft.com/office/drawing/2014/main" id="{06CDB10A-63AF-584A-A45C-AA03A4E7C45D}"/>
                    </a:ext>
                  </a:extLst>
                </p:cNvPr>
                <p:cNvPicPr/>
                <p:nvPr/>
              </p:nvPicPr>
              <p:blipFill>
                <a:blip r:embed="rId155"/>
                <a:stretch>
                  <a:fillRect/>
                </a:stretch>
              </p:blipFill>
              <p:spPr>
                <a:xfrm>
                  <a:off x="10677816" y="6223248"/>
                  <a:ext cx="5004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52" name="Ink 351">
                  <a:extLst>
                    <a:ext uri="{FF2B5EF4-FFF2-40B4-BE49-F238E27FC236}">
                      <a16:creationId xmlns:a16="http://schemas.microsoft.com/office/drawing/2014/main" id="{2B65AFB5-9F30-BF40-AFF8-0988D9377152}"/>
                    </a:ext>
                  </a:extLst>
                </p14:cNvPr>
                <p14:cNvContentPartPr/>
                <p14:nvPr/>
              </p14:nvContentPartPr>
              <p14:xfrm>
                <a:off x="11237256" y="6214248"/>
                <a:ext cx="141480" cy="83880"/>
              </p14:xfrm>
            </p:contentPart>
          </mc:Choice>
          <mc:Fallback>
            <p:pic>
              <p:nvPicPr>
                <p:cNvPr id="352" name="Ink 351">
                  <a:extLst>
                    <a:ext uri="{FF2B5EF4-FFF2-40B4-BE49-F238E27FC236}">
                      <a16:creationId xmlns:a16="http://schemas.microsoft.com/office/drawing/2014/main" id="{2B65AFB5-9F30-BF40-AFF8-0988D9377152}"/>
                    </a:ext>
                  </a:extLst>
                </p:cNvPr>
                <p:cNvPicPr/>
                <p:nvPr/>
              </p:nvPicPr>
              <p:blipFill>
                <a:blip r:embed="rId157"/>
                <a:stretch>
                  <a:fillRect/>
                </a:stretch>
              </p:blipFill>
              <p:spPr>
                <a:xfrm>
                  <a:off x="11230056" y="6206688"/>
                  <a:ext cx="1566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54" name="Ink 353">
                  <a:extLst>
                    <a:ext uri="{FF2B5EF4-FFF2-40B4-BE49-F238E27FC236}">
                      <a16:creationId xmlns:a16="http://schemas.microsoft.com/office/drawing/2014/main" id="{F9CAE231-437F-0A45-BCF7-271DDF665908}"/>
                    </a:ext>
                  </a:extLst>
                </p14:cNvPr>
                <p14:cNvContentPartPr/>
                <p14:nvPr/>
              </p14:nvContentPartPr>
              <p14:xfrm>
                <a:off x="11137176" y="6157368"/>
                <a:ext cx="53280" cy="14760"/>
              </p14:xfrm>
            </p:contentPart>
          </mc:Choice>
          <mc:Fallback>
            <p:pic>
              <p:nvPicPr>
                <p:cNvPr id="354" name="Ink 353">
                  <a:extLst>
                    <a:ext uri="{FF2B5EF4-FFF2-40B4-BE49-F238E27FC236}">
                      <a16:creationId xmlns:a16="http://schemas.microsoft.com/office/drawing/2014/main" id="{F9CAE231-437F-0A45-BCF7-271DDF665908}"/>
                    </a:ext>
                  </a:extLst>
                </p:cNvPr>
                <p:cNvPicPr/>
                <p:nvPr/>
              </p:nvPicPr>
              <p:blipFill>
                <a:blip r:embed="rId159"/>
                <a:stretch>
                  <a:fillRect/>
                </a:stretch>
              </p:blipFill>
              <p:spPr>
                <a:xfrm>
                  <a:off x="11129616" y="6149808"/>
                  <a:ext cx="684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62" name="Ink 361">
                  <a:extLst>
                    <a:ext uri="{FF2B5EF4-FFF2-40B4-BE49-F238E27FC236}">
                      <a16:creationId xmlns:a16="http://schemas.microsoft.com/office/drawing/2014/main" id="{8A0E09FB-9266-D443-B81F-A9949C7B7806}"/>
                    </a:ext>
                  </a:extLst>
                </p14:cNvPr>
                <p14:cNvContentPartPr/>
                <p14:nvPr/>
              </p14:nvContentPartPr>
              <p14:xfrm>
                <a:off x="11361456" y="6176808"/>
                <a:ext cx="121680" cy="297360"/>
              </p14:xfrm>
            </p:contentPart>
          </mc:Choice>
          <mc:Fallback>
            <p:pic>
              <p:nvPicPr>
                <p:cNvPr id="362" name="Ink 361">
                  <a:extLst>
                    <a:ext uri="{FF2B5EF4-FFF2-40B4-BE49-F238E27FC236}">
                      <a16:creationId xmlns:a16="http://schemas.microsoft.com/office/drawing/2014/main" id="{8A0E09FB-9266-D443-B81F-A9949C7B7806}"/>
                    </a:ext>
                  </a:extLst>
                </p:cNvPr>
                <p:cNvPicPr/>
                <p:nvPr/>
              </p:nvPicPr>
              <p:blipFill>
                <a:blip r:embed="rId161"/>
                <a:stretch>
                  <a:fillRect/>
                </a:stretch>
              </p:blipFill>
              <p:spPr>
                <a:xfrm>
                  <a:off x="11353896" y="6169248"/>
                  <a:ext cx="1368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63" name="Ink 362">
                  <a:extLst>
                    <a:ext uri="{FF2B5EF4-FFF2-40B4-BE49-F238E27FC236}">
                      <a16:creationId xmlns:a16="http://schemas.microsoft.com/office/drawing/2014/main" id="{32424BE6-E1CB-7B4D-BCBC-39BCB5EBB3C1}"/>
                    </a:ext>
                  </a:extLst>
                </p14:cNvPr>
                <p14:cNvContentPartPr/>
                <p14:nvPr/>
              </p14:nvContentPartPr>
              <p14:xfrm>
                <a:off x="11566656" y="6284808"/>
                <a:ext cx="19440" cy="7920"/>
              </p14:xfrm>
            </p:contentPart>
          </mc:Choice>
          <mc:Fallback>
            <p:pic>
              <p:nvPicPr>
                <p:cNvPr id="363" name="Ink 362">
                  <a:extLst>
                    <a:ext uri="{FF2B5EF4-FFF2-40B4-BE49-F238E27FC236}">
                      <a16:creationId xmlns:a16="http://schemas.microsoft.com/office/drawing/2014/main" id="{32424BE6-E1CB-7B4D-BCBC-39BCB5EBB3C1}"/>
                    </a:ext>
                  </a:extLst>
                </p:cNvPr>
                <p:cNvPicPr/>
                <p:nvPr/>
              </p:nvPicPr>
              <p:blipFill>
                <a:blip r:embed="rId163"/>
                <a:stretch>
                  <a:fillRect/>
                </a:stretch>
              </p:blipFill>
              <p:spPr>
                <a:xfrm>
                  <a:off x="11559096" y="6277608"/>
                  <a:ext cx="34560" cy="23040"/>
                </a:xfrm>
                <a:prstGeom prst="rect">
                  <a:avLst/>
                </a:prstGeom>
              </p:spPr>
            </p:pic>
          </mc:Fallback>
        </mc:AlternateContent>
      </p:grpSp>
      <p:grpSp>
        <p:nvGrpSpPr>
          <p:cNvPr id="374" name="Group 373">
            <a:extLst>
              <a:ext uri="{FF2B5EF4-FFF2-40B4-BE49-F238E27FC236}">
                <a16:creationId xmlns:a16="http://schemas.microsoft.com/office/drawing/2014/main" id="{8FCC014F-C598-7249-8B32-CFF1AE63F91C}"/>
              </a:ext>
            </a:extLst>
          </p:cNvPr>
          <p:cNvGrpSpPr/>
          <p:nvPr/>
        </p:nvGrpSpPr>
        <p:grpSpPr>
          <a:xfrm>
            <a:off x="11647296" y="4297608"/>
            <a:ext cx="261720" cy="155880"/>
            <a:chOff x="11647296" y="4297608"/>
            <a:chExt cx="261720" cy="155880"/>
          </a:xfrm>
        </p:grpSpPr>
        <mc:AlternateContent xmlns:mc="http://schemas.openxmlformats.org/markup-compatibility/2006">
          <mc:Choice xmlns:p14="http://schemas.microsoft.com/office/powerpoint/2010/main" Requires="p14">
            <p:contentPart p14:bwMode="auto" r:id="rId164">
              <p14:nvContentPartPr>
                <p14:cNvPr id="370" name="Ink 369">
                  <a:extLst>
                    <a:ext uri="{FF2B5EF4-FFF2-40B4-BE49-F238E27FC236}">
                      <a16:creationId xmlns:a16="http://schemas.microsoft.com/office/drawing/2014/main" id="{7AF0F730-34E2-614D-AA09-A2FAB78C07C0}"/>
                    </a:ext>
                  </a:extLst>
                </p14:cNvPr>
                <p14:cNvContentPartPr/>
                <p14:nvPr/>
              </p14:nvContentPartPr>
              <p14:xfrm>
                <a:off x="11687256" y="4313808"/>
                <a:ext cx="138240" cy="125640"/>
              </p14:xfrm>
            </p:contentPart>
          </mc:Choice>
          <mc:Fallback>
            <p:pic>
              <p:nvPicPr>
                <p:cNvPr id="370" name="Ink 369">
                  <a:extLst>
                    <a:ext uri="{FF2B5EF4-FFF2-40B4-BE49-F238E27FC236}">
                      <a16:creationId xmlns:a16="http://schemas.microsoft.com/office/drawing/2014/main" id="{7AF0F730-34E2-614D-AA09-A2FAB78C07C0}"/>
                    </a:ext>
                  </a:extLst>
                </p:cNvPr>
                <p:cNvPicPr/>
                <p:nvPr/>
              </p:nvPicPr>
              <p:blipFill>
                <a:blip r:embed="rId165"/>
                <a:stretch>
                  <a:fillRect/>
                </a:stretch>
              </p:blipFill>
              <p:spPr>
                <a:xfrm>
                  <a:off x="11679696" y="4306248"/>
                  <a:ext cx="1533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71" name="Ink 370">
                  <a:extLst>
                    <a:ext uri="{FF2B5EF4-FFF2-40B4-BE49-F238E27FC236}">
                      <a16:creationId xmlns:a16="http://schemas.microsoft.com/office/drawing/2014/main" id="{11CB8DFF-C0A3-6244-B3C3-97F3245ADE5D}"/>
                    </a:ext>
                  </a:extLst>
                </p14:cNvPr>
                <p14:cNvContentPartPr/>
                <p14:nvPr/>
              </p14:nvContentPartPr>
              <p14:xfrm>
                <a:off x="11712096" y="4297608"/>
                <a:ext cx="162000" cy="123840"/>
              </p14:xfrm>
            </p:contentPart>
          </mc:Choice>
          <mc:Fallback>
            <p:pic>
              <p:nvPicPr>
                <p:cNvPr id="371" name="Ink 370">
                  <a:extLst>
                    <a:ext uri="{FF2B5EF4-FFF2-40B4-BE49-F238E27FC236}">
                      <a16:creationId xmlns:a16="http://schemas.microsoft.com/office/drawing/2014/main" id="{11CB8DFF-C0A3-6244-B3C3-97F3245ADE5D}"/>
                    </a:ext>
                  </a:extLst>
                </p:cNvPr>
                <p:cNvPicPr/>
                <p:nvPr/>
              </p:nvPicPr>
              <p:blipFill>
                <a:blip r:embed="rId167"/>
                <a:stretch>
                  <a:fillRect/>
                </a:stretch>
              </p:blipFill>
              <p:spPr>
                <a:xfrm>
                  <a:off x="11704536" y="4290048"/>
                  <a:ext cx="1771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72" name="Ink 371">
                  <a:extLst>
                    <a:ext uri="{FF2B5EF4-FFF2-40B4-BE49-F238E27FC236}">
                      <a16:creationId xmlns:a16="http://schemas.microsoft.com/office/drawing/2014/main" id="{7B5ACF9F-0D54-BC48-A3B4-F5C61AFC3C50}"/>
                    </a:ext>
                  </a:extLst>
                </p14:cNvPr>
                <p14:cNvContentPartPr/>
                <p14:nvPr/>
              </p14:nvContentPartPr>
              <p14:xfrm>
                <a:off x="11736216" y="4297608"/>
                <a:ext cx="37800" cy="155880"/>
              </p14:xfrm>
            </p:contentPart>
          </mc:Choice>
          <mc:Fallback>
            <p:pic>
              <p:nvPicPr>
                <p:cNvPr id="372" name="Ink 371">
                  <a:extLst>
                    <a:ext uri="{FF2B5EF4-FFF2-40B4-BE49-F238E27FC236}">
                      <a16:creationId xmlns:a16="http://schemas.microsoft.com/office/drawing/2014/main" id="{7B5ACF9F-0D54-BC48-A3B4-F5C61AFC3C50}"/>
                    </a:ext>
                  </a:extLst>
                </p:cNvPr>
                <p:cNvPicPr/>
                <p:nvPr/>
              </p:nvPicPr>
              <p:blipFill>
                <a:blip r:embed="rId169"/>
                <a:stretch>
                  <a:fillRect/>
                </a:stretch>
              </p:blipFill>
              <p:spPr>
                <a:xfrm>
                  <a:off x="11728656" y="4290408"/>
                  <a:ext cx="529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73" name="Ink 372">
                  <a:extLst>
                    <a:ext uri="{FF2B5EF4-FFF2-40B4-BE49-F238E27FC236}">
                      <a16:creationId xmlns:a16="http://schemas.microsoft.com/office/drawing/2014/main" id="{9BB0A113-8F88-1648-A653-E73D48014E83}"/>
                    </a:ext>
                  </a:extLst>
                </p14:cNvPr>
                <p14:cNvContentPartPr/>
                <p14:nvPr/>
              </p14:nvContentPartPr>
              <p14:xfrm>
                <a:off x="11647296" y="4350168"/>
                <a:ext cx="261720" cy="19800"/>
              </p14:xfrm>
            </p:contentPart>
          </mc:Choice>
          <mc:Fallback>
            <p:pic>
              <p:nvPicPr>
                <p:cNvPr id="373" name="Ink 372">
                  <a:extLst>
                    <a:ext uri="{FF2B5EF4-FFF2-40B4-BE49-F238E27FC236}">
                      <a16:creationId xmlns:a16="http://schemas.microsoft.com/office/drawing/2014/main" id="{9BB0A113-8F88-1648-A653-E73D48014E83}"/>
                    </a:ext>
                  </a:extLst>
                </p:cNvPr>
                <p:cNvPicPr/>
                <p:nvPr/>
              </p:nvPicPr>
              <p:blipFill>
                <a:blip r:embed="rId171"/>
                <a:stretch>
                  <a:fillRect/>
                </a:stretch>
              </p:blipFill>
              <p:spPr>
                <a:xfrm>
                  <a:off x="11639736" y="4342608"/>
                  <a:ext cx="276480" cy="34920"/>
                </a:xfrm>
                <a:prstGeom prst="rect">
                  <a:avLst/>
                </a:prstGeom>
              </p:spPr>
            </p:pic>
          </mc:Fallback>
        </mc:AlternateContent>
      </p:grpSp>
      <p:grpSp>
        <p:nvGrpSpPr>
          <p:cNvPr id="384" name="Group 383">
            <a:extLst>
              <a:ext uri="{FF2B5EF4-FFF2-40B4-BE49-F238E27FC236}">
                <a16:creationId xmlns:a16="http://schemas.microsoft.com/office/drawing/2014/main" id="{21048F51-B764-A942-8320-FE49192B8985}"/>
              </a:ext>
            </a:extLst>
          </p:cNvPr>
          <p:cNvGrpSpPr/>
          <p:nvPr/>
        </p:nvGrpSpPr>
        <p:grpSpPr>
          <a:xfrm>
            <a:off x="8578296" y="5891688"/>
            <a:ext cx="151200" cy="192240"/>
            <a:chOff x="8578296" y="5891688"/>
            <a:chExt cx="151200" cy="192240"/>
          </a:xfrm>
        </p:grpSpPr>
        <mc:AlternateContent xmlns:mc="http://schemas.openxmlformats.org/markup-compatibility/2006">
          <mc:Choice xmlns:p14="http://schemas.microsoft.com/office/powerpoint/2010/main" Requires="p14">
            <p:contentPart p14:bwMode="auto" r:id="rId172">
              <p14:nvContentPartPr>
                <p14:cNvPr id="380" name="Ink 379">
                  <a:extLst>
                    <a:ext uri="{FF2B5EF4-FFF2-40B4-BE49-F238E27FC236}">
                      <a16:creationId xmlns:a16="http://schemas.microsoft.com/office/drawing/2014/main" id="{4AD399E5-87C9-5741-85B6-B2C7C25564F4}"/>
                    </a:ext>
                  </a:extLst>
                </p14:cNvPr>
                <p14:cNvContentPartPr/>
                <p14:nvPr/>
              </p14:nvContentPartPr>
              <p14:xfrm>
                <a:off x="8578296" y="5911128"/>
                <a:ext cx="124200" cy="88560"/>
              </p14:xfrm>
            </p:contentPart>
          </mc:Choice>
          <mc:Fallback>
            <p:pic>
              <p:nvPicPr>
                <p:cNvPr id="380" name="Ink 379">
                  <a:extLst>
                    <a:ext uri="{FF2B5EF4-FFF2-40B4-BE49-F238E27FC236}">
                      <a16:creationId xmlns:a16="http://schemas.microsoft.com/office/drawing/2014/main" id="{4AD399E5-87C9-5741-85B6-B2C7C25564F4}"/>
                    </a:ext>
                  </a:extLst>
                </p:cNvPr>
                <p:cNvPicPr/>
                <p:nvPr/>
              </p:nvPicPr>
              <p:blipFill>
                <a:blip r:embed="rId173"/>
                <a:stretch>
                  <a:fillRect/>
                </a:stretch>
              </p:blipFill>
              <p:spPr>
                <a:xfrm>
                  <a:off x="8570736" y="5903568"/>
                  <a:ext cx="1393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81" name="Ink 380">
                  <a:extLst>
                    <a:ext uri="{FF2B5EF4-FFF2-40B4-BE49-F238E27FC236}">
                      <a16:creationId xmlns:a16="http://schemas.microsoft.com/office/drawing/2014/main" id="{21BF18FC-4280-C845-9DA6-B872803AD31C}"/>
                    </a:ext>
                  </a:extLst>
                </p14:cNvPr>
                <p14:cNvContentPartPr/>
                <p14:nvPr/>
              </p14:nvContentPartPr>
              <p14:xfrm>
                <a:off x="8599176" y="5897088"/>
                <a:ext cx="81360" cy="133920"/>
              </p14:xfrm>
            </p:contentPart>
          </mc:Choice>
          <mc:Fallback>
            <p:pic>
              <p:nvPicPr>
                <p:cNvPr id="381" name="Ink 380">
                  <a:extLst>
                    <a:ext uri="{FF2B5EF4-FFF2-40B4-BE49-F238E27FC236}">
                      <a16:creationId xmlns:a16="http://schemas.microsoft.com/office/drawing/2014/main" id="{21BF18FC-4280-C845-9DA6-B872803AD31C}"/>
                    </a:ext>
                  </a:extLst>
                </p:cNvPr>
                <p:cNvPicPr/>
                <p:nvPr/>
              </p:nvPicPr>
              <p:blipFill>
                <a:blip r:embed="rId175"/>
                <a:stretch>
                  <a:fillRect/>
                </a:stretch>
              </p:blipFill>
              <p:spPr>
                <a:xfrm>
                  <a:off x="8591616" y="5889528"/>
                  <a:ext cx="964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82" name="Ink 381">
                  <a:extLst>
                    <a:ext uri="{FF2B5EF4-FFF2-40B4-BE49-F238E27FC236}">
                      <a16:creationId xmlns:a16="http://schemas.microsoft.com/office/drawing/2014/main" id="{CB93C06D-1315-C14D-BC7B-8B88F4416C38}"/>
                    </a:ext>
                  </a:extLst>
                </p14:cNvPr>
                <p14:cNvContentPartPr/>
                <p14:nvPr/>
              </p14:nvContentPartPr>
              <p14:xfrm>
                <a:off x="8647416" y="5891688"/>
                <a:ext cx="43560" cy="192240"/>
              </p14:xfrm>
            </p:contentPart>
          </mc:Choice>
          <mc:Fallback>
            <p:pic>
              <p:nvPicPr>
                <p:cNvPr id="382" name="Ink 381">
                  <a:extLst>
                    <a:ext uri="{FF2B5EF4-FFF2-40B4-BE49-F238E27FC236}">
                      <a16:creationId xmlns:a16="http://schemas.microsoft.com/office/drawing/2014/main" id="{CB93C06D-1315-C14D-BC7B-8B88F4416C38}"/>
                    </a:ext>
                  </a:extLst>
                </p:cNvPr>
                <p:cNvPicPr/>
                <p:nvPr/>
              </p:nvPicPr>
              <p:blipFill>
                <a:blip r:embed="rId177"/>
                <a:stretch>
                  <a:fillRect/>
                </a:stretch>
              </p:blipFill>
              <p:spPr>
                <a:xfrm>
                  <a:off x="8639856" y="5884128"/>
                  <a:ext cx="586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83" name="Ink 382">
                  <a:extLst>
                    <a:ext uri="{FF2B5EF4-FFF2-40B4-BE49-F238E27FC236}">
                      <a16:creationId xmlns:a16="http://schemas.microsoft.com/office/drawing/2014/main" id="{9EB8241C-B357-344C-B45B-25C0463C3018}"/>
                    </a:ext>
                  </a:extLst>
                </p14:cNvPr>
                <p14:cNvContentPartPr/>
                <p14:nvPr/>
              </p14:nvContentPartPr>
              <p14:xfrm>
                <a:off x="8600256" y="5941368"/>
                <a:ext cx="129240" cy="53640"/>
              </p14:xfrm>
            </p:contentPart>
          </mc:Choice>
          <mc:Fallback>
            <p:pic>
              <p:nvPicPr>
                <p:cNvPr id="383" name="Ink 382">
                  <a:extLst>
                    <a:ext uri="{FF2B5EF4-FFF2-40B4-BE49-F238E27FC236}">
                      <a16:creationId xmlns:a16="http://schemas.microsoft.com/office/drawing/2014/main" id="{9EB8241C-B357-344C-B45B-25C0463C3018}"/>
                    </a:ext>
                  </a:extLst>
                </p:cNvPr>
                <p:cNvPicPr/>
                <p:nvPr/>
              </p:nvPicPr>
              <p:blipFill>
                <a:blip r:embed="rId179"/>
                <a:stretch>
                  <a:fillRect/>
                </a:stretch>
              </p:blipFill>
              <p:spPr>
                <a:xfrm>
                  <a:off x="8592696" y="5933808"/>
                  <a:ext cx="144360" cy="68760"/>
                </a:xfrm>
                <a:prstGeom prst="rect">
                  <a:avLst/>
                </a:prstGeom>
              </p:spPr>
            </p:pic>
          </mc:Fallback>
        </mc:AlternateContent>
      </p:grpSp>
    </p:spTree>
    <p:extLst>
      <p:ext uri="{BB962C8B-B14F-4D97-AF65-F5344CB8AC3E}">
        <p14:creationId xmlns:p14="http://schemas.microsoft.com/office/powerpoint/2010/main" val="206089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uorakulmio 46">
            <a:extLst>
              <a:ext uri="{FF2B5EF4-FFF2-40B4-BE49-F238E27FC236}">
                <a16:creationId xmlns:a16="http://schemas.microsoft.com/office/drawing/2014/main" id="{1A6902DE-161E-C34A-8A4F-EB798F6A444F}"/>
              </a:ext>
            </a:extLst>
          </p:cNvPr>
          <p:cNvSpPr/>
          <p:nvPr/>
        </p:nvSpPr>
        <p:spPr>
          <a:xfrm>
            <a:off x="1093749" y="3510175"/>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49" name="Suorakulmio 46">
            <a:extLst>
              <a:ext uri="{FF2B5EF4-FFF2-40B4-BE49-F238E27FC236}">
                <a16:creationId xmlns:a16="http://schemas.microsoft.com/office/drawing/2014/main" id="{A1184AD1-4B1D-F247-8FDF-F4B4299CCB85}"/>
              </a:ext>
            </a:extLst>
          </p:cNvPr>
          <p:cNvSpPr/>
          <p:nvPr/>
        </p:nvSpPr>
        <p:spPr>
          <a:xfrm>
            <a:off x="1276629" y="3510175"/>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0" name="Suorakulmio 46">
            <a:extLst>
              <a:ext uri="{FF2B5EF4-FFF2-40B4-BE49-F238E27FC236}">
                <a16:creationId xmlns:a16="http://schemas.microsoft.com/office/drawing/2014/main" id="{8A22C4A5-C7AA-524B-AB10-5211A7357B5A}"/>
              </a:ext>
            </a:extLst>
          </p:cNvPr>
          <p:cNvSpPr/>
          <p:nvPr/>
        </p:nvSpPr>
        <p:spPr>
          <a:xfrm>
            <a:off x="1459509" y="3510175"/>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1" name="Suorakulmio 46">
            <a:extLst>
              <a:ext uri="{FF2B5EF4-FFF2-40B4-BE49-F238E27FC236}">
                <a16:creationId xmlns:a16="http://schemas.microsoft.com/office/drawing/2014/main" id="{E7FF4842-8DE4-BB4E-B0C5-4D8C33DC5A99}"/>
              </a:ext>
            </a:extLst>
          </p:cNvPr>
          <p:cNvSpPr/>
          <p:nvPr/>
        </p:nvSpPr>
        <p:spPr>
          <a:xfrm>
            <a:off x="1642389" y="3510655"/>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 name="Title 1">
            <a:extLst>
              <a:ext uri="{FF2B5EF4-FFF2-40B4-BE49-F238E27FC236}">
                <a16:creationId xmlns:a16="http://schemas.microsoft.com/office/drawing/2014/main" id="{AC8D06AB-EE85-3644-86FD-2F72C03AF179}"/>
              </a:ext>
            </a:extLst>
          </p:cNvPr>
          <p:cNvSpPr>
            <a:spLocks noGrp="1"/>
          </p:cNvSpPr>
          <p:nvPr>
            <p:ph type="title"/>
          </p:nvPr>
        </p:nvSpPr>
        <p:spPr/>
        <p:txBody>
          <a:bodyPr/>
          <a:lstStyle/>
          <a:p>
            <a:r>
              <a:rPr lang="en-GB" dirty="0"/>
              <a:t>Spatial Convolution on Graphs</a:t>
            </a:r>
          </a:p>
        </p:txBody>
      </p:sp>
      <p:sp>
        <p:nvSpPr>
          <p:cNvPr id="3" name="Content Placeholder 2">
            <a:extLst>
              <a:ext uri="{FF2B5EF4-FFF2-40B4-BE49-F238E27FC236}">
                <a16:creationId xmlns:a16="http://schemas.microsoft.com/office/drawing/2014/main" id="{B334FF73-A0F0-6B4A-BBEA-B2A4097FDFC4}"/>
              </a:ext>
            </a:extLst>
          </p:cNvPr>
          <p:cNvSpPr>
            <a:spLocks noGrp="1"/>
          </p:cNvSpPr>
          <p:nvPr>
            <p:ph idx="1"/>
          </p:nvPr>
        </p:nvSpPr>
        <p:spPr>
          <a:xfrm>
            <a:off x="6096000" y="1690688"/>
            <a:ext cx="5257800" cy="1829752"/>
          </a:xfrm>
        </p:spPr>
        <p:txBody>
          <a:bodyPr anchor="t">
            <a:normAutofit/>
          </a:bodyPr>
          <a:lstStyle/>
          <a:p>
            <a:pPr marL="0" indent="0">
              <a:buNone/>
            </a:pPr>
            <a:r>
              <a:rPr lang="en-GB" sz="1800" dirty="0"/>
              <a:t>Analogous to conventional convolution:</a:t>
            </a:r>
          </a:p>
          <a:p>
            <a:pPr marL="342900" indent="-342900">
              <a:buFont typeface="+mj-lt"/>
              <a:buAutoNum type="arabicPeriod"/>
            </a:pPr>
            <a:r>
              <a:rPr lang="en-GB" sz="1800" dirty="0"/>
              <a:t>Aggregate and compose neighbours’ signals;</a:t>
            </a:r>
          </a:p>
          <a:p>
            <a:pPr marL="342900" indent="-342900">
              <a:buFont typeface="+mj-lt"/>
              <a:buAutoNum type="arabicPeriod"/>
            </a:pPr>
            <a:r>
              <a:rPr lang="en-GB" sz="1800" dirty="0"/>
              <a:t>Activate the neurone with a non-linear function; and</a:t>
            </a:r>
          </a:p>
          <a:p>
            <a:pPr marL="342900" indent="-342900">
              <a:buFont typeface="+mj-lt"/>
              <a:buAutoNum type="arabicPeriod"/>
            </a:pPr>
            <a:r>
              <a:rPr lang="en-GB" sz="1800" dirty="0"/>
              <a:t>Voilà, a new set of features for the vertex.</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9AF5459-CF8A-7D4A-92D6-0EC4D9D4C4FA}"/>
                  </a:ext>
                </a:extLst>
              </p14:cNvPr>
              <p14:cNvContentPartPr/>
              <p14:nvPr/>
            </p14:nvContentPartPr>
            <p14:xfrm>
              <a:off x="1981296" y="1740528"/>
              <a:ext cx="255240" cy="190440"/>
            </p14:xfrm>
          </p:contentPart>
        </mc:Choice>
        <mc:Fallback>
          <p:pic>
            <p:nvPicPr>
              <p:cNvPr id="4" name="Ink 3">
                <a:extLst>
                  <a:ext uri="{FF2B5EF4-FFF2-40B4-BE49-F238E27FC236}">
                    <a16:creationId xmlns:a16="http://schemas.microsoft.com/office/drawing/2014/main" id="{B9AF5459-CF8A-7D4A-92D6-0EC4D9D4C4FA}"/>
                  </a:ext>
                </a:extLst>
              </p:cNvPr>
              <p:cNvPicPr/>
              <p:nvPr/>
            </p:nvPicPr>
            <p:blipFill>
              <a:blip r:embed="rId4"/>
              <a:stretch>
                <a:fillRect/>
              </a:stretch>
            </p:blipFill>
            <p:spPr>
              <a:xfrm>
                <a:off x="1973736" y="1732968"/>
                <a:ext cx="2703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46246F9-01C9-ED4C-8A35-986F1B2E004A}"/>
                  </a:ext>
                </a:extLst>
              </p14:cNvPr>
              <p14:cNvContentPartPr/>
              <p14:nvPr/>
            </p14:nvContentPartPr>
            <p14:xfrm>
              <a:off x="3451176" y="1949688"/>
              <a:ext cx="228240" cy="180360"/>
            </p14:xfrm>
          </p:contentPart>
        </mc:Choice>
        <mc:Fallback>
          <p:pic>
            <p:nvPicPr>
              <p:cNvPr id="5" name="Ink 4">
                <a:extLst>
                  <a:ext uri="{FF2B5EF4-FFF2-40B4-BE49-F238E27FC236}">
                    <a16:creationId xmlns:a16="http://schemas.microsoft.com/office/drawing/2014/main" id="{946246F9-01C9-ED4C-8A35-986F1B2E004A}"/>
                  </a:ext>
                </a:extLst>
              </p:cNvPr>
              <p:cNvPicPr/>
              <p:nvPr/>
            </p:nvPicPr>
            <p:blipFill>
              <a:blip r:embed="rId6"/>
              <a:stretch>
                <a:fillRect/>
              </a:stretch>
            </p:blipFill>
            <p:spPr>
              <a:xfrm>
                <a:off x="3443616" y="1942128"/>
                <a:ext cx="2430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E22BF43-DC16-FB4B-B195-932886A3E915}"/>
                  </a:ext>
                </a:extLst>
              </p14:cNvPr>
              <p14:cNvContentPartPr/>
              <p14:nvPr/>
            </p14:nvContentPartPr>
            <p14:xfrm>
              <a:off x="1852776" y="2654568"/>
              <a:ext cx="210240" cy="217800"/>
            </p14:xfrm>
          </p:contentPart>
        </mc:Choice>
        <mc:Fallback>
          <p:pic>
            <p:nvPicPr>
              <p:cNvPr id="6" name="Ink 5">
                <a:extLst>
                  <a:ext uri="{FF2B5EF4-FFF2-40B4-BE49-F238E27FC236}">
                    <a16:creationId xmlns:a16="http://schemas.microsoft.com/office/drawing/2014/main" id="{4E22BF43-DC16-FB4B-B195-932886A3E915}"/>
                  </a:ext>
                </a:extLst>
              </p:cNvPr>
              <p:cNvPicPr/>
              <p:nvPr/>
            </p:nvPicPr>
            <p:blipFill>
              <a:blip r:embed="rId8"/>
              <a:stretch>
                <a:fillRect/>
              </a:stretch>
            </p:blipFill>
            <p:spPr>
              <a:xfrm>
                <a:off x="1845216" y="2647008"/>
                <a:ext cx="2253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4100063-FB46-6A44-8905-9256FDA52DB2}"/>
                  </a:ext>
                </a:extLst>
              </p14:cNvPr>
              <p14:cNvContentPartPr/>
              <p14:nvPr/>
            </p14:nvContentPartPr>
            <p14:xfrm>
              <a:off x="3062736" y="2936448"/>
              <a:ext cx="240120" cy="211320"/>
            </p14:xfrm>
          </p:contentPart>
        </mc:Choice>
        <mc:Fallback>
          <p:pic>
            <p:nvPicPr>
              <p:cNvPr id="7" name="Ink 6">
                <a:extLst>
                  <a:ext uri="{FF2B5EF4-FFF2-40B4-BE49-F238E27FC236}">
                    <a16:creationId xmlns:a16="http://schemas.microsoft.com/office/drawing/2014/main" id="{D4100063-FB46-6A44-8905-9256FDA52DB2}"/>
                  </a:ext>
                </a:extLst>
              </p:cNvPr>
              <p:cNvPicPr/>
              <p:nvPr/>
            </p:nvPicPr>
            <p:blipFill>
              <a:blip r:embed="rId10"/>
              <a:stretch>
                <a:fillRect/>
              </a:stretch>
            </p:blipFill>
            <p:spPr>
              <a:xfrm>
                <a:off x="3055176" y="2928888"/>
                <a:ext cx="2552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937EBB56-A8D0-F14F-8E03-97C44F7F5756}"/>
                  </a:ext>
                </a:extLst>
              </p14:cNvPr>
              <p14:cNvContentPartPr/>
              <p14:nvPr/>
            </p14:nvContentPartPr>
            <p14:xfrm>
              <a:off x="4469976" y="2047248"/>
              <a:ext cx="204480" cy="180720"/>
            </p14:xfrm>
          </p:contentPart>
        </mc:Choice>
        <mc:Fallback>
          <p:pic>
            <p:nvPicPr>
              <p:cNvPr id="9" name="Ink 8">
                <a:extLst>
                  <a:ext uri="{FF2B5EF4-FFF2-40B4-BE49-F238E27FC236}">
                    <a16:creationId xmlns:a16="http://schemas.microsoft.com/office/drawing/2014/main" id="{937EBB56-A8D0-F14F-8E03-97C44F7F5756}"/>
                  </a:ext>
                </a:extLst>
              </p:cNvPr>
              <p:cNvPicPr/>
              <p:nvPr/>
            </p:nvPicPr>
            <p:blipFill>
              <a:blip r:embed="rId12"/>
              <a:stretch>
                <a:fillRect/>
              </a:stretch>
            </p:blipFill>
            <p:spPr>
              <a:xfrm>
                <a:off x="4462776" y="2039688"/>
                <a:ext cx="219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62A402DF-DD75-2D4A-86F3-976F14C39DDF}"/>
                  </a:ext>
                </a:extLst>
              </p14:cNvPr>
              <p14:cNvContentPartPr/>
              <p14:nvPr/>
            </p14:nvContentPartPr>
            <p14:xfrm>
              <a:off x="1000656" y="2068848"/>
              <a:ext cx="201600" cy="174240"/>
            </p14:xfrm>
          </p:contentPart>
        </mc:Choice>
        <mc:Fallback>
          <p:pic>
            <p:nvPicPr>
              <p:cNvPr id="10" name="Ink 9">
                <a:extLst>
                  <a:ext uri="{FF2B5EF4-FFF2-40B4-BE49-F238E27FC236}">
                    <a16:creationId xmlns:a16="http://schemas.microsoft.com/office/drawing/2014/main" id="{62A402DF-DD75-2D4A-86F3-976F14C39DDF}"/>
                  </a:ext>
                </a:extLst>
              </p:cNvPr>
              <p:cNvPicPr/>
              <p:nvPr/>
            </p:nvPicPr>
            <p:blipFill>
              <a:blip r:embed="rId14"/>
              <a:stretch>
                <a:fillRect/>
              </a:stretch>
            </p:blipFill>
            <p:spPr>
              <a:xfrm>
                <a:off x="993096" y="2061288"/>
                <a:ext cx="2167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AB098888-C61A-3445-820B-9B8C065C76DC}"/>
                  </a:ext>
                </a:extLst>
              </p14:cNvPr>
              <p14:cNvContentPartPr/>
              <p14:nvPr/>
            </p14:nvContentPartPr>
            <p14:xfrm>
              <a:off x="2908296" y="1429128"/>
              <a:ext cx="239040" cy="266760"/>
            </p14:xfrm>
          </p:contentPart>
        </mc:Choice>
        <mc:Fallback>
          <p:pic>
            <p:nvPicPr>
              <p:cNvPr id="11" name="Ink 10">
                <a:extLst>
                  <a:ext uri="{FF2B5EF4-FFF2-40B4-BE49-F238E27FC236}">
                    <a16:creationId xmlns:a16="http://schemas.microsoft.com/office/drawing/2014/main" id="{AB098888-C61A-3445-820B-9B8C065C76DC}"/>
                  </a:ext>
                </a:extLst>
              </p:cNvPr>
              <p:cNvPicPr/>
              <p:nvPr/>
            </p:nvPicPr>
            <p:blipFill>
              <a:blip r:embed="rId16"/>
              <a:stretch>
                <a:fillRect/>
              </a:stretch>
            </p:blipFill>
            <p:spPr>
              <a:xfrm>
                <a:off x="2900736" y="1421568"/>
                <a:ext cx="253800" cy="281880"/>
              </a:xfrm>
              <a:prstGeom prst="rect">
                <a:avLst/>
              </a:prstGeom>
            </p:spPr>
          </p:pic>
        </mc:Fallback>
      </mc:AlternateContent>
      <p:grpSp>
        <p:nvGrpSpPr>
          <p:cNvPr id="22" name="Group 21">
            <a:extLst>
              <a:ext uri="{FF2B5EF4-FFF2-40B4-BE49-F238E27FC236}">
                <a16:creationId xmlns:a16="http://schemas.microsoft.com/office/drawing/2014/main" id="{DB870D0D-D18E-E54B-A92C-9582918F7546}"/>
              </a:ext>
            </a:extLst>
          </p:cNvPr>
          <p:cNvGrpSpPr/>
          <p:nvPr/>
        </p:nvGrpSpPr>
        <p:grpSpPr>
          <a:xfrm>
            <a:off x="1165896" y="1586808"/>
            <a:ext cx="2324880" cy="1363680"/>
            <a:chOff x="1165896" y="1586808"/>
            <a:chExt cx="2324880" cy="136368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2D6DECBA-352F-1644-880D-DFBDADA03FE9}"/>
                    </a:ext>
                  </a:extLst>
                </p14:cNvPr>
                <p14:cNvContentPartPr/>
                <p14:nvPr/>
              </p14:nvContentPartPr>
              <p14:xfrm>
                <a:off x="2763216" y="2097648"/>
                <a:ext cx="695160" cy="300240"/>
              </p14:xfrm>
            </p:contentPart>
          </mc:Choice>
          <mc:Fallback>
            <p:pic>
              <p:nvPicPr>
                <p:cNvPr id="12" name="Ink 11">
                  <a:extLst>
                    <a:ext uri="{FF2B5EF4-FFF2-40B4-BE49-F238E27FC236}">
                      <a16:creationId xmlns:a16="http://schemas.microsoft.com/office/drawing/2014/main" id="{2D6DECBA-352F-1644-880D-DFBDADA03FE9}"/>
                    </a:ext>
                  </a:extLst>
                </p:cNvPr>
                <p:cNvPicPr/>
                <p:nvPr/>
              </p:nvPicPr>
              <p:blipFill>
                <a:blip r:embed="rId18"/>
                <a:stretch>
                  <a:fillRect/>
                </a:stretch>
              </p:blipFill>
              <p:spPr>
                <a:xfrm>
                  <a:off x="2756016" y="2090088"/>
                  <a:ext cx="7102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B6D674A8-A389-404C-8F98-1A90ABB6FF9A}"/>
                    </a:ext>
                  </a:extLst>
                </p14:cNvPr>
                <p14:cNvContentPartPr/>
                <p14:nvPr/>
              </p14:nvContentPartPr>
              <p14:xfrm>
                <a:off x="2201256" y="1905048"/>
                <a:ext cx="414720" cy="433800"/>
              </p14:xfrm>
            </p:contentPart>
          </mc:Choice>
          <mc:Fallback>
            <p:pic>
              <p:nvPicPr>
                <p:cNvPr id="13" name="Ink 12">
                  <a:extLst>
                    <a:ext uri="{FF2B5EF4-FFF2-40B4-BE49-F238E27FC236}">
                      <a16:creationId xmlns:a16="http://schemas.microsoft.com/office/drawing/2014/main" id="{B6D674A8-A389-404C-8F98-1A90ABB6FF9A}"/>
                    </a:ext>
                  </a:extLst>
                </p:cNvPr>
                <p:cNvPicPr/>
                <p:nvPr/>
              </p:nvPicPr>
              <p:blipFill>
                <a:blip r:embed="rId20"/>
                <a:stretch>
                  <a:fillRect/>
                </a:stretch>
              </p:blipFill>
              <p:spPr>
                <a:xfrm>
                  <a:off x="2193696" y="1897488"/>
                  <a:ext cx="42984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84125BCD-96E7-F242-8DFE-4C766A084CB4}"/>
                    </a:ext>
                  </a:extLst>
                </p14:cNvPr>
                <p14:cNvContentPartPr/>
                <p14:nvPr/>
              </p14:nvContentPartPr>
              <p14:xfrm>
                <a:off x="2053656" y="2479248"/>
                <a:ext cx="482760" cy="265320"/>
              </p14:xfrm>
            </p:contentPart>
          </mc:Choice>
          <mc:Fallback>
            <p:pic>
              <p:nvPicPr>
                <p:cNvPr id="15" name="Ink 14">
                  <a:extLst>
                    <a:ext uri="{FF2B5EF4-FFF2-40B4-BE49-F238E27FC236}">
                      <a16:creationId xmlns:a16="http://schemas.microsoft.com/office/drawing/2014/main" id="{84125BCD-96E7-F242-8DFE-4C766A084CB4}"/>
                    </a:ext>
                  </a:extLst>
                </p:cNvPr>
                <p:cNvPicPr/>
                <p:nvPr/>
              </p:nvPicPr>
              <p:blipFill>
                <a:blip r:embed="rId22"/>
                <a:stretch>
                  <a:fillRect/>
                </a:stretch>
              </p:blipFill>
              <p:spPr>
                <a:xfrm>
                  <a:off x="2046096" y="2471688"/>
                  <a:ext cx="4978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BC10E3D7-3342-854A-91FF-8A535BB403FA}"/>
                    </a:ext>
                  </a:extLst>
                </p14:cNvPr>
                <p14:cNvContentPartPr/>
                <p14:nvPr/>
              </p14:nvContentPartPr>
              <p14:xfrm>
                <a:off x="2768616" y="2523168"/>
                <a:ext cx="401040" cy="427320"/>
              </p14:xfrm>
            </p:contentPart>
          </mc:Choice>
          <mc:Fallback>
            <p:pic>
              <p:nvPicPr>
                <p:cNvPr id="16" name="Ink 15">
                  <a:extLst>
                    <a:ext uri="{FF2B5EF4-FFF2-40B4-BE49-F238E27FC236}">
                      <a16:creationId xmlns:a16="http://schemas.microsoft.com/office/drawing/2014/main" id="{BC10E3D7-3342-854A-91FF-8A535BB403FA}"/>
                    </a:ext>
                  </a:extLst>
                </p:cNvPr>
                <p:cNvPicPr/>
                <p:nvPr/>
              </p:nvPicPr>
              <p:blipFill>
                <a:blip r:embed="rId24"/>
                <a:stretch>
                  <a:fillRect/>
                </a:stretch>
              </p:blipFill>
              <p:spPr>
                <a:xfrm>
                  <a:off x="2761056" y="2515608"/>
                  <a:ext cx="41616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AA560BF7-C0C5-E24F-A20F-2BA5ADD3ED24}"/>
                    </a:ext>
                  </a:extLst>
                </p14:cNvPr>
                <p14:cNvContentPartPr/>
                <p14:nvPr/>
              </p14:nvContentPartPr>
              <p14:xfrm>
                <a:off x="1165896" y="1878048"/>
                <a:ext cx="778320" cy="233280"/>
              </p14:xfrm>
            </p:contentPart>
          </mc:Choice>
          <mc:Fallback>
            <p:pic>
              <p:nvPicPr>
                <p:cNvPr id="18" name="Ink 17">
                  <a:extLst>
                    <a:ext uri="{FF2B5EF4-FFF2-40B4-BE49-F238E27FC236}">
                      <a16:creationId xmlns:a16="http://schemas.microsoft.com/office/drawing/2014/main" id="{AA560BF7-C0C5-E24F-A20F-2BA5ADD3ED24}"/>
                    </a:ext>
                  </a:extLst>
                </p:cNvPr>
                <p:cNvPicPr/>
                <p:nvPr/>
              </p:nvPicPr>
              <p:blipFill>
                <a:blip r:embed="rId26"/>
                <a:stretch>
                  <a:fillRect/>
                </a:stretch>
              </p:blipFill>
              <p:spPr>
                <a:xfrm>
                  <a:off x="1158336" y="1870848"/>
                  <a:ext cx="7934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9C02780A-9293-984B-9243-58C48FF683C0}"/>
                    </a:ext>
                  </a:extLst>
                </p14:cNvPr>
                <p14:cNvContentPartPr/>
                <p14:nvPr/>
              </p14:nvContentPartPr>
              <p14:xfrm>
                <a:off x="2235456" y="1586808"/>
                <a:ext cx="673920" cy="192600"/>
              </p14:xfrm>
            </p:contentPart>
          </mc:Choice>
          <mc:Fallback>
            <p:pic>
              <p:nvPicPr>
                <p:cNvPr id="19" name="Ink 18">
                  <a:extLst>
                    <a:ext uri="{FF2B5EF4-FFF2-40B4-BE49-F238E27FC236}">
                      <a16:creationId xmlns:a16="http://schemas.microsoft.com/office/drawing/2014/main" id="{9C02780A-9293-984B-9243-58C48FF683C0}"/>
                    </a:ext>
                  </a:extLst>
                </p:cNvPr>
                <p:cNvPicPr/>
                <p:nvPr/>
              </p:nvPicPr>
              <p:blipFill>
                <a:blip r:embed="rId28"/>
                <a:stretch>
                  <a:fillRect/>
                </a:stretch>
              </p:blipFill>
              <p:spPr>
                <a:xfrm>
                  <a:off x="2227896" y="1579248"/>
                  <a:ext cx="6886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176563EA-926D-A94C-A755-D481DAA14C26}"/>
                    </a:ext>
                  </a:extLst>
                </p14:cNvPr>
                <p14:cNvContentPartPr/>
                <p14:nvPr/>
              </p14:nvContentPartPr>
              <p14:xfrm>
                <a:off x="3128616" y="1651248"/>
                <a:ext cx="362160" cy="303840"/>
              </p14:xfrm>
            </p:contentPart>
          </mc:Choice>
          <mc:Fallback>
            <p:pic>
              <p:nvPicPr>
                <p:cNvPr id="21" name="Ink 20">
                  <a:extLst>
                    <a:ext uri="{FF2B5EF4-FFF2-40B4-BE49-F238E27FC236}">
                      <a16:creationId xmlns:a16="http://schemas.microsoft.com/office/drawing/2014/main" id="{176563EA-926D-A94C-A755-D481DAA14C26}"/>
                    </a:ext>
                  </a:extLst>
                </p:cNvPr>
                <p:cNvPicPr/>
                <p:nvPr/>
              </p:nvPicPr>
              <p:blipFill>
                <a:blip r:embed="rId30"/>
                <a:stretch>
                  <a:fillRect/>
                </a:stretch>
              </p:blipFill>
              <p:spPr>
                <a:xfrm>
                  <a:off x="3121056" y="1643688"/>
                  <a:ext cx="377280" cy="31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4B2C3D66-AD15-1C47-B5DA-D2109DDA58D6}"/>
                  </a:ext>
                </a:extLst>
              </p14:cNvPr>
              <p14:cNvContentPartPr/>
              <p14:nvPr/>
            </p14:nvContentPartPr>
            <p14:xfrm>
              <a:off x="3652416" y="2031048"/>
              <a:ext cx="798480" cy="127440"/>
            </p14:xfrm>
          </p:contentPart>
        </mc:Choice>
        <mc:Fallback>
          <p:pic>
            <p:nvPicPr>
              <p:cNvPr id="25" name="Ink 24">
                <a:extLst>
                  <a:ext uri="{FF2B5EF4-FFF2-40B4-BE49-F238E27FC236}">
                    <a16:creationId xmlns:a16="http://schemas.microsoft.com/office/drawing/2014/main" id="{4B2C3D66-AD15-1C47-B5DA-D2109DDA58D6}"/>
                  </a:ext>
                </a:extLst>
              </p:cNvPr>
              <p:cNvPicPr/>
              <p:nvPr/>
            </p:nvPicPr>
            <p:blipFill>
              <a:blip r:embed="rId32"/>
              <a:stretch>
                <a:fillRect/>
              </a:stretch>
            </p:blipFill>
            <p:spPr>
              <a:xfrm>
                <a:off x="3644856" y="2023488"/>
                <a:ext cx="813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D7C981EA-772B-514A-9F13-560187794944}"/>
                  </a:ext>
                </a:extLst>
              </p14:cNvPr>
              <p14:cNvContentPartPr/>
              <p14:nvPr/>
            </p14:nvContentPartPr>
            <p14:xfrm>
              <a:off x="1736856" y="1563048"/>
              <a:ext cx="2184120" cy="1670400"/>
            </p14:xfrm>
          </p:contentPart>
        </mc:Choice>
        <mc:Fallback>
          <p:pic>
            <p:nvPicPr>
              <p:cNvPr id="26" name="Ink 25">
                <a:extLst>
                  <a:ext uri="{FF2B5EF4-FFF2-40B4-BE49-F238E27FC236}">
                    <a16:creationId xmlns:a16="http://schemas.microsoft.com/office/drawing/2014/main" id="{D7C981EA-772B-514A-9F13-560187794944}"/>
                  </a:ext>
                </a:extLst>
              </p:cNvPr>
              <p:cNvPicPr/>
              <p:nvPr/>
            </p:nvPicPr>
            <p:blipFill>
              <a:blip r:embed="rId34"/>
              <a:stretch>
                <a:fillRect/>
              </a:stretch>
            </p:blipFill>
            <p:spPr>
              <a:xfrm>
                <a:off x="1721736" y="1547928"/>
                <a:ext cx="2214720" cy="1700640"/>
              </a:xfrm>
              <a:prstGeom prst="rect">
                <a:avLst/>
              </a:prstGeom>
            </p:spPr>
          </p:pic>
        </mc:Fallback>
      </mc:AlternateContent>
      <p:grpSp>
        <p:nvGrpSpPr>
          <p:cNvPr id="32" name="Group 31">
            <a:extLst>
              <a:ext uri="{FF2B5EF4-FFF2-40B4-BE49-F238E27FC236}">
                <a16:creationId xmlns:a16="http://schemas.microsoft.com/office/drawing/2014/main" id="{B1BDB4FC-5441-C74D-88B0-844BD09ECEDF}"/>
              </a:ext>
            </a:extLst>
          </p:cNvPr>
          <p:cNvGrpSpPr/>
          <p:nvPr/>
        </p:nvGrpSpPr>
        <p:grpSpPr>
          <a:xfrm>
            <a:off x="409536" y="1732968"/>
            <a:ext cx="444240" cy="585720"/>
            <a:chOff x="409536" y="1732968"/>
            <a:chExt cx="444240" cy="585720"/>
          </a:xfrm>
        </p:grpSpPr>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5129195B-6CC8-174A-A05E-117B83A22856}"/>
                    </a:ext>
                  </a:extLst>
                </p14:cNvPr>
                <p14:cNvContentPartPr/>
                <p14:nvPr/>
              </p14:nvContentPartPr>
              <p14:xfrm>
                <a:off x="567576" y="1825488"/>
                <a:ext cx="99000" cy="334440"/>
              </p14:xfrm>
            </p:contentPart>
          </mc:Choice>
          <mc:Fallback>
            <p:pic>
              <p:nvPicPr>
                <p:cNvPr id="27" name="Ink 26">
                  <a:extLst>
                    <a:ext uri="{FF2B5EF4-FFF2-40B4-BE49-F238E27FC236}">
                      <a16:creationId xmlns:a16="http://schemas.microsoft.com/office/drawing/2014/main" id="{5129195B-6CC8-174A-A05E-117B83A22856}"/>
                    </a:ext>
                  </a:extLst>
                </p:cNvPr>
                <p:cNvPicPr/>
                <p:nvPr/>
              </p:nvPicPr>
              <p:blipFill>
                <a:blip r:embed="rId36"/>
                <a:stretch>
                  <a:fillRect/>
                </a:stretch>
              </p:blipFill>
              <p:spPr>
                <a:xfrm>
                  <a:off x="560016" y="1817928"/>
                  <a:ext cx="1141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B80BCB68-8388-B44F-BD79-EEBE574ED098}"/>
                    </a:ext>
                  </a:extLst>
                </p14:cNvPr>
                <p14:cNvContentPartPr/>
                <p14:nvPr/>
              </p14:nvContentPartPr>
              <p14:xfrm>
                <a:off x="574776" y="2161008"/>
                <a:ext cx="149040" cy="47160"/>
              </p14:xfrm>
            </p:contentPart>
          </mc:Choice>
          <mc:Fallback>
            <p:pic>
              <p:nvPicPr>
                <p:cNvPr id="28" name="Ink 27">
                  <a:extLst>
                    <a:ext uri="{FF2B5EF4-FFF2-40B4-BE49-F238E27FC236}">
                      <a16:creationId xmlns:a16="http://schemas.microsoft.com/office/drawing/2014/main" id="{B80BCB68-8388-B44F-BD79-EEBE574ED098}"/>
                    </a:ext>
                  </a:extLst>
                </p:cNvPr>
                <p:cNvPicPr/>
                <p:nvPr/>
              </p:nvPicPr>
              <p:blipFill>
                <a:blip r:embed="rId38"/>
                <a:stretch>
                  <a:fillRect/>
                </a:stretch>
              </p:blipFill>
              <p:spPr>
                <a:xfrm>
                  <a:off x="567216" y="2153448"/>
                  <a:ext cx="1641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76783E13-4D8C-9D4C-97DE-1DF6846BAF2D}"/>
                    </a:ext>
                  </a:extLst>
                </p14:cNvPr>
                <p14:cNvContentPartPr/>
                <p14:nvPr/>
              </p14:nvContentPartPr>
              <p14:xfrm>
                <a:off x="409536" y="1732968"/>
                <a:ext cx="444240" cy="585720"/>
              </p14:xfrm>
            </p:contentPart>
          </mc:Choice>
          <mc:Fallback>
            <p:pic>
              <p:nvPicPr>
                <p:cNvPr id="31" name="Ink 30">
                  <a:extLst>
                    <a:ext uri="{FF2B5EF4-FFF2-40B4-BE49-F238E27FC236}">
                      <a16:creationId xmlns:a16="http://schemas.microsoft.com/office/drawing/2014/main" id="{76783E13-4D8C-9D4C-97DE-1DF6846BAF2D}"/>
                    </a:ext>
                  </a:extLst>
                </p:cNvPr>
                <p:cNvPicPr/>
                <p:nvPr/>
              </p:nvPicPr>
              <p:blipFill>
                <a:blip r:embed="rId40"/>
                <a:stretch>
                  <a:fillRect/>
                </a:stretch>
              </p:blipFill>
              <p:spPr>
                <a:xfrm>
                  <a:off x="401976" y="1725408"/>
                  <a:ext cx="459360" cy="60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4" name="Ink 33">
                <a:extLst>
                  <a:ext uri="{FF2B5EF4-FFF2-40B4-BE49-F238E27FC236}">
                    <a16:creationId xmlns:a16="http://schemas.microsoft.com/office/drawing/2014/main" id="{B65A0B12-D75B-ED4C-968E-4E5CB7EBA51D}"/>
                  </a:ext>
                </a:extLst>
              </p14:cNvPr>
              <p14:cNvContentPartPr/>
              <p14:nvPr/>
            </p14:nvContentPartPr>
            <p14:xfrm>
              <a:off x="2518416" y="2329488"/>
              <a:ext cx="267480" cy="204840"/>
            </p14:xfrm>
          </p:contentPart>
        </mc:Choice>
        <mc:Fallback>
          <p:pic>
            <p:nvPicPr>
              <p:cNvPr id="34" name="Ink 33">
                <a:extLst>
                  <a:ext uri="{FF2B5EF4-FFF2-40B4-BE49-F238E27FC236}">
                    <a16:creationId xmlns:a16="http://schemas.microsoft.com/office/drawing/2014/main" id="{B65A0B12-D75B-ED4C-968E-4E5CB7EBA51D}"/>
                  </a:ext>
                </a:extLst>
              </p:cNvPr>
              <p:cNvPicPr/>
              <p:nvPr/>
            </p:nvPicPr>
            <p:blipFill>
              <a:blip r:embed="rId42"/>
              <a:stretch>
                <a:fillRect/>
              </a:stretch>
            </p:blipFill>
            <p:spPr>
              <a:xfrm>
                <a:off x="2510856" y="2322288"/>
                <a:ext cx="282240" cy="219960"/>
              </a:xfrm>
              <a:prstGeom prst="rect">
                <a:avLst/>
              </a:prstGeom>
            </p:spPr>
          </p:pic>
        </mc:Fallback>
      </mc:AlternateContent>
      <p:sp>
        <p:nvSpPr>
          <p:cNvPr id="47" name="Suorakulmio 46">
            <a:extLst>
              <a:ext uri="{FF2B5EF4-FFF2-40B4-BE49-F238E27FC236}">
                <a16:creationId xmlns:a16="http://schemas.microsoft.com/office/drawing/2014/main" id="{783E0925-63A2-4F7F-A827-D08739E5D893}"/>
              </a:ext>
            </a:extLst>
          </p:cNvPr>
          <p:cNvSpPr/>
          <p:nvPr/>
        </p:nvSpPr>
        <p:spPr>
          <a:xfrm>
            <a:off x="910869" y="3510175"/>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4" name="Rectangle 53">
            <a:extLst>
              <a:ext uri="{FF2B5EF4-FFF2-40B4-BE49-F238E27FC236}">
                <a16:creationId xmlns:a16="http://schemas.microsoft.com/office/drawing/2014/main" id="{CAFEF16F-576D-4699-8D99-67E6C11D5D1D}"/>
              </a:ext>
            </a:extLst>
          </p:cNvPr>
          <p:cNvSpPr/>
          <p:nvPr/>
        </p:nvSpPr>
        <p:spPr>
          <a:xfrm>
            <a:off x="2068426" y="3429000"/>
            <a:ext cx="182880" cy="725831"/>
          </a:xfrm>
          <a:prstGeom prst="rect">
            <a:avLst/>
          </a:prstGeom>
          <a:solidFill>
            <a:srgbClr val="008C3A">
              <a:alpha val="5000"/>
            </a:srgbClr>
          </a:solidFill>
          <a:ln w="15430">
            <a:solidFill>
              <a:srgbClr val="008C3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de-DE">
              <a:solidFill>
                <a:srgbClr val="008C3A"/>
              </a:solidFill>
            </a:endParaRPr>
          </a:p>
        </p:txBody>
      </p:sp>
      <mc:AlternateContent xmlns:mc="http://schemas.openxmlformats.org/markup-compatibility/2006">
        <mc:Choice xmlns:p14="http://schemas.microsoft.com/office/powerpoint/2010/main" Requires="p14">
          <p:contentPart p14:bwMode="auto" r:id="rId43">
            <p14:nvContentPartPr>
              <p14:cNvPr id="52" name="Ink 51">
                <a:extLst>
                  <a:ext uri="{FF2B5EF4-FFF2-40B4-BE49-F238E27FC236}">
                    <a16:creationId xmlns:a16="http://schemas.microsoft.com/office/drawing/2014/main" id="{CE8178F7-8A88-C249-B578-A689E8DF09D8}"/>
                  </a:ext>
                </a:extLst>
              </p14:cNvPr>
              <p14:cNvContentPartPr/>
              <p14:nvPr/>
            </p14:nvContentPartPr>
            <p14:xfrm>
              <a:off x="1912071" y="3746036"/>
              <a:ext cx="48240" cy="59040"/>
            </p14:xfrm>
          </p:contentPart>
        </mc:Choice>
        <mc:Fallback>
          <p:pic>
            <p:nvPicPr>
              <p:cNvPr id="52" name="Ink 51">
                <a:extLst>
                  <a:ext uri="{FF2B5EF4-FFF2-40B4-BE49-F238E27FC236}">
                    <a16:creationId xmlns:a16="http://schemas.microsoft.com/office/drawing/2014/main" id="{CE8178F7-8A88-C249-B578-A689E8DF09D8}"/>
                  </a:ext>
                </a:extLst>
              </p:cNvPr>
              <p:cNvPicPr/>
              <p:nvPr/>
            </p:nvPicPr>
            <p:blipFill>
              <a:blip r:embed="rId44"/>
              <a:stretch>
                <a:fillRect/>
              </a:stretch>
            </p:blipFill>
            <p:spPr>
              <a:xfrm>
                <a:off x="1904511" y="3738476"/>
                <a:ext cx="63360" cy="74160"/>
              </a:xfrm>
              <a:prstGeom prst="rect">
                <a:avLst/>
              </a:prstGeom>
            </p:spPr>
          </p:pic>
        </mc:Fallback>
      </mc:AlternateContent>
      <p:sp>
        <p:nvSpPr>
          <p:cNvPr id="57" name="Suorakulmio 46">
            <a:extLst>
              <a:ext uri="{FF2B5EF4-FFF2-40B4-BE49-F238E27FC236}">
                <a16:creationId xmlns:a16="http://schemas.microsoft.com/office/drawing/2014/main" id="{8405CA59-FAF0-CB49-82AE-E134E0B6AC28}"/>
              </a:ext>
            </a:extLst>
          </p:cNvPr>
          <p:cNvSpPr/>
          <p:nvPr/>
        </p:nvSpPr>
        <p:spPr>
          <a:xfrm>
            <a:off x="3167541" y="3535734"/>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8" name="Suorakulmio 46">
            <a:extLst>
              <a:ext uri="{FF2B5EF4-FFF2-40B4-BE49-F238E27FC236}">
                <a16:creationId xmlns:a16="http://schemas.microsoft.com/office/drawing/2014/main" id="{BD24A8F4-180E-0F4E-BE4A-1BBB843E097D}"/>
              </a:ext>
            </a:extLst>
          </p:cNvPr>
          <p:cNvSpPr/>
          <p:nvPr/>
        </p:nvSpPr>
        <p:spPr>
          <a:xfrm>
            <a:off x="3350421" y="3535734"/>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9" name="Suorakulmio 46">
            <a:extLst>
              <a:ext uri="{FF2B5EF4-FFF2-40B4-BE49-F238E27FC236}">
                <a16:creationId xmlns:a16="http://schemas.microsoft.com/office/drawing/2014/main" id="{87FB7947-C309-0D4C-8ED3-C7494F09ED73}"/>
              </a:ext>
            </a:extLst>
          </p:cNvPr>
          <p:cNvSpPr/>
          <p:nvPr/>
        </p:nvSpPr>
        <p:spPr>
          <a:xfrm>
            <a:off x="3533301" y="3535734"/>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60" name="Suorakulmio 46">
            <a:extLst>
              <a:ext uri="{FF2B5EF4-FFF2-40B4-BE49-F238E27FC236}">
                <a16:creationId xmlns:a16="http://schemas.microsoft.com/office/drawing/2014/main" id="{81AB6CFF-7BC7-5A43-8FA6-A085B877E5F5}"/>
              </a:ext>
            </a:extLst>
          </p:cNvPr>
          <p:cNvSpPr/>
          <p:nvPr/>
        </p:nvSpPr>
        <p:spPr>
          <a:xfrm>
            <a:off x="3716181" y="3536214"/>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61" name="Suorakulmio 46">
            <a:extLst>
              <a:ext uri="{FF2B5EF4-FFF2-40B4-BE49-F238E27FC236}">
                <a16:creationId xmlns:a16="http://schemas.microsoft.com/office/drawing/2014/main" id="{76A209CB-6B37-5045-83AA-59663EFAC6CD}"/>
              </a:ext>
            </a:extLst>
          </p:cNvPr>
          <p:cNvSpPr/>
          <p:nvPr/>
        </p:nvSpPr>
        <p:spPr>
          <a:xfrm>
            <a:off x="2984661" y="3535734"/>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64" name="Connettore diritto 63">
            <a:extLst>
              <a:ext uri="{FF2B5EF4-FFF2-40B4-BE49-F238E27FC236}">
                <a16:creationId xmlns:a16="http://schemas.microsoft.com/office/drawing/2014/main" id="{6BF8A154-2FE9-446A-B603-495C058CB125}"/>
              </a:ext>
            </a:extLst>
          </p:cNvPr>
          <p:cNvSpPr/>
          <p:nvPr/>
        </p:nvSpPr>
        <p:spPr>
          <a:xfrm>
            <a:off x="2420136" y="3779739"/>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mc:AlternateContent xmlns:mc="http://schemas.openxmlformats.org/markup-compatibility/2006">
        <mc:Choice xmlns:p14="http://schemas.microsoft.com/office/powerpoint/2010/main" Requires="p14">
          <p:contentPart p14:bwMode="auto" r:id="rId45">
            <p14:nvContentPartPr>
              <p14:cNvPr id="62" name="Ink 61">
                <a:extLst>
                  <a:ext uri="{FF2B5EF4-FFF2-40B4-BE49-F238E27FC236}">
                    <a16:creationId xmlns:a16="http://schemas.microsoft.com/office/drawing/2014/main" id="{F65A9B2E-29D6-F64E-83EE-3E4E2B9DA1A0}"/>
                  </a:ext>
                </a:extLst>
              </p14:cNvPr>
              <p14:cNvContentPartPr/>
              <p14:nvPr/>
            </p14:nvContentPartPr>
            <p14:xfrm>
              <a:off x="3976671" y="3411956"/>
              <a:ext cx="34920" cy="142560"/>
            </p14:xfrm>
          </p:contentPart>
        </mc:Choice>
        <mc:Fallback>
          <p:pic>
            <p:nvPicPr>
              <p:cNvPr id="62" name="Ink 61">
                <a:extLst>
                  <a:ext uri="{FF2B5EF4-FFF2-40B4-BE49-F238E27FC236}">
                    <a16:creationId xmlns:a16="http://schemas.microsoft.com/office/drawing/2014/main" id="{F65A9B2E-29D6-F64E-83EE-3E4E2B9DA1A0}"/>
                  </a:ext>
                </a:extLst>
              </p:cNvPr>
              <p:cNvPicPr/>
              <p:nvPr/>
            </p:nvPicPr>
            <p:blipFill>
              <a:blip r:embed="rId46"/>
              <a:stretch>
                <a:fillRect/>
              </a:stretch>
            </p:blipFill>
            <p:spPr>
              <a:xfrm>
                <a:off x="3969111" y="3404396"/>
                <a:ext cx="50040" cy="157320"/>
              </a:xfrm>
              <a:prstGeom prst="rect">
                <a:avLst/>
              </a:prstGeom>
            </p:spPr>
          </p:pic>
        </mc:Fallback>
      </mc:AlternateContent>
      <p:sp>
        <p:nvSpPr>
          <p:cNvPr id="67" name="Connettore diritto 63">
            <a:extLst>
              <a:ext uri="{FF2B5EF4-FFF2-40B4-BE49-F238E27FC236}">
                <a16:creationId xmlns:a16="http://schemas.microsoft.com/office/drawing/2014/main" id="{695F1336-46B1-FF4E-961E-C16A80EC79B0}"/>
              </a:ext>
            </a:extLst>
          </p:cNvPr>
          <p:cNvSpPr/>
          <p:nvPr/>
        </p:nvSpPr>
        <p:spPr>
          <a:xfrm>
            <a:off x="4104216" y="3786538"/>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sp>
        <p:nvSpPr>
          <p:cNvPr id="68" name="Suorakulmio 46">
            <a:extLst>
              <a:ext uri="{FF2B5EF4-FFF2-40B4-BE49-F238E27FC236}">
                <a16:creationId xmlns:a16="http://schemas.microsoft.com/office/drawing/2014/main" id="{70ABD1B8-96A7-B24B-BFF5-52AC95E8E4F5}"/>
              </a:ext>
            </a:extLst>
          </p:cNvPr>
          <p:cNvSpPr/>
          <p:nvPr/>
        </p:nvSpPr>
        <p:spPr>
          <a:xfrm>
            <a:off x="4674456" y="3535734"/>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47">
            <p14:nvContentPartPr>
              <p14:cNvPr id="69" name="Ink 68">
                <a:extLst>
                  <a:ext uri="{FF2B5EF4-FFF2-40B4-BE49-F238E27FC236}">
                    <a16:creationId xmlns:a16="http://schemas.microsoft.com/office/drawing/2014/main" id="{C52D2B9B-7C08-A04E-BDFA-B504DBEA3C7E}"/>
                  </a:ext>
                </a:extLst>
              </p14:cNvPr>
              <p14:cNvContentPartPr/>
              <p14:nvPr/>
            </p14:nvContentPartPr>
            <p14:xfrm>
              <a:off x="4980725" y="3415375"/>
              <a:ext cx="14760" cy="136800"/>
            </p14:xfrm>
          </p:contentPart>
        </mc:Choice>
        <mc:Fallback>
          <p:pic>
            <p:nvPicPr>
              <p:cNvPr id="69" name="Ink 68">
                <a:extLst>
                  <a:ext uri="{FF2B5EF4-FFF2-40B4-BE49-F238E27FC236}">
                    <a16:creationId xmlns:a16="http://schemas.microsoft.com/office/drawing/2014/main" id="{C52D2B9B-7C08-A04E-BDFA-B504DBEA3C7E}"/>
                  </a:ext>
                </a:extLst>
              </p:cNvPr>
              <p:cNvPicPr/>
              <p:nvPr/>
            </p:nvPicPr>
            <p:blipFill>
              <a:blip r:embed="rId48"/>
              <a:stretch>
                <a:fillRect/>
              </a:stretch>
            </p:blipFill>
            <p:spPr>
              <a:xfrm>
                <a:off x="4973165" y="3407815"/>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2" name="Ink 71">
                <a:extLst>
                  <a:ext uri="{FF2B5EF4-FFF2-40B4-BE49-F238E27FC236}">
                    <a16:creationId xmlns:a16="http://schemas.microsoft.com/office/drawing/2014/main" id="{C4878714-B584-5C4E-9248-2F5F8A62A4B8}"/>
                  </a:ext>
                </a:extLst>
              </p14:cNvPr>
              <p14:cNvContentPartPr/>
              <p14:nvPr/>
            </p14:nvContentPartPr>
            <p14:xfrm>
              <a:off x="4974245" y="3388375"/>
              <a:ext cx="22680" cy="173520"/>
            </p14:xfrm>
          </p:contentPart>
        </mc:Choice>
        <mc:Fallback>
          <p:pic>
            <p:nvPicPr>
              <p:cNvPr id="72" name="Ink 71">
                <a:extLst>
                  <a:ext uri="{FF2B5EF4-FFF2-40B4-BE49-F238E27FC236}">
                    <a16:creationId xmlns:a16="http://schemas.microsoft.com/office/drawing/2014/main" id="{C4878714-B584-5C4E-9248-2F5F8A62A4B8}"/>
                  </a:ext>
                </a:extLst>
              </p:cNvPr>
              <p:cNvPicPr/>
              <p:nvPr/>
            </p:nvPicPr>
            <p:blipFill>
              <a:blip r:embed="rId50"/>
              <a:stretch>
                <a:fillRect/>
              </a:stretch>
            </p:blipFill>
            <p:spPr>
              <a:xfrm>
                <a:off x="4966685" y="3380815"/>
                <a:ext cx="37440" cy="188640"/>
              </a:xfrm>
              <a:prstGeom prst="rect">
                <a:avLst/>
              </a:prstGeom>
            </p:spPr>
          </p:pic>
        </mc:Fallback>
      </mc:AlternateContent>
      <p:grpSp>
        <p:nvGrpSpPr>
          <p:cNvPr id="78" name="Group 77">
            <a:extLst>
              <a:ext uri="{FF2B5EF4-FFF2-40B4-BE49-F238E27FC236}">
                <a16:creationId xmlns:a16="http://schemas.microsoft.com/office/drawing/2014/main" id="{1FF81A20-9A53-B245-9C8F-C82BD7387186}"/>
              </a:ext>
            </a:extLst>
          </p:cNvPr>
          <p:cNvGrpSpPr/>
          <p:nvPr/>
        </p:nvGrpSpPr>
        <p:grpSpPr>
          <a:xfrm>
            <a:off x="4693805" y="3536695"/>
            <a:ext cx="178560" cy="568080"/>
            <a:chOff x="4693805" y="3536695"/>
            <a:chExt cx="178560" cy="568080"/>
          </a:xfrm>
        </p:grpSpPr>
        <mc:AlternateContent xmlns:mc="http://schemas.openxmlformats.org/markup-compatibility/2006">
          <mc:Choice xmlns:p14="http://schemas.microsoft.com/office/powerpoint/2010/main" Requires="p14">
            <p:contentPart p14:bwMode="auto" r:id="rId51">
              <p14:nvContentPartPr>
                <p14:cNvPr id="73" name="Ink 72">
                  <a:extLst>
                    <a:ext uri="{FF2B5EF4-FFF2-40B4-BE49-F238E27FC236}">
                      <a16:creationId xmlns:a16="http://schemas.microsoft.com/office/drawing/2014/main" id="{DB76AD66-EAF7-284D-971C-57C1F9D3DEF6}"/>
                    </a:ext>
                  </a:extLst>
                </p14:cNvPr>
                <p14:cNvContentPartPr/>
                <p14:nvPr/>
              </p14:nvContentPartPr>
              <p14:xfrm>
                <a:off x="4693805" y="3537775"/>
                <a:ext cx="85320" cy="123840"/>
              </p14:xfrm>
            </p:contentPart>
          </mc:Choice>
          <mc:Fallback>
            <p:pic>
              <p:nvPicPr>
                <p:cNvPr id="73" name="Ink 72">
                  <a:extLst>
                    <a:ext uri="{FF2B5EF4-FFF2-40B4-BE49-F238E27FC236}">
                      <a16:creationId xmlns:a16="http://schemas.microsoft.com/office/drawing/2014/main" id="{DB76AD66-EAF7-284D-971C-57C1F9D3DEF6}"/>
                    </a:ext>
                  </a:extLst>
                </p:cNvPr>
                <p:cNvPicPr/>
                <p:nvPr/>
              </p:nvPicPr>
              <p:blipFill>
                <a:blip r:embed="rId52"/>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4" name="Ink 73">
                  <a:extLst>
                    <a:ext uri="{FF2B5EF4-FFF2-40B4-BE49-F238E27FC236}">
                      <a16:creationId xmlns:a16="http://schemas.microsoft.com/office/drawing/2014/main" id="{FC72686B-99D4-D24D-9069-6823BFF46190}"/>
                    </a:ext>
                  </a:extLst>
                </p14:cNvPr>
                <p14:cNvContentPartPr/>
                <p14:nvPr/>
              </p14:nvContentPartPr>
              <p14:xfrm>
                <a:off x="4711085" y="3536695"/>
                <a:ext cx="122400" cy="226440"/>
              </p14:xfrm>
            </p:contentPart>
          </mc:Choice>
          <mc:Fallback>
            <p:pic>
              <p:nvPicPr>
                <p:cNvPr id="74" name="Ink 73">
                  <a:extLst>
                    <a:ext uri="{FF2B5EF4-FFF2-40B4-BE49-F238E27FC236}">
                      <a16:creationId xmlns:a16="http://schemas.microsoft.com/office/drawing/2014/main" id="{FC72686B-99D4-D24D-9069-6823BFF46190}"/>
                    </a:ext>
                  </a:extLst>
                </p:cNvPr>
                <p:cNvPicPr/>
                <p:nvPr/>
              </p:nvPicPr>
              <p:blipFill>
                <a:blip r:embed="rId54"/>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5" name="Ink 74">
                  <a:extLst>
                    <a:ext uri="{FF2B5EF4-FFF2-40B4-BE49-F238E27FC236}">
                      <a16:creationId xmlns:a16="http://schemas.microsoft.com/office/drawing/2014/main" id="{2ABD8C11-1B3F-3F44-BAB7-DFEE0CF90E02}"/>
                    </a:ext>
                  </a:extLst>
                </p14:cNvPr>
                <p14:cNvContentPartPr/>
                <p14:nvPr/>
              </p14:nvContentPartPr>
              <p14:xfrm>
                <a:off x="4730165" y="3669895"/>
                <a:ext cx="126360" cy="219960"/>
              </p14:xfrm>
            </p:contentPart>
          </mc:Choice>
          <mc:Fallback>
            <p:pic>
              <p:nvPicPr>
                <p:cNvPr id="75" name="Ink 74">
                  <a:extLst>
                    <a:ext uri="{FF2B5EF4-FFF2-40B4-BE49-F238E27FC236}">
                      <a16:creationId xmlns:a16="http://schemas.microsoft.com/office/drawing/2014/main" id="{2ABD8C11-1B3F-3F44-BAB7-DFEE0CF90E02}"/>
                    </a:ext>
                  </a:extLst>
                </p:cNvPr>
                <p:cNvPicPr/>
                <p:nvPr/>
              </p:nvPicPr>
              <p:blipFill>
                <a:blip r:embed="rId56"/>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6" name="Ink 75">
                  <a:extLst>
                    <a:ext uri="{FF2B5EF4-FFF2-40B4-BE49-F238E27FC236}">
                      <a16:creationId xmlns:a16="http://schemas.microsoft.com/office/drawing/2014/main" id="{8F6F19BB-9920-0544-BE80-7D2BB93C8C55}"/>
                    </a:ext>
                  </a:extLst>
                </p14:cNvPr>
                <p14:cNvContentPartPr/>
                <p14:nvPr/>
              </p14:nvContentPartPr>
              <p14:xfrm>
                <a:off x="4728005" y="3786895"/>
                <a:ext cx="133920" cy="279000"/>
              </p14:xfrm>
            </p:contentPart>
          </mc:Choice>
          <mc:Fallback>
            <p:pic>
              <p:nvPicPr>
                <p:cNvPr id="76" name="Ink 75">
                  <a:extLst>
                    <a:ext uri="{FF2B5EF4-FFF2-40B4-BE49-F238E27FC236}">
                      <a16:creationId xmlns:a16="http://schemas.microsoft.com/office/drawing/2014/main" id="{8F6F19BB-9920-0544-BE80-7D2BB93C8C55}"/>
                    </a:ext>
                  </a:extLst>
                </p:cNvPr>
                <p:cNvPicPr/>
                <p:nvPr/>
              </p:nvPicPr>
              <p:blipFill>
                <a:blip r:embed="rId58"/>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7" name="Ink 76">
                  <a:extLst>
                    <a:ext uri="{FF2B5EF4-FFF2-40B4-BE49-F238E27FC236}">
                      <a16:creationId xmlns:a16="http://schemas.microsoft.com/office/drawing/2014/main" id="{58BB9AF8-2962-9B4C-82BA-13198D211498}"/>
                    </a:ext>
                  </a:extLst>
                </p14:cNvPr>
                <p14:cNvContentPartPr/>
                <p14:nvPr/>
              </p14:nvContentPartPr>
              <p14:xfrm>
                <a:off x="4792805" y="3934855"/>
                <a:ext cx="79560" cy="169920"/>
              </p14:xfrm>
            </p:contentPart>
          </mc:Choice>
          <mc:Fallback>
            <p:pic>
              <p:nvPicPr>
                <p:cNvPr id="77" name="Ink 76">
                  <a:extLst>
                    <a:ext uri="{FF2B5EF4-FFF2-40B4-BE49-F238E27FC236}">
                      <a16:creationId xmlns:a16="http://schemas.microsoft.com/office/drawing/2014/main" id="{58BB9AF8-2962-9B4C-82BA-13198D211498}"/>
                    </a:ext>
                  </a:extLst>
                </p:cNvPr>
                <p:cNvPicPr/>
                <p:nvPr/>
              </p:nvPicPr>
              <p:blipFill>
                <a:blip r:embed="rId60"/>
                <a:stretch>
                  <a:fillRect/>
                </a:stretch>
              </p:blipFill>
              <p:spPr>
                <a:xfrm>
                  <a:off x="4785245" y="3927295"/>
                  <a:ext cx="94680" cy="185040"/>
                </a:xfrm>
                <a:prstGeom prst="rect">
                  <a:avLst/>
                </a:prstGeom>
              </p:spPr>
            </p:pic>
          </mc:Fallback>
        </mc:AlternateContent>
      </p:grpSp>
      <p:grpSp>
        <p:nvGrpSpPr>
          <p:cNvPr id="81" name="Group 80">
            <a:extLst>
              <a:ext uri="{FF2B5EF4-FFF2-40B4-BE49-F238E27FC236}">
                <a16:creationId xmlns:a16="http://schemas.microsoft.com/office/drawing/2014/main" id="{323A7D81-C603-9241-B747-DEAF2363C009}"/>
              </a:ext>
            </a:extLst>
          </p:cNvPr>
          <p:cNvGrpSpPr/>
          <p:nvPr/>
        </p:nvGrpSpPr>
        <p:grpSpPr>
          <a:xfrm>
            <a:off x="467045" y="4758535"/>
            <a:ext cx="408960" cy="532080"/>
            <a:chOff x="467045" y="4758535"/>
            <a:chExt cx="408960" cy="532080"/>
          </a:xfrm>
        </p:grpSpPr>
        <mc:AlternateContent xmlns:mc="http://schemas.openxmlformats.org/markup-compatibility/2006">
          <mc:Choice xmlns:p14="http://schemas.microsoft.com/office/powerpoint/2010/main" Requires="p14">
            <p:contentPart p14:bwMode="auto" r:id="rId61">
              <p14:nvContentPartPr>
                <p14:cNvPr id="79" name="Ink 78">
                  <a:extLst>
                    <a:ext uri="{FF2B5EF4-FFF2-40B4-BE49-F238E27FC236}">
                      <a16:creationId xmlns:a16="http://schemas.microsoft.com/office/drawing/2014/main" id="{C1E02D50-2B7D-6547-BA2E-E3FAE3C4821A}"/>
                    </a:ext>
                  </a:extLst>
                </p14:cNvPr>
                <p14:cNvContentPartPr/>
                <p14:nvPr/>
              </p14:nvContentPartPr>
              <p14:xfrm>
                <a:off x="578645" y="4828375"/>
                <a:ext cx="158400" cy="313200"/>
              </p14:xfrm>
            </p:contentPart>
          </mc:Choice>
          <mc:Fallback>
            <p:pic>
              <p:nvPicPr>
                <p:cNvPr id="79" name="Ink 78">
                  <a:extLst>
                    <a:ext uri="{FF2B5EF4-FFF2-40B4-BE49-F238E27FC236}">
                      <a16:creationId xmlns:a16="http://schemas.microsoft.com/office/drawing/2014/main" id="{C1E02D50-2B7D-6547-BA2E-E3FAE3C4821A}"/>
                    </a:ext>
                  </a:extLst>
                </p:cNvPr>
                <p:cNvPicPr/>
                <p:nvPr/>
              </p:nvPicPr>
              <p:blipFill>
                <a:blip r:embed="rId62"/>
                <a:stretch>
                  <a:fillRect/>
                </a:stretch>
              </p:blipFill>
              <p:spPr>
                <a:xfrm>
                  <a:off x="571085" y="4820815"/>
                  <a:ext cx="1735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0" name="Ink 79">
                  <a:extLst>
                    <a:ext uri="{FF2B5EF4-FFF2-40B4-BE49-F238E27FC236}">
                      <a16:creationId xmlns:a16="http://schemas.microsoft.com/office/drawing/2014/main" id="{B4ECF35B-FFC0-2E42-BCB8-326F0200D514}"/>
                    </a:ext>
                  </a:extLst>
                </p14:cNvPr>
                <p14:cNvContentPartPr/>
                <p14:nvPr/>
              </p14:nvContentPartPr>
              <p14:xfrm>
                <a:off x="467045" y="4758535"/>
                <a:ext cx="408960" cy="532080"/>
              </p14:xfrm>
            </p:contentPart>
          </mc:Choice>
          <mc:Fallback>
            <p:pic>
              <p:nvPicPr>
                <p:cNvPr id="80" name="Ink 79">
                  <a:extLst>
                    <a:ext uri="{FF2B5EF4-FFF2-40B4-BE49-F238E27FC236}">
                      <a16:creationId xmlns:a16="http://schemas.microsoft.com/office/drawing/2014/main" id="{B4ECF35B-FFC0-2E42-BCB8-326F0200D514}"/>
                    </a:ext>
                  </a:extLst>
                </p:cNvPr>
                <p:cNvPicPr/>
                <p:nvPr/>
              </p:nvPicPr>
              <p:blipFill>
                <a:blip r:embed="rId64"/>
                <a:stretch>
                  <a:fillRect/>
                </a:stretch>
              </p:blipFill>
              <p:spPr>
                <a:xfrm>
                  <a:off x="459485" y="4750975"/>
                  <a:ext cx="424080" cy="547200"/>
                </a:xfrm>
                <a:prstGeom prst="rect">
                  <a:avLst/>
                </a:prstGeom>
              </p:spPr>
            </p:pic>
          </mc:Fallback>
        </mc:AlternateContent>
      </p:grpSp>
      <p:sp>
        <p:nvSpPr>
          <p:cNvPr id="91" name="Suorakulmio 46">
            <a:extLst>
              <a:ext uri="{FF2B5EF4-FFF2-40B4-BE49-F238E27FC236}">
                <a16:creationId xmlns:a16="http://schemas.microsoft.com/office/drawing/2014/main" id="{9CD2E64C-798A-254A-82BD-7D0C30DF5B5D}"/>
              </a:ext>
            </a:extLst>
          </p:cNvPr>
          <p:cNvSpPr/>
          <p:nvPr/>
        </p:nvSpPr>
        <p:spPr>
          <a:xfrm>
            <a:off x="1163529" y="5141575"/>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5">
            <p14:nvContentPartPr>
              <p14:cNvPr id="92" name="Ink 91">
                <a:extLst>
                  <a:ext uri="{FF2B5EF4-FFF2-40B4-BE49-F238E27FC236}">
                    <a16:creationId xmlns:a16="http://schemas.microsoft.com/office/drawing/2014/main" id="{F5BB4868-B91B-9742-845A-AC1BE35D22E4}"/>
                  </a:ext>
                </a:extLst>
              </p14:cNvPr>
              <p14:cNvContentPartPr/>
              <p14:nvPr/>
            </p14:nvContentPartPr>
            <p14:xfrm>
              <a:off x="1469798" y="5021216"/>
              <a:ext cx="14760" cy="136800"/>
            </p14:xfrm>
          </p:contentPart>
        </mc:Choice>
        <mc:Fallback>
          <p:pic>
            <p:nvPicPr>
              <p:cNvPr id="92" name="Ink 91">
                <a:extLst>
                  <a:ext uri="{FF2B5EF4-FFF2-40B4-BE49-F238E27FC236}">
                    <a16:creationId xmlns:a16="http://schemas.microsoft.com/office/drawing/2014/main" id="{F5BB4868-B91B-9742-845A-AC1BE35D22E4}"/>
                  </a:ext>
                </a:extLst>
              </p:cNvPr>
              <p:cNvPicPr/>
              <p:nvPr/>
            </p:nvPicPr>
            <p:blipFill>
              <a:blip r:embed="rId48"/>
              <a:stretch>
                <a:fillRect/>
              </a:stretch>
            </p:blipFill>
            <p:spPr>
              <a:xfrm>
                <a:off x="1462238" y="5013656"/>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3" name="Ink 92">
                <a:extLst>
                  <a:ext uri="{FF2B5EF4-FFF2-40B4-BE49-F238E27FC236}">
                    <a16:creationId xmlns:a16="http://schemas.microsoft.com/office/drawing/2014/main" id="{6782AC32-A1DF-2646-9635-6B1A4E7DAA73}"/>
                  </a:ext>
                </a:extLst>
              </p14:cNvPr>
              <p14:cNvContentPartPr/>
              <p14:nvPr/>
            </p14:nvContentPartPr>
            <p14:xfrm>
              <a:off x="1463318" y="4994216"/>
              <a:ext cx="22680" cy="173520"/>
            </p14:xfrm>
          </p:contentPart>
        </mc:Choice>
        <mc:Fallback>
          <p:pic>
            <p:nvPicPr>
              <p:cNvPr id="93" name="Ink 92">
                <a:extLst>
                  <a:ext uri="{FF2B5EF4-FFF2-40B4-BE49-F238E27FC236}">
                    <a16:creationId xmlns:a16="http://schemas.microsoft.com/office/drawing/2014/main" id="{6782AC32-A1DF-2646-9635-6B1A4E7DAA73}"/>
                  </a:ext>
                </a:extLst>
              </p:cNvPr>
              <p:cNvPicPr/>
              <p:nvPr/>
            </p:nvPicPr>
            <p:blipFill>
              <a:blip r:embed="rId50"/>
              <a:stretch>
                <a:fillRect/>
              </a:stretch>
            </p:blipFill>
            <p:spPr>
              <a:xfrm>
                <a:off x="1455758" y="4986656"/>
                <a:ext cx="37440" cy="188640"/>
              </a:xfrm>
              <a:prstGeom prst="rect">
                <a:avLst/>
              </a:prstGeom>
            </p:spPr>
          </p:pic>
        </mc:Fallback>
      </mc:AlternateContent>
      <p:grpSp>
        <p:nvGrpSpPr>
          <p:cNvPr id="94" name="Group 93">
            <a:extLst>
              <a:ext uri="{FF2B5EF4-FFF2-40B4-BE49-F238E27FC236}">
                <a16:creationId xmlns:a16="http://schemas.microsoft.com/office/drawing/2014/main" id="{551743B6-77B5-D149-9740-CAB96E35273F}"/>
              </a:ext>
            </a:extLst>
          </p:cNvPr>
          <p:cNvGrpSpPr/>
          <p:nvPr/>
        </p:nvGrpSpPr>
        <p:grpSpPr>
          <a:xfrm>
            <a:off x="1182878" y="5142536"/>
            <a:ext cx="178560" cy="568080"/>
            <a:chOff x="4693805" y="3536695"/>
            <a:chExt cx="178560" cy="568080"/>
          </a:xfrm>
        </p:grpSpPr>
        <mc:AlternateContent xmlns:mc="http://schemas.openxmlformats.org/markup-compatibility/2006">
          <mc:Choice xmlns:p14="http://schemas.microsoft.com/office/powerpoint/2010/main" Requires="p14">
            <p:contentPart p14:bwMode="auto" r:id="rId67">
              <p14:nvContentPartPr>
                <p14:cNvPr id="95" name="Ink 94">
                  <a:extLst>
                    <a:ext uri="{FF2B5EF4-FFF2-40B4-BE49-F238E27FC236}">
                      <a16:creationId xmlns:a16="http://schemas.microsoft.com/office/drawing/2014/main" id="{7ECA8382-1884-7B4B-AD27-4FD40325979F}"/>
                    </a:ext>
                  </a:extLst>
                </p14:cNvPr>
                <p14:cNvContentPartPr/>
                <p14:nvPr/>
              </p14:nvContentPartPr>
              <p14:xfrm>
                <a:off x="4693805" y="3537775"/>
                <a:ext cx="85320" cy="123840"/>
              </p14:xfrm>
            </p:contentPart>
          </mc:Choice>
          <mc:Fallback>
            <p:pic>
              <p:nvPicPr>
                <p:cNvPr id="95" name="Ink 94">
                  <a:extLst>
                    <a:ext uri="{FF2B5EF4-FFF2-40B4-BE49-F238E27FC236}">
                      <a16:creationId xmlns:a16="http://schemas.microsoft.com/office/drawing/2014/main" id="{7ECA8382-1884-7B4B-AD27-4FD40325979F}"/>
                    </a:ext>
                  </a:extLst>
                </p:cNvPr>
                <p:cNvPicPr/>
                <p:nvPr/>
              </p:nvPicPr>
              <p:blipFill>
                <a:blip r:embed="rId52"/>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6" name="Ink 95">
                  <a:extLst>
                    <a:ext uri="{FF2B5EF4-FFF2-40B4-BE49-F238E27FC236}">
                      <a16:creationId xmlns:a16="http://schemas.microsoft.com/office/drawing/2014/main" id="{F274D908-2CBC-C147-B791-B01E6DC50B3C}"/>
                    </a:ext>
                  </a:extLst>
                </p14:cNvPr>
                <p14:cNvContentPartPr/>
                <p14:nvPr/>
              </p14:nvContentPartPr>
              <p14:xfrm>
                <a:off x="4711085" y="3536695"/>
                <a:ext cx="122400" cy="226440"/>
              </p14:xfrm>
            </p:contentPart>
          </mc:Choice>
          <mc:Fallback>
            <p:pic>
              <p:nvPicPr>
                <p:cNvPr id="96" name="Ink 95">
                  <a:extLst>
                    <a:ext uri="{FF2B5EF4-FFF2-40B4-BE49-F238E27FC236}">
                      <a16:creationId xmlns:a16="http://schemas.microsoft.com/office/drawing/2014/main" id="{F274D908-2CBC-C147-B791-B01E6DC50B3C}"/>
                    </a:ext>
                  </a:extLst>
                </p:cNvPr>
                <p:cNvPicPr/>
                <p:nvPr/>
              </p:nvPicPr>
              <p:blipFill>
                <a:blip r:embed="rId54"/>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97" name="Ink 96">
                  <a:extLst>
                    <a:ext uri="{FF2B5EF4-FFF2-40B4-BE49-F238E27FC236}">
                      <a16:creationId xmlns:a16="http://schemas.microsoft.com/office/drawing/2014/main" id="{98A8B878-6CE1-BF46-98D8-B33A126907F0}"/>
                    </a:ext>
                  </a:extLst>
                </p14:cNvPr>
                <p14:cNvContentPartPr/>
                <p14:nvPr/>
              </p14:nvContentPartPr>
              <p14:xfrm>
                <a:off x="4730165" y="3669895"/>
                <a:ext cx="126360" cy="219960"/>
              </p14:xfrm>
            </p:contentPart>
          </mc:Choice>
          <mc:Fallback>
            <p:pic>
              <p:nvPicPr>
                <p:cNvPr id="97" name="Ink 96">
                  <a:extLst>
                    <a:ext uri="{FF2B5EF4-FFF2-40B4-BE49-F238E27FC236}">
                      <a16:creationId xmlns:a16="http://schemas.microsoft.com/office/drawing/2014/main" id="{98A8B878-6CE1-BF46-98D8-B33A126907F0}"/>
                    </a:ext>
                  </a:extLst>
                </p:cNvPr>
                <p:cNvPicPr/>
                <p:nvPr/>
              </p:nvPicPr>
              <p:blipFill>
                <a:blip r:embed="rId56"/>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8" name="Ink 97">
                  <a:extLst>
                    <a:ext uri="{FF2B5EF4-FFF2-40B4-BE49-F238E27FC236}">
                      <a16:creationId xmlns:a16="http://schemas.microsoft.com/office/drawing/2014/main" id="{DB536289-1741-3642-9306-60098B211248}"/>
                    </a:ext>
                  </a:extLst>
                </p14:cNvPr>
                <p14:cNvContentPartPr/>
                <p14:nvPr/>
              </p14:nvContentPartPr>
              <p14:xfrm>
                <a:off x="4728005" y="3786895"/>
                <a:ext cx="133920" cy="279000"/>
              </p14:xfrm>
            </p:contentPart>
          </mc:Choice>
          <mc:Fallback>
            <p:pic>
              <p:nvPicPr>
                <p:cNvPr id="98" name="Ink 97">
                  <a:extLst>
                    <a:ext uri="{FF2B5EF4-FFF2-40B4-BE49-F238E27FC236}">
                      <a16:creationId xmlns:a16="http://schemas.microsoft.com/office/drawing/2014/main" id="{DB536289-1741-3642-9306-60098B211248}"/>
                    </a:ext>
                  </a:extLst>
                </p:cNvPr>
                <p:cNvPicPr/>
                <p:nvPr/>
              </p:nvPicPr>
              <p:blipFill>
                <a:blip r:embed="rId58"/>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99" name="Ink 98">
                  <a:extLst>
                    <a:ext uri="{FF2B5EF4-FFF2-40B4-BE49-F238E27FC236}">
                      <a16:creationId xmlns:a16="http://schemas.microsoft.com/office/drawing/2014/main" id="{6875CEE0-5B8B-CC4A-88F9-EDFAF4282A42}"/>
                    </a:ext>
                  </a:extLst>
                </p14:cNvPr>
                <p14:cNvContentPartPr/>
                <p14:nvPr/>
              </p14:nvContentPartPr>
              <p14:xfrm>
                <a:off x="4792805" y="3934855"/>
                <a:ext cx="79560" cy="169920"/>
              </p14:xfrm>
            </p:contentPart>
          </mc:Choice>
          <mc:Fallback>
            <p:pic>
              <p:nvPicPr>
                <p:cNvPr id="99" name="Ink 98">
                  <a:extLst>
                    <a:ext uri="{FF2B5EF4-FFF2-40B4-BE49-F238E27FC236}">
                      <a16:creationId xmlns:a16="http://schemas.microsoft.com/office/drawing/2014/main" id="{6875CEE0-5B8B-CC4A-88F9-EDFAF4282A42}"/>
                    </a:ext>
                  </a:extLst>
                </p:cNvPr>
                <p:cNvPicPr/>
                <p:nvPr/>
              </p:nvPicPr>
              <p:blipFill>
                <a:blip r:embed="rId60"/>
                <a:stretch>
                  <a:fillRect/>
                </a:stretch>
              </p:blipFill>
              <p:spPr>
                <a:xfrm>
                  <a:off x="4785245" y="3927295"/>
                  <a:ext cx="94680" cy="185040"/>
                </a:xfrm>
                <a:prstGeom prst="rect">
                  <a:avLst/>
                </a:prstGeom>
              </p:spPr>
            </p:pic>
          </mc:Fallback>
        </mc:AlternateContent>
      </p:grpSp>
      <p:sp>
        <p:nvSpPr>
          <p:cNvPr id="104" name="Connettore diritto 63">
            <a:extLst>
              <a:ext uri="{FF2B5EF4-FFF2-40B4-BE49-F238E27FC236}">
                <a16:creationId xmlns:a16="http://schemas.microsoft.com/office/drawing/2014/main" id="{E90A3CB1-E2EA-C448-ABF3-87FBBDF75272}"/>
              </a:ext>
            </a:extLst>
          </p:cNvPr>
          <p:cNvSpPr/>
          <p:nvPr/>
        </p:nvSpPr>
        <p:spPr>
          <a:xfrm>
            <a:off x="1729191" y="5392736"/>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grpSp>
        <p:nvGrpSpPr>
          <p:cNvPr id="120" name="Group 119">
            <a:extLst>
              <a:ext uri="{FF2B5EF4-FFF2-40B4-BE49-F238E27FC236}">
                <a16:creationId xmlns:a16="http://schemas.microsoft.com/office/drawing/2014/main" id="{8E09E6F8-B7C9-1149-A3D7-5463DAD7D24E}"/>
              </a:ext>
            </a:extLst>
          </p:cNvPr>
          <p:cNvGrpSpPr/>
          <p:nvPr/>
        </p:nvGrpSpPr>
        <p:grpSpPr>
          <a:xfrm>
            <a:off x="2347685" y="4917295"/>
            <a:ext cx="1117080" cy="933840"/>
            <a:chOff x="2347685" y="4917295"/>
            <a:chExt cx="1117080" cy="933840"/>
          </a:xfrm>
        </p:grpSpPr>
        <mc:AlternateContent xmlns:mc="http://schemas.openxmlformats.org/markup-compatibility/2006">
          <mc:Choice xmlns:p14="http://schemas.microsoft.com/office/powerpoint/2010/main" Requires="p14">
            <p:contentPart p14:bwMode="auto" r:id="rId72">
              <p14:nvContentPartPr>
                <p14:cNvPr id="106" name="Ink 105">
                  <a:extLst>
                    <a:ext uri="{FF2B5EF4-FFF2-40B4-BE49-F238E27FC236}">
                      <a16:creationId xmlns:a16="http://schemas.microsoft.com/office/drawing/2014/main" id="{51FA1D25-1825-2E40-BA13-7DC7A7270894}"/>
                    </a:ext>
                  </a:extLst>
                </p14:cNvPr>
                <p14:cNvContentPartPr/>
                <p14:nvPr/>
              </p14:nvContentPartPr>
              <p14:xfrm>
                <a:off x="2779685" y="5029615"/>
                <a:ext cx="64080" cy="720000"/>
              </p14:xfrm>
            </p:contentPart>
          </mc:Choice>
          <mc:Fallback>
            <p:pic>
              <p:nvPicPr>
                <p:cNvPr id="106" name="Ink 105">
                  <a:extLst>
                    <a:ext uri="{FF2B5EF4-FFF2-40B4-BE49-F238E27FC236}">
                      <a16:creationId xmlns:a16="http://schemas.microsoft.com/office/drawing/2014/main" id="{51FA1D25-1825-2E40-BA13-7DC7A7270894}"/>
                    </a:ext>
                  </a:extLst>
                </p:cNvPr>
                <p:cNvPicPr/>
                <p:nvPr/>
              </p:nvPicPr>
              <p:blipFill>
                <a:blip r:embed="rId73"/>
                <a:stretch>
                  <a:fillRect/>
                </a:stretch>
              </p:blipFill>
              <p:spPr>
                <a:xfrm>
                  <a:off x="2772125" y="5022055"/>
                  <a:ext cx="79200" cy="735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7" name="Ink 106">
                  <a:extLst>
                    <a:ext uri="{FF2B5EF4-FFF2-40B4-BE49-F238E27FC236}">
                      <a16:creationId xmlns:a16="http://schemas.microsoft.com/office/drawing/2014/main" id="{814B649D-6736-AA4B-8C06-612C3B65D523}"/>
                    </a:ext>
                  </a:extLst>
                </p14:cNvPr>
                <p14:cNvContentPartPr/>
                <p14:nvPr/>
              </p14:nvContentPartPr>
              <p14:xfrm>
                <a:off x="2390165" y="5327695"/>
                <a:ext cx="881640" cy="109440"/>
              </p14:xfrm>
            </p:contentPart>
          </mc:Choice>
          <mc:Fallback>
            <p:pic>
              <p:nvPicPr>
                <p:cNvPr id="107" name="Ink 106">
                  <a:extLst>
                    <a:ext uri="{FF2B5EF4-FFF2-40B4-BE49-F238E27FC236}">
                      <a16:creationId xmlns:a16="http://schemas.microsoft.com/office/drawing/2014/main" id="{814B649D-6736-AA4B-8C06-612C3B65D523}"/>
                    </a:ext>
                  </a:extLst>
                </p:cNvPr>
                <p:cNvPicPr/>
                <p:nvPr/>
              </p:nvPicPr>
              <p:blipFill>
                <a:blip r:embed="rId75"/>
                <a:stretch>
                  <a:fillRect/>
                </a:stretch>
              </p:blipFill>
              <p:spPr>
                <a:xfrm>
                  <a:off x="2382605" y="5320135"/>
                  <a:ext cx="8967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9" name="Ink 108">
                  <a:extLst>
                    <a:ext uri="{FF2B5EF4-FFF2-40B4-BE49-F238E27FC236}">
                      <a16:creationId xmlns:a16="http://schemas.microsoft.com/office/drawing/2014/main" id="{19FCC2D6-0AFB-634E-89F0-68933A22F9B1}"/>
                    </a:ext>
                  </a:extLst>
                </p14:cNvPr>
                <p14:cNvContentPartPr/>
                <p14:nvPr/>
              </p14:nvContentPartPr>
              <p14:xfrm>
                <a:off x="2347685" y="5374855"/>
                <a:ext cx="513000" cy="206640"/>
              </p14:xfrm>
            </p:contentPart>
          </mc:Choice>
          <mc:Fallback>
            <p:pic>
              <p:nvPicPr>
                <p:cNvPr id="109" name="Ink 108">
                  <a:extLst>
                    <a:ext uri="{FF2B5EF4-FFF2-40B4-BE49-F238E27FC236}">
                      <a16:creationId xmlns:a16="http://schemas.microsoft.com/office/drawing/2014/main" id="{19FCC2D6-0AFB-634E-89F0-68933A22F9B1}"/>
                    </a:ext>
                  </a:extLst>
                </p:cNvPr>
                <p:cNvPicPr/>
                <p:nvPr/>
              </p:nvPicPr>
              <p:blipFill>
                <a:blip r:embed="rId77"/>
                <a:stretch>
                  <a:fillRect/>
                </a:stretch>
              </p:blipFill>
              <p:spPr>
                <a:xfrm>
                  <a:off x="2340125" y="5367295"/>
                  <a:ext cx="5281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1" name="Ink 110">
                  <a:extLst>
                    <a:ext uri="{FF2B5EF4-FFF2-40B4-BE49-F238E27FC236}">
                      <a16:creationId xmlns:a16="http://schemas.microsoft.com/office/drawing/2014/main" id="{7EF7D39A-CC08-5047-A7B9-928EF84233BC}"/>
                    </a:ext>
                  </a:extLst>
                </p14:cNvPr>
                <p14:cNvContentPartPr/>
                <p14:nvPr/>
              </p14:nvContentPartPr>
              <p14:xfrm>
                <a:off x="2813525" y="4917295"/>
                <a:ext cx="411480" cy="489960"/>
              </p14:xfrm>
            </p:contentPart>
          </mc:Choice>
          <mc:Fallback>
            <p:pic>
              <p:nvPicPr>
                <p:cNvPr id="111" name="Ink 110">
                  <a:extLst>
                    <a:ext uri="{FF2B5EF4-FFF2-40B4-BE49-F238E27FC236}">
                      <a16:creationId xmlns:a16="http://schemas.microsoft.com/office/drawing/2014/main" id="{7EF7D39A-CC08-5047-A7B9-928EF84233BC}"/>
                    </a:ext>
                  </a:extLst>
                </p:cNvPr>
                <p:cNvPicPr/>
                <p:nvPr/>
              </p:nvPicPr>
              <p:blipFill>
                <a:blip r:embed="rId79"/>
                <a:stretch>
                  <a:fillRect/>
                </a:stretch>
              </p:blipFill>
              <p:spPr>
                <a:xfrm>
                  <a:off x="2805965" y="4909735"/>
                  <a:ext cx="42624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3" name="Ink 112">
                  <a:extLst>
                    <a:ext uri="{FF2B5EF4-FFF2-40B4-BE49-F238E27FC236}">
                      <a16:creationId xmlns:a16="http://schemas.microsoft.com/office/drawing/2014/main" id="{027ADCC3-FE42-1749-974C-801D697C3ABC}"/>
                    </a:ext>
                  </a:extLst>
                </p14:cNvPr>
                <p14:cNvContentPartPr/>
                <p14:nvPr/>
              </p14:nvContentPartPr>
              <p14:xfrm>
                <a:off x="2739005" y="5035015"/>
                <a:ext cx="143640" cy="108000"/>
              </p14:xfrm>
            </p:contentPart>
          </mc:Choice>
          <mc:Fallback>
            <p:pic>
              <p:nvPicPr>
                <p:cNvPr id="113" name="Ink 112">
                  <a:extLst>
                    <a:ext uri="{FF2B5EF4-FFF2-40B4-BE49-F238E27FC236}">
                      <a16:creationId xmlns:a16="http://schemas.microsoft.com/office/drawing/2014/main" id="{027ADCC3-FE42-1749-974C-801D697C3ABC}"/>
                    </a:ext>
                  </a:extLst>
                </p:cNvPr>
                <p:cNvPicPr/>
                <p:nvPr/>
              </p:nvPicPr>
              <p:blipFill>
                <a:blip r:embed="rId81"/>
                <a:stretch>
                  <a:fillRect/>
                </a:stretch>
              </p:blipFill>
              <p:spPr>
                <a:xfrm>
                  <a:off x="2731445" y="5027815"/>
                  <a:ext cx="1587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4" name="Ink 113">
                  <a:extLst>
                    <a:ext uri="{FF2B5EF4-FFF2-40B4-BE49-F238E27FC236}">
                      <a16:creationId xmlns:a16="http://schemas.microsoft.com/office/drawing/2014/main" id="{05B667DE-FB31-8F45-8A01-9B049A34C30B}"/>
                    </a:ext>
                  </a:extLst>
                </p14:cNvPr>
                <p14:cNvContentPartPr/>
                <p14:nvPr/>
              </p14:nvContentPartPr>
              <p14:xfrm>
                <a:off x="3180005" y="5273335"/>
                <a:ext cx="116640" cy="157320"/>
              </p14:xfrm>
            </p:contentPart>
          </mc:Choice>
          <mc:Fallback>
            <p:pic>
              <p:nvPicPr>
                <p:cNvPr id="114" name="Ink 113">
                  <a:extLst>
                    <a:ext uri="{FF2B5EF4-FFF2-40B4-BE49-F238E27FC236}">
                      <a16:creationId xmlns:a16="http://schemas.microsoft.com/office/drawing/2014/main" id="{05B667DE-FB31-8F45-8A01-9B049A34C30B}"/>
                    </a:ext>
                  </a:extLst>
                </p:cNvPr>
                <p:cNvPicPr/>
                <p:nvPr/>
              </p:nvPicPr>
              <p:blipFill>
                <a:blip r:embed="rId83"/>
                <a:stretch>
                  <a:fillRect/>
                </a:stretch>
              </p:blipFill>
              <p:spPr>
                <a:xfrm>
                  <a:off x="3172805" y="5265775"/>
                  <a:ext cx="1317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6" name="Ink 115">
                  <a:extLst>
                    <a:ext uri="{FF2B5EF4-FFF2-40B4-BE49-F238E27FC236}">
                      <a16:creationId xmlns:a16="http://schemas.microsoft.com/office/drawing/2014/main" id="{7121A83B-E2AA-C242-84DD-E7B2D70E9B39}"/>
                    </a:ext>
                  </a:extLst>
                </p14:cNvPr>
                <p14:cNvContentPartPr/>
                <p14:nvPr/>
              </p14:nvContentPartPr>
              <p14:xfrm>
                <a:off x="2983085" y="5613175"/>
                <a:ext cx="98280" cy="237960"/>
              </p14:xfrm>
            </p:contentPart>
          </mc:Choice>
          <mc:Fallback>
            <p:pic>
              <p:nvPicPr>
                <p:cNvPr id="116" name="Ink 115">
                  <a:extLst>
                    <a:ext uri="{FF2B5EF4-FFF2-40B4-BE49-F238E27FC236}">
                      <a16:creationId xmlns:a16="http://schemas.microsoft.com/office/drawing/2014/main" id="{7121A83B-E2AA-C242-84DD-E7B2D70E9B39}"/>
                    </a:ext>
                  </a:extLst>
                </p:cNvPr>
                <p:cNvPicPr/>
                <p:nvPr/>
              </p:nvPicPr>
              <p:blipFill>
                <a:blip r:embed="rId85"/>
                <a:stretch>
                  <a:fillRect/>
                </a:stretch>
              </p:blipFill>
              <p:spPr>
                <a:xfrm>
                  <a:off x="2975525" y="5605615"/>
                  <a:ext cx="113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7" name="Ink 116">
                  <a:extLst>
                    <a:ext uri="{FF2B5EF4-FFF2-40B4-BE49-F238E27FC236}">
                      <a16:creationId xmlns:a16="http://schemas.microsoft.com/office/drawing/2014/main" id="{1AE3F435-F196-4F4D-8CB7-7D5B97877FEB}"/>
                    </a:ext>
                  </a:extLst>
                </p14:cNvPr>
                <p14:cNvContentPartPr/>
                <p14:nvPr/>
              </p14:nvContentPartPr>
              <p14:xfrm>
                <a:off x="3118805" y="5723695"/>
                <a:ext cx="86760" cy="97920"/>
              </p14:xfrm>
            </p:contentPart>
          </mc:Choice>
          <mc:Fallback>
            <p:pic>
              <p:nvPicPr>
                <p:cNvPr id="117" name="Ink 116">
                  <a:extLst>
                    <a:ext uri="{FF2B5EF4-FFF2-40B4-BE49-F238E27FC236}">
                      <a16:creationId xmlns:a16="http://schemas.microsoft.com/office/drawing/2014/main" id="{1AE3F435-F196-4F4D-8CB7-7D5B97877FEB}"/>
                    </a:ext>
                  </a:extLst>
                </p:cNvPr>
                <p:cNvPicPr/>
                <p:nvPr/>
              </p:nvPicPr>
              <p:blipFill>
                <a:blip r:embed="rId87"/>
                <a:stretch>
                  <a:fillRect/>
                </a:stretch>
              </p:blipFill>
              <p:spPr>
                <a:xfrm>
                  <a:off x="3111245" y="5716135"/>
                  <a:ext cx="1018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8" name="Ink 117">
                  <a:extLst>
                    <a:ext uri="{FF2B5EF4-FFF2-40B4-BE49-F238E27FC236}">
                      <a16:creationId xmlns:a16="http://schemas.microsoft.com/office/drawing/2014/main" id="{3C8ABCA2-80FD-4B4F-AE7B-12E52BA20283}"/>
                    </a:ext>
                  </a:extLst>
                </p14:cNvPr>
                <p14:cNvContentPartPr/>
                <p14:nvPr/>
              </p14:nvContentPartPr>
              <p14:xfrm>
                <a:off x="3176765" y="5568895"/>
                <a:ext cx="159840" cy="241920"/>
              </p14:xfrm>
            </p:contentPart>
          </mc:Choice>
          <mc:Fallback>
            <p:pic>
              <p:nvPicPr>
                <p:cNvPr id="118" name="Ink 117">
                  <a:extLst>
                    <a:ext uri="{FF2B5EF4-FFF2-40B4-BE49-F238E27FC236}">
                      <a16:creationId xmlns:a16="http://schemas.microsoft.com/office/drawing/2014/main" id="{3C8ABCA2-80FD-4B4F-AE7B-12E52BA20283}"/>
                    </a:ext>
                  </a:extLst>
                </p:cNvPr>
                <p:cNvPicPr/>
                <p:nvPr/>
              </p:nvPicPr>
              <p:blipFill>
                <a:blip r:embed="rId89"/>
                <a:stretch>
                  <a:fillRect/>
                </a:stretch>
              </p:blipFill>
              <p:spPr>
                <a:xfrm>
                  <a:off x="3169205" y="5561335"/>
                  <a:ext cx="1749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9" name="Ink 118">
                  <a:extLst>
                    <a:ext uri="{FF2B5EF4-FFF2-40B4-BE49-F238E27FC236}">
                      <a16:creationId xmlns:a16="http://schemas.microsoft.com/office/drawing/2014/main" id="{C24B2828-0A29-9649-A291-7AF76FFEA2BE}"/>
                    </a:ext>
                  </a:extLst>
                </p14:cNvPr>
                <p14:cNvContentPartPr/>
                <p14:nvPr/>
              </p14:nvContentPartPr>
              <p14:xfrm>
                <a:off x="3311045" y="5558455"/>
                <a:ext cx="153720" cy="180000"/>
              </p14:xfrm>
            </p:contentPart>
          </mc:Choice>
          <mc:Fallback>
            <p:pic>
              <p:nvPicPr>
                <p:cNvPr id="119" name="Ink 118">
                  <a:extLst>
                    <a:ext uri="{FF2B5EF4-FFF2-40B4-BE49-F238E27FC236}">
                      <a16:creationId xmlns:a16="http://schemas.microsoft.com/office/drawing/2014/main" id="{C24B2828-0A29-9649-A291-7AF76FFEA2BE}"/>
                    </a:ext>
                  </a:extLst>
                </p:cNvPr>
                <p:cNvPicPr/>
                <p:nvPr/>
              </p:nvPicPr>
              <p:blipFill>
                <a:blip r:embed="rId91"/>
                <a:stretch>
                  <a:fillRect/>
                </a:stretch>
              </p:blipFill>
              <p:spPr>
                <a:xfrm>
                  <a:off x="3303485" y="5551255"/>
                  <a:ext cx="168840" cy="195120"/>
                </a:xfrm>
                <a:prstGeom prst="rect">
                  <a:avLst/>
                </a:prstGeom>
              </p:spPr>
            </p:pic>
          </mc:Fallback>
        </mc:AlternateContent>
      </p:grpSp>
      <p:sp>
        <p:nvSpPr>
          <p:cNvPr id="121" name="Connettore diritto 63">
            <a:extLst>
              <a:ext uri="{FF2B5EF4-FFF2-40B4-BE49-F238E27FC236}">
                <a16:creationId xmlns:a16="http://schemas.microsoft.com/office/drawing/2014/main" id="{5035A628-E84E-7C40-BC70-F3356891C4DF}"/>
              </a:ext>
            </a:extLst>
          </p:cNvPr>
          <p:cNvSpPr/>
          <p:nvPr/>
        </p:nvSpPr>
        <p:spPr>
          <a:xfrm>
            <a:off x="3716181" y="5407255"/>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sp>
        <p:nvSpPr>
          <p:cNvPr id="122" name="Suorakulmio 46">
            <a:extLst>
              <a:ext uri="{FF2B5EF4-FFF2-40B4-BE49-F238E27FC236}">
                <a16:creationId xmlns:a16="http://schemas.microsoft.com/office/drawing/2014/main" id="{334FE886-1028-E149-9F50-A770EB8D6B80}"/>
              </a:ext>
            </a:extLst>
          </p:cNvPr>
          <p:cNvSpPr/>
          <p:nvPr/>
        </p:nvSpPr>
        <p:spPr>
          <a:xfrm>
            <a:off x="4199892" y="5161976"/>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92">
            <p14:nvContentPartPr>
              <p14:cNvPr id="123" name="Ink 122">
                <a:extLst>
                  <a:ext uri="{FF2B5EF4-FFF2-40B4-BE49-F238E27FC236}">
                    <a16:creationId xmlns:a16="http://schemas.microsoft.com/office/drawing/2014/main" id="{E02E69A7-46ED-4B40-BA3E-B1BA98C0024A}"/>
                  </a:ext>
                </a:extLst>
              </p14:cNvPr>
              <p14:cNvContentPartPr/>
              <p14:nvPr/>
            </p14:nvContentPartPr>
            <p14:xfrm>
              <a:off x="4506161" y="5041617"/>
              <a:ext cx="14760" cy="136800"/>
            </p14:xfrm>
          </p:contentPart>
        </mc:Choice>
        <mc:Fallback>
          <p:pic>
            <p:nvPicPr>
              <p:cNvPr id="123" name="Ink 122">
                <a:extLst>
                  <a:ext uri="{FF2B5EF4-FFF2-40B4-BE49-F238E27FC236}">
                    <a16:creationId xmlns:a16="http://schemas.microsoft.com/office/drawing/2014/main" id="{E02E69A7-46ED-4B40-BA3E-B1BA98C0024A}"/>
                  </a:ext>
                </a:extLst>
              </p:cNvPr>
              <p:cNvPicPr/>
              <p:nvPr/>
            </p:nvPicPr>
            <p:blipFill>
              <a:blip r:embed="rId48"/>
              <a:stretch>
                <a:fillRect/>
              </a:stretch>
            </p:blipFill>
            <p:spPr>
              <a:xfrm>
                <a:off x="4498601" y="5034057"/>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24" name="Ink 123">
                <a:extLst>
                  <a:ext uri="{FF2B5EF4-FFF2-40B4-BE49-F238E27FC236}">
                    <a16:creationId xmlns:a16="http://schemas.microsoft.com/office/drawing/2014/main" id="{205F931D-458A-5D46-9005-2100D98253B5}"/>
                  </a:ext>
                </a:extLst>
              </p14:cNvPr>
              <p14:cNvContentPartPr/>
              <p14:nvPr/>
            </p14:nvContentPartPr>
            <p14:xfrm>
              <a:off x="4499681" y="5014617"/>
              <a:ext cx="22680" cy="173520"/>
            </p14:xfrm>
          </p:contentPart>
        </mc:Choice>
        <mc:Fallback>
          <p:pic>
            <p:nvPicPr>
              <p:cNvPr id="124" name="Ink 123">
                <a:extLst>
                  <a:ext uri="{FF2B5EF4-FFF2-40B4-BE49-F238E27FC236}">
                    <a16:creationId xmlns:a16="http://schemas.microsoft.com/office/drawing/2014/main" id="{205F931D-458A-5D46-9005-2100D98253B5}"/>
                  </a:ext>
                </a:extLst>
              </p:cNvPr>
              <p:cNvPicPr/>
              <p:nvPr/>
            </p:nvPicPr>
            <p:blipFill>
              <a:blip r:embed="rId50"/>
              <a:stretch>
                <a:fillRect/>
              </a:stretch>
            </p:blipFill>
            <p:spPr>
              <a:xfrm>
                <a:off x="4492121" y="5007057"/>
                <a:ext cx="37440" cy="188640"/>
              </a:xfrm>
              <a:prstGeom prst="rect">
                <a:avLst/>
              </a:prstGeom>
            </p:spPr>
          </p:pic>
        </mc:Fallback>
      </mc:AlternateContent>
      <p:grpSp>
        <p:nvGrpSpPr>
          <p:cNvPr id="125" name="Group 124">
            <a:extLst>
              <a:ext uri="{FF2B5EF4-FFF2-40B4-BE49-F238E27FC236}">
                <a16:creationId xmlns:a16="http://schemas.microsoft.com/office/drawing/2014/main" id="{EAED05D9-FBD7-CD47-B064-3AD66FDB6415}"/>
              </a:ext>
            </a:extLst>
          </p:cNvPr>
          <p:cNvGrpSpPr/>
          <p:nvPr/>
        </p:nvGrpSpPr>
        <p:grpSpPr>
          <a:xfrm>
            <a:off x="4219241" y="5162937"/>
            <a:ext cx="178560" cy="568080"/>
            <a:chOff x="4693805" y="3536695"/>
            <a:chExt cx="178560" cy="568080"/>
          </a:xfrm>
        </p:grpSpPr>
        <mc:AlternateContent xmlns:mc="http://schemas.openxmlformats.org/markup-compatibility/2006">
          <mc:Choice xmlns:p14="http://schemas.microsoft.com/office/powerpoint/2010/main" Requires="p14">
            <p:contentPart p14:bwMode="auto" r:id="rId94">
              <p14:nvContentPartPr>
                <p14:cNvPr id="126" name="Ink 125">
                  <a:extLst>
                    <a:ext uri="{FF2B5EF4-FFF2-40B4-BE49-F238E27FC236}">
                      <a16:creationId xmlns:a16="http://schemas.microsoft.com/office/drawing/2014/main" id="{FC4BAE63-E6F2-B145-A77A-72EA33AB8E36}"/>
                    </a:ext>
                  </a:extLst>
                </p14:cNvPr>
                <p14:cNvContentPartPr/>
                <p14:nvPr/>
              </p14:nvContentPartPr>
              <p14:xfrm>
                <a:off x="4693805" y="3537775"/>
                <a:ext cx="85320" cy="123840"/>
              </p14:xfrm>
            </p:contentPart>
          </mc:Choice>
          <mc:Fallback>
            <p:pic>
              <p:nvPicPr>
                <p:cNvPr id="126" name="Ink 125">
                  <a:extLst>
                    <a:ext uri="{FF2B5EF4-FFF2-40B4-BE49-F238E27FC236}">
                      <a16:creationId xmlns:a16="http://schemas.microsoft.com/office/drawing/2014/main" id="{FC4BAE63-E6F2-B145-A77A-72EA33AB8E36}"/>
                    </a:ext>
                  </a:extLst>
                </p:cNvPr>
                <p:cNvPicPr/>
                <p:nvPr/>
              </p:nvPicPr>
              <p:blipFill>
                <a:blip r:embed="rId52"/>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27" name="Ink 126">
                  <a:extLst>
                    <a:ext uri="{FF2B5EF4-FFF2-40B4-BE49-F238E27FC236}">
                      <a16:creationId xmlns:a16="http://schemas.microsoft.com/office/drawing/2014/main" id="{BAC2049B-07D4-1E4D-B743-3F310E315628}"/>
                    </a:ext>
                  </a:extLst>
                </p14:cNvPr>
                <p14:cNvContentPartPr/>
                <p14:nvPr/>
              </p14:nvContentPartPr>
              <p14:xfrm>
                <a:off x="4711085" y="3536695"/>
                <a:ext cx="122400" cy="226440"/>
              </p14:xfrm>
            </p:contentPart>
          </mc:Choice>
          <mc:Fallback>
            <p:pic>
              <p:nvPicPr>
                <p:cNvPr id="127" name="Ink 126">
                  <a:extLst>
                    <a:ext uri="{FF2B5EF4-FFF2-40B4-BE49-F238E27FC236}">
                      <a16:creationId xmlns:a16="http://schemas.microsoft.com/office/drawing/2014/main" id="{BAC2049B-07D4-1E4D-B743-3F310E315628}"/>
                    </a:ext>
                  </a:extLst>
                </p:cNvPr>
                <p:cNvPicPr/>
                <p:nvPr/>
              </p:nvPicPr>
              <p:blipFill>
                <a:blip r:embed="rId54"/>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8" name="Ink 127">
                  <a:extLst>
                    <a:ext uri="{FF2B5EF4-FFF2-40B4-BE49-F238E27FC236}">
                      <a16:creationId xmlns:a16="http://schemas.microsoft.com/office/drawing/2014/main" id="{976B3442-553E-4942-AA44-0C58AA58F576}"/>
                    </a:ext>
                  </a:extLst>
                </p14:cNvPr>
                <p14:cNvContentPartPr/>
                <p14:nvPr/>
              </p14:nvContentPartPr>
              <p14:xfrm>
                <a:off x="4730165" y="3669895"/>
                <a:ext cx="126360" cy="219960"/>
              </p14:xfrm>
            </p:contentPart>
          </mc:Choice>
          <mc:Fallback>
            <p:pic>
              <p:nvPicPr>
                <p:cNvPr id="128" name="Ink 127">
                  <a:extLst>
                    <a:ext uri="{FF2B5EF4-FFF2-40B4-BE49-F238E27FC236}">
                      <a16:creationId xmlns:a16="http://schemas.microsoft.com/office/drawing/2014/main" id="{976B3442-553E-4942-AA44-0C58AA58F576}"/>
                    </a:ext>
                  </a:extLst>
                </p:cNvPr>
                <p:cNvPicPr/>
                <p:nvPr/>
              </p:nvPicPr>
              <p:blipFill>
                <a:blip r:embed="rId56"/>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29" name="Ink 128">
                  <a:extLst>
                    <a:ext uri="{FF2B5EF4-FFF2-40B4-BE49-F238E27FC236}">
                      <a16:creationId xmlns:a16="http://schemas.microsoft.com/office/drawing/2014/main" id="{FB3A538D-6905-1549-979E-A149B6CB2D51}"/>
                    </a:ext>
                  </a:extLst>
                </p14:cNvPr>
                <p14:cNvContentPartPr/>
                <p14:nvPr/>
              </p14:nvContentPartPr>
              <p14:xfrm>
                <a:off x="4728005" y="3786895"/>
                <a:ext cx="133920" cy="279000"/>
              </p14:xfrm>
            </p:contentPart>
          </mc:Choice>
          <mc:Fallback>
            <p:pic>
              <p:nvPicPr>
                <p:cNvPr id="129" name="Ink 128">
                  <a:extLst>
                    <a:ext uri="{FF2B5EF4-FFF2-40B4-BE49-F238E27FC236}">
                      <a16:creationId xmlns:a16="http://schemas.microsoft.com/office/drawing/2014/main" id="{FB3A538D-6905-1549-979E-A149B6CB2D51}"/>
                    </a:ext>
                  </a:extLst>
                </p:cNvPr>
                <p:cNvPicPr/>
                <p:nvPr/>
              </p:nvPicPr>
              <p:blipFill>
                <a:blip r:embed="rId58"/>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0" name="Ink 129">
                  <a:extLst>
                    <a:ext uri="{FF2B5EF4-FFF2-40B4-BE49-F238E27FC236}">
                      <a16:creationId xmlns:a16="http://schemas.microsoft.com/office/drawing/2014/main" id="{96935558-4726-CE49-AFF6-DD1215767209}"/>
                    </a:ext>
                  </a:extLst>
                </p14:cNvPr>
                <p14:cNvContentPartPr/>
                <p14:nvPr/>
              </p14:nvContentPartPr>
              <p14:xfrm>
                <a:off x="4792805" y="3934855"/>
                <a:ext cx="79560" cy="169920"/>
              </p14:xfrm>
            </p:contentPart>
          </mc:Choice>
          <mc:Fallback>
            <p:pic>
              <p:nvPicPr>
                <p:cNvPr id="130" name="Ink 129">
                  <a:extLst>
                    <a:ext uri="{FF2B5EF4-FFF2-40B4-BE49-F238E27FC236}">
                      <a16:creationId xmlns:a16="http://schemas.microsoft.com/office/drawing/2014/main" id="{96935558-4726-CE49-AFF6-DD1215767209}"/>
                    </a:ext>
                  </a:extLst>
                </p:cNvPr>
                <p:cNvPicPr/>
                <p:nvPr/>
              </p:nvPicPr>
              <p:blipFill>
                <a:blip r:embed="rId60"/>
                <a:stretch>
                  <a:fillRect/>
                </a:stretch>
              </p:blipFill>
              <p:spPr>
                <a:xfrm>
                  <a:off x="4785245" y="3927295"/>
                  <a:ext cx="94680" cy="185040"/>
                </a:xfrm>
                <a:prstGeom prst="rect">
                  <a:avLst/>
                </a:prstGeom>
              </p:spPr>
            </p:pic>
          </mc:Fallback>
        </mc:AlternateContent>
      </p:grpSp>
      <p:grpSp>
        <p:nvGrpSpPr>
          <p:cNvPr id="137" name="Group 136">
            <a:extLst>
              <a:ext uri="{FF2B5EF4-FFF2-40B4-BE49-F238E27FC236}">
                <a16:creationId xmlns:a16="http://schemas.microsoft.com/office/drawing/2014/main" id="{7D8C0191-8C28-B042-97B2-40F977C50433}"/>
              </a:ext>
            </a:extLst>
          </p:cNvPr>
          <p:cNvGrpSpPr/>
          <p:nvPr/>
        </p:nvGrpSpPr>
        <p:grpSpPr>
          <a:xfrm>
            <a:off x="3981725" y="4486015"/>
            <a:ext cx="632160" cy="718560"/>
            <a:chOff x="3981725" y="4486015"/>
            <a:chExt cx="632160" cy="718560"/>
          </a:xfrm>
        </p:grpSpPr>
        <mc:AlternateContent xmlns:mc="http://schemas.openxmlformats.org/markup-compatibility/2006">
          <mc:Choice xmlns:p14="http://schemas.microsoft.com/office/powerpoint/2010/main" Requires="p14">
            <p:contentPart p14:bwMode="auto" r:id="rId99">
              <p14:nvContentPartPr>
                <p14:cNvPr id="132" name="Ink 131">
                  <a:extLst>
                    <a:ext uri="{FF2B5EF4-FFF2-40B4-BE49-F238E27FC236}">
                      <a16:creationId xmlns:a16="http://schemas.microsoft.com/office/drawing/2014/main" id="{1587966A-D0ED-4840-BCCF-9DF23EEB45BA}"/>
                    </a:ext>
                  </a:extLst>
                </p14:cNvPr>
                <p14:cNvContentPartPr/>
                <p14:nvPr/>
              </p14:nvContentPartPr>
              <p14:xfrm>
                <a:off x="4575725" y="5019895"/>
                <a:ext cx="37080" cy="184680"/>
              </p14:xfrm>
            </p:contentPart>
          </mc:Choice>
          <mc:Fallback>
            <p:pic>
              <p:nvPicPr>
                <p:cNvPr id="132" name="Ink 131">
                  <a:extLst>
                    <a:ext uri="{FF2B5EF4-FFF2-40B4-BE49-F238E27FC236}">
                      <a16:creationId xmlns:a16="http://schemas.microsoft.com/office/drawing/2014/main" id="{1587966A-D0ED-4840-BCCF-9DF23EEB45BA}"/>
                    </a:ext>
                  </a:extLst>
                </p:cNvPr>
                <p:cNvPicPr/>
                <p:nvPr/>
              </p:nvPicPr>
              <p:blipFill>
                <a:blip r:embed="rId100"/>
                <a:stretch>
                  <a:fillRect/>
                </a:stretch>
              </p:blipFill>
              <p:spPr>
                <a:xfrm>
                  <a:off x="4568165" y="5012335"/>
                  <a:ext cx="522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33" name="Ink 132">
                  <a:extLst>
                    <a:ext uri="{FF2B5EF4-FFF2-40B4-BE49-F238E27FC236}">
                      <a16:creationId xmlns:a16="http://schemas.microsoft.com/office/drawing/2014/main" id="{E62CC5BF-6F76-694C-A7BE-5048A866164F}"/>
                    </a:ext>
                  </a:extLst>
                </p14:cNvPr>
                <p14:cNvContentPartPr/>
                <p14:nvPr/>
              </p14:nvContentPartPr>
              <p14:xfrm>
                <a:off x="4582565" y="5044375"/>
                <a:ext cx="31320" cy="144720"/>
              </p14:xfrm>
            </p:contentPart>
          </mc:Choice>
          <mc:Fallback>
            <p:pic>
              <p:nvPicPr>
                <p:cNvPr id="133" name="Ink 132">
                  <a:extLst>
                    <a:ext uri="{FF2B5EF4-FFF2-40B4-BE49-F238E27FC236}">
                      <a16:creationId xmlns:a16="http://schemas.microsoft.com/office/drawing/2014/main" id="{E62CC5BF-6F76-694C-A7BE-5048A866164F}"/>
                    </a:ext>
                  </a:extLst>
                </p:cNvPr>
                <p:cNvPicPr/>
                <p:nvPr/>
              </p:nvPicPr>
              <p:blipFill>
                <a:blip r:embed="rId102"/>
                <a:stretch>
                  <a:fillRect/>
                </a:stretch>
              </p:blipFill>
              <p:spPr>
                <a:xfrm>
                  <a:off x="4575005" y="5036815"/>
                  <a:ext cx="464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35" name="Ink 134">
                  <a:extLst>
                    <a:ext uri="{FF2B5EF4-FFF2-40B4-BE49-F238E27FC236}">
                      <a16:creationId xmlns:a16="http://schemas.microsoft.com/office/drawing/2014/main" id="{D0323A19-1044-8F42-B5F9-747C4B049DBD}"/>
                    </a:ext>
                  </a:extLst>
                </p14:cNvPr>
                <p14:cNvContentPartPr/>
                <p14:nvPr/>
              </p14:nvContentPartPr>
              <p14:xfrm>
                <a:off x="4081805" y="4607335"/>
                <a:ext cx="136800" cy="238680"/>
              </p14:xfrm>
            </p:contentPart>
          </mc:Choice>
          <mc:Fallback>
            <p:pic>
              <p:nvPicPr>
                <p:cNvPr id="135" name="Ink 134">
                  <a:extLst>
                    <a:ext uri="{FF2B5EF4-FFF2-40B4-BE49-F238E27FC236}">
                      <a16:creationId xmlns:a16="http://schemas.microsoft.com/office/drawing/2014/main" id="{D0323A19-1044-8F42-B5F9-747C4B049DBD}"/>
                    </a:ext>
                  </a:extLst>
                </p:cNvPr>
                <p:cNvPicPr/>
                <p:nvPr/>
              </p:nvPicPr>
              <p:blipFill>
                <a:blip r:embed="rId104"/>
                <a:stretch>
                  <a:fillRect/>
                </a:stretch>
              </p:blipFill>
              <p:spPr>
                <a:xfrm>
                  <a:off x="4074245" y="4600135"/>
                  <a:ext cx="1519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36" name="Ink 135">
                  <a:extLst>
                    <a:ext uri="{FF2B5EF4-FFF2-40B4-BE49-F238E27FC236}">
                      <a16:creationId xmlns:a16="http://schemas.microsoft.com/office/drawing/2014/main" id="{DE7494E7-DDC0-A340-BF8E-0CC23C09EC69}"/>
                    </a:ext>
                  </a:extLst>
                </p14:cNvPr>
                <p14:cNvContentPartPr/>
                <p14:nvPr/>
              </p14:nvContentPartPr>
              <p14:xfrm>
                <a:off x="3981725" y="4486015"/>
                <a:ext cx="394560" cy="443880"/>
              </p14:xfrm>
            </p:contentPart>
          </mc:Choice>
          <mc:Fallback>
            <p:pic>
              <p:nvPicPr>
                <p:cNvPr id="136" name="Ink 135">
                  <a:extLst>
                    <a:ext uri="{FF2B5EF4-FFF2-40B4-BE49-F238E27FC236}">
                      <a16:creationId xmlns:a16="http://schemas.microsoft.com/office/drawing/2014/main" id="{DE7494E7-DDC0-A340-BF8E-0CC23C09EC69}"/>
                    </a:ext>
                  </a:extLst>
                </p:cNvPr>
                <p:cNvPicPr/>
                <p:nvPr/>
              </p:nvPicPr>
              <p:blipFill>
                <a:blip r:embed="rId106"/>
                <a:stretch>
                  <a:fillRect/>
                </a:stretch>
              </p:blipFill>
              <p:spPr>
                <a:xfrm>
                  <a:off x="3974165" y="4478455"/>
                  <a:ext cx="409680" cy="45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138" name="Ink 137">
                <a:extLst>
                  <a:ext uri="{FF2B5EF4-FFF2-40B4-BE49-F238E27FC236}">
                    <a16:creationId xmlns:a16="http://schemas.microsoft.com/office/drawing/2014/main" id="{0538AA29-5C31-9445-99E7-8B6C7CF80E7A}"/>
                  </a:ext>
                </a:extLst>
              </p14:cNvPr>
              <p14:cNvContentPartPr/>
              <p14:nvPr/>
            </p14:nvContentPartPr>
            <p14:xfrm>
              <a:off x="4166045" y="3512575"/>
              <a:ext cx="167760" cy="205200"/>
            </p14:xfrm>
          </p:contentPart>
        </mc:Choice>
        <mc:Fallback>
          <p:pic>
            <p:nvPicPr>
              <p:cNvPr id="138" name="Ink 137">
                <a:extLst>
                  <a:ext uri="{FF2B5EF4-FFF2-40B4-BE49-F238E27FC236}">
                    <a16:creationId xmlns:a16="http://schemas.microsoft.com/office/drawing/2014/main" id="{0538AA29-5C31-9445-99E7-8B6C7CF80E7A}"/>
                  </a:ext>
                </a:extLst>
              </p:cNvPr>
              <p:cNvPicPr/>
              <p:nvPr/>
            </p:nvPicPr>
            <p:blipFill>
              <a:blip r:embed="rId108"/>
              <a:stretch>
                <a:fillRect/>
              </a:stretch>
            </p:blipFill>
            <p:spPr>
              <a:xfrm>
                <a:off x="4158485" y="3505015"/>
                <a:ext cx="182880" cy="220320"/>
              </a:xfrm>
              <a:prstGeom prst="rect">
                <a:avLst/>
              </a:prstGeom>
            </p:spPr>
          </p:pic>
        </mc:Fallback>
      </mc:AlternateContent>
      <p:grpSp>
        <p:nvGrpSpPr>
          <p:cNvPr id="160" name="Group 159">
            <a:extLst>
              <a:ext uri="{FF2B5EF4-FFF2-40B4-BE49-F238E27FC236}">
                <a16:creationId xmlns:a16="http://schemas.microsoft.com/office/drawing/2014/main" id="{35463623-A839-FF44-AA2B-E543B7DBFFE1}"/>
              </a:ext>
            </a:extLst>
          </p:cNvPr>
          <p:cNvGrpSpPr/>
          <p:nvPr/>
        </p:nvGrpSpPr>
        <p:grpSpPr>
          <a:xfrm>
            <a:off x="5961444" y="3598961"/>
            <a:ext cx="838800" cy="398520"/>
            <a:chOff x="5961444" y="3598961"/>
            <a:chExt cx="838800" cy="398520"/>
          </a:xfrm>
        </p:grpSpPr>
        <mc:AlternateContent xmlns:mc="http://schemas.openxmlformats.org/markup-compatibility/2006">
          <mc:Choice xmlns:p14="http://schemas.microsoft.com/office/powerpoint/2010/main" Requires="p14">
            <p:contentPart p14:bwMode="auto" r:id="rId109">
              <p14:nvContentPartPr>
                <p14:cNvPr id="139" name="Ink 138">
                  <a:extLst>
                    <a:ext uri="{FF2B5EF4-FFF2-40B4-BE49-F238E27FC236}">
                      <a16:creationId xmlns:a16="http://schemas.microsoft.com/office/drawing/2014/main" id="{903911CB-16C4-634E-913F-4C3C8E7F582B}"/>
                    </a:ext>
                  </a:extLst>
                </p14:cNvPr>
                <p14:cNvContentPartPr/>
                <p14:nvPr/>
              </p14:nvContentPartPr>
              <p14:xfrm>
                <a:off x="6206964" y="3681041"/>
                <a:ext cx="60120" cy="316440"/>
              </p14:xfrm>
            </p:contentPart>
          </mc:Choice>
          <mc:Fallback>
            <p:pic>
              <p:nvPicPr>
                <p:cNvPr id="139" name="Ink 138">
                  <a:extLst>
                    <a:ext uri="{FF2B5EF4-FFF2-40B4-BE49-F238E27FC236}">
                      <a16:creationId xmlns:a16="http://schemas.microsoft.com/office/drawing/2014/main" id="{903911CB-16C4-634E-913F-4C3C8E7F582B}"/>
                    </a:ext>
                  </a:extLst>
                </p:cNvPr>
                <p:cNvPicPr/>
                <p:nvPr/>
              </p:nvPicPr>
              <p:blipFill>
                <a:blip r:embed="rId110"/>
                <a:stretch>
                  <a:fillRect/>
                </a:stretch>
              </p:blipFill>
              <p:spPr>
                <a:xfrm>
                  <a:off x="6199404" y="3673481"/>
                  <a:ext cx="75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40" name="Ink 139">
                  <a:extLst>
                    <a:ext uri="{FF2B5EF4-FFF2-40B4-BE49-F238E27FC236}">
                      <a16:creationId xmlns:a16="http://schemas.microsoft.com/office/drawing/2014/main" id="{644A883C-ED40-7949-A95E-D3953B7772CF}"/>
                    </a:ext>
                  </a:extLst>
                </p14:cNvPr>
                <p14:cNvContentPartPr/>
                <p14:nvPr/>
              </p14:nvContentPartPr>
              <p14:xfrm>
                <a:off x="5961444" y="3598961"/>
                <a:ext cx="660960" cy="361800"/>
              </p14:xfrm>
            </p:contentPart>
          </mc:Choice>
          <mc:Fallback>
            <p:pic>
              <p:nvPicPr>
                <p:cNvPr id="140" name="Ink 139">
                  <a:extLst>
                    <a:ext uri="{FF2B5EF4-FFF2-40B4-BE49-F238E27FC236}">
                      <a16:creationId xmlns:a16="http://schemas.microsoft.com/office/drawing/2014/main" id="{644A883C-ED40-7949-A95E-D3953B7772CF}"/>
                    </a:ext>
                  </a:extLst>
                </p:cNvPr>
                <p:cNvPicPr/>
                <p:nvPr/>
              </p:nvPicPr>
              <p:blipFill>
                <a:blip r:embed="rId112"/>
                <a:stretch>
                  <a:fillRect/>
                </a:stretch>
              </p:blipFill>
              <p:spPr>
                <a:xfrm>
                  <a:off x="5953884" y="3591401"/>
                  <a:ext cx="67608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41" name="Ink 140">
                  <a:extLst>
                    <a:ext uri="{FF2B5EF4-FFF2-40B4-BE49-F238E27FC236}">
                      <a16:creationId xmlns:a16="http://schemas.microsoft.com/office/drawing/2014/main" id="{3F4DA495-1300-144B-8E10-C3F02D2E86B9}"/>
                    </a:ext>
                  </a:extLst>
                </p14:cNvPr>
                <p14:cNvContentPartPr/>
                <p14:nvPr/>
              </p14:nvContentPartPr>
              <p14:xfrm>
                <a:off x="6578484" y="3773921"/>
                <a:ext cx="39240" cy="16560"/>
              </p14:xfrm>
            </p:contentPart>
          </mc:Choice>
          <mc:Fallback>
            <p:pic>
              <p:nvPicPr>
                <p:cNvPr id="141" name="Ink 140">
                  <a:extLst>
                    <a:ext uri="{FF2B5EF4-FFF2-40B4-BE49-F238E27FC236}">
                      <a16:creationId xmlns:a16="http://schemas.microsoft.com/office/drawing/2014/main" id="{3F4DA495-1300-144B-8E10-C3F02D2E86B9}"/>
                    </a:ext>
                  </a:extLst>
                </p:cNvPr>
                <p:cNvPicPr/>
                <p:nvPr/>
              </p:nvPicPr>
              <p:blipFill>
                <a:blip r:embed="rId114"/>
                <a:stretch>
                  <a:fillRect/>
                </a:stretch>
              </p:blipFill>
              <p:spPr>
                <a:xfrm>
                  <a:off x="6570924" y="3766361"/>
                  <a:ext cx="543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42" name="Ink 141">
                  <a:extLst>
                    <a:ext uri="{FF2B5EF4-FFF2-40B4-BE49-F238E27FC236}">
                      <a16:creationId xmlns:a16="http://schemas.microsoft.com/office/drawing/2014/main" id="{E34663B4-2A3F-DF4B-9775-92F4C84390A1}"/>
                    </a:ext>
                  </a:extLst>
                </p14:cNvPr>
                <p14:cNvContentPartPr/>
                <p14:nvPr/>
              </p14:nvContentPartPr>
              <p14:xfrm>
                <a:off x="6692244" y="3777881"/>
                <a:ext cx="108000" cy="149040"/>
              </p14:xfrm>
            </p:contentPart>
          </mc:Choice>
          <mc:Fallback>
            <p:pic>
              <p:nvPicPr>
                <p:cNvPr id="142" name="Ink 141">
                  <a:extLst>
                    <a:ext uri="{FF2B5EF4-FFF2-40B4-BE49-F238E27FC236}">
                      <a16:creationId xmlns:a16="http://schemas.microsoft.com/office/drawing/2014/main" id="{E34663B4-2A3F-DF4B-9775-92F4C84390A1}"/>
                    </a:ext>
                  </a:extLst>
                </p:cNvPr>
                <p:cNvPicPr/>
                <p:nvPr/>
              </p:nvPicPr>
              <p:blipFill>
                <a:blip r:embed="rId116"/>
                <a:stretch>
                  <a:fillRect/>
                </a:stretch>
              </p:blipFill>
              <p:spPr>
                <a:xfrm>
                  <a:off x="6684684" y="3770321"/>
                  <a:ext cx="123120" cy="164160"/>
                </a:xfrm>
                <a:prstGeom prst="rect">
                  <a:avLst/>
                </a:prstGeom>
              </p:spPr>
            </p:pic>
          </mc:Fallback>
        </mc:AlternateContent>
      </p:grpSp>
      <p:grpSp>
        <p:nvGrpSpPr>
          <p:cNvPr id="159" name="Group 158">
            <a:extLst>
              <a:ext uri="{FF2B5EF4-FFF2-40B4-BE49-F238E27FC236}">
                <a16:creationId xmlns:a16="http://schemas.microsoft.com/office/drawing/2014/main" id="{CE1F3A0C-0690-0746-8A2C-9549A9E445B2}"/>
              </a:ext>
            </a:extLst>
          </p:cNvPr>
          <p:cNvGrpSpPr/>
          <p:nvPr/>
        </p:nvGrpSpPr>
        <p:grpSpPr>
          <a:xfrm>
            <a:off x="7192644" y="3752321"/>
            <a:ext cx="201960" cy="174240"/>
            <a:chOff x="7192644" y="3752321"/>
            <a:chExt cx="201960" cy="174240"/>
          </a:xfrm>
        </p:grpSpPr>
        <mc:AlternateContent xmlns:mc="http://schemas.openxmlformats.org/markup-compatibility/2006">
          <mc:Choice xmlns:p14="http://schemas.microsoft.com/office/powerpoint/2010/main" Requires="p14">
            <p:contentPart p14:bwMode="auto" r:id="rId117">
              <p14:nvContentPartPr>
                <p14:cNvPr id="143" name="Ink 142">
                  <a:extLst>
                    <a:ext uri="{FF2B5EF4-FFF2-40B4-BE49-F238E27FC236}">
                      <a16:creationId xmlns:a16="http://schemas.microsoft.com/office/drawing/2014/main" id="{9C714C0B-71F1-C440-B422-C9A55E249BFE}"/>
                    </a:ext>
                  </a:extLst>
                </p14:cNvPr>
                <p14:cNvContentPartPr/>
                <p14:nvPr/>
              </p14:nvContentPartPr>
              <p14:xfrm>
                <a:off x="7192644" y="3813161"/>
                <a:ext cx="27720" cy="113400"/>
              </p14:xfrm>
            </p:contentPart>
          </mc:Choice>
          <mc:Fallback>
            <p:pic>
              <p:nvPicPr>
                <p:cNvPr id="143" name="Ink 142">
                  <a:extLst>
                    <a:ext uri="{FF2B5EF4-FFF2-40B4-BE49-F238E27FC236}">
                      <a16:creationId xmlns:a16="http://schemas.microsoft.com/office/drawing/2014/main" id="{9C714C0B-71F1-C440-B422-C9A55E249BFE}"/>
                    </a:ext>
                  </a:extLst>
                </p:cNvPr>
                <p:cNvPicPr/>
                <p:nvPr/>
              </p:nvPicPr>
              <p:blipFill>
                <a:blip r:embed="rId118"/>
                <a:stretch>
                  <a:fillRect/>
                </a:stretch>
              </p:blipFill>
              <p:spPr>
                <a:xfrm>
                  <a:off x="7185084" y="3805961"/>
                  <a:ext cx="424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44" name="Ink 143">
                  <a:extLst>
                    <a:ext uri="{FF2B5EF4-FFF2-40B4-BE49-F238E27FC236}">
                      <a16:creationId xmlns:a16="http://schemas.microsoft.com/office/drawing/2014/main" id="{5B7A7245-E29F-7041-B33A-D302301756B2}"/>
                    </a:ext>
                  </a:extLst>
                </p14:cNvPr>
                <p14:cNvContentPartPr/>
                <p14:nvPr/>
              </p14:nvContentPartPr>
              <p14:xfrm>
                <a:off x="7206684" y="3765281"/>
                <a:ext cx="52560" cy="9720"/>
              </p14:xfrm>
            </p:contentPart>
          </mc:Choice>
          <mc:Fallback>
            <p:pic>
              <p:nvPicPr>
                <p:cNvPr id="144" name="Ink 143">
                  <a:extLst>
                    <a:ext uri="{FF2B5EF4-FFF2-40B4-BE49-F238E27FC236}">
                      <a16:creationId xmlns:a16="http://schemas.microsoft.com/office/drawing/2014/main" id="{5B7A7245-E29F-7041-B33A-D302301756B2}"/>
                    </a:ext>
                  </a:extLst>
                </p:cNvPr>
                <p:cNvPicPr/>
                <p:nvPr/>
              </p:nvPicPr>
              <p:blipFill>
                <a:blip r:embed="rId120"/>
                <a:stretch>
                  <a:fillRect/>
                </a:stretch>
              </p:blipFill>
              <p:spPr>
                <a:xfrm>
                  <a:off x="7199124" y="3757721"/>
                  <a:ext cx="676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45" name="Ink 144">
                  <a:extLst>
                    <a:ext uri="{FF2B5EF4-FFF2-40B4-BE49-F238E27FC236}">
                      <a16:creationId xmlns:a16="http://schemas.microsoft.com/office/drawing/2014/main" id="{C979AE58-BC50-B84F-8817-B504DD54DCE5}"/>
                    </a:ext>
                  </a:extLst>
                </p14:cNvPr>
                <p14:cNvContentPartPr/>
                <p14:nvPr/>
              </p14:nvContentPartPr>
              <p14:xfrm>
                <a:off x="7278684" y="3752321"/>
                <a:ext cx="115920" cy="159480"/>
              </p14:xfrm>
            </p:contentPart>
          </mc:Choice>
          <mc:Fallback>
            <p:pic>
              <p:nvPicPr>
                <p:cNvPr id="145" name="Ink 144">
                  <a:extLst>
                    <a:ext uri="{FF2B5EF4-FFF2-40B4-BE49-F238E27FC236}">
                      <a16:creationId xmlns:a16="http://schemas.microsoft.com/office/drawing/2014/main" id="{C979AE58-BC50-B84F-8817-B504DD54DCE5}"/>
                    </a:ext>
                  </a:extLst>
                </p:cNvPr>
                <p:cNvPicPr/>
                <p:nvPr/>
              </p:nvPicPr>
              <p:blipFill>
                <a:blip r:embed="rId122"/>
                <a:stretch>
                  <a:fillRect/>
                </a:stretch>
              </p:blipFill>
              <p:spPr>
                <a:xfrm>
                  <a:off x="7271124" y="3744761"/>
                  <a:ext cx="131040" cy="174600"/>
                </a:xfrm>
                <a:prstGeom prst="rect">
                  <a:avLst/>
                </a:prstGeom>
              </p:spPr>
            </p:pic>
          </mc:Fallback>
        </mc:AlternateContent>
      </p:grpSp>
      <p:grpSp>
        <p:nvGrpSpPr>
          <p:cNvPr id="158" name="Group 157">
            <a:extLst>
              <a:ext uri="{FF2B5EF4-FFF2-40B4-BE49-F238E27FC236}">
                <a16:creationId xmlns:a16="http://schemas.microsoft.com/office/drawing/2014/main" id="{389E02FB-2417-464A-862C-146F1295235E}"/>
              </a:ext>
            </a:extLst>
          </p:cNvPr>
          <p:cNvGrpSpPr/>
          <p:nvPr/>
        </p:nvGrpSpPr>
        <p:grpSpPr>
          <a:xfrm>
            <a:off x="7769724" y="3694721"/>
            <a:ext cx="577080" cy="242280"/>
            <a:chOff x="7769724" y="3694721"/>
            <a:chExt cx="577080" cy="242280"/>
          </a:xfrm>
        </p:grpSpPr>
        <mc:AlternateContent xmlns:mc="http://schemas.openxmlformats.org/markup-compatibility/2006">
          <mc:Choice xmlns:p14="http://schemas.microsoft.com/office/powerpoint/2010/main" Requires="p14">
            <p:contentPart p14:bwMode="auto" r:id="rId123">
              <p14:nvContentPartPr>
                <p14:cNvPr id="146" name="Ink 145">
                  <a:extLst>
                    <a:ext uri="{FF2B5EF4-FFF2-40B4-BE49-F238E27FC236}">
                      <a16:creationId xmlns:a16="http://schemas.microsoft.com/office/drawing/2014/main" id="{BF59EA62-7891-1A4F-9F88-7343FA2FAE59}"/>
                    </a:ext>
                  </a:extLst>
                </p14:cNvPr>
                <p14:cNvContentPartPr/>
                <p14:nvPr/>
              </p14:nvContentPartPr>
              <p14:xfrm>
                <a:off x="7825524" y="3793001"/>
                <a:ext cx="50400" cy="144000"/>
              </p14:xfrm>
            </p:contentPart>
          </mc:Choice>
          <mc:Fallback>
            <p:pic>
              <p:nvPicPr>
                <p:cNvPr id="146" name="Ink 145">
                  <a:extLst>
                    <a:ext uri="{FF2B5EF4-FFF2-40B4-BE49-F238E27FC236}">
                      <a16:creationId xmlns:a16="http://schemas.microsoft.com/office/drawing/2014/main" id="{BF59EA62-7891-1A4F-9F88-7343FA2FAE59}"/>
                    </a:ext>
                  </a:extLst>
                </p:cNvPr>
                <p:cNvPicPr/>
                <p:nvPr/>
              </p:nvPicPr>
              <p:blipFill>
                <a:blip r:embed="rId124"/>
                <a:stretch>
                  <a:fillRect/>
                </a:stretch>
              </p:blipFill>
              <p:spPr>
                <a:xfrm>
                  <a:off x="7817964" y="3785441"/>
                  <a:ext cx="655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47" name="Ink 146">
                  <a:extLst>
                    <a:ext uri="{FF2B5EF4-FFF2-40B4-BE49-F238E27FC236}">
                      <a16:creationId xmlns:a16="http://schemas.microsoft.com/office/drawing/2014/main" id="{4791F4FE-E364-EF4B-A80D-1D8587EAB659}"/>
                    </a:ext>
                  </a:extLst>
                </p14:cNvPr>
                <p14:cNvContentPartPr/>
                <p14:nvPr/>
              </p14:nvContentPartPr>
              <p14:xfrm>
                <a:off x="7769724" y="3694721"/>
                <a:ext cx="577080" cy="207360"/>
              </p14:xfrm>
            </p:contentPart>
          </mc:Choice>
          <mc:Fallback>
            <p:pic>
              <p:nvPicPr>
                <p:cNvPr id="147" name="Ink 146">
                  <a:extLst>
                    <a:ext uri="{FF2B5EF4-FFF2-40B4-BE49-F238E27FC236}">
                      <a16:creationId xmlns:a16="http://schemas.microsoft.com/office/drawing/2014/main" id="{4791F4FE-E364-EF4B-A80D-1D8587EAB659}"/>
                    </a:ext>
                  </a:extLst>
                </p:cNvPr>
                <p:cNvPicPr/>
                <p:nvPr/>
              </p:nvPicPr>
              <p:blipFill>
                <a:blip r:embed="rId126"/>
                <a:stretch>
                  <a:fillRect/>
                </a:stretch>
              </p:blipFill>
              <p:spPr>
                <a:xfrm>
                  <a:off x="7762164" y="3687161"/>
                  <a:ext cx="592200" cy="222480"/>
                </a:xfrm>
                <a:prstGeom prst="rect">
                  <a:avLst/>
                </a:prstGeom>
              </p:spPr>
            </p:pic>
          </mc:Fallback>
        </mc:AlternateContent>
      </p:grpSp>
      <p:grpSp>
        <p:nvGrpSpPr>
          <p:cNvPr id="157" name="Group 156">
            <a:extLst>
              <a:ext uri="{FF2B5EF4-FFF2-40B4-BE49-F238E27FC236}">
                <a16:creationId xmlns:a16="http://schemas.microsoft.com/office/drawing/2014/main" id="{E8D6188A-3B7E-4E4F-ABA8-28E76468759E}"/>
              </a:ext>
            </a:extLst>
          </p:cNvPr>
          <p:cNvGrpSpPr/>
          <p:nvPr/>
        </p:nvGrpSpPr>
        <p:grpSpPr>
          <a:xfrm>
            <a:off x="8599524" y="3717401"/>
            <a:ext cx="1400040" cy="361440"/>
            <a:chOff x="8599524" y="3717401"/>
            <a:chExt cx="1400040" cy="361440"/>
          </a:xfrm>
        </p:grpSpPr>
        <mc:AlternateContent xmlns:mc="http://schemas.openxmlformats.org/markup-compatibility/2006">
          <mc:Choice xmlns:p14="http://schemas.microsoft.com/office/powerpoint/2010/main" Requires="p14">
            <p:contentPart p14:bwMode="auto" r:id="rId127">
              <p14:nvContentPartPr>
                <p14:cNvPr id="148" name="Ink 147">
                  <a:extLst>
                    <a:ext uri="{FF2B5EF4-FFF2-40B4-BE49-F238E27FC236}">
                      <a16:creationId xmlns:a16="http://schemas.microsoft.com/office/drawing/2014/main" id="{EE9D64A8-B932-614B-89E1-5E9CD8F78886}"/>
                    </a:ext>
                  </a:extLst>
                </p14:cNvPr>
                <p14:cNvContentPartPr/>
                <p14:nvPr/>
              </p14:nvContentPartPr>
              <p14:xfrm>
                <a:off x="8599524" y="3814961"/>
                <a:ext cx="201240" cy="164880"/>
              </p14:xfrm>
            </p:contentPart>
          </mc:Choice>
          <mc:Fallback>
            <p:pic>
              <p:nvPicPr>
                <p:cNvPr id="148" name="Ink 147">
                  <a:extLst>
                    <a:ext uri="{FF2B5EF4-FFF2-40B4-BE49-F238E27FC236}">
                      <a16:creationId xmlns:a16="http://schemas.microsoft.com/office/drawing/2014/main" id="{EE9D64A8-B932-614B-89E1-5E9CD8F78886}"/>
                    </a:ext>
                  </a:extLst>
                </p:cNvPr>
                <p:cNvPicPr/>
                <p:nvPr/>
              </p:nvPicPr>
              <p:blipFill>
                <a:blip r:embed="rId128"/>
                <a:stretch>
                  <a:fillRect/>
                </a:stretch>
              </p:blipFill>
              <p:spPr>
                <a:xfrm>
                  <a:off x="8591964" y="3807761"/>
                  <a:ext cx="2160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49" name="Ink 148">
                  <a:extLst>
                    <a:ext uri="{FF2B5EF4-FFF2-40B4-BE49-F238E27FC236}">
                      <a16:creationId xmlns:a16="http://schemas.microsoft.com/office/drawing/2014/main" id="{7E9DD50B-1150-0E48-A3A5-F9EB63EA8D3C}"/>
                    </a:ext>
                  </a:extLst>
                </p14:cNvPr>
                <p14:cNvContentPartPr/>
                <p14:nvPr/>
              </p14:nvContentPartPr>
              <p14:xfrm>
                <a:off x="8798244" y="3808481"/>
                <a:ext cx="6120" cy="15120"/>
              </p14:xfrm>
            </p:contentPart>
          </mc:Choice>
          <mc:Fallback>
            <p:pic>
              <p:nvPicPr>
                <p:cNvPr id="149" name="Ink 148">
                  <a:extLst>
                    <a:ext uri="{FF2B5EF4-FFF2-40B4-BE49-F238E27FC236}">
                      <a16:creationId xmlns:a16="http://schemas.microsoft.com/office/drawing/2014/main" id="{7E9DD50B-1150-0E48-A3A5-F9EB63EA8D3C}"/>
                    </a:ext>
                  </a:extLst>
                </p:cNvPr>
                <p:cNvPicPr/>
                <p:nvPr/>
              </p:nvPicPr>
              <p:blipFill>
                <a:blip r:embed="rId130"/>
                <a:stretch>
                  <a:fillRect/>
                </a:stretch>
              </p:blipFill>
              <p:spPr>
                <a:xfrm>
                  <a:off x="8790684" y="3800921"/>
                  <a:ext cx="212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50" name="Ink 149">
                  <a:extLst>
                    <a:ext uri="{FF2B5EF4-FFF2-40B4-BE49-F238E27FC236}">
                      <a16:creationId xmlns:a16="http://schemas.microsoft.com/office/drawing/2014/main" id="{02FBD222-E8A6-2F45-B96A-1D6D0C5FBC53}"/>
                    </a:ext>
                  </a:extLst>
                </p14:cNvPr>
                <p14:cNvContentPartPr/>
                <p14:nvPr/>
              </p14:nvContentPartPr>
              <p14:xfrm>
                <a:off x="8874204" y="3717401"/>
                <a:ext cx="1000440" cy="361440"/>
              </p14:xfrm>
            </p:contentPart>
          </mc:Choice>
          <mc:Fallback>
            <p:pic>
              <p:nvPicPr>
                <p:cNvPr id="150" name="Ink 149">
                  <a:extLst>
                    <a:ext uri="{FF2B5EF4-FFF2-40B4-BE49-F238E27FC236}">
                      <a16:creationId xmlns:a16="http://schemas.microsoft.com/office/drawing/2014/main" id="{02FBD222-E8A6-2F45-B96A-1D6D0C5FBC53}"/>
                    </a:ext>
                  </a:extLst>
                </p:cNvPr>
                <p:cNvPicPr/>
                <p:nvPr/>
              </p:nvPicPr>
              <p:blipFill>
                <a:blip r:embed="rId132"/>
                <a:stretch>
                  <a:fillRect/>
                </a:stretch>
              </p:blipFill>
              <p:spPr>
                <a:xfrm>
                  <a:off x="8866644" y="3709841"/>
                  <a:ext cx="10155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51" name="Ink 150">
                  <a:extLst>
                    <a:ext uri="{FF2B5EF4-FFF2-40B4-BE49-F238E27FC236}">
                      <a16:creationId xmlns:a16="http://schemas.microsoft.com/office/drawing/2014/main" id="{7F36465C-E442-7043-BD56-98A984E2A78D}"/>
                    </a:ext>
                  </a:extLst>
                </p14:cNvPr>
                <p14:cNvContentPartPr/>
                <p14:nvPr/>
              </p14:nvContentPartPr>
              <p14:xfrm>
                <a:off x="9817044" y="3836921"/>
                <a:ext cx="129240" cy="7920"/>
              </p14:xfrm>
            </p:contentPart>
          </mc:Choice>
          <mc:Fallback>
            <p:pic>
              <p:nvPicPr>
                <p:cNvPr id="151" name="Ink 150">
                  <a:extLst>
                    <a:ext uri="{FF2B5EF4-FFF2-40B4-BE49-F238E27FC236}">
                      <a16:creationId xmlns:a16="http://schemas.microsoft.com/office/drawing/2014/main" id="{7F36465C-E442-7043-BD56-98A984E2A78D}"/>
                    </a:ext>
                  </a:extLst>
                </p:cNvPr>
                <p:cNvPicPr/>
                <p:nvPr/>
              </p:nvPicPr>
              <p:blipFill>
                <a:blip r:embed="rId134"/>
                <a:stretch>
                  <a:fillRect/>
                </a:stretch>
              </p:blipFill>
              <p:spPr>
                <a:xfrm>
                  <a:off x="9809484" y="3829361"/>
                  <a:ext cx="144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52" name="Ink 151">
                  <a:extLst>
                    <a:ext uri="{FF2B5EF4-FFF2-40B4-BE49-F238E27FC236}">
                      <a16:creationId xmlns:a16="http://schemas.microsoft.com/office/drawing/2014/main" id="{984875A0-B2DA-3841-B2B0-1F877DEFDF1B}"/>
                    </a:ext>
                  </a:extLst>
                </p14:cNvPr>
                <p14:cNvContentPartPr/>
                <p14:nvPr/>
              </p14:nvContentPartPr>
              <p14:xfrm>
                <a:off x="9974364" y="3879401"/>
                <a:ext cx="25200" cy="138240"/>
              </p14:xfrm>
            </p:contentPart>
          </mc:Choice>
          <mc:Fallback>
            <p:pic>
              <p:nvPicPr>
                <p:cNvPr id="152" name="Ink 151">
                  <a:extLst>
                    <a:ext uri="{FF2B5EF4-FFF2-40B4-BE49-F238E27FC236}">
                      <a16:creationId xmlns:a16="http://schemas.microsoft.com/office/drawing/2014/main" id="{984875A0-B2DA-3841-B2B0-1F877DEFDF1B}"/>
                    </a:ext>
                  </a:extLst>
                </p:cNvPr>
                <p:cNvPicPr/>
                <p:nvPr/>
              </p:nvPicPr>
              <p:blipFill>
                <a:blip r:embed="rId136"/>
                <a:stretch>
                  <a:fillRect/>
                </a:stretch>
              </p:blipFill>
              <p:spPr>
                <a:xfrm>
                  <a:off x="9966804" y="3871841"/>
                  <a:ext cx="39960" cy="153360"/>
                </a:xfrm>
                <a:prstGeom prst="rect">
                  <a:avLst/>
                </a:prstGeom>
              </p:spPr>
            </p:pic>
          </mc:Fallback>
        </mc:AlternateContent>
      </p:grpSp>
      <p:grpSp>
        <p:nvGrpSpPr>
          <p:cNvPr id="156" name="Group 155">
            <a:extLst>
              <a:ext uri="{FF2B5EF4-FFF2-40B4-BE49-F238E27FC236}">
                <a16:creationId xmlns:a16="http://schemas.microsoft.com/office/drawing/2014/main" id="{2ED7837D-2188-674F-831C-9A0339116521}"/>
              </a:ext>
            </a:extLst>
          </p:cNvPr>
          <p:cNvGrpSpPr/>
          <p:nvPr/>
        </p:nvGrpSpPr>
        <p:grpSpPr>
          <a:xfrm>
            <a:off x="10341564" y="3608681"/>
            <a:ext cx="787320" cy="287280"/>
            <a:chOff x="10341564" y="3608681"/>
            <a:chExt cx="787320" cy="287280"/>
          </a:xfrm>
        </p:grpSpPr>
        <mc:AlternateContent xmlns:mc="http://schemas.openxmlformats.org/markup-compatibility/2006">
          <mc:Choice xmlns:p14="http://schemas.microsoft.com/office/powerpoint/2010/main" Requires="p14">
            <p:contentPart p14:bwMode="auto" r:id="rId137">
              <p14:nvContentPartPr>
                <p14:cNvPr id="153" name="Ink 152">
                  <a:extLst>
                    <a:ext uri="{FF2B5EF4-FFF2-40B4-BE49-F238E27FC236}">
                      <a16:creationId xmlns:a16="http://schemas.microsoft.com/office/drawing/2014/main" id="{7C1C233D-65C7-B94D-A76B-09F745B69A34}"/>
                    </a:ext>
                  </a:extLst>
                </p14:cNvPr>
                <p14:cNvContentPartPr/>
                <p14:nvPr/>
              </p14:nvContentPartPr>
              <p14:xfrm>
                <a:off x="10341564" y="3608681"/>
                <a:ext cx="590760" cy="287280"/>
              </p14:xfrm>
            </p:contentPart>
          </mc:Choice>
          <mc:Fallback>
            <p:pic>
              <p:nvPicPr>
                <p:cNvPr id="153" name="Ink 152">
                  <a:extLst>
                    <a:ext uri="{FF2B5EF4-FFF2-40B4-BE49-F238E27FC236}">
                      <a16:creationId xmlns:a16="http://schemas.microsoft.com/office/drawing/2014/main" id="{7C1C233D-65C7-B94D-A76B-09F745B69A34}"/>
                    </a:ext>
                  </a:extLst>
                </p:cNvPr>
                <p:cNvPicPr/>
                <p:nvPr/>
              </p:nvPicPr>
              <p:blipFill>
                <a:blip r:embed="rId138"/>
                <a:stretch>
                  <a:fillRect/>
                </a:stretch>
              </p:blipFill>
              <p:spPr>
                <a:xfrm>
                  <a:off x="10334004" y="3601121"/>
                  <a:ext cx="6058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54" name="Ink 153">
                  <a:extLst>
                    <a:ext uri="{FF2B5EF4-FFF2-40B4-BE49-F238E27FC236}">
                      <a16:creationId xmlns:a16="http://schemas.microsoft.com/office/drawing/2014/main" id="{EBBB5748-58D3-694B-B2CD-CBBD4F9402A7}"/>
                    </a:ext>
                  </a:extLst>
                </p14:cNvPr>
                <p14:cNvContentPartPr/>
                <p14:nvPr/>
              </p14:nvContentPartPr>
              <p14:xfrm>
                <a:off x="10938444" y="3692201"/>
                <a:ext cx="47880" cy="189000"/>
              </p14:xfrm>
            </p:contentPart>
          </mc:Choice>
          <mc:Fallback>
            <p:pic>
              <p:nvPicPr>
                <p:cNvPr id="154" name="Ink 153">
                  <a:extLst>
                    <a:ext uri="{FF2B5EF4-FFF2-40B4-BE49-F238E27FC236}">
                      <a16:creationId xmlns:a16="http://schemas.microsoft.com/office/drawing/2014/main" id="{EBBB5748-58D3-694B-B2CD-CBBD4F9402A7}"/>
                    </a:ext>
                  </a:extLst>
                </p:cNvPr>
                <p:cNvPicPr/>
                <p:nvPr/>
              </p:nvPicPr>
              <p:blipFill>
                <a:blip r:embed="rId140"/>
                <a:stretch>
                  <a:fillRect/>
                </a:stretch>
              </p:blipFill>
              <p:spPr>
                <a:xfrm>
                  <a:off x="10930884" y="3684641"/>
                  <a:ext cx="630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55" name="Ink 154">
                  <a:extLst>
                    <a:ext uri="{FF2B5EF4-FFF2-40B4-BE49-F238E27FC236}">
                      <a16:creationId xmlns:a16="http://schemas.microsoft.com/office/drawing/2014/main" id="{E3B2F9B3-203E-394D-94F7-8DC773062ABA}"/>
                    </a:ext>
                  </a:extLst>
                </p14:cNvPr>
                <p14:cNvContentPartPr/>
                <p14:nvPr/>
              </p14:nvContentPartPr>
              <p14:xfrm>
                <a:off x="10954284" y="3739001"/>
                <a:ext cx="174600" cy="72360"/>
              </p14:xfrm>
            </p:contentPart>
          </mc:Choice>
          <mc:Fallback>
            <p:pic>
              <p:nvPicPr>
                <p:cNvPr id="155" name="Ink 154">
                  <a:extLst>
                    <a:ext uri="{FF2B5EF4-FFF2-40B4-BE49-F238E27FC236}">
                      <a16:creationId xmlns:a16="http://schemas.microsoft.com/office/drawing/2014/main" id="{E3B2F9B3-203E-394D-94F7-8DC773062ABA}"/>
                    </a:ext>
                  </a:extLst>
                </p:cNvPr>
                <p:cNvPicPr/>
                <p:nvPr/>
              </p:nvPicPr>
              <p:blipFill>
                <a:blip r:embed="rId142"/>
                <a:stretch>
                  <a:fillRect/>
                </a:stretch>
              </p:blipFill>
              <p:spPr>
                <a:xfrm>
                  <a:off x="10946724" y="3731441"/>
                  <a:ext cx="189720" cy="87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3">
            <p14:nvContentPartPr>
              <p14:cNvPr id="161" name="Ink 160">
                <a:extLst>
                  <a:ext uri="{FF2B5EF4-FFF2-40B4-BE49-F238E27FC236}">
                    <a16:creationId xmlns:a16="http://schemas.microsoft.com/office/drawing/2014/main" id="{E11B8E0A-D076-1448-BB32-6546FBD35D26}"/>
                  </a:ext>
                </a:extLst>
              </p14:cNvPr>
              <p14:cNvContentPartPr/>
              <p14:nvPr/>
            </p14:nvContentPartPr>
            <p14:xfrm>
              <a:off x="6383724" y="4284041"/>
              <a:ext cx="992880" cy="266760"/>
            </p14:xfrm>
          </p:contentPart>
        </mc:Choice>
        <mc:Fallback>
          <p:pic>
            <p:nvPicPr>
              <p:cNvPr id="161" name="Ink 160">
                <a:extLst>
                  <a:ext uri="{FF2B5EF4-FFF2-40B4-BE49-F238E27FC236}">
                    <a16:creationId xmlns:a16="http://schemas.microsoft.com/office/drawing/2014/main" id="{E11B8E0A-D076-1448-BB32-6546FBD35D26}"/>
                  </a:ext>
                </a:extLst>
              </p:cNvPr>
              <p:cNvPicPr/>
              <p:nvPr/>
            </p:nvPicPr>
            <p:blipFill>
              <a:blip r:embed="rId144"/>
              <a:stretch>
                <a:fillRect/>
              </a:stretch>
            </p:blipFill>
            <p:spPr>
              <a:xfrm>
                <a:off x="6376164" y="4276481"/>
                <a:ext cx="10080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62" name="Ink 161">
                <a:extLst>
                  <a:ext uri="{FF2B5EF4-FFF2-40B4-BE49-F238E27FC236}">
                    <a16:creationId xmlns:a16="http://schemas.microsoft.com/office/drawing/2014/main" id="{A00A0BEE-AE04-D54C-969B-E2328B629B23}"/>
                  </a:ext>
                </a:extLst>
              </p14:cNvPr>
              <p14:cNvContentPartPr/>
              <p14:nvPr/>
            </p14:nvContentPartPr>
            <p14:xfrm>
              <a:off x="7257444" y="4395641"/>
              <a:ext cx="178920" cy="23760"/>
            </p14:xfrm>
          </p:contentPart>
        </mc:Choice>
        <mc:Fallback>
          <p:pic>
            <p:nvPicPr>
              <p:cNvPr id="162" name="Ink 161">
                <a:extLst>
                  <a:ext uri="{FF2B5EF4-FFF2-40B4-BE49-F238E27FC236}">
                    <a16:creationId xmlns:a16="http://schemas.microsoft.com/office/drawing/2014/main" id="{A00A0BEE-AE04-D54C-969B-E2328B629B23}"/>
                  </a:ext>
                </a:extLst>
              </p:cNvPr>
              <p:cNvPicPr/>
              <p:nvPr/>
            </p:nvPicPr>
            <p:blipFill>
              <a:blip r:embed="rId146"/>
              <a:stretch>
                <a:fillRect/>
              </a:stretch>
            </p:blipFill>
            <p:spPr>
              <a:xfrm>
                <a:off x="7249884" y="4388081"/>
                <a:ext cx="193680" cy="38880"/>
              </a:xfrm>
              <a:prstGeom prst="rect">
                <a:avLst/>
              </a:prstGeom>
            </p:spPr>
          </p:pic>
        </mc:Fallback>
      </mc:AlternateContent>
      <p:grpSp>
        <p:nvGrpSpPr>
          <p:cNvPr id="172" name="Group 171">
            <a:extLst>
              <a:ext uri="{FF2B5EF4-FFF2-40B4-BE49-F238E27FC236}">
                <a16:creationId xmlns:a16="http://schemas.microsoft.com/office/drawing/2014/main" id="{EF658F76-DA10-B146-943B-E9E48DD37606}"/>
              </a:ext>
            </a:extLst>
          </p:cNvPr>
          <p:cNvGrpSpPr/>
          <p:nvPr/>
        </p:nvGrpSpPr>
        <p:grpSpPr>
          <a:xfrm>
            <a:off x="7863684" y="4316441"/>
            <a:ext cx="1549080" cy="364680"/>
            <a:chOff x="7863684" y="4316441"/>
            <a:chExt cx="1549080" cy="364680"/>
          </a:xfrm>
        </p:grpSpPr>
        <mc:AlternateContent xmlns:mc="http://schemas.openxmlformats.org/markup-compatibility/2006">
          <mc:Choice xmlns:p14="http://schemas.microsoft.com/office/powerpoint/2010/main" Requires="p14">
            <p:contentPart p14:bwMode="auto" r:id="rId147">
              <p14:nvContentPartPr>
                <p14:cNvPr id="163" name="Ink 162">
                  <a:extLst>
                    <a:ext uri="{FF2B5EF4-FFF2-40B4-BE49-F238E27FC236}">
                      <a16:creationId xmlns:a16="http://schemas.microsoft.com/office/drawing/2014/main" id="{2EF276E8-8351-B245-861D-A778BA053ECC}"/>
                    </a:ext>
                  </a:extLst>
                </p14:cNvPr>
                <p14:cNvContentPartPr/>
                <p14:nvPr/>
              </p14:nvContentPartPr>
              <p14:xfrm>
                <a:off x="7863684" y="4374401"/>
                <a:ext cx="289080" cy="274320"/>
              </p14:xfrm>
            </p:contentPart>
          </mc:Choice>
          <mc:Fallback>
            <p:pic>
              <p:nvPicPr>
                <p:cNvPr id="163" name="Ink 162">
                  <a:extLst>
                    <a:ext uri="{FF2B5EF4-FFF2-40B4-BE49-F238E27FC236}">
                      <a16:creationId xmlns:a16="http://schemas.microsoft.com/office/drawing/2014/main" id="{2EF276E8-8351-B245-861D-A778BA053ECC}"/>
                    </a:ext>
                  </a:extLst>
                </p:cNvPr>
                <p:cNvPicPr/>
                <p:nvPr/>
              </p:nvPicPr>
              <p:blipFill>
                <a:blip r:embed="rId148"/>
                <a:stretch>
                  <a:fillRect/>
                </a:stretch>
              </p:blipFill>
              <p:spPr>
                <a:xfrm>
                  <a:off x="7856124" y="4366841"/>
                  <a:ext cx="3038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4" name="Ink 163">
                  <a:extLst>
                    <a:ext uri="{FF2B5EF4-FFF2-40B4-BE49-F238E27FC236}">
                      <a16:creationId xmlns:a16="http://schemas.microsoft.com/office/drawing/2014/main" id="{5D59411D-6E01-F641-8802-F56705E2F884}"/>
                    </a:ext>
                  </a:extLst>
                </p14:cNvPr>
                <p14:cNvContentPartPr/>
                <p14:nvPr/>
              </p14:nvContentPartPr>
              <p14:xfrm>
                <a:off x="8174004" y="4455041"/>
                <a:ext cx="140040" cy="226080"/>
              </p14:xfrm>
            </p:contentPart>
          </mc:Choice>
          <mc:Fallback>
            <p:pic>
              <p:nvPicPr>
                <p:cNvPr id="164" name="Ink 163">
                  <a:extLst>
                    <a:ext uri="{FF2B5EF4-FFF2-40B4-BE49-F238E27FC236}">
                      <a16:creationId xmlns:a16="http://schemas.microsoft.com/office/drawing/2014/main" id="{5D59411D-6E01-F641-8802-F56705E2F884}"/>
                    </a:ext>
                  </a:extLst>
                </p:cNvPr>
                <p:cNvPicPr/>
                <p:nvPr/>
              </p:nvPicPr>
              <p:blipFill>
                <a:blip r:embed="rId150"/>
                <a:stretch>
                  <a:fillRect/>
                </a:stretch>
              </p:blipFill>
              <p:spPr>
                <a:xfrm>
                  <a:off x="8166444" y="4447481"/>
                  <a:ext cx="1551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65" name="Ink 164">
                  <a:extLst>
                    <a:ext uri="{FF2B5EF4-FFF2-40B4-BE49-F238E27FC236}">
                      <a16:creationId xmlns:a16="http://schemas.microsoft.com/office/drawing/2014/main" id="{30166960-93AE-754A-B255-32E9EB8CD90A}"/>
                    </a:ext>
                  </a:extLst>
                </p14:cNvPr>
                <p14:cNvContentPartPr/>
                <p14:nvPr/>
              </p14:nvContentPartPr>
              <p14:xfrm>
                <a:off x="8324844" y="4412201"/>
                <a:ext cx="272160" cy="135720"/>
              </p14:xfrm>
            </p:contentPart>
          </mc:Choice>
          <mc:Fallback>
            <p:pic>
              <p:nvPicPr>
                <p:cNvPr id="165" name="Ink 164">
                  <a:extLst>
                    <a:ext uri="{FF2B5EF4-FFF2-40B4-BE49-F238E27FC236}">
                      <a16:creationId xmlns:a16="http://schemas.microsoft.com/office/drawing/2014/main" id="{30166960-93AE-754A-B255-32E9EB8CD90A}"/>
                    </a:ext>
                  </a:extLst>
                </p:cNvPr>
                <p:cNvPicPr/>
                <p:nvPr/>
              </p:nvPicPr>
              <p:blipFill>
                <a:blip r:embed="rId152"/>
                <a:stretch>
                  <a:fillRect/>
                </a:stretch>
              </p:blipFill>
              <p:spPr>
                <a:xfrm>
                  <a:off x="8317284" y="4404641"/>
                  <a:ext cx="287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66" name="Ink 165">
                  <a:extLst>
                    <a:ext uri="{FF2B5EF4-FFF2-40B4-BE49-F238E27FC236}">
                      <a16:creationId xmlns:a16="http://schemas.microsoft.com/office/drawing/2014/main" id="{AFD89871-77BA-EE4B-870B-D37D020C7A27}"/>
                    </a:ext>
                  </a:extLst>
                </p14:cNvPr>
                <p14:cNvContentPartPr/>
                <p14:nvPr/>
              </p14:nvContentPartPr>
              <p14:xfrm>
                <a:off x="8644884" y="4431281"/>
                <a:ext cx="199440" cy="101880"/>
              </p14:xfrm>
            </p:contentPart>
          </mc:Choice>
          <mc:Fallback>
            <p:pic>
              <p:nvPicPr>
                <p:cNvPr id="166" name="Ink 165">
                  <a:extLst>
                    <a:ext uri="{FF2B5EF4-FFF2-40B4-BE49-F238E27FC236}">
                      <a16:creationId xmlns:a16="http://schemas.microsoft.com/office/drawing/2014/main" id="{AFD89871-77BA-EE4B-870B-D37D020C7A27}"/>
                    </a:ext>
                  </a:extLst>
                </p:cNvPr>
                <p:cNvPicPr/>
                <p:nvPr/>
              </p:nvPicPr>
              <p:blipFill>
                <a:blip r:embed="rId154"/>
                <a:stretch>
                  <a:fillRect/>
                </a:stretch>
              </p:blipFill>
              <p:spPr>
                <a:xfrm>
                  <a:off x="8637324" y="4423721"/>
                  <a:ext cx="2145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67" name="Ink 166">
                  <a:extLst>
                    <a:ext uri="{FF2B5EF4-FFF2-40B4-BE49-F238E27FC236}">
                      <a16:creationId xmlns:a16="http://schemas.microsoft.com/office/drawing/2014/main" id="{E6AE1A1F-0F9F-7642-9FE9-BED71408120A}"/>
                    </a:ext>
                  </a:extLst>
                </p14:cNvPr>
                <p14:cNvContentPartPr/>
                <p14:nvPr/>
              </p14:nvContentPartPr>
              <p14:xfrm>
                <a:off x="8891484" y="4316441"/>
                <a:ext cx="403920" cy="206280"/>
              </p14:xfrm>
            </p:contentPart>
          </mc:Choice>
          <mc:Fallback>
            <p:pic>
              <p:nvPicPr>
                <p:cNvPr id="167" name="Ink 166">
                  <a:extLst>
                    <a:ext uri="{FF2B5EF4-FFF2-40B4-BE49-F238E27FC236}">
                      <a16:creationId xmlns:a16="http://schemas.microsoft.com/office/drawing/2014/main" id="{E6AE1A1F-0F9F-7642-9FE9-BED71408120A}"/>
                    </a:ext>
                  </a:extLst>
                </p:cNvPr>
                <p:cNvPicPr/>
                <p:nvPr/>
              </p:nvPicPr>
              <p:blipFill>
                <a:blip r:embed="rId156"/>
                <a:stretch>
                  <a:fillRect/>
                </a:stretch>
              </p:blipFill>
              <p:spPr>
                <a:xfrm>
                  <a:off x="8883924" y="4308881"/>
                  <a:ext cx="4190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71" name="Ink 170">
                  <a:extLst>
                    <a:ext uri="{FF2B5EF4-FFF2-40B4-BE49-F238E27FC236}">
                      <a16:creationId xmlns:a16="http://schemas.microsoft.com/office/drawing/2014/main" id="{C1A395A6-F9AF-7446-9DE5-8A2E29617C4D}"/>
                    </a:ext>
                  </a:extLst>
                </p14:cNvPr>
                <p14:cNvContentPartPr/>
                <p14:nvPr/>
              </p14:nvContentPartPr>
              <p14:xfrm>
                <a:off x="9404124" y="4486721"/>
                <a:ext cx="8640" cy="52920"/>
              </p14:xfrm>
            </p:contentPart>
          </mc:Choice>
          <mc:Fallback>
            <p:pic>
              <p:nvPicPr>
                <p:cNvPr id="171" name="Ink 170">
                  <a:extLst>
                    <a:ext uri="{FF2B5EF4-FFF2-40B4-BE49-F238E27FC236}">
                      <a16:creationId xmlns:a16="http://schemas.microsoft.com/office/drawing/2014/main" id="{C1A395A6-F9AF-7446-9DE5-8A2E29617C4D}"/>
                    </a:ext>
                  </a:extLst>
                </p:cNvPr>
                <p:cNvPicPr/>
                <p:nvPr/>
              </p:nvPicPr>
              <p:blipFill>
                <a:blip r:embed="rId158"/>
                <a:stretch>
                  <a:fillRect/>
                </a:stretch>
              </p:blipFill>
              <p:spPr>
                <a:xfrm>
                  <a:off x="9396564" y="4479161"/>
                  <a:ext cx="23760" cy="6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9">
            <p14:nvContentPartPr>
              <p14:cNvPr id="173" name="Ink 172">
                <a:extLst>
                  <a:ext uri="{FF2B5EF4-FFF2-40B4-BE49-F238E27FC236}">
                    <a16:creationId xmlns:a16="http://schemas.microsoft.com/office/drawing/2014/main" id="{F00375A7-317C-4941-98D3-AB521C42C77A}"/>
                  </a:ext>
                </a:extLst>
              </p14:cNvPr>
              <p14:cNvContentPartPr/>
              <p14:nvPr/>
            </p14:nvContentPartPr>
            <p14:xfrm>
              <a:off x="5387165" y="1941535"/>
              <a:ext cx="400680" cy="3829680"/>
            </p14:xfrm>
          </p:contentPart>
        </mc:Choice>
        <mc:Fallback>
          <p:pic>
            <p:nvPicPr>
              <p:cNvPr id="173" name="Ink 172">
                <a:extLst>
                  <a:ext uri="{FF2B5EF4-FFF2-40B4-BE49-F238E27FC236}">
                    <a16:creationId xmlns:a16="http://schemas.microsoft.com/office/drawing/2014/main" id="{F00375A7-317C-4941-98D3-AB521C42C77A}"/>
                  </a:ext>
                </a:extLst>
              </p:cNvPr>
              <p:cNvPicPr/>
              <p:nvPr/>
            </p:nvPicPr>
            <p:blipFill>
              <a:blip r:embed="rId160"/>
              <a:stretch>
                <a:fillRect/>
              </a:stretch>
            </p:blipFill>
            <p:spPr>
              <a:xfrm>
                <a:off x="5379605" y="1933975"/>
                <a:ext cx="415800" cy="3844800"/>
              </a:xfrm>
              <a:prstGeom prst="rect">
                <a:avLst/>
              </a:prstGeom>
            </p:spPr>
          </p:pic>
        </mc:Fallback>
      </mc:AlternateContent>
    </p:spTree>
    <p:extLst>
      <p:ext uri="{BB962C8B-B14F-4D97-AF65-F5344CB8AC3E}">
        <p14:creationId xmlns:p14="http://schemas.microsoft.com/office/powerpoint/2010/main" val="349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353E-28CE-3A42-B6A1-CE3D727BE72E}"/>
              </a:ext>
            </a:extLst>
          </p:cNvPr>
          <p:cNvSpPr>
            <a:spLocks noGrp="1"/>
          </p:cNvSpPr>
          <p:nvPr>
            <p:ph type="title"/>
          </p:nvPr>
        </p:nvSpPr>
        <p:spPr/>
        <p:txBody>
          <a:bodyPr>
            <a:normAutofit/>
          </a:bodyPr>
          <a:lstStyle/>
          <a:p>
            <a:r>
              <a:rPr lang="en-GB" sz="4000" dirty="0"/>
              <a:t>An Example: </a:t>
            </a:r>
            <a:r>
              <a:rPr lang="en-GB" sz="4000" dirty="0" err="1"/>
              <a:t>GraphSAGE</a:t>
            </a:r>
            <a:r>
              <a:rPr lang="en-GB" sz="4000" dirty="0"/>
              <a:t> (Hamilton </a:t>
            </a:r>
            <a:r>
              <a:rPr lang="en-GB" sz="4000" i="1" dirty="0"/>
              <a:t>et al.</a:t>
            </a:r>
            <a:r>
              <a:rPr lang="en-GB" sz="4000" dirty="0"/>
              <a:t>, 2017)</a:t>
            </a:r>
          </a:p>
        </p:txBody>
      </p:sp>
      <p:sp>
        <p:nvSpPr>
          <p:cNvPr id="4" name="Content Placeholder 3">
            <a:extLst>
              <a:ext uri="{FF2B5EF4-FFF2-40B4-BE49-F238E27FC236}">
                <a16:creationId xmlns:a16="http://schemas.microsoft.com/office/drawing/2014/main" id="{337EE89C-C3F7-7E40-B94A-8E1BA81ABE51}"/>
              </a:ext>
            </a:extLst>
          </p:cNvPr>
          <p:cNvSpPr>
            <a:spLocks noGrp="1"/>
          </p:cNvSpPr>
          <p:nvPr>
            <p:ph idx="1"/>
          </p:nvPr>
        </p:nvSpPr>
        <p:spPr>
          <a:xfrm>
            <a:off x="838200" y="1825625"/>
            <a:ext cx="5257800" cy="4351338"/>
          </a:xfrm>
        </p:spPr>
        <p:txBody>
          <a:bodyPr anchor="ctr"/>
          <a:lstStyle/>
          <a:p>
            <a:r>
              <a:rPr lang="en-GB" dirty="0"/>
              <a:t>Sampling and aggregation.</a:t>
            </a:r>
          </a:p>
          <a:p>
            <a:r>
              <a:rPr lang="en-GB" dirty="0"/>
              <a:t>Sampling because large graphs can have large degrees.</a:t>
            </a:r>
          </a:p>
          <a:p>
            <a:pPr lvl="1"/>
            <a:r>
              <a:rPr lang="en-GB" dirty="0"/>
              <a:t>Keeps complexity down.</a:t>
            </a:r>
          </a:p>
        </p:txBody>
      </p:sp>
      <p:sp>
        <p:nvSpPr>
          <p:cNvPr id="82" name="Suorakulmio 46">
            <a:extLst>
              <a:ext uri="{FF2B5EF4-FFF2-40B4-BE49-F238E27FC236}">
                <a16:creationId xmlns:a16="http://schemas.microsoft.com/office/drawing/2014/main" id="{FB4D11C6-4863-2045-A4E8-523384B6FE21}"/>
              </a:ext>
            </a:extLst>
          </p:cNvPr>
          <p:cNvSpPr/>
          <p:nvPr/>
        </p:nvSpPr>
        <p:spPr>
          <a:xfrm>
            <a:off x="6887879" y="348379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3" name="Suorakulmio 46">
            <a:extLst>
              <a:ext uri="{FF2B5EF4-FFF2-40B4-BE49-F238E27FC236}">
                <a16:creationId xmlns:a16="http://schemas.microsoft.com/office/drawing/2014/main" id="{51CA7581-F3F4-D442-977B-760373E75833}"/>
              </a:ext>
            </a:extLst>
          </p:cNvPr>
          <p:cNvSpPr/>
          <p:nvPr/>
        </p:nvSpPr>
        <p:spPr>
          <a:xfrm>
            <a:off x="7070759" y="348379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4" name="Suorakulmio 46">
            <a:extLst>
              <a:ext uri="{FF2B5EF4-FFF2-40B4-BE49-F238E27FC236}">
                <a16:creationId xmlns:a16="http://schemas.microsoft.com/office/drawing/2014/main" id="{92636A55-B081-1242-A531-BCF81E38947D}"/>
              </a:ext>
            </a:extLst>
          </p:cNvPr>
          <p:cNvSpPr/>
          <p:nvPr/>
        </p:nvSpPr>
        <p:spPr>
          <a:xfrm>
            <a:off x="7253639" y="348379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5" name="Suorakulmio 46">
            <a:extLst>
              <a:ext uri="{FF2B5EF4-FFF2-40B4-BE49-F238E27FC236}">
                <a16:creationId xmlns:a16="http://schemas.microsoft.com/office/drawing/2014/main" id="{5582D2BD-92CA-EF47-BDB9-07B6B971ACEF}"/>
              </a:ext>
            </a:extLst>
          </p:cNvPr>
          <p:cNvSpPr/>
          <p:nvPr/>
        </p:nvSpPr>
        <p:spPr>
          <a:xfrm>
            <a:off x="7436519" y="348427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2">
            <p14:nvContentPartPr>
              <p14:cNvPr id="86" name="Ink 85">
                <a:extLst>
                  <a:ext uri="{FF2B5EF4-FFF2-40B4-BE49-F238E27FC236}">
                    <a16:creationId xmlns:a16="http://schemas.microsoft.com/office/drawing/2014/main" id="{BEBF6024-22CA-C244-9E41-6DB827E59D4C}"/>
                  </a:ext>
                </a:extLst>
              </p14:cNvPr>
              <p14:cNvContentPartPr/>
              <p14:nvPr/>
            </p14:nvContentPartPr>
            <p14:xfrm>
              <a:off x="7775426" y="1714151"/>
              <a:ext cx="255240" cy="190440"/>
            </p14:xfrm>
          </p:contentPart>
        </mc:Choice>
        <mc:Fallback>
          <p:pic>
            <p:nvPicPr>
              <p:cNvPr id="86" name="Ink 85">
                <a:extLst>
                  <a:ext uri="{FF2B5EF4-FFF2-40B4-BE49-F238E27FC236}">
                    <a16:creationId xmlns:a16="http://schemas.microsoft.com/office/drawing/2014/main" id="{BEBF6024-22CA-C244-9E41-6DB827E59D4C}"/>
                  </a:ext>
                </a:extLst>
              </p:cNvPr>
              <p:cNvPicPr/>
              <p:nvPr/>
            </p:nvPicPr>
            <p:blipFill>
              <a:blip r:embed="rId3"/>
              <a:stretch>
                <a:fillRect/>
              </a:stretch>
            </p:blipFill>
            <p:spPr>
              <a:xfrm>
                <a:off x="7767866" y="1706591"/>
                <a:ext cx="2703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7" name="Ink 86">
                <a:extLst>
                  <a:ext uri="{FF2B5EF4-FFF2-40B4-BE49-F238E27FC236}">
                    <a16:creationId xmlns:a16="http://schemas.microsoft.com/office/drawing/2014/main" id="{1176EC90-4C73-814C-AF11-FAA93E9F35A5}"/>
                  </a:ext>
                </a:extLst>
              </p14:cNvPr>
              <p14:cNvContentPartPr/>
              <p14:nvPr/>
            </p14:nvContentPartPr>
            <p14:xfrm>
              <a:off x="9245306" y="1923311"/>
              <a:ext cx="228240" cy="180360"/>
            </p14:xfrm>
          </p:contentPart>
        </mc:Choice>
        <mc:Fallback>
          <p:pic>
            <p:nvPicPr>
              <p:cNvPr id="87" name="Ink 86">
                <a:extLst>
                  <a:ext uri="{FF2B5EF4-FFF2-40B4-BE49-F238E27FC236}">
                    <a16:creationId xmlns:a16="http://schemas.microsoft.com/office/drawing/2014/main" id="{1176EC90-4C73-814C-AF11-FAA93E9F35A5}"/>
                  </a:ext>
                </a:extLst>
              </p:cNvPr>
              <p:cNvPicPr/>
              <p:nvPr/>
            </p:nvPicPr>
            <p:blipFill>
              <a:blip r:embed="rId5"/>
              <a:stretch>
                <a:fillRect/>
              </a:stretch>
            </p:blipFill>
            <p:spPr>
              <a:xfrm>
                <a:off x="9237746" y="1915751"/>
                <a:ext cx="2430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8" name="Ink 87">
                <a:extLst>
                  <a:ext uri="{FF2B5EF4-FFF2-40B4-BE49-F238E27FC236}">
                    <a16:creationId xmlns:a16="http://schemas.microsoft.com/office/drawing/2014/main" id="{AF72946A-89BA-5D4A-AB91-08512F217D77}"/>
                  </a:ext>
                </a:extLst>
              </p14:cNvPr>
              <p14:cNvContentPartPr/>
              <p14:nvPr/>
            </p14:nvContentPartPr>
            <p14:xfrm>
              <a:off x="7646906" y="2628191"/>
              <a:ext cx="210240" cy="217800"/>
            </p14:xfrm>
          </p:contentPart>
        </mc:Choice>
        <mc:Fallback>
          <p:pic>
            <p:nvPicPr>
              <p:cNvPr id="88" name="Ink 87">
                <a:extLst>
                  <a:ext uri="{FF2B5EF4-FFF2-40B4-BE49-F238E27FC236}">
                    <a16:creationId xmlns:a16="http://schemas.microsoft.com/office/drawing/2014/main" id="{AF72946A-89BA-5D4A-AB91-08512F217D77}"/>
                  </a:ext>
                </a:extLst>
              </p:cNvPr>
              <p:cNvPicPr/>
              <p:nvPr/>
            </p:nvPicPr>
            <p:blipFill>
              <a:blip r:embed="rId7"/>
              <a:stretch>
                <a:fillRect/>
              </a:stretch>
            </p:blipFill>
            <p:spPr>
              <a:xfrm>
                <a:off x="7639346" y="2620631"/>
                <a:ext cx="2253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9" name="Ink 88">
                <a:extLst>
                  <a:ext uri="{FF2B5EF4-FFF2-40B4-BE49-F238E27FC236}">
                    <a16:creationId xmlns:a16="http://schemas.microsoft.com/office/drawing/2014/main" id="{670DB28C-C556-B44A-A082-C8E9ACEA18F4}"/>
                  </a:ext>
                </a:extLst>
              </p14:cNvPr>
              <p14:cNvContentPartPr/>
              <p14:nvPr/>
            </p14:nvContentPartPr>
            <p14:xfrm>
              <a:off x="8856866" y="2910071"/>
              <a:ext cx="240120" cy="211320"/>
            </p14:xfrm>
          </p:contentPart>
        </mc:Choice>
        <mc:Fallback>
          <p:pic>
            <p:nvPicPr>
              <p:cNvPr id="89" name="Ink 88">
                <a:extLst>
                  <a:ext uri="{FF2B5EF4-FFF2-40B4-BE49-F238E27FC236}">
                    <a16:creationId xmlns:a16="http://schemas.microsoft.com/office/drawing/2014/main" id="{670DB28C-C556-B44A-A082-C8E9ACEA18F4}"/>
                  </a:ext>
                </a:extLst>
              </p:cNvPr>
              <p:cNvPicPr/>
              <p:nvPr/>
            </p:nvPicPr>
            <p:blipFill>
              <a:blip r:embed="rId9"/>
              <a:stretch>
                <a:fillRect/>
              </a:stretch>
            </p:blipFill>
            <p:spPr>
              <a:xfrm>
                <a:off x="8849306" y="2902511"/>
                <a:ext cx="2552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0" name="Ink 89">
                <a:extLst>
                  <a:ext uri="{FF2B5EF4-FFF2-40B4-BE49-F238E27FC236}">
                    <a16:creationId xmlns:a16="http://schemas.microsoft.com/office/drawing/2014/main" id="{0FEC67E3-0B8B-D942-B730-51AAABBF09B9}"/>
                  </a:ext>
                </a:extLst>
              </p14:cNvPr>
              <p14:cNvContentPartPr/>
              <p14:nvPr/>
            </p14:nvContentPartPr>
            <p14:xfrm>
              <a:off x="10264106" y="2020871"/>
              <a:ext cx="204480" cy="180720"/>
            </p14:xfrm>
          </p:contentPart>
        </mc:Choice>
        <mc:Fallback>
          <p:pic>
            <p:nvPicPr>
              <p:cNvPr id="90" name="Ink 89">
                <a:extLst>
                  <a:ext uri="{FF2B5EF4-FFF2-40B4-BE49-F238E27FC236}">
                    <a16:creationId xmlns:a16="http://schemas.microsoft.com/office/drawing/2014/main" id="{0FEC67E3-0B8B-D942-B730-51AAABBF09B9}"/>
                  </a:ext>
                </a:extLst>
              </p:cNvPr>
              <p:cNvPicPr/>
              <p:nvPr/>
            </p:nvPicPr>
            <p:blipFill>
              <a:blip r:embed="rId11"/>
              <a:stretch>
                <a:fillRect/>
              </a:stretch>
            </p:blipFill>
            <p:spPr>
              <a:xfrm>
                <a:off x="10256906" y="2013311"/>
                <a:ext cx="219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1" name="Ink 90">
                <a:extLst>
                  <a:ext uri="{FF2B5EF4-FFF2-40B4-BE49-F238E27FC236}">
                    <a16:creationId xmlns:a16="http://schemas.microsoft.com/office/drawing/2014/main" id="{5BA1B6F9-2AD3-2A4C-A5BB-DAD30EA59FD8}"/>
                  </a:ext>
                </a:extLst>
              </p14:cNvPr>
              <p14:cNvContentPartPr/>
              <p14:nvPr/>
            </p14:nvContentPartPr>
            <p14:xfrm>
              <a:off x="6794786" y="2042471"/>
              <a:ext cx="201600" cy="174240"/>
            </p14:xfrm>
          </p:contentPart>
        </mc:Choice>
        <mc:Fallback>
          <p:pic>
            <p:nvPicPr>
              <p:cNvPr id="91" name="Ink 90">
                <a:extLst>
                  <a:ext uri="{FF2B5EF4-FFF2-40B4-BE49-F238E27FC236}">
                    <a16:creationId xmlns:a16="http://schemas.microsoft.com/office/drawing/2014/main" id="{5BA1B6F9-2AD3-2A4C-A5BB-DAD30EA59FD8}"/>
                  </a:ext>
                </a:extLst>
              </p:cNvPr>
              <p:cNvPicPr/>
              <p:nvPr/>
            </p:nvPicPr>
            <p:blipFill>
              <a:blip r:embed="rId13"/>
              <a:stretch>
                <a:fillRect/>
              </a:stretch>
            </p:blipFill>
            <p:spPr>
              <a:xfrm>
                <a:off x="6787226" y="2034911"/>
                <a:ext cx="2167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2" name="Ink 91">
                <a:extLst>
                  <a:ext uri="{FF2B5EF4-FFF2-40B4-BE49-F238E27FC236}">
                    <a16:creationId xmlns:a16="http://schemas.microsoft.com/office/drawing/2014/main" id="{470824D0-E879-284F-B44C-2A58FDE48A43}"/>
                  </a:ext>
                </a:extLst>
              </p14:cNvPr>
              <p14:cNvContentPartPr/>
              <p14:nvPr/>
            </p14:nvContentPartPr>
            <p14:xfrm>
              <a:off x="8702426" y="1402751"/>
              <a:ext cx="239040" cy="266760"/>
            </p14:xfrm>
          </p:contentPart>
        </mc:Choice>
        <mc:Fallback>
          <p:pic>
            <p:nvPicPr>
              <p:cNvPr id="92" name="Ink 91">
                <a:extLst>
                  <a:ext uri="{FF2B5EF4-FFF2-40B4-BE49-F238E27FC236}">
                    <a16:creationId xmlns:a16="http://schemas.microsoft.com/office/drawing/2014/main" id="{470824D0-E879-284F-B44C-2A58FDE48A43}"/>
                  </a:ext>
                </a:extLst>
              </p:cNvPr>
              <p:cNvPicPr/>
              <p:nvPr/>
            </p:nvPicPr>
            <p:blipFill>
              <a:blip r:embed="rId15"/>
              <a:stretch>
                <a:fillRect/>
              </a:stretch>
            </p:blipFill>
            <p:spPr>
              <a:xfrm>
                <a:off x="8694866" y="1395191"/>
                <a:ext cx="253800" cy="281880"/>
              </a:xfrm>
              <a:prstGeom prst="rect">
                <a:avLst/>
              </a:prstGeom>
            </p:spPr>
          </p:pic>
        </mc:Fallback>
      </mc:AlternateContent>
      <p:grpSp>
        <p:nvGrpSpPr>
          <p:cNvPr id="93" name="Group 92">
            <a:extLst>
              <a:ext uri="{FF2B5EF4-FFF2-40B4-BE49-F238E27FC236}">
                <a16:creationId xmlns:a16="http://schemas.microsoft.com/office/drawing/2014/main" id="{8164AC01-28FC-A14B-BAB6-A8667CC8B0C1}"/>
              </a:ext>
            </a:extLst>
          </p:cNvPr>
          <p:cNvGrpSpPr/>
          <p:nvPr/>
        </p:nvGrpSpPr>
        <p:grpSpPr>
          <a:xfrm>
            <a:off x="6960026" y="1560431"/>
            <a:ext cx="2324880" cy="1363680"/>
            <a:chOff x="1165896" y="1586808"/>
            <a:chExt cx="2324880" cy="1363680"/>
          </a:xfrm>
        </p:grpSpPr>
        <mc:AlternateContent xmlns:mc="http://schemas.openxmlformats.org/markup-compatibility/2006">
          <mc:Choice xmlns:p14="http://schemas.microsoft.com/office/powerpoint/2010/main" Requires="p14">
            <p:contentPart p14:bwMode="auto" r:id="rId16">
              <p14:nvContentPartPr>
                <p14:cNvPr id="94" name="Ink 93">
                  <a:extLst>
                    <a:ext uri="{FF2B5EF4-FFF2-40B4-BE49-F238E27FC236}">
                      <a16:creationId xmlns:a16="http://schemas.microsoft.com/office/drawing/2014/main" id="{D8C9EA5E-EA95-B846-9D30-4F6758835D78}"/>
                    </a:ext>
                  </a:extLst>
                </p14:cNvPr>
                <p14:cNvContentPartPr/>
                <p14:nvPr/>
              </p14:nvContentPartPr>
              <p14:xfrm>
                <a:off x="2763216" y="2097648"/>
                <a:ext cx="695160" cy="300240"/>
              </p14:xfrm>
            </p:contentPart>
          </mc:Choice>
          <mc:Fallback>
            <p:pic>
              <p:nvPicPr>
                <p:cNvPr id="94" name="Ink 93">
                  <a:extLst>
                    <a:ext uri="{FF2B5EF4-FFF2-40B4-BE49-F238E27FC236}">
                      <a16:creationId xmlns:a16="http://schemas.microsoft.com/office/drawing/2014/main" id="{D8C9EA5E-EA95-B846-9D30-4F6758835D78}"/>
                    </a:ext>
                  </a:extLst>
                </p:cNvPr>
                <p:cNvPicPr/>
                <p:nvPr/>
              </p:nvPicPr>
              <p:blipFill>
                <a:blip r:embed="rId17"/>
                <a:stretch>
                  <a:fillRect/>
                </a:stretch>
              </p:blipFill>
              <p:spPr>
                <a:xfrm>
                  <a:off x="2756016" y="2090088"/>
                  <a:ext cx="7102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5" name="Ink 94">
                  <a:extLst>
                    <a:ext uri="{FF2B5EF4-FFF2-40B4-BE49-F238E27FC236}">
                      <a16:creationId xmlns:a16="http://schemas.microsoft.com/office/drawing/2014/main" id="{9616EF7E-66D0-1F4E-8440-502A4492DAE6}"/>
                    </a:ext>
                  </a:extLst>
                </p14:cNvPr>
                <p14:cNvContentPartPr/>
                <p14:nvPr/>
              </p14:nvContentPartPr>
              <p14:xfrm>
                <a:off x="2201256" y="1905048"/>
                <a:ext cx="414720" cy="433800"/>
              </p14:xfrm>
            </p:contentPart>
          </mc:Choice>
          <mc:Fallback>
            <p:pic>
              <p:nvPicPr>
                <p:cNvPr id="95" name="Ink 94">
                  <a:extLst>
                    <a:ext uri="{FF2B5EF4-FFF2-40B4-BE49-F238E27FC236}">
                      <a16:creationId xmlns:a16="http://schemas.microsoft.com/office/drawing/2014/main" id="{9616EF7E-66D0-1F4E-8440-502A4492DAE6}"/>
                    </a:ext>
                  </a:extLst>
                </p:cNvPr>
                <p:cNvPicPr/>
                <p:nvPr/>
              </p:nvPicPr>
              <p:blipFill>
                <a:blip r:embed="rId19"/>
                <a:stretch>
                  <a:fillRect/>
                </a:stretch>
              </p:blipFill>
              <p:spPr>
                <a:xfrm>
                  <a:off x="2193696" y="1897488"/>
                  <a:ext cx="42984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6" name="Ink 95">
                  <a:extLst>
                    <a:ext uri="{FF2B5EF4-FFF2-40B4-BE49-F238E27FC236}">
                      <a16:creationId xmlns:a16="http://schemas.microsoft.com/office/drawing/2014/main" id="{4812A2FF-4AE8-304D-8BD4-E9A7F809C90B}"/>
                    </a:ext>
                  </a:extLst>
                </p14:cNvPr>
                <p14:cNvContentPartPr/>
                <p14:nvPr/>
              </p14:nvContentPartPr>
              <p14:xfrm>
                <a:off x="2053656" y="2479248"/>
                <a:ext cx="482760" cy="265320"/>
              </p14:xfrm>
            </p:contentPart>
          </mc:Choice>
          <mc:Fallback>
            <p:pic>
              <p:nvPicPr>
                <p:cNvPr id="96" name="Ink 95">
                  <a:extLst>
                    <a:ext uri="{FF2B5EF4-FFF2-40B4-BE49-F238E27FC236}">
                      <a16:creationId xmlns:a16="http://schemas.microsoft.com/office/drawing/2014/main" id="{4812A2FF-4AE8-304D-8BD4-E9A7F809C90B}"/>
                    </a:ext>
                  </a:extLst>
                </p:cNvPr>
                <p:cNvPicPr/>
                <p:nvPr/>
              </p:nvPicPr>
              <p:blipFill>
                <a:blip r:embed="rId21"/>
                <a:stretch>
                  <a:fillRect/>
                </a:stretch>
              </p:blipFill>
              <p:spPr>
                <a:xfrm>
                  <a:off x="2046096" y="2471688"/>
                  <a:ext cx="4978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7" name="Ink 96">
                  <a:extLst>
                    <a:ext uri="{FF2B5EF4-FFF2-40B4-BE49-F238E27FC236}">
                      <a16:creationId xmlns:a16="http://schemas.microsoft.com/office/drawing/2014/main" id="{A65452B6-7CD6-4F4A-A7D7-CE1C36282D00}"/>
                    </a:ext>
                  </a:extLst>
                </p14:cNvPr>
                <p14:cNvContentPartPr/>
                <p14:nvPr/>
              </p14:nvContentPartPr>
              <p14:xfrm>
                <a:off x="2768616" y="2523168"/>
                <a:ext cx="401040" cy="427320"/>
              </p14:xfrm>
            </p:contentPart>
          </mc:Choice>
          <mc:Fallback>
            <p:pic>
              <p:nvPicPr>
                <p:cNvPr id="97" name="Ink 96">
                  <a:extLst>
                    <a:ext uri="{FF2B5EF4-FFF2-40B4-BE49-F238E27FC236}">
                      <a16:creationId xmlns:a16="http://schemas.microsoft.com/office/drawing/2014/main" id="{A65452B6-7CD6-4F4A-A7D7-CE1C36282D00}"/>
                    </a:ext>
                  </a:extLst>
                </p:cNvPr>
                <p:cNvPicPr/>
                <p:nvPr/>
              </p:nvPicPr>
              <p:blipFill>
                <a:blip r:embed="rId23"/>
                <a:stretch>
                  <a:fillRect/>
                </a:stretch>
              </p:blipFill>
              <p:spPr>
                <a:xfrm>
                  <a:off x="2761056" y="2515608"/>
                  <a:ext cx="41616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8" name="Ink 97">
                  <a:extLst>
                    <a:ext uri="{FF2B5EF4-FFF2-40B4-BE49-F238E27FC236}">
                      <a16:creationId xmlns:a16="http://schemas.microsoft.com/office/drawing/2014/main" id="{58523122-1D8A-704D-8CCA-D2769020FFD8}"/>
                    </a:ext>
                  </a:extLst>
                </p14:cNvPr>
                <p14:cNvContentPartPr/>
                <p14:nvPr/>
              </p14:nvContentPartPr>
              <p14:xfrm>
                <a:off x="1165896" y="1878048"/>
                <a:ext cx="778320" cy="233280"/>
              </p14:xfrm>
            </p:contentPart>
          </mc:Choice>
          <mc:Fallback>
            <p:pic>
              <p:nvPicPr>
                <p:cNvPr id="98" name="Ink 97">
                  <a:extLst>
                    <a:ext uri="{FF2B5EF4-FFF2-40B4-BE49-F238E27FC236}">
                      <a16:creationId xmlns:a16="http://schemas.microsoft.com/office/drawing/2014/main" id="{58523122-1D8A-704D-8CCA-D2769020FFD8}"/>
                    </a:ext>
                  </a:extLst>
                </p:cNvPr>
                <p:cNvPicPr/>
                <p:nvPr/>
              </p:nvPicPr>
              <p:blipFill>
                <a:blip r:embed="rId25"/>
                <a:stretch>
                  <a:fillRect/>
                </a:stretch>
              </p:blipFill>
              <p:spPr>
                <a:xfrm>
                  <a:off x="1158336" y="1870488"/>
                  <a:ext cx="7934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9" name="Ink 98">
                  <a:extLst>
                    <a:ext uri="{FF2B5EF4-FFF2-40B4-BE49-F238E27FC236}">
                      <a16:creationId xmlns:a16="http://schemas.microsoft.com/office/drawing/2014/main" id="{4C4495C0-2470-9540-80B7-652A006864E7}"/>
                    </a:ext>
                  </a:extLst>
                </p14:cNvPr>
                <p14:cNvContentPartPr/>
                <p14:nvPr/>
              </p14:nvContentPartPr>
              <p14:xfrm>
                <a:off x="2235456" y="1586808"/>
                <a:ext cx="673920" cy="192600"/>
              </p14:xfrm>
            </p:contentPart>
          </mc:Choice>
          <mc:Fallback>
            <p:pic>
              <p:nvPicPr>
                <p:cNvPr id="99" name="Ink 98">
                  <a:extLst>
                    <a:ext uri="{FF2B5EF4-FFF2-40B4-BE49-F238E27FC236}">
                      <a16:creationId xmlns:a16="http://schemas.microsoft.com/office/drawing/2014/main" id="{4C4495C0-2470-9540-80B7-652A006864E7}"/>
                    </a:ext>
                  </a:extLst>
                </p:cNvPr>
                <p:cNvPicPr/>
                <p:nvPr/>
              </p:nvPicPr>
              <p:blipFill>
                <a:blip r:embed="rId27"/>
                <a:stretch>
                  <a:fillRect/>
                </a:stretch>
              </p:blipFill>
              <p:spPr>
                <a:xfrm>
                  <a:off x="2227896" y="1579248"/>
                  <a:ext cx="6886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0" name="Ink 99">
                  <a:extLst>
                    <a:ext uri="{FF2B5EF4-FFF2-40B4-BE49-F238E27FC236}">
                      <a16:creationId xmlns:a16="http://schemas.microsoft.com/office/drawing/2014/main" id="{6945E828-D57C-874D-A755-1FBF49C93279}"/>
                    </a:ext>
                  </a:extLst>
                </p14:cNvPr>
                <p14:cNvContentPartPr/>
                <p14:nvPr/>
              </p14:nvContentPartPr>
              <p14:xfrm>
                <a:off x="3128616" y="1651248"/>
                <a:ext cx="362160" cy="303840"/>
              </p14:xfrm>
            </p:contentPart>
          </mc:Choice>
          <mc:Fallback>
            <p:pic>
              <p:nvPicPr>
                <p:cNvPr id="100" name="Ink 99">
                  <a:extLst>
                    <a:ext uri="{FF2B5EF4-FFF2-40B4-BE49-F238E27FC236}">
                      <a16:creationId xmlns:a16="http://schemas.microsoft.com/office/drawing/2014/main" id="{6945E828-D57C-874D-A755-1FBF49C93279}"/>
                    </a:ext>
                  </a:extLst>
                </p:cNvPr>
                <p:cNvPicPr/>
                <p:nvPr/>
              </p:nvPicPr>
              <p:blipFill>
                <a:blip r:embed="rId29"/>
                <a:stretch>
                  <a:fillRect/>
                </a:stretch>
              </p:blipFill>
              <p:spPr>
                <a:xfrm>
                  <a:off x="3121056" y="1643688"/>
                  <a:ext cx="377280" cy="31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01" name="Ink 100">
                <a:extLst>
                  <a:ext uri="{FF2B5EF4-FFF2-40B4-BE49-F238E27FC236}">
                    <a16:creationId xmlns:a16="http://schemas.microsoft.com/office/drawing/2014/main" id="{06607A0D-C262-1C4C-AB34-8D2948135025}"/>
                  </a:ext>
                </a:extLst>
              </p14:cNvPr>
              <p14:cNvContentPartPr/>
              <p14:nvPr/>
            </p14:nvContentPartPr>
            <p14:xfrm>
              <a:off x="9446546" y="2004671"/>
              <a:ext cx="798480" cy="127440"/>
            </p14:xfrm>
          </p:contentPart>
        </mc:Choice>
        <mc:Fallback>
          <p:pic>
            <p:nvPicPr>
              <p:cNvPr id="101" name="Ink 100">
                <a:extLst>
                  <a:ext uri="{FF2B5EF4-FFF2-40B4-BE49-F238E27FC236}">
                    <a16:creationId xmlns:a16="http://schemas.microsoft.com/office/drawing/2014/main" id="{06607A0D-C262-1C4C-AB34-8D2948135025}"/>
                  </a:ext>
                </a:extLst>
              </p:cNvPr>
              <p:cNvPicPr/>
              <p:nvPr/>
            </p:nvPicPr>
            <p:blipFill>
              <a:blip r:embed="rId31"/>
              <a:stretch>
                <a:fillRect/>
              </a:stretch>
            </p:blipFill>
            <p:spPr>
              <a:xfrm>
                <a:off x="9438986" y="1997111"/>
                <a:ext cx="813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2" name="Ink 101">
                <a:extLst>
                  <a:ext uri="{FF2B5EF4-FFF2-40B4-BE49-F238E27FC236}">
                    <a16:creationId xmlns:a16="http://schemas.microsoft.com/office/drawing/2014/main" id="{1B32E5D2-ACFE-6042-82B7-08C200105326}"/>
                  </a:ext>
                </a:extLst>
              </p14:cNvPr>
              <p14:cNvContentPartPr/>
              <p14:nvPr/>
            </p14:nvContentPartPr>
            <p14:xfrm>
              <a:off x="7530986" y="1536671"/>
              <a:ext cx="2184120" cy="1670400"/>
            </p14:xfrm>
          </p:contentPart>
        </mc:Choice>
        <mc:Fallback>
          <p:pic>
            <p:nvPicPr>
              <p:cNvPr id="102" name="Ink 101">
                <a:extLst>
                  <a:ext uri="{FF2B5EF4-FFF2-40B4-BE49-F238E27FC236}">
                    <a16:creationId xmlns:a16="http://schemas.microsoft.com/office/drawing/2014/main" id="{1B32E5D2-ACFE-6042-82B7-08C200105326}"/>
                  </a:ext>
                </a:extLst>
              </p:cNvPr>
              <p:cNvPicPr/>
              <p:nvPr/>
            </p:nvPicPr>
            <p:blipFill>
              <a:blip r:embed="rId33"/>
              <a:stretch>
                <a:fillRect/>
              </a:stretch>
            </p:blipFill>
            <p:spPr>
              <a:xfrm>
                <a:off x="7515866" y="1521551"/>
                <a:ext cx="2214720" cy="170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7" name="Ink 106">
                <a:extLst>
                  <a:ext uri="{FF2B5EF4-FFF2-40B4-BE49-F238E27FC236}">
                    <a16:creationId xmlns:a16="http://schemas.microsoft.com/office/drawing/2014/main" id="{34406B13-8FCD-4D4D-9D36-5B3447F19760}"/>
                  </a:ext>
                </a:extLst>
              </p14:cNvPr>
              <p14:cNvContentPartPr/>
              <p14:nvPr/>
            </p14:nvContentPartPr>
            <p14:xfrm>
              <a:off x="8312546" y="2303111"/>
              <a:ext cx="267480" cy="204840"/>
            </p14:xfrm>
          </p:contentPart>
        </mc:Choice>
        <mc:Fallback>
          <p:pic>
            <p:nvPicPr>
              <p:cNvPr id="107" name="Ink 106">
                <a:extLst>
                  <a:ext uri="{FF2B5EF4-FFF2-40B4-BE49-F238E27FC236}">
                    <a16:creationId xmlns:a16="http://schemas.microsoft.com/office/drawing/2014/main" id="{34406B13-8FCD-4D4D-9D36-5B3447F19760}"/>
                  </a:ext>
                </a:extLst>
              </p:cNvPr>
              <p:cNvPicPr/>
              <p:nvPr/>
            </p:nvPicPr>
            <p:blipFill>
              <a:blip r:embed="rId35"/>
              <a:stretch>
                <a:fillRect/>
              </a:stretch>
            </p:blipFill>
            <p:spPr>
              <a:xfrm>
                <a:off x="8304986" y="2295551"/>
                <a:ext cx="282240" cy="219960"/>
              </a:xfrm>
              <a:prstGeom prst="rect">
                <a:avLst/>
              </a:prstGeom>
            </p:spPr>
          </p:pic>
        </mc:Fallback>
      </mc:AlternateContent>
      <p:sp>
        <p:nvSpPr>
          <p:cNvPr id="108" name="Suorakulmio 46">
            <a:extLst>
              <a:ext uri="{FF2B5EF4-FFF2-40B4-BE49-F238E27FC236}">
                <a16:creationId xmlns:a16="http://schemas.microsoft.com/office/drawing/2014/main" id="{B1F19FAC-A6F5-D444-BFEF-01E9AA9FF9F9}"/>
              </a:ext>
            </a:extLst>
          </p:cNvPr>
          <p:cNvSpPr/>
          <p:nvPr/>
        </p:nvSpPr>
        <p:spPr>
          <a:xfrm>
            <a:off x="6704999" y="3483798"/>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9" name="Rectangle 108">
            <a:extLst>
              <a:ext uri="{FF2B5EF4-FFF2-40B4-BE49-F238E27FC236}">
                <a16:creationId xmlns:a16="http://schemas.microsoft.com/office/drawing/2014/main" id="{4B0C3F6E-C3FC-144F-94AA-19C0B228B051}"/>
              </a:ext>
            </a:extLst>
          </p:cNvPr>
          <p:cNvSpPr/>
          <p:nvPr/>
        </p:nvSpPr>
        <p:spPr>
          <a:xfrm>
            <a:off x="7862556" y="3402623"/>
            <a:ext cx="182880" cy="725831"/>
          </a:xfrm>
          <a:prstGeom prst="rect">
            <a:avLst/>
          </a:prstGeom>
          <a:solidFill>
            <a:srgbClr val="008C3A">
              <a:alpha val="5000"/>
            </a:srgbClr>
          </a:solidFill>
          <a:ln w="15430">
            <a:solidFill>
              <a:srgbClr val="008C3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de-DE">
              <a:solidFill>
                <a:srgbClr val="008C3A"/>
              </a:solidFill>
            </a:endParaRPr>
          </a:p>
        </p:txBody>
      </p:sp>
      <mc:AlternateContent xmlns:mc="http://schemas.openxmlformats.org/markup-compatibility/2006">
        <mc:Choice xmlns:p14="http://schemas.microsoft.com/office/powerpoint/2010/main" Requires="p14">
          <p:contentPart p14:bwMode="auto" r:id="rId36">
            <p14:nvContentPartPr>
              <p14:cNvPr id="110" name="Ink 109">
                <a:extLst>
                  <a:ext uri="{FF2B5EF4-FFF2-40B4-BE49-F238E27FC236}">
                    <a16:creationId xmlns:a16="http://schemas.microsoft.com/office/drawing/2014/main" id="{E5FDCAF1-E51C-BC4B-BC01-3D5BCF89B3BC}"/>
                  </a:ext>
                </a:extLst>
              </p14:cNvPr>
              <p14:cNvContentPartPr/>
              <p14:nvPr/>
            </p14:nvContentPartPr>
            <p14:xfrm>
              <a:off x="7706201" y="3719659"/>
              <a:ext cx="48240" cy="59040"/>
            </p14:xfrm>
          </p:contentPart>
        </mc:Choice>
        <mc:Fallback>
          <p:pic>
            <p:nvPicPr>
              <p:cNvPr id="110" name="Ink 109">
                <a:extLst>
                  <a:ext uri="{FF2B5EF4-FFF2-40B4-BE49-F238E27FC236}">
                    <a16:creationId xmlns:a16="http://schemas.microsoft.com/office/drawing/2014/main" id="{E5FDCAF1-E51C-BC4B-BC01-3D5BCF89B3BC}"/>
                  </a:ext>
                </a:extLst>
              </p:cNvPr>
              <p:cNvPicPr/>
              <p:nvPr/>
            </p:nvPicPr>
            <p:blipFill>
              <a:blip r:embed="rId37"/>
              <a:stretch>
                <a:fillRect/>
              </a:stretch>
            </p:blipFill>
            <p:spPr>
              <a:xfrm>
                <a:off x="7698641" y="3712099"/>
                <a:ext cx="63360" cy="74160"/>
              </a:xfrm>
              <a:prstGeom prst="rect">
                <a:avLst/>
              </a:prstGeom>
            </p:spPr>
          </p:pic>
        </mc:Fallback>
      </mc:AlternateContent>
      <p:sp>
        <p:nvSpPr>
          <p:cNvPr id="111" name="Suorakulmio 46">
            <a:extLst>
              <a:ext uri="{FF2B5EF4-FFF2-40B4-BE49-F238E27FC236}">
                <a16:creationId xmlns:a16="http://schemas.microsoft.com/office/drawing/2014/main" id="{DD4F5BF6-BABE-D24A-8572-532381F8B632}"/>
              </a:ext>
            </a:extLst>
          </p:cNvPr>
          <p:cNvSpPr/>
          <p:nvPr/>
        </p:nvSpPr>
        <p:spPr>
          <a:xfrm>
            <a:off x="8961671" y="3509357"/>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2" name="Suorakulmio 46">
            <a:extLst>
              <a:ext uri="{FF2B5EF4-FFF2-40B4-BE49-F238E27FC236}">
                <a16:creationId xmlns:a16="http://schemas.microsoft.com/office/drawing/2014/main" id="{3DA28E81-34DF-4245-9635-7D29325CEF38}"/>
              </a:ext>
            </a:extLst>
          </p:cNvPr>
          <p:cNvSpPr/>
          <p:nvPr/>
        </p:nvSpPr>
        <p:spPr>
          <a:xfrm>
            <a:off x="9144551" y="3509357"/>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3" name="Suorakulmio 46">
            <a:extLst>
              <a:ext uri="{FF2B5EF4-FFF2-40B4-BE49-F238E27FC236}">
                <a16:creationId xmlns:a16="http://schemas.microsoft.com/office/drawing/2014/main" id="{A6F1A07C-FB49-484E-8FC2-C207E88E92AC}"/>
              </a:ext>
            </a:extLst>
          </p:cNvPr>
          <p:cNvSpPr/>
          <p:nvPr/>
        </p:nvSpPr>
        <p:spPr>
          <a:xfrm>
            <a:off x="9327431" y="3509357"/>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4" name="Suorakulmio 46">
            <a:extLst>
              <a:ext uri="{FF2B5EF4-FFF2-40B4-BE49-F238E27FC236}">
                <a16:creationId xmlns:a16="http://schemas.microsoft.com/office/drawing/2014/main" id="{0E5C5BA7-7379-3B4C-B8A9-621FA22F8C70}"/>
              </a:ext>
            </a:extLst>
          </p:cNvPr>
          <p:cNvSpPr/>
          <p:nvPr/>
        </p:nvSpPr>
        <p:spPr>
          <a:xfrm>
            <a:off x="9510311" y="3509837"/>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5" name="Suorakulmio 46">
            <a:extLst>
              <a:ext uri="{FF2B5EF4-FFF2-40B4-BE49-F238E27FC236}">
                <a16:creationId xmlns:a16="http://schemas.microsoft.com/office/drawing/2014/main" id="{B34915D0-9B33-9641-84D3-A46A99740A82}"/>
              </a:ext>
            </a:extLst>
          </p:cNvPr>
          <p:cNvSpPr/>
          <p:nvPr/>
        </p:nvSpPr>
        <p:spPr>
          <a:xfrm>
            <a:off x="8778791" y="3509357"/>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6" name="Connettore diritto 63">
            <a:extLst>
              <a:ext uri="{FF2B5EF4-FFF2-40B4-BE49-F238E27FC236}">
                <a16:creationId xmlns:a16="http://schemas.microsoft.com/office/drawing/2014/main" id="{4A156939-3471-DD4A-9D5A-14F1D9CBC63A}"/>
              </a:ext>
            </a:extLst>
          </p:cNvPr>
          <p:cNvSpPr/>
          <p:nvPr/>
        </p:nvSpPr>
        <p:spPr>
          <a:xfrm>
            <a:off x="8214266" y="3753362"/>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mc:AlternateContent xmlns:mc="http://schemas.openxmlformats.org/markup-compatibility/2006">
        <mc:Choice xmlns:p14="http://schemas.microsoft.com/office/powerpoint/2010/main" Requires="p14">
          <p:contentPart p14:bwMode="auto" r:id="rId38">
            <p14:nvContentPartPr>
              <p14:cNvPr id="117" name="Ink 116">
                <a:extLst>
                  <a:ext uri="{FF2B5EF4-FFF2-40B4-BE49-F238E27FC236}">
                    <a16:creationId xmlns:a16="http://schemas.microsoft.com/office/drawing/2014/main" id="{BA1D5954-9F2C-254E-8ED2-4B521F51987D}"/>
                  </a:ext>
                </a:extLst>
              </p14:cNvPr>
              <p14:cNvContentPartPr/>
              <p14:nvPr/>
            </p14:nvContentPartPr>
            <p14:xfrm>
              <a:off x="9770801" y="3385579"/>
              <a:ext cx="34920" cy="142560"/>
            </p14:xfrm>
          </p:contentPart>
        </mc:Choice>
        <mc:Fallback>
          <p:pic>
            <p:nvPicPr>
              <p:cNvPr id="117" name="Ink 116">
                <a:extLst>
                  <a:ext uri="{FF2B5EF4-FFF2-40B4-BE49-F238E27FC236}">
                    <a16:creationId xmlns:a16="http://schemas.microsoft.com/office/drawing/2014/main" id="{BA1D5954-9F2C-254E-8ED2-4B521F51987D}"/>
                  </a:ext>
                </a:extLst>
              </p:cNvPr>
              <p:cNvPicPr/>
              <p:nvPr/>
            </p:nvPicPr>
            <p:blipFill>
              <a:blip r:embed="rId39"/>
              <a:stretch>
                <a:fillRect/>
              </a:stretch>
            </p:blipFill>
            <p:spPr>
              <a:xfrm>
                <a:off x="9763241" y="3378019"/>
                <a:ext cx="50040" cy="157320"/>
              </a:xfrm>
              <a:prstGeom prst="rect">
                <a:avLst/>
              </a:prstGeom>
            </p:spPr>
          </p:pic>
        </mc:Fallback>
      </mc:AlternateContent>
      <p:sp>
        <p:nvSpPr>
          <p:cNvPr id="118" name="Connettore diritto 63">
            <a:extLst>
              <a:ext uri="{FF2B5EF4-FFF2-40B4-BE49-F238E27FC236}">
                <a16:creationId xmlns:a16="http://schemas.microsoft.com/office/drawing/2014/main" id="{6F8C3CA6-4B89-3D49-9732-068B7D3841D3}"/>
              </a:ext>
            </a:extLst>
          </p:cNvPr>
          <p:cNvSpPr/>
          <p:nvPr/>
        </p:nvSpPr>
        <p:spPr>
          <a:xfrm>
            <a:off x="9898346" y="3760161"/>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sp>
        <p:nvSpPr>
          <p:cNvPr id="119" name="Suorakulmio 46">
            <a:extLst>
              <a:ext uri="{FF2B5EF4-FFF2-40B4-BE49-F238E27FC236}">
                <a16:creationId xmlns:a16="http://schemas.microsoft.com/office/drawing/2014/main" id="{87242D91-BE6C-D94F-B665-1EF08D826D1C}"/>
              </a:ext>
            </a:extLst>
          </p:cNvPr>
          <p:cNvSpPr/>
          <p:nvPr/>
        </p:nvSpPr>
        <p:spPr>
          <a:xfrm>
            <a:off x="10468586" y="3509357"/>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40">
            <p14:nvContentPartPr>
              <p14:cNvPr id="120" name="Ink 119">
                <a:extLst>
                  <a:ext uri="{FF2B5EF4-FFF2-40B4-BE49-F238E27FC236}">
                    <a16:creationId xmlns:a16="http://schemas.microsoft.com/office/drawing/2014/main" id="{982F93C5-2F89-3740-981D-059662966862}"/>
                  </a:ext>
                </a:extLst>
              </p14:cNvPr>
              <p14:cNvContentPartPr/>
              <p14:nvPr/>
            </p14:nvContentPartPr>
            <p14:xfrm>
              <a:off x="10774855" y="3388998"/>
              <a:ext cx="14760" cy="136800"/>
            </p14:xfrm>
          </p:contentPart>
        </mc:Choice>
        <mc:Fallback>
          <p:pic>
            <p:nvPicPr>
              <p:cNvPr id="120" name="Ink 119">
                <a:extLst>
                  <a:ext uri="{FF2B5EF4-FFF2-40B4-BE49-F238E27FC236}">
                    <a16:creationId xmlns:a16="http://schemas.microsoft.com/office/drawing/2014/main" id="{982F93C5-2F89-3740-981D-059662966862}"/>
                  </a:ext>
                </a:extLst>
              </p:cNvPr>
              <p:cNvPicPr/>
              <p:nvPr/>
            </p:nvPicPr>
            <p:blipFill>
              <a:blip r:embed="rId41"/>
              <a:stretch>
                <a:fillRect/>
              </a:stretch>
            </p:blipFill>
            <p:spPr>
              <a:xfrm>
                <a:off x="10767295" y="3381438"/>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1" name="Ink 120">
                <a:extLst>
                  <a:ext uri="{FF2B5EF4-FFF2-40B4-BE49-F238E27FC236}">
                    <a16:creationId xmlns:a16="http://schemas.microsoft.com/office/drawing/2014/main" id="{CBBE81B6-5818-FA46-94DF-456B242D6BA3}"/>
                  </a:ext>
                </a:extLst>
              </p14:cNvPr>
              <p14:cNvContentPartPr/>
              <p14:nvPr/>
            </p14:nvContentPartPr>
            <p14:xfrm>
              <a:off x="10768375" y="3361998"/>
              <a:ext cx="22680" cy="173520"/>
            </p14:xfrm>
          </p:contentPart>
        </mc:Choice>
        <mc:Fallback>
          <p:pic>
            <p:nvPicPr>
              <p:cNvPr id="121" name="Ink 120">
                <a:extLst>
                  <a:ext uri="{FF2B5EF4-FFF2-40B4-BE49-F238E27FC236}">
                    <a16:creationId xmlns:a16="http://schemas.microsoft.com/office/drawing/2014/main" id="{CBBE81B6-5818-FA46-94DF-456B242D6BA3}"/>
                  </a:ext>
                </a:extLst>
              </p:cNvPr>
              <p:cNvPicPr/>
              <p:nvPr/>
            </p:nvPicPr>
            <p:blipFill>
              <a:blip r:embed="rId43"/>
              <a:stretch>
                <a:fillRect/>
              </a:stretch>
            </p:blipFill>
            <p:spPr>
              <a:xfrm>
                <a:off x="10760815" y="3354438"/>
                <a:ext cx="37440" cy="188640"/>
              </a:xfrm>
              <a:prstGeom prst="rect">
                <a:avLst/>
              </a:prstGeom>
            </p:spPr>
          </p:pic>
        </mc:Fallback>
      </mc:AlternateContent>
      <p:grpSp>
        <p:nvGrpSpPr>
          <p:cNvPr id="122" name="Group 121">
            <a:extLst>
              <a:ext uri="{FF2B5EF4-FFF2-40B4-BE49-F238E27FC236}">
                <a16:creationId xmlns:a16="http://schemas.microsoft.com/office/drawing/2014/main" id="{233694F7-2ABE-F34B-8C35-21C9702FD65D}"/>
              </a:ext>
            </a:extLst>
          </p:cNvPr>
          <p:cNvGrpSpPr/>
          <p:nvPr/>
        </p:nvGrpSpPr>
        <p:grpSpPr>
          <a:xfrm>
            <a:off x="10487935" y="3510318"/>
            <a:ext cx="178560" cy="568080"/>
            <a:chOff x="4693805" y="3536695"/>
            <a:chExt cx="178560" cy="568080"/>
          </a:xfrm>
        </p:grpSpPr>
        <mc:AlternateContent xmlns:mc="http://schemas.openxmlformats.org/markup-compatibility/2006">
          <mc:Choice xmlns:p14="http://schemas.microsoft.com/office/powerpoint/2010/main" Requires="p14">
            <p:contentPart p14:bwMode="auto" r:id="rId44">
              <p14:nvContentPartPr>
                <p14:cNvPr id="123" name="Ink 122">
                  <a:extLst>
                    <a:ext uri="{FF2B5EF4-FFF2-40B4-BE49-F238E27FC236}">
                      <a16:creationId xmlns:a16="http://schemas.microsoft.com/office/drawing/2014/main" id="{82DDB7EF-4C6C-B744-89B3-09141E0B0EF5}"/>
                    </a:ext>
                  </a:extLst>
                </p14:cNvPr>
                <p14:cNvContentPartPr/>
                <p14:nvPr/>
              </p14:nvContentPartPr>
              <p14:xfrm>
                <a:off x="4693805" y="3537775"/>
                <a:ext cx="85320" cy="123840"/>
              </p14:xfrm>
            </p:contentPart>
          </mc:Choice>
          <mc:Fallback>
            <p:pic>
              <p:nvPicPr>
                <p:cNvPr id="123" name="Ink 122">
                  <a:extLst>
                    <a:ext uri="{FF2B5EF4-FFF2-40B4-BE49-F238E27FC236}">
                      <a16:creationId xmlns:a16="http://schemas.microsoft.com/office/drawing/2014/main" id="{82DDB7EF-4C6C-B744-89B3-09141E0B0EF5}"/>
                    </a:ext>
                  </a:extLst>
                </p:cNvPr>
                <p:cNvPicPr/>
                <p:nvPr/>
              </p:nvPicPr>
              <p:blipFill>
                <a:blip r:embed="rId45"/>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4" name="Ink 123">
                  <a:extLst>
                    <a:ext uri="{FF2B5EF4-FFF2-40B4-BE49-F238E27FC236}">
                      <a16:creationId xmlns:a16="http://schemas.microsoft.com/office/drawing/2014/main" id="{CC5708EC-A267-3F42-AC7A-40841AA034A9}"/>
                    </a:ext>
                  </a:extLst>
                </p14:cNvPr>
                <p14:cNvContentPartPr/>
                <p14:nvPr/>
              </p14:nvContentPartPr>
              <p14:xfrm>
                <a:off x="4711085" y="3536695"/>
                <a:ext cx="122400" cy="226440"/>
              </p14:xfrm>
            </p:contentPart>
          </mc:Choice>
          <mc:Fallback>
            <p:pic>
              <p:nvPicPr>
                <p:cNvPr id="124" name="Ink 123">
                  <a:extLst>
                    <a:ext uri="{FF2B5EF4-FFF2-40B4-BE49-F238E27FC236}">
                      <a16:creationId xmlns:a16="http://schemas.microsoft.com/office/drawing/2014/main" id="{CC5708EC-A267-3F42-AC7A-40841AA034A9}"/>
                    </a:ext>
                  </a:extLst>
                </p:cNvPr>
                <p:cNvPicPr/>
                <p:nvPr/>
              </p:nvPicPr>
              <p:blipFill>
                <a:blip r:embed="rId47"/>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5" name="Ink 124">
                  <a:extLst>
                    <a:ext uri="{FF2B5EF4-FFF2-40B4-BE49-F238E27FC236}">
                      <a16:creationId xmlns:a16="http://schemas.microsoft.com/office/drawing/2014/main" id="{B13CBE07-354E-0944-8FA5-D79B530DAD10}"/>
                    </a:ext>
                  </a:extLst>
                </p14:cNvPr>
                <p14:cNvContentPartPr/>
                <p14:nvPr/>
              </p14:nvContentPartPr>
              <p14:xfrm>
                <a:off x="4730165" y="3669895"/>
                <a:ext cx="126360" cy="219960"/>
              </p14:xfrm>
            </p:contentPart>
          </mc:Choice>
          <mc:Fallback>
            <p:pic>
              <p:nvPicPr>
                <p:cNvPr id="125" name="Ink 124">
                  <a:extLst>
                    <a:ext uri="{FF2B5EF4-FFF2-40B4-BE49-F238E27FC236}">
                      <a16:creationId xmlns:a16="http://schemas.microsoft.com/office/drawing/2014/main" id="{B13CBE07-354E-0944-8FA5-D79B530DAD10}"/>
                    </a:ext>
                  </a:extLst>
                </p:cNvPr>
                <p:cNvPicPr/>
                <p:nvPr/>
              </p:nvPicPr>
              <p:blipFill>
                <a:blip r:embed="rId49"/>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6" name="Ink 125">
                  <a:extLst>
                    <a:ext uri="{FF2B5EF4-FFF2-40B4-BE49-F238E27FC236}">
                      <a16:creationId xmlns:a16="http://schemas.microsoft.com/office/drawing/2014/main" id="{836BF206-636E-7A40-9797-E3C4098B2FE6}"/>
                    </a:ext>
                  </a:extLst>
                </p14:cNvPr>
                <p14:cNvContentPartPr/>
                <p14:nvPr/>
              </p14:nvContentPartPr>
              <p14:xfrm>
                <a:off x="4728005" y="3786895"/>
                <a:ext cx="133920" cy="279000"/>
              </p14:xfrm>
            </p:contentPart>
          </mc:Choice>
          <mc:Fallback>
            <p:pic>
              <p:nvPicPr>
                <p:cNvPr id="126" name="Ink 125">
                  <a:extLst>
                    <a:ext uri="{FF2B5EF4-FFF2-40B4-BE49-F238E27FC236}">
                      <a16:creationId xmlns:a16="http://schemas.microsoft.com/office/drawing/2014/main" id="{836BF206-636E-7A40-9797-E3C4098B2FE6}"/>
                    </a:ext>
                  </a:extLst>
                </p:cNvPr>
                <p:cNvPicPr/>
                <p:nvPr/>
              </p:nvPicPr>
              <p:blipFill>
                <a:blip r:embed="rId51"/>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7" name="Ink 126">
                  <a:extLst>
                    <a:ext uri="{FF2B5EF4-FFF2-40B4-BE49-F238E27FC236}">
                      <a16:creationId xmlns:a16="http://schemas.microsoft.com/office/drawing/2014/main" id="{DDF99915-FEB9-604A-8170-419C59A079B1}"/>
                    </a:ext>
                  </a:extLst>
                </p14:cNvPr>
                <p14:cNvContentPartPr/>
                <p14:nvPr/>
              </p14:nvContentPartPr>
              <p14:xfrm>
                <a:off x="4792805" y="3934855"/>
                <a:ext cx="79560" cy="169920"/>
              </p14:xfrm>
            </p:contentPart>
          </mc:Choice>
          <mc:Fallback>
            <p:pic>
              <p:nvPicPr>
                <p:cNvPr id="127" name="Ink 126">
                  <a:extLst>
                    <a:ext uri="{FF2B5EF4-FFF2-40B4-BE49-F238E27FC236}">
                      <a16:creationId xmlns:a16="http://schemas.microsoft.com/office/drawing/2014/main" id="{DDF99915-FEB9-604A-8170-419C59A079B1}"/>
                    </a:ext>
                  </a:extLst>
                </p:cNvPr>
                <p:cNvPicPr/>
                <p:nvPr/>
              </p:nvPicPr>
              <p:blipFill>
                <a:blip r:embed="rId53"/>
                <a:stretch>
                  <a:fillRect/>
                </a:stretch>
              </p:blipFill>
              <p:spPr>
                <a:xfrm>
                  <a:off x="4785245" y="3927295"/>
                  <a:ext cx="94680" cy="18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128" name="Ink 127">
                <a:extLst>
                  <a:ext uri="{FF2B5EF4-FFF2-40B4-BE49-F238E27FC236}">
                    <a16:creationId xmlns:a16="http://schemas.microsoft.com/office/drawing/2014/main" id="{A183626B-E638-4145-B789-A43A7E7271E6}"/>
                  </a:ext>
                </a:extLst>
              </p14:cNvPr>
              <p14:cNvContentPartPr/>
              <p14:nvPr/>
            </p14:nvContentPartPr>
            <p14:xfrm>
              <a:off x="9960175" y="3486198"/>
              <a:ext cx="167760" cy="205200"/>
            </p14:xfrm>
          </p:contentPart>
        </mc:Choice>
        <mc:Fallback>
          <p:pic>
            <p:nvPicPr>
              <p:cNvPr id="128" name="Ink 127">
                <a:extLst>
                  <a:ext uri="{FF2B5EF4-FFF2-40B4-BE49-F238E27FC236}">
                    <a16:creationId xmlns:a16="http://schemas.microsoft.com/office/drawing/2014/main" id="{A183626B-E638-4145-B789-A43A7E7271E6}"/>
                  </a:ext>
                </a:extLst>
              </p:cNvPr>
              <p:cNvPicPr/>
              <p:nvPr/>
            </p:nvPicPr>
            <p:blipFill>
              <a:blip r:embed="rId55"/>
              <a:stretch>
                <a:fillRect/>
              </a:stretch>
            </p:blipFill>
            <p:spPr>
              <a:xfrm>
                <a:off x="9952615" y="3478638"/>
                <a:ext cx="1828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5" name="Ink 144">
                <a:extLst>
                  <a:ext uri="{FF2B5EF4-FFF2-40B4-BE49-F238E27FC236}">
                    <a16:creationId xmlns:a16="http://schemas.microsoft.com/office/drawing/2014/main" id="{B66AF78F-197C-5E4B-8EA8-743C3FA8E1E6}"/>
                  </a:ext>
                </a:extLst>
              </p14:cNvPr>
              <p14:cNvContentPartPr/>
              <p14:nvPr/>
            </p14:nvContentPartPr>
            <p14:xfrm>
              <a:off x="6548552" y="3089575"/>
              <a:ext cx="4456080" cy="1403640"/>
            </p14:xfrm>
          </p:contentPart>
        </mc:Choice>
        <mc:Fallback>
          <p:pic>
            <p:nvPicPr>
              <p:cNvPr id="145" name="Ink 144">
                <a:extLst>
                  <a:ext uri="{FF2B5EF4-FFF2-40B4-BE49-F238E27FC236}">
                    <a16:creationId xmlns:a16="http://schemas.microsoft.com/office/drawing/2014/main" id="{B66AF78F-197C-5E4B-8EA8-743C3FA8E1E6}"/>
                  </a:ext>
                </a:extLst>
              </p:cNvPr>
              <p:cNvPicPr/>
              <p:nvPr/>
            </p:nvPicPr>
            <p:blipFill>
              <a:blip r:embed="rId57"/>
              <a:stretch>
                <a:fillRect/>
              </a:stretch>
            </p:blipFill>
            <p:spPr>
              <a:xfrm>
                <a:off x="6533432" y="3074095"/>
                <a:ext cx="4486680" cy="1434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8" name="Ink 147">
                <a:extLst>
                  <a:ext uri="{FF2B5EF4-FFF2-40B4-BE49-F238E27FC236}">
                    <a16:creationId xmlns:a16="http://schemas.microsoft.com/office/drawing/2014/main" id="{83C6709F-3EA7-6F40-B69C-A6B9A663E17F}"/>
                  </a:ext>
                </a:extLst>
              </p14:cNvPr>
              <p14:cNvContentPartPr/>
              <p14:nvPr/>
            </p14:nvContentPartPr>
            <p14:xfrm>
              <a:off x="6648272" y="3331855"/>
              <a:ext cx="4147560" cy="987120"/>
            </p14:xfrm>
          </p:contentPart>
        </mc:Choice>
        <mc:Fallback>
          <p:pic>
            <p:nvPicPr>
              <p:cNvPr id="148" name="Ink 147">
                <a:extLst>
                  <a:ext uri="{FF2B5EF4-FFF2-40B4-BE49-F238E27FC236}">
                    <a16:creationId xmlns:a16="http://schemas.microsoft.com/office/drawing/2014/main" id="{83C6709F-3EA7-6F40-B69C-A6B9A663E17F}"/>
                  </a:ext>
                </a:extLst>
              </p:cNvPr>
              <p:cNvPicPr/>
              <p:nvPr/>
            </p:nvPicPr>
            <p:blipFill>
              <a:blip r:embed="rId59"/>
              <a:stretch>
                <a:fillRect/>
              </a:stretch>
            </p:blipFill>
            <p:spPr>
              <a:xfrm>
                <a:off x="6632792" y="3316735"/>
                <a:ext cx="4178160" cy="1017720"/>
              </a:xfrm>
              <a:prstGeom prst="rect">
                <a:avLst/>
              </a:prstGeom>
            </p:spPr>
          </p:pic>
        </mc:Fallback>
      </mc:AlternateContent>
      <p:sp>
        <p:nvSpPr>
          <p:cNvPr id="149" name="Suorakulmio 46">
            <a:extLst>
              <a:ext uri="{FF2B5EF4-FFF2-40B4-BE49-F238E27FC236}">
                <a16:creationId xmlns:a16="http://schemas.microsoft.com/office/drawing/2014/main" id="{DFAD7B52-2870-8D49-AD94-31048506892C}"/>
              </a:ext>
            </a:extLst>
          </p:cNvPr>
          <p:cNvSpPr/>
          <p:nvPr/>
        </p:nvSpPr>
        <p:spPr>
          <a:xfrm>
            <a:off x="6968021" y="486992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0" name="Suorakulmio 46">
            <a:extLst>
              <a:ext uri="{FF2B5EF4-FFF2-40B4-BE49-F238E27FC236}">
                <a16:creationId xmlns:a16="http://schemas.microsoft.com/office/drawing/2014/main" id="{F73216F6-0451-CB48-97B0-439716F1C169}"/>
              </a:ext>
            </a:extLst>
          </p:cNvPr>
          <p:cNvSpPr/>
          <p:nvPr/>
        </p:nvSpPr>
        <p:spPr>
          <a:xfrm>
            <a:off x="7150901" y="486992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1" name="Suorakulmio 46">
            <a:extLst>
              <a:ext uri="{FF2B5EF4-FFF2-40B4-BE49-F238E27FC236}">
                <a16:creationId xmlns:a16="http://schemas.microsoft.com/office/drawing/2014/main" id="{897D7383-054F-A348-BF01-D38BA475FAE1}"/>
              </a:ext>
            </a:extLst>
          </p:cNvPr>
          <p:cNvSpPr/>
          <p:nvPr/>
        </p:nvSpPr>
        <p:spPr>
          <a:xfrm>
            <a:off x="7333781" y="4869928"/>
            <a:ext cx="182880" cy="548640"/>
          </a:xfrm>
          <a:prstGeom prst="rect">
            <a:avLst/>
          </a:prstGeom>
          <a:solidFill>
            <a:srgbClr val="E71224">
              <a:alpha val="5000"/>
            </a:srgbClr>
          </a:solidFill>
          <a:ln w="1543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3" name="Suorakulmio 46">
            <a:extLst>
              <a:ext uri="{FF2B5EF4-FFF2-40B4-BE49-F238E27FC236}">
                <a16:creationId xmlns:a16="http://schemas.microsoft.com/office/drawing/2014/main" id="{DC6297C4-94EA-8F43-BC63-0EBCD07AF6AD}"/>
              </a:ext>
            </a:extLst>
          </p:cNvPr>
          <p:cNvSpPr/>
          <p:nvPr/>
        </p:nvSpPr>
        <p:spPr>
          <a:xfrm>
            <a:off x="6785141" y="4869928"/>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63" name="Connettore diritto 63">
            <a:extLst>
              <a:ext uri="{FF2B5EF4-FFF2-40B4-BE49-F238E27FC236}">
                <a16:creationId xmlns:a16="http://schemas.microsoft.com/office/drawing/2014/main" id="{462DF2E4-8188-5D4A-B6A8-18F55F4238C6}"/>
              </a:ext>
            </a:extLst>
          </p:cNvPr>
          <p:cNvSpPr/>
          <p:nvPr/>
        </p:nvSpPr>
        <p:spPr>
          <a:xfrm>
            <a:off x="7754441" y="5174274"/>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sp>
        <p:nvSpPr>
          <p:cNvPr id="164" name="Suorakulmio 46">
            <a:extLst>
              <a:ext uri="{FF2B5EF4-FFF2-40B4-BE49-F238E27FC236}">
                <a16:creationId xmlns:a16="http://schemas.microsoft.com/office/drawing/2014/main" id="{197BB921-D264-BB48-90C5-96AFC8D84181}"/>
              </a:ext>
            </a:extLst>
          </p:cNvPr>
          <p:cNvSpPr/>
          <p:nvPr/>
        </p:nvSpPr>
        <p:spPr>
          <a:xfrm>
            <a:off x="8330546" y="4876480"/>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0">
            <p14:nvContentPartPr>
              <p14:cNvPr id="165" name="Ink 164">
                <a:extLst>
                  <a:ext uri="{FF2B5EF4-FFF2-40B4-BE49-F238E27FC236}">
                    <a16:creationId xmlns:a16="http://schemas.microsoft.com/office/drawing/2014/main" id="{DE1A892D-CA18-3440-8FF8-5EA677D505CC}"/>
                  </a:ext>
                </a:extLst>
              </p14:cNvPr>
              <p14:cNvContentPartPr/>
              <p14:nvPr/>
            </p14:nvContentPartPr>
            <p14:xfrm>
              <a:off x="8636815" y="4756121"/>
              <a:ext cx="14760" cy="136800"/>
            </p14:xfrm>
          </p:contentPart>
        </mc:Choice>
        <mc:Fallback>
          <p:pic>
            <p:nvPicPr>
              <p:cNvPr id="165" name="Ink 164">
                <a:extLst>
                  <a:ext uri="{FF2B5EF4-FFF2-40B4-BE49-F238E27FC236}">
                    <a16:creationId xmlns:a16="http://schemas.microsoft.com/office/drawing/2014/main" id="{DE1A892D-CA18-3440-8FF8-5EA677D505CC}"/>
                  </a:ext>
                </a:extLst>
              </p:cNvPr>
              <p:cNvPicPr/>
              <p:nvPr/>
            </p:nvPicPr>
            <p:blipFill>
              <a:blip r:embed="rId41"/>
              <a:stretch>
                <a:fillRect/>
              </a:stretch>
            </p:blipFill>
            <p:spPr>
              <a:xfrm>
                <a:off x="8629255" y="4748561"/>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66" name="Ink 165">
                <a:extLst>
                  <a:ext uri="{FF2B5EF4-FFF2-40B4-BE49-F238E27FC236}">
                    <a16:creationId xmlns:a16="http://schemas.microsoft.com/office/drawing/2014/main" id="{9E6D5E66-C238-DC49-AC6A-8C686D5A01E9}"/>
                  </a:ext>
                </a:extLst>
              </p14:cNvPr>
              <p14:cNvContentPartPr/>
              <p14:nvPr/>
            </p14:nvContentPartPr>
            <p14:xfrm>
              <a:off x="8630335" y="4729121"/>
              <a:ext cx="22680" cy="173520"/>
            </p14:xfrm>
          </p:contentPart>
        </mc:Choice>
        <mc:Fallback>
          <p:pic>
            <p:nvPicPr>
              <p:cNvPr id="166" name="Ink 165">
                <a:extLst>
                  <a:ext uri="{FF2B5EF4-FFF2-40B4-BE49-F238E27FC236}">
                    <a16:creationId xmlns:a16="http://schemas.microsoft.com/office/drawing/2014/main" id="{9E6D5E66-C238-DC49-AC6A-8C686D5A01E9}"/>
                  </a:ext>
                </a:extLst>
              </p:cNvPr>
              <p:cNvPicPr/>
              <p:nvPr/>
            </p:nvPicPr>
            <p:blipFill>
              <a:blip r:embed="rId43"/>
              <a:stretch>
                <a:fillRect/>
              </a:stretch>
            </p:blipFill>
            <p:spPr>
              <a:xfrm>
                <a:off x="8622775" y="4721561"/>
                <a:ext cx="37440" cy="188640"/>
              </a:xfrm>
              <a:prstGeom prst="rect">
                <a:avLst/>
              </a:prstGeom>
            </p:spPr>
          </p:pic>
        </mc:Fallback>
      </mc:AlternateContent>
      <p:grpSp>
        <p:nvGrpSpPr>
          <p:cNvPr id="167" name="Group 166">
            <a:extLst>
              <a:ext uri="{FF2B5EF4-FFF2-40B4-BE49-F238E27FC236}">
                <a16:creationId xmlns:a16="http://schemas.microsoft.com/office/drawing/2014/main" id="{72854BEF-935C-274D-A0AF-55E32004EBB1}"/>
              </a:ext>
            </a:extLst>
          </p:cNvPr>
          <p:cNvGrpSpPr/>
          <p:nvPr/>
        </p:nvGrpSpPr>
        <p:grpSpPr>
          <a:xfrm>
            <a:off x="8341346" y="4882599"/>
            <a:ext cx="178560" cy="568080"/>
            <a:chOff x="4693805" y="3536695"/>
            <a:chExt cx="178560" cy="568080"/>
          </a:xfrm>
        </p:grpSpPr>
        <mc:AlternateContent xmlns:mc="http://schemas.openxmlformats.org/markup-compatibility/2006">
          <mc:Choice xmlns:p14="http://schemas.microsoft.com/office/powerpoint/2010/main" Requires="p14">
            <p:contentPart p14:bwMode="auto" r:id="rId62">
              <p14:nvContentPartPr>
                <p14:cNvPr id="168" name="Ink 167">
                  <a:extLst>
                    <a:ext uri="{FF2B5EF4-FFF2-40B4-BE49-F238E27FC236}">
                      <a16:creationId xmlns:a16="http://schemas.microsoft.com/office/drawing/2014/main" id="{FF9838E4-1F58-584B-82D6-85C1DD465273}"/>
                    </a:ext>
                  </a:extLst>
                </p14:cNvPr>
                <p14:cNvContentPartPr/>
                <p14:nvPr/>
              </p14:nvContentPartPr>
              <p14:xfrm>
                <a:off x="4693805" y="3537775"/>
                <a:ext cx="85320" cy="123840"/>
              </p14:xfrm>
            </p:contentPart>
          </mc:Choice>
          <mc:Fallback>
            <p:pic>
              <p:nvPicPr>
                <p:cNvPr id="168" name="Ink 167">
                  <a:extLst>
                    <a:ext uri="{FF2B5EF4-FFF2-40B4-BE49-F238E27FC236}">
                      <a16:creationId xmlns:a16="http://schemas.microsoft.com/office/drawing/2014/main" id="{FF9838E4-1F58-584B-82D6-85C1DD465273}"/>
                    </a:ext>
                  </a:extLst>
                </p:cNvPr>
                <p:cNvPicPr/>
                <p:nvPr/>
              </p:nvPicPr>
              <p:blipFill>
                <a:blip r:embed="rId45"/>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69" name="Ink 168">
                  <a:extLst>
                    <a:ext uri="{FF2B5EF4-FFF2-40B4-BE49-F238E27FC236}">
                      <a16:creationId xmlns:a16="http://schemas.microsoft.com/office/drawing/2014/main" id="{CA2C18F4-EA17-DA4E-BAF9-05C8368C9D23}"/>
                    </a:ext>
                  </a:extLst>
                </p14:cNvPr>
                <p14:cNvContentPartPr/>
                <p14:nvPr/>
              </p14:nvContentPartPr>
              <p14:xfrm>
                <a:off x="4711085" y="3536695"/>
                <a:ext cx="122400" cy="226440"/>
              </p14:xfrm>
            </p:contentPart>
          </mc:Choice>
          <mc:Fallback>
            <p:pic>
              <p:nvPicPr>
                <p:cNvPr id="169" name="Ink 168">
                  <a:extLst>
                    <a:ext uri="{FF2B5EF4-FFF2-40B4-BE49-F238E27FC236}">
                      <a16:creationId xmlns:a16="http://schemas.microsoft.com/office/drawing/2014/main" id="{CA2C18F4-EA17-DA4E-BAF9-05C8368C9D23}"/>
                    </a:ext>
                  </a:extLst>
                </p:cNvPr>
                <p:cNvPicPr/>
                <p:nvPr/>
              </p:nvPicPr>
              <p:blipFill>
                <a:blip r:embed="rId47"/>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0" name="Ink 169">
                  <a:extLst>
                    <a:ext uri="{FF2B5EF4-FFF2-40B4-BE49-F238E27FC236}">
                      <a16:creationId xmlns:a16="http://schemas.microsoft.com/office/drawing/2014/main" id="{E6A90377-246B-B24D-8ADA-882D4C18A4AC}"/>
                    </a:ext>
                  </a:extLst>
                </p14:cNvPr>
                <p14:cNvContentPartPr/>
                <p14:nvPr/>
              </p14:nvContentPartPr>
              <p14:xfrm>
                <a:off x="4730165" y="3669895"/>
                <a:ext cx="126360" cy="219960"/>
              </p14:xfrm>
            </p:contentPart>
          </mc:Choice>
          <mc:Fallback>
            <p:pic>
              <p:nvPicPr>
                <p:cNvPr id="170" name="Ink 169">
                  <a:extLst>
                    <a:ext uri="{FF2B5EF4-FFF2-40B4-BE49-F238E27FC236}">
                      <a16:creationId xmlns:a16="http://schemas.microsoft.com/office/drawing/2014/main" id="{E6A90377-246B-B24D-8ADA-882D4C18A4AC}"/>
                    </a:ext>
                  </a:extLst>
                </p:cNvPr>
                <p:cNvPicPr/>
                <p:nvPr/>
              </p:nvPicPr>
              <p:blipFill>
                <a:blip r:embed="rId49"/>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71" name="Ink 170">
                  <a:extLst>
                    <a:ext uri="{FF2B5EF4-FFF2-40B4-BE49-F238E27FC236}">
                      <a16:creationId xmlns:a16="http://schemas.microsoft.com/office/drawing/2014/main" id="{C747020C-E421-EC43-961B-8CF5C842234D}"/>
                    </a:ext>
                  </a:extLst>
                </p14:cNvPr>
                <p14:cNvContentPartPr/>
                <p14:nvPr/>
              </p14:nvContentPartPr>
              <p14:xfrm>
                <a:off x="4728005" y="3786895"/>
                <a:ext cx="133920" cy="279000"/>
              </p14:xfrm>
            </p:contentPart>
          </mc:Choice>
          <mc:Fallback>
            <p:pic>
              <p:nvPicPr>
                <p:cNvPr id="171" name="Ink 170">
                  <a:extLst>
                    <a:ext uri="{FF2B5EF4-FFF2-40B4-BE49-F238E27FC236}">
                      <a16:creationId xmlns:a16="http://schemas.microsoft.com/office/drawing/2014/main" id="{C747020C-E421-EC43-961B-8CF5C842234D}"/>
                    </a:ext>
                  </a:extLst>
                </p:cNvPr>
                <p:cNvPicPr/>
                <p:nvPr/>
              </p:nvPicPr>
              <p:blipFill>
                <a:blip r:embed="rId51"/>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2" name="Ink 171">
                  <a:extLst>
                    <a:ext uri="{FF2B5EF4-FFF2-40B4-BE49-F238E27FC236}">
                      <a16:creationId xmlns:a16="http://schemas.microsoft.com/office/drawing/2014/main" id="{0FA14D2C-3B51-1642-9D84-F6128D908199}"/>
                    </a:ext>
                  </a:extLst>
                </p14:cNvPr>
                <p14:cNvContentPartPr/>
                <p14:nvPr/>
              </p14:nvContentPartPr>
              <p14:xfrm>
                <a:off x="4792805" y="3934855"/>
                <a:ext cx="79560" cy="169920"/>
              </p14:xfrm>
            </p:contentPart>
          </mc:Choice>
          <mc:Fallback>
            <p:pic>
              <p:nvPicPr>
                <p:cNvPr id="172" name="Ink 171">
                  <a:extLst>
                    <a:ext uri="{FF2B5EF4-FFF2-40B4-BE49-F238E27FC236}">
                      <a16:creationId xmlns:a16="http://schemas.microsoft.com/office/drawing/2014/main" id="{0FA14D2C-3B51-1642-9D84-F6128D908199}"/>
                    </a:ext>
                  </a:extLst>
                </p:cNvPr>
                <p:cNvPicPr/>
                <p:nvPr/>
              </p:nvPicPr>
              <p:blipFill>
                <a:blip r:embed="rId53"/>
                <a:stretch>
                  <a:fillRect/>
                </a:stretch>
              </p:blipFill>
              <p:spPr>
                <a:xfrm>
                  <a:off x="4785245" y="3927295"/>
                  <a:ext cx="94680" cy="18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173" name="Ink 172">
                <a:extLst>
                  <a:ext uri="{FF2B5EF4-FFF2-40B4-BE49-F238E27FC236}">
                    <a16:creationId xmlns:a16="http://schemas.microsoft.com/office/drawing/2014/main" id="{163BFBB9-8E7B-5F47-8A6F-75AD0F9F015C}"/>
                  </a:ext>
                </a:extLst>
              </p14:cNvPr>
              <p14:cNvContentPartPr/>
              <p14:nvPr/>
            </p14:nvContentPartPr>
            <p14:xfrm>
              <a:off x="7816270" y="4900311"/>
              <a:ext cx="167760" cy="205200"/>
            </p14:xfrm>
          </p:contentPart>
        </mc:Choice>
        <mc:Fallback>
          <p:pic>
            <p:nvPicPr>
              <p:cNvPr id="173" name="Ink 172">
                <a:extLst>
                  <a:ext uri="{FF2B5EF4-FFF2-40B4-BE49-F238E27FC236}">
                    <a16:creationId xmlns:a16="http://schemas.microsoft.com/office/drawing/2014/main" id="{163BFBB9-8E7B-5F47-8A6F-75AD0F9F015C}"/>
                  </a:ext>
                </a:extLst>
              </p:cNvPr>
              <p:cNvPicPr/>
              <p:nvPr/>
            </p:nvPicPr>
            <p:blipFill>
              <a:blip r:embed="rId55"/>
              <a:stretch>
                <a:fillRect/>
              </a:stretch>
            </p:blipFill>
            <p:spPr>
              <a:xfrm>
                <a:off x="7808710" y="4892751"/>
                <a:ext cx="182880" cy="220320"/>
              </a:xfrm>
              <a:prstGeom prst="rect">
                <a:avLst/>
              </a:prstGeom>
            </p:spPr>
          </p:pic>
        </mc:Fallback>
      </mc:AlternateContent>
      <p:sp>
        <p:nvSpPr>
          <p:cNvPr id="174" name="Rectangle 173">
            <a:extLst>
              <a:ext uri="{FF2B5EF4-FFF2-40B4-BE49-F238E27FC236}">
                <a16:creationId xmlns:a16="http://schemas.microsoft.com/office/drawing/2014/main" id="{00EA480B-B1CF-1B46-9E73-3AF00B006015}"/>
              </a:ext>
            </a:extLst>
          </p:cNvPr>
          <p:cNvSpPr/>
          <p:nvPr/>
        </p:nvSpPr>
        <p:spPr>
          <a:xfrm>
            <a:off x="8904926" y="4876480"/>
            <a:ext cx="182880" cy="548640"/>
          </a:xfrm>
          <a:prstGeom prst="rect">
            <a:avLst/>
          </a:prstGeom>
          <a:solidFill>
            <a:srgbClr val="008C3A">
              <a:alpha val="5000"/>
            </a:srgbClr>
          </a:solidFill>
          <a:ln w="15430">
            <a:solidFill>
              <a:srgbClr val="008C3A"/>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de-DE">
              <a:solidFill>
                <a:srgbClr val="008C3A"/>
              </a:solidFill>
            </a:endParaRPr>
          </a:p>
        </p:txBody>
      </p:sp>
      <mc:AlternateContent xmlns:mc="http://schemas.openxmlformats.org/markup-compatibility/2006">
        <mc:Choice xmlns:p14="http://schemas.microsoft.com/office/powerpoint/2010/main" Requires="p14">
          <p:contentPart p14:bwMode="auto" r:id="rId68">
            <p14:nvContentPartPr>
              <p14:cNvPr id="175" name="Ink 174">
                <a:extLst>
                  <a:ext uri="{FF2B5EF4-FFF2-40B4-BE49-F238E27FC236}">
                    <a16:creationId xmlns:a16="http://schemas.microsoft.com/office/drawing/2014/main" id="{3AC9108F-97FA-C942-B0A7-B1DEEEEA5B78}"/>
                  </a:ext>
                </a:extLst>
              </p14:cNvPr>
              <p14:cNvContentPartPr/>
              <p14:nvPr/>
            </p14:nvContentPartPr>
            <p14:xfrm>
              <a:off x="8756271" y="5097542"/>
              <a:ext cx="53576" cy="46706"/>
            </p14:xfrm>
          </p:contentPart>
        </mc:Choice>
        <mc:Fallback>
          <p:pic>
            <p:nvPicPr>
              <p:cNvPr id="175" name="Ink 174">
                <a:extLst>
                  <a:ext uri="{FF2B5EF4-FFF2-40B4-BE49-F238E27FC236}">
                    <a16:creationId xmlns:a16="http://schemas.microsoft.com/office/drawing/2014/main" id="{3AC9108F-97FA-C942-B0A7-B1DEEEEA5B78}"/>
                  </a:ext>
                </a:extLst>
              </p:cNvPr>
              <p:cNvPicPr/>
              <p:nvPr/>
            </p:nvPicPr>
            <p:blipFill>
              <a:blip r:embed="rId37"/>
              <a:stretch>
                <a:fillRect/>
              </a:stretch>
            </p:blipFill>
            <p:spPr>
              <a:xfrm>
                <a:off x="8748669" y="5089997"/>
                <a:ext cx="68780" cy="61796"/>
              </a:xfrm>
              <a:prstGeom prst="rect">
                <a:avLst/>
              </a:prstGeom>
            </p:spPr>
          </p:pic>
        </mc:Fallback>
      </mc:AlternateContent>
      <p:sp>
        <p:nvSpPr>
          <p:cNvPr id="176" name="Connettore diritto 63">
            <a:extLst>
              <a:ext uri="{FF2B5EF4-FFF2-40B4-BE49-F238E27FC236}">
                <a16:creationId xmlns:a16="http://schemas.microsoft.com/office/drawing/2014/main" id="{B14AFDCE-6D21-2E4E-B044-CBA065FC8482}"/>
              </a:ext>
            </a:extLst>
          </p:cNvPr>
          <p:cNvSpPr/>
          <p:nvPr/>
        </p:nvSpPr>
        <p:spPr>
          <a:xfrm>
            <a:off x="9245306" y="5132799"/>
            <a:ext cx="365760" cy="0"/>
          </a:xfrm>
          <a:prstGeom prst="line">
            <a:avLst/>
          </a:prstGeom>
          <a:solidFill>
            <a:srgbClr val="000000">
              <a:alpha val="5000"/>
            </a:srgbClr>
          </a:solidFill>
          <a:ln w="1543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he-IL">
              <a:solidFill>
                <a:srgbClr val="000000"/>
              </a:solidFill>
            </a:endParaRPr>
          </a:p>
        </p:txBody>
      </p:sp>
      <p:sp>
        <p:nvSpPr>
          <p:cNvPr id="177" name="Suorakulmio 46">
            <a:extLst>
              <a:ext uri="{FF2B5EF4-FFF2-40B4-BE49-F238E27FC236}">
                <a16:creationId xmlns:a16="http://schemas.microsoft.com/office/drawing/2014/main" id="{1ADECB46-DB42-AF44-A6F3-31C441A6177A}"/>
              </a:ext>
            </a:extLst>
          </p:cNvPr>
          <p:cNvSpPr/>
          <p:nvPr/>
        </p:nvSpPr>
        <p:spPr>
          <a:xfrm>
            <a:off x="9754272" y="4869928"/>
            <a:ext cx="182880" cy="548640"/>
          </a:xfrm>
          <a:prstGeom prst="rect">
            <a:avLst/>
          </a:prstGeom>
          <a:solidFill>
            <a:srgbClr val="E71224">
              <a:alpha val="5000"/>
            </a:srgbClr>
          </a:solidFill>
          <a:ln w="1543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9">
            <p14:nvContentPartPr>
              <p14:cNvPr id="178" name="Ink 177">
                <a:extLst>
                  <a:ext uri="{FF2B5EF4-FFF2-40B4-BE49-F238E27FC236}">
                    <a16:creationId xmlns:a16="http://schemas.microsoft.com/office/drawing/2014/main" id="{0883A136-2F95-3242-8F00-B56E6009BBC0}"/>
                  </a:ext>
                </a:extLst>
              </p14:cNvPr>
              <p14:cNvContentPartPr/>
              <p14:nvPr/>
            </p14:nvContentPartPr>
            <p14:xfrm>
              <a:off x="10060541" y="4749569"/>
              <a:ext cx="14760" cy="136800"/>
            </p14:xfrm>
          </p:contentPart>
        </mc:Choice>
        <mc:Fallback>
          <p:pic>
            <p:nvPicPr>
              <p:cNvPr id="178" name="Ink 177">
                <a:extLst>
                  <a:ext uri="{FF2B5EF4-FFF2-40B4-BE49-F238E27FC236}">
                    <a16:creationId xmlns:a16="http://schemas.microsoft.com/office/drawing/2014/main" id="{0883A136-2F95-3242-8F00-B56E6009BBC0}"/>
                  </a:ext>
                </a:extLst>
              </p:cNvPr>
              <p:cNvPicPr/>
              <p:nvPr/>
            </p:nvPicPr>
            <p:blipFill>
              <a:blip r:embed="rId41"/>
              <a:stretch>
                <a:fillRect/>
              </a:stretch>
            </p:blipFill>
            <p:spPr>
              <a:xfrm>
                <a:off x="10052981" y="4742009"/>
                <a:ext cx="29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79" name="Ink 178">
                <a:extLst>
                  <a:ext uri="{FF2B5EF4-FFF2-40B4-BE49-F238E27FC236}">
                    <a16:creationId xmlns:a16="http://schemas.microsoft.com/office/drawing/2014/main" id="{70AF41CC-1F35-C94E-9AF8-23AFE2F0A6FF}"/>
                  </a:ext>
                </a:extLst>
              </p14:cNvPr>
              <p14:cNvContentPartPr/>
              <p14:nvPr/>
            </p14:nvContentPartPr>
            <p14:xfrm>
              <a:off x="10054061" y="4722569"/>
              <a:ext cx="22680" cy="173520"/>
            </p14:xfrm>
          </p:contentPart>
        </mc:Choice>
        <mc:Fallback>
          <p:pic>
            <p:nvPicPr>
              <p:cNvPr id="179" name="Ink 178">
                <a:extLst>
                  <a:ext uri="{FF2B5EF4-FFF2-40B4-BE49-F238E27FC236}">
                    <a16:creationId xmlns:a16="http://schemas.microsoft.com/office/drawing/2014/main" id="{70AF41CC-1F35-C94E-9AF8-23AFE2F0A6FF}"/>
                  </a:ext>
                </a:extLst>
              </p:cNvPr>
              <p:cNvPicPr/>
              <p:nvPr/>
            </p:nvPicPr>
            <p:blipFill>
              <a:blip r:embed="rId43"/>
              <a:stretch>
                <a:fillRect/>
              </a:stretch>
            </p:blipFill>
            <p:spPr>
              <a:xfrm>
                <a:off x="10046501" y="4715009"/>
                <a:ext cx="37440" cy="188640"/>
              </a:xfrm>
              <a:prstGeom prst="rect">
                <a:avLst/>
              </a:prstGeom>
            </p:spPr>
          </p:pic>
        </mc:Fallback>
      </mc:AlternateContent>
      <p:grpSp>
        <p:nvGrpSpPr>
          <p:cNvPr id="180" name="Group 179">
            <a:extLst>
              <a:ext uri="{FF2B5EF4-FFF2-40B4-BE49-F238E27FC236}">
                <a16:creationId xmlns:a16="http://schemas.microsoft.com/office/drawing/2014/main" id="{259E420D-3A95-E14A-9F93-28BA6CAD0906}"/>
              </a:ext>
            </a:extLst>
          </p:cNvPr>
          <p:cNvGrpSpPr/>
          <p:nvPr/>
        </p:nvGrpSpPr>
        <p:grpSpPr>
          <a:xfrm>
            <a:off x="9765072" y="4876047"/>
            <a:ext cx="178560" cy="568080"/>
            <a:chOff x="4693805" y="3536695"/>
            <a:chExt cx="178560" cy="568080"/>
          </a:xfrm>
        </p:grpSpPr>
        <mc:AlternateContent xmlns:mc="http://schemas.openxmlformats.org/markup-compatibility/2006">
          <mc:Choice xmlns:p14="http://schemas.microsoft.com/office/powerpoint/2010/main" Requires="p14">
            <p:contentPart p14:bwMode="auto" r:id="rId71">
              <p14:nvContentPartPr>
                <p14:cNvPr id="181" name="Ink 180">
                  <a:extLst>
                    <a:ext uri="{FF2B5EF4-FFF2-40B4-BE49-F238E27FC236}">
                      <a16:creationId xmlns:a16="http://schemas.microsoft.com/office/drawing/2014/main" id="{61F55BAB-D6FF-6A42-8B3B-95458A78F7CE}"/>
                    </a:ext>
                  </a:extLst>
                </p14:cNvPr>
                <p14:cNvContentPartPr/>
                <p14:nvPr/>
              </p14:nvContentPartPr>
              <p14:xfrm>
                <a:off x="4693805" y="3537775"/>
                <a:ext cx="85320" cy="123840"/>
              </p14:xfrm>
            </p:contentPart>
          </mc:Choice>
          <mc:Fallback>
            <p:pic>
              <p:nvPicPr>
                <p:cNvPr id="181" name="Ink 180">
                  <a:extLst>
                    <a:ext uri="{FF2B5EF4-FFF2-40B4-BE49-F238E27FC236}">
                      <a16:creationId xmlns:a16="http://schemas.microsoft.com/office/drawing/2014/main" id="{61F55BAB-D6FF-6A42-8B3B-95458A78F7CE}"/>
                    </a:ext>
                  </a:extLst>
                </p:cNvPr>
                <p:cNvPicPr/>
                <p:nvPr/>
              </p:nvPicPr>
              <p:blipFill>
                <a:blip r:embed="rId45"/>
                <a:stretch>
                  <a:fillRect/>
                </a:stretch>
              </p:blipFill>
              <p:spPr>
                <a:xfrm>
                  <a:off x="4686245" y="3530215"/>
                  <a:ext cx="100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82" name="Ink 181">
                  <a:extLst>
                    <a:ext uri="{FF2B5EF4-FFF2-40B4-BE49-F238E27FC236}">
                      <a16:creationId xmlns:a16="http://schemas.microsoft.com/office/drawing/2014/main" id="{FAFD6993-F5F8-864D-A720-56FD390A1A50}"/>
                    </a:ext>
                  </a:extLst>
                </p14:cNvPr>
                <p14:cNvContentPartPr/>
                <p14:nvPr/>
              </p14:nvContentPartPr>
              <p14:xfrm>
                <a:off x="4711085" y="3536695"/>
                <a:ext cx="122400" cy="226440"/>
              </p14:xfrm>
            </p:contentPart>
          </mc:Choice>
          <mc:Fallback>
            <p:pic>
              <p:nvPicPr>
                <p:cNvPr id="182" name="Ink 181">
                  <a:extLst>
                    <a:ext uri="{FF2B5EF4-FFF2-40B4-BE49-F238E27FC236}">
                      <a16:creationId xmlns:a16="http://schemas.microsoft.com/office/drawing/2014/main" id="{FAFD6993-F5F8-864D-A720-56FD390A1A50}"/>
                    </a:ext>
                  </a:extLst>
                </p:cNvPr>
                <p:cNvPicPr/>
                <p:nvPr/>
              </p:nvPicPr>
              <p:blipFill>
                <a:blip r:embed="rId47"/>
                <a:stretch>
                  <a:fillRect/>
                </a:stretch>
              </p:blipFill>
              <p:spPr>
                <a:xfrm>
                  <a:off x="4703525" y="3529135"/>
                  <a:ext cx="13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83" name="Ink 182">
                  <a:extLst>
                    <a:ext uri="{FF2B5EF4-FFF2-40B4-BE49-F238E27FC236}">
                      <a16:creationId xmlns:a16="http://schemas.microsoft.com/office/drawing/2014/main" id="{0E9E9365-7006-564F-9FD1-DD01E4D2DD12}"/>
                    </a:ext>
                  </a:extLst>
                </p14:cNvPr>
                <p14:cNvContentPartPr/>
                <p14:nvPr/>
              </p14:nvContentPartPr>
              <p14:xfrm>
                <a:off x="4730165" y="3669895"/>
                <a:ext cx="126360" cy="219960"/>
              </p14:xfrm>
            </p:contentPart>
          </mc:Choice>
          <mc:Fallback>
            <p:pic>
              <p:nvPicPr>
                <p:cNvPr id="183" name="Ink 182">
                  <a:extLst>
                    <a:ext uri="{FF2B5EF4-FFF2-40B4-BE49-F238E27FC236}">
                      <a16:creationId xmlns:a16="http://schemas.microsoft.com/office/drawing/2014/main" id="{0E9E9365-7006-564F-9FD1-DD01E4D2DD12}"/>
                    </a:ext>
                  </a:extLst>
                </p:cNvPr>
                <p:cNvPicPr/>
                <p:nvPr/>
              </p:nvPicPr>
              <p:blipFill>
                <a:blip r:embed="rId49"/>
                <a:stretch>
                  <a:fillRect/>
                </a:stretch>
              </p:blipFill>
              <p:spPr>
                <a:xfrm>
                  <a:off x="4722605" y="3662335"/>
                  <a:ext cx="141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4" name="Ink 183">
                  <a:extLst>
                    <a:ext uri="{FF2B5EF4-FFF2-40B4-BE49-F238E27FC236}">
                      <a16:creationId xmlns:a16="http://schemas.microsoft.com/office/drawing/2014/main" id="{BC040675-6F1C-4C47-894F-09200ED5A872}"/>
                    </a:ext>
                  </a:extLst>
                </p14:cNvPr>
                <p14:cNvContentPartPr/>
                <p14:nvPr/>
              </p14:nvContentPartPr>
              <p14:xfrm>
                <a:off x="4728005" y="3786895"/>
                <a:ext cx="133920" cy="279000"/>
              </p14:xfrm>
            </p:contentPart>
          </mc:Choice>
          <mc:Fallback>
            <p:pic>
              <p:nvPicPr>
                <p:cNvPr id="184" name="Ink 183">
                  <a:extLst>
                    <a:ext uri="{FF2B5EF4-FFF2-40B4-BE49-F238E27FC236}">
                      <a16:creationId xmlns:a16="http://schemas.microsoft.com/office/drawing/2014/main" id="{BC040675-6F1C-4C47-894F-09200ED5A872}"/>
                    </a:ext>
                  </a:extLst>
                </p:cNvPr>
                <p:cNvPicPr/>
                <p:nvPr/>
              </p:nvPicPr>
              <p:blipFill>
                <a:blip r:embed="rId51"/>
                <a:stretch>
                  <a:fillRect/>
                </a:stretch>
              </p:blipFill>
              <p:spPr>
                <a:xfrm>
                  <a:off x="4720445" y="3779335"/>
                  <a:ext cx="1490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85" name="Ink 184">
                  <a:extLst>
                    <a:ext uri="{FF2B5EF4-FFF2-40B4-BE49-F238E27FC236}">
                      <a16:creationId xmlns:a16="http://schemas.microsoft.com/office/drawing/2014/main" id="{FE53A309-75D1-044F-8D44-2EDA37C3FEA1}"/>
                    </a:ext>
                  </a:extLst>
                </p14:cNvPr>
                <p14:cNvContentPartPr/>
                <p14:nvPr/>
              </p14:nvContentPartPr>
              <p14:xfrm>
                <a:off x="4792805" y="3934855"/>
                <a:ext cx="79560" cy="169920"/>
              </p14:xfrm>
            </p:contentPart>
          </mc:Choice>
          <mc:Fallback>
            <p:pic>
              <p:nvPicPr>
                <p:cNvPr id="185" name="Ink 184">
                  <a:extLst>
                    <a:ext uri="{FF2B5EF4-FFF2-40B4-BE49-F238E27FC236}">
                      <a16:creationId xmlns:a16="http://schemas.microsoft.com/office/drawing/2014/main" id="{FE53A309-75D1-044F-8D44-2EDA37C3FEA1}"/>
                    </a:ext>
                  </a:extLst>
                </p:cNvPr>
                <p:cNvPicPr/>
                <p:nvPr/>
              </p:nvPicPr>
              <p:blipFill>
                <a:blip r:embed="rId53"/>
                <a:stretch>
                  <a:fillRect/>
                </a:stretch>
              </p:blipFill>
              <p:spPr>
                <a:xfrm>
                  <a:off x="4785245" y="3927295"/>
                  <a:ext cx="94680" cy="18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188" name="Ink 187">
                <a:extLst>
                  <a:ext uri="{FF2B5EF4-FFF2-40B4-BE49-F238E27FC236}">
                    <a16:creationId xmlns:a16="http://schemas.microsoft.com/office/drawing/2014/main" id="{203E131A-F8D8-8546-8803-7C15F2B903F6}"/>
                  </a:ext>
                </a:extLst>
              </p14:cNvPr>
              <p14:cNvContentPartPr/>
              <p14:nvPr/>
            </p14:nvContentPartPr>
            <p14:xfrm>
              <a:off x="10131632" y="4749895"/>
              <a:ext cx="27720" cy="175320"/>
            </p14:xfrm>
          </p:contentPart>
        </mc:Choice>
        <mc:Fallback>
          <p:pic>
            <p:nvPicPr>
              <p:cNvPr id="188" name="Ink 187">
                <a:extLst>
                  <a:ext uri="{FF2B5EF4-FFF2-40B4-BE49-F238E27FC236}">
                    <a16:creationId xmlns:a16="http://schemas.microsoft.com/office/drawing/2014/main" id="{203E131A-F8D8-8546-8803-7C15F2B903F6}"/>
                  </a:ext>
                </a:extLst>
              </p:cNvPr>
              <p:cNvPicPr/>
              <p:nvPr/>
            </p:nvPicPr>
            <p:blipFill>
              <a:blip r:embed="rId77"/>
              <a:stretch>
                <a:fillRect/>
              </a:stretch>
            </p:blipFill>
            <p:spPr>
              <a:xfrm>
                <a:off x="10124072" y="4742335"/>
                <a:ext cx="42480" cy="190440"/>
              </a:xfrm>
              <a:prstGeom prst="rect">
                <a:avLst/>
              </a:prstGeom>
            </p:spPr>
          </p:pic>
        </mc:Fallback>
      </mc:AlternateContent>
      <p:grpSp>
        <p:nvGrpSpPr>
          <p:cNvPr id="212" name="Group 211">
            <a:extLst>
              <a:ext uri="{FF2B5EF4-FFF2-40B4-BE49-F238E27FC236}">
                <a16:creationId xmlns:a16="http://schemas.microsoft.com/office/drawing/2014/main" id="{3A686024-EFC0-E843-B929-BB870B98691A}"/>
              </a:ext>
            </a:extLst>
          </p:cNvPr>
          <p:cNvGrpSpPr/>
          <p:nvPr/>
        </p:nvGrpSpPr>
        <p:grpSpPr>
          <a:xfrm>
            <a:off x="6491672" y="5524615"/>
            <a:ext cx="2982240" cy="838800"/>
            <a:chOff x="6491672" y="5524615"/>
            <a:chExt cx="2982240" cy="838800"/>
          </a:xfrm>
        </p:grpSpPr>
        <mc:AlternateContent xmlns:mc="http://schemas.openxmlformats.org/markup-compatibility/2006">
          <mc:Choice xmlns:p14="http://schemas.microsoft.com/office/powerpoint/2010/main" Requires="p14">
            <p:contentPart p14:bwMode="auto" r:id="rId78">
              <p14:nvContentPartPr>
                <p14:cNvPr id="197" name="Ink 196">
                  <a:extLst>
                    <a:ext uri="{FF2B5EF4-FFF2-40B4-BE49-F238E27FC236}">
                      <a16:creationId xmlns:a16="http://schemas.microsoft.com/office/drawing/2014/main" id="{8F6BA31B-378C-124C-8651-5CC6A73139D3}"/>
                    </a:ext>
                  </a:extLst>
                </p14:cNvPr>
                <p14:cNvContentPartPr/>
                <p14:nvPr/>
              </p14:nvContentPartPr>
              <p14:xfrm>
                <a:off x="6491672" y="5675455"/>
                <a:ext cx="108360" cy="176400"/>
              </p14:xfrm>
            </p:contentPart>
          </mc:Choice>
          <mc:Fallback>
            <p:pic>
              <p:nvPicPr>
                <p:cNvPr id="197" name="Ink 196">
                  <a:extLst>
                    <a:ext uri="{FF2B5EF4-FFF2-40B4-BE49-F238E27FC236}">
                      <a16:creationId xmlns:a16="http://schemas.microsoft.com/office/drawing/2014/main" id="{8F6BA31B-378C-124C-8651-5CC6A73139D3}"/>
                    </a:ext>
                  </a:extLst>
                </p:cNvPr>
                <p:cNvPicPr/>
                <p:nvPr/>
              </p:nvPicPr>
              <p:blipFill>
                <a:blip r:embed="rId79"/>
                <a:stretch>
                  <a:fillRect/>
                </a:stretch>
              </p:blipFill>
              <p:spPr>
                <a:xfrm>
                  <a:off x="6484112" y="5667895"/>
                  <a:ext cx="1234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98" name="Ink 197">
                  <a:extLst>
                    <a:ext uri="{FF2B5EF4-FFF2-40B4-BE49-F238E27FC236}">
                      <a16:creationId xmlns:a16="http://schemas.microsoft.com/office/drawing/2014/main" id="{555F7A9F-8D08-4A4C-A84B-8FEB0FEC4050}"/>
                    </a:ext>
                  </a:extLst>
                </p14:cNvPr>
                <p14:cNvContentPartPr/>
                <p14:nvPr/>
              </p14:nvContentPartPr>
              <p14:xfrm>
                <a:off x="6617672" y="5699575"/>
                <a:ext cx="445680" cy="141120"/>
              </p14:xfrm>
            </p:contentPart>
          </mc:Choice>
          <mc:Fallback>
            <p:pic>
              <p:nvPicPr>
                <p:cNvPr id="198" name="Ink 197">
                  <a:extLst>
                    <a:ext uri="{FF2B5EF4-FFF2-40B4-BE49-F238E27FC236}">
                      <a16:creationId xmlns:a16="http://schemas.microsoft.com/office/drawing/2014/main" id="{555F7A9F-8D08-4A4C-A84B-8FEB0FEC4050}"/>
                    </a:ext>
                  </a:extLst>
                </p:cNvPr>
                <p:cNvPicPr/>
                <p:nvPr/>
              </p:nvPicPr>
              <p:blipFill>
                <a:blip r:embed="rId81"/>
                <a:stretch>
                  <a:fillRect/>
                </a:stretch>
              </p:blipFill>
              <p:spPr>
                <a:xfrm>
                  <a:off x="6610112" y="5692015"/>
                  <a:ext cx="4608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99" name="Ink 198">
                  <a:extLst>
                    <a:ext uri="{FF2B5EF4-FFF2-40B4-BE49-F238E27FC236}">
                      <a16:creationId xmlns:a16="http://schemas.microsoft.com/office/drawing/2014/main" id="{4853E35F-0E79-544A-B327-959CC78EF9C8}"/>
                    </a:ext>
                  </a:extLst>
                </p14:cNvPr>
                <p14:cNvContentPartPr/>
                <p14:nvPr/>
              </p14:nvContentPartPr>
              <p14:xfrm>
                <a:off x="7213832" y="5524615"/>
                <a:ext cx="196560" cy="399960"/>
              </p14:xfrm>
            </p:contentPart>
          </mc:Choice>
          <mc:Fallback>
            <p:pic>
              <p:nvPicPr>
                <p:cNvPr id="199" name="Ink 198">
                  <a:extLst>
                    <a:ext uri="{FF2B5EF4-FFF2-40B4-BE49-F238E27FC236}">
                      <a16:creationId xmlns:a16="http://schemas.microsoft.com/office/drawing/2014/main" id="{4853E35F-0E79-544A-B327-959CC78EF9C8}"/>
                    </a:ext>
                  </a:extLst>
                </p:cNvPr>
                <p:cNvPicPr/>
                <p:nvPr/>
              </p:nvPicPr>
              <p:blipFill>
                <a:blip r:embed="rId83"/>
                <a:stretch>
                  <a:fillRect/>
                </a:stretch>
              </p:blipFill>
              <p:spPr>
                <a:xfrm>
                  <a:off x="7206272" y="5517055"/>
                  <a:ext cx="21168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00" name="Ink 199">
                  <a:extLst>
                    <a:ext uri="{FF2B5EF4-FFF2-40B4-BE49-F238E27FC236}">
                      <a16:creationId xmlns:a16="http://schemas.microsoft.com/office/drawing/2014/main" id="{A055D278-34A2-9341-B259-DC86E4ABF997}"/>
                    </a:ext>
                  </a:extLst>
                </p14:cNvPr>
                <p14:cNvContentPartPr/>
                <p14:nvPr/>
              </p14:nvContentPartPr>
              <p14:xfrm>
                <a:off x="7180352" y="5760055"/>
                <a:ext cx="155520" cy="99000"/>
              </p14:xfrm>
            </p:contentPart>
          </mc:Choice>
          <mc:Fallback>
            <p:pic>
              <p:nvPicPr>
                <p:cNvPr id="200" name="Ink 199">
                  <a:extLst>
                    <a:ext uri="{FF2B5EF4-FFF2-40B4-BE49-F238E27FC236}">
                      <a16:creationId xmlns:a16="http://schemas.microsoft.com/office/drawing/2014/main" id="{A055D278-34A2-9341-B259-DC86E4ABF997}"/>
                    </a:ext>
                  </a:extLst>
                </p:cNvPr>
                <p:cNvPicPr/>
                <p:nvPr/>
              </p:nvPicPr>
              <p:blipFill>
                <a:blip r:embed="rId85"/>
                <a:stretch>
                  <a:fillRect/>
                </a:stretch>
              </p:blipFill>
              <p:spPr>
                <a:xfrm>
                  <a:off x="7172792" y="5752495"/>
                  <a:ext cx="1706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01" name="Ink 200">
                  <a:extLst>
                    <a:ext uri="{FF2B5EF4-FFF2-40B4-BE49-F238E27FC236}">
                      <a16:creationId xmlns:a16="http://schemas.microsoft.com/office/drawing/2014/main" id="{56182496-4796-0F46-A3D1-B9A7B6355D40}"/>
                    </a:ext>
                  </a:extLst>
                </p14:cNvPr>
                <p14:cNvContentPartPr/>
                <p14:nvPr/>
              </p14:nvContentPartPr>
              <p14:xfrm>
                <a:off x="7348112" y="5711815"/>
                <a:ext cx="720" cy="2520"/>
              </p14:xfrm>
            </p:contentPart>
          </mc:Choice>
          <mc:Fallback>
            <p:pic>
              <p:nvPicPr>
                <p:cNvPr id="201" name="Ink 200">
                  <a:extLst>
                    <a:ext uri="{FF2B5EF4-FFF2-40B4-BE49-F238E27FC236}">
                      <a16:creationId xmlns:a16="http://schemas.microsoft.com/office/drawing/2014/main" id="{56182496-4796-0F46-A3D1-B9A7B6355D40}"/>
                    </a:ext>
                  </a:extLst>
                </p:cNvPr>
                <p:cNvPicPr/>
                <p:nvPr/>
              </p:nvPicPr>
              <p:blipFill>
                <a:blip r:embed="rId87"/>
                <a:stretch>
                  <a:fillRect/>
                </a:stretch>
              </p:blipFill>
              <p:spPr>
                <a:xfrm>
                  <a:off x="7340552" y="5704615"/>
                  <a:ext cx="1584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2" name="Ink 201">
                  <a:extLst>
                    <a:ext uri="{FF2B5EF4-FFF2-40B4-BE49-F238E27FC236}">
                      <a16:creationId xmlns:a16="http://schemas.microsoft.com/office/drawing/2014/main" id="{1202A61C-BB7E-0C42-AF47-972510720FDD}"/>
                    </a:ext>
                  </a:extLst>
                </p14:cNvPr>
                <p14:cNvContentPartPr/>
                <p14:nvPr/>
              </p14:nvContentPartPr>
              <p14:xfrm>
                <a:off x="7379432" y="5674735"/>
                <a:ext cx="283680" cy="150840"/>
              </p14:xfrm>
            </p:contentPart>
          </mc:Choice>
          <mc:Fallback>
            <p:pic>
              <p:nvPicPr>
                <p:cNvPr id="202" name="Ink 201">
                  <a:extLst>
                    <a:ext uri="{FF2B5EF4-FFF2-40B4-BE49-F238E27FC236}">
                      <a16:creationId xmlns:a16="http://schemas.microsoft.com/office/drawing/2014/main" id="{1202A61C-BB7E-0C42-AF47-972510720FDD}"/>
                    </a:ext>
                  </a:extLst>
                </p:cNvPr>
                <p:cNvPicPr/>
                <p:nvPr/>
              </p:nvPicPr>
              <p:blipFill>
                <a:blip r:embed="rId89"/>
                <a:stretch>
                  <a:fillRect/>
                </a:stretch>
              </p:blipFill>
              <p:spPr>
                <a:xfrm>
                  <a:off x="7371872" y="5667535"/>
                  <a:ext cx="298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3" name="Ink 202">
                  <a:extLst>
                    <a:ext uri="{FF2B5EF4-FFF2-40B4-BE49-F238E27FC236}">
                      <a16:creationId xmlns:a16="http://schemas.microsoft.com/office/drawing/2014/main" id="{CFC7644D-6289-9544-9B75-CF1A0C60853A}"/>
                    </a:ext>
                  </a:extLst>
                </p14:cNvPr>
                <p14:cNvContentPartPr/>
                <p14:nvPr/>
              </p14:nvContentPartPr>
              <p14:xfrm>
                <a:off x="7590752" y="5703535"/>
                <a:ext cx="96120" cy="29520"/>
              </p14:xfrm>
            </p:contentPart>
          </mc:Choice>
          <mc:Fallback>
            <p:pic>
              <p:nvPicPr>
                <p:cNvPr id="203" name="Ink 202">
                  <a:extLst>
                    <a:ext uri="{FF2B5EF4-FFF2-40B4-BE49-F238E27FC236}">
                      <a16:creationId xmlns:a16="http://schemas.microsoft.com/office/drawing/2014/main" id="{CFC7644D-6289-9544-9B75-CF1A0C60853A}"/>
                    </a:ext>
                  </a:extLst>
                </p:cNvPr>
                <p:cNvPicPr/>
                <p:nvPr/>
              </p:nvPicPr>
              <p:blipFill>
                <a:blip r:embed="rId91"/>
                <a:stretch>
                  <a:fillRect/>
                </a:stretch>
              </p:blipFill>
              <p:spPr>
                <a:xfrm>
                  <a:off x="7583552" y="5695975"/>
                  <a:ext cx="1112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5" name="Ink 204">
                  <a:extLst>
                    <a:ext uri="{FF2B5EF4-FFF2-40B4-BE49-F238E27FC236}">
                      <a16:creationId xmlns:a16="http://schemas.microsoft.com/office/drawing/2014/main" id="{FB353617-CD81-0240-B006-EA82D42A473A}"/>
                    </a:ext>
                  </a:extLst>
                </p14:cNvPr>
                <p14:cNvContentPartPr/>
                <p14:nvPr/>
              </p14:nvContentPartPr>
              <p14:xfrm>
                <a:off x="8315792" y="5666095"/>
                <a:ext cx="58680" cy="184680"/>
              </p14:xfrm>
            </p:contentPart>
          </mc:Choice>
          <mc:Fallback>
            <p:pic>
              <p:nvPicPr>
                <p:cNvPr id="205" name="Ink 204">
                  <a:extLst>
                    <a:ext uri="{FF2B5EF4-FFF2-40B4-BE49-F238E27FC236}">
                      <a16:creationId xmlns:a16="http://schemas.microsoft.com/office/drawing/2014/main" id="{FB353617-CD81-0240-B006-EA82D42A473A}"/>
                    </a:ext>
                  </a:extLst>
                </p:cNvPr>
                <p:cNvPicPr/>
                <p:nvPr/>
              </p:nvPicPr>
              <p:blipFill>
                <a:blip r:embed="rId93"/>
                <a:stretch>
                  <a:fillRect/>
                </a:stretch>
              </p:blipFill>
              <p:spPr>
                <a:xfrm>
                  <a:off x="8308232" y="5658535"/>
                  <a:ext cx="738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06" name="Ink 205">
                  <a:extLst>
                    <a:ext uri="{FF2B5EF4-FFF2-40B4-BE49-F238E27FC236}">
                      <a16:creationId xmlns:a16="http://schemas.microsoft.com/office/drawing/2014/main" id="{A185E9DC-1086-3F41-9FB2-FDD8C3DC8C0D}"/>
                    </a:ext>
                  </a:extLst>
                </p14:cNvPr>
                <p14:cNvContentPartPr/>
                <p14:nvPr/>
              </p14:nvContentPartPr>
              <p14:xfrm>
                <a:off x="8269712" y="5638015"/>
                <a:ext cx="407160" cy="259920"/>
              </p14:xfrm>
            </p:contentPart>
          </mc:Choice>
          <mc:Fallback>
            <p:pic>
              <p:nvPicPr>
                <p:cNvPr id="206" name="Ink 205">
                  <a:extLst>
                    <a:ext uri="{FF2B5EF4-FFF2-40B4-BE49-F238E27FC236}">
                      <a16:creationId xmlns:a16="http://schemas.microsoft.com/office/drawing/2014/main" id="{A185E9DC-1086-3F41-9FB2-FDD8C3DC8C0D}"/>
                    </a:ext>
                  </a:extLst>
                </p:cNvPr>
                <p:cNvPicPr/>
                <p:nvPr/>
              </p:nvPicPr>
              <p:blipFill>
                <a:blip r:embed="rId95"/>
                <a:stretch>
                  <a:fillRect/>
                </a:stretch>
              </p:blipFill>
              <p:spPr>
                <a:xfrm>
                  <a:off x="8262152" y="5630455"/>
                  <a:ext cx="4222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7" name="Ink 206">
                  <a:extLst>
                    <a:ext uri="{FF2B5EF4-FFF2-40B4-BE49-F238E27FC236}">
                      <a16:creationId xmlns:a16="http://schemas.microsoft.com/office/drawing/2014/main" id="{1F12DF36-EB76-AC4D-80AA-C5938E75C1DD}"/>
                    </a:ext>
                  </a:extLst>
                </p14:cNvPr>
                <p14:cNvContentPartPr/>
                <p14:nvPr/>
              </p14:nvContentPartPr>
              <p14:xfrm>
                <a:off x="8685152" y="5779855"/>
                <a:ext cx="196200" cy="89280"/>
              </p14:xfrm>
            </p:contentPart>
          </mc:Choice>
          <mc:Fallback>
            <p:pic>
              <p:nvPicPr>
                <p:cNvPr id="207" name="Ink 206">
                  <a:extLst>
                    <a:ext uri="{FF2B5EF4-FFF2-40B4-BE49-F238E27FC236}">
                      <a16:creationId xmlns:a16="http://schemas.microsoft.com/office/drawing/2014/main" id="{1F12DF36-EB76-AC4D-80AA-C5938E75C1DD}"/>
                    </a:ext>
                  </a:extLst>
                </p:cNvPr>
                <p:cNvPicPr/>
                <p:nvPr/>
              </p:nvPicPr>
              <p:blipFill>
                <a:blip r:embed="rId97"/>
                <a:stretch>
                  <a:fillRect/>
                </a:stretch>
              </p:blipFill>
              <p:spPr>
                <a:xfrm>
                  <a:off x="8677592" y="5772295"/>
                  <a:ext cx="2113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8" name="Ink 207">
                  <a:extLst>
                    <a:ext uri="{FF2B5EF4-FFF2-40B4-BE49-F238E27FC236}">
                      <a16:creationId xmlns:a16="http://schemas.microsoft.com/office/drawing/2014/main" id="{CDBCAF83-A74C-5249-B788-FD9F5352493A}"/>
                    </a:ext>
                  </a:extLst>
                </p14:cNvPr>
                <p14:cNvContentPartPr/>
                <p14:nvPr/>
              </p14:nvContentPartPr>
              <p14:xfrm>
                <a:off x="8270792" y="5993335"/>
                <a:ext cx="721080" cy="198720"/>
              </p14:xfrm>
            </p:contentPart>
          </mc:Choice>
          <mc:Fallback>
            <p:pic>
              <p:nvPicPr>
                <p:cNvPr id="208" name="Ink 207">
                  <a:extLst>
                    <a:ext uri="{FF2B5EF4-FFF2-40B4-BE49-F238E27FC236}">
                      <a16:creationId xmlns:a16="http://schemas.microsoft.com/office/drawing/2014/main" id="{CDBCAF83-A74C-5249-B788-FD9F5352493A}"/>
                    </a:ext>
                  </a:extLst>
                </p:cNvPr>
                <p:cNvPicPr/>
                <p:nvPr/>
              </p:nvPicPr>
              <p:blipFill>
                <a:blip r:embed="rId99"/>
                <a:stretch>
                  <a:fillRect/>
                </a:stretch>
              </p:blipFill>
              <p:spPr>
                <a:xfrm>
                  <a:off x="8263232" y="5985775"/>
                  <a:ext cx="7362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9" name="Ink 208">
                  <a:extLst>
                    <a:ext uri="{FF2B5EF4-FFF2-40B4-BE49-F238E27FC236}">
                      <a16:creationId xmlns:a16="http://schemas.microsoft.com/office/drawing/2014/main" id="{2F0BDF2B-C1F2-B34C-837C-D077BB21D120}"/>
                    </a:ext>
                  </a:extLst>
                </p14:cNvPr>
                <p14:cNvContentPartPr/>
                <p14:nvPr/>
              </p14:nvContentPartPr>
              <p14:xfrm>
                <a:off x="8865512" y="6091975"/>
                <a:ext cx="145800" cy="111600"/>
              </p14:xfrm>
            </p:contentPart>
          </mc:Choice>
          <mc:Fallback>
            <p:pic>
              <p:nvPicPr>
                <p:cNvPr id="209" name="Ink 208">
                  <a:extLst>
                    <a:ext uri="{FF2B5EF4-FFF2-40B4-BE49-F238E27FC236}">
                      <a16:creationId xmlns:a16="http://schemas.microsoft.com/office/drawing/2014/main" id="{2F0BDF2B-C1F2-B34C-837C-D077BB21D120}"/>
                    </a:ext>
                  </a:extLst>
                </p:cNvPr>
                <p:cNvPicPr/>
                <p:nvPr/>
              </p:nvPicPr>
              <p:blipFill>
                <a:blip r:embed="rId101"/>
                <a:stretch>
                  <a:fillRect/>
                </a:stretch>
              </p:blipFill>
              <p:spPr>
                <a:xfrm>
                  <a:off x="8858312" y="6084415"/>
                  <a:ext cx="1609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10" name="Ink 209">
                  <a:extLst>
                    <a:ext uri="{FF2B5EF4-FFF2-40B4-BE49-F238E27FC236}">
                      <a16:creationId xmlns:a16="http://schemas.microsoft.com/office/drawing/2014/main" id="{B1A9CD48-DF60-704C-BED8-209F83C2E567}"/>
                    </a:ext>
                  </a:extLst>
                </p14:cNvPr>
                <p14:cNvContentPartPr/>
                <p14:nvPr/>
              </p14:nvContentPartPr>
              <p14:xfrm>
                <a:off x="9035072" y="6061375"/>
                <a:ext cx="3240" cy="3600"/>
              </p14:xfrm>
            </p:contentPart>
          </mc:Choice>
          <mc:Fallback>
            <p:pic>
              <p:nvPicPr>
                <p:cNvPr id="210" name="Ink 209">
                  <a:extLst>
                    <a:ext uri="{FF2B5EF4-FFF2-40B4-BE49-F238E27FC236}">
                      <a16:creationId xmlns:a16="http://schemas.microsoft.com/office/drawing/2014/main" id="{B1A9CD48-DF60-704C-BED8-209F83C2E567}"/>
                    </a:ext>
                  </a:extLst>
                </p:cNvPr>
                <p:cNvPicPr/>
                <p:nvPr/>
              </p:nvPicPr>
              <p:blipFill>
                <a:blip r:embed="rId87"/>
                <a:stretch>
                  <a:fillRect/>
                </a:stretch>
              </p:blipFill>
              <p:spPr>
                <a:xfrm>
                  <a:off x="9027512" y="6054175"/>
                  <a:ext cx="183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11" name="Ink 210">
                  <a:extLst>
                    <a:ext uri="{FF2B5EF4-FFF2-40B4-BE49-F238E27FC236}">
                      <a16:creationId xmlns:a16="http://schemas.microsoft.com/office/drawing/2014/main" id="{75047BA3-148D-9E45-A86C-5A9D9011181B}"/>
                    </a:ext>
                  </a:extLst>
                </p14:cNvPr>
                <p14:cNvContentPartPr/>
                <p14:nvPr/>
              </p14:nvContentPartPr>
              <p14:xfrm>
                <a:off x="9077552" y="5993695"/>
                <a:ext cx="396360" cy="369720"/>
              </p14:xfrm>
            </p:contentPart>
          </mc:Choice>
          <mc:Fallback>
            <p:pic>
              <p:nvPicPr>
                <p:cNvPr id="211" name="Ink 210">
                  <a:extLst>
                    <a:ext uri="{FF2B5EF4-FFF2-40B4-BE49-F238E27FC236}">
                      <a16:creationId xmlns:a16="http://schemas.microsoft.com/office/drawing/2014/main" id="{75047BA3-148D-9E45-A86C-5A9D9011181B}"/>
                    </a:ext>
                  </a:extLst>
                </p:cNvPr>
                <p:cNvPicPr/>
                <p:nvPr/>
              </p:nvPicPr>
              <p:blipFill>
                <a:blip r:embed="rId104"/>
                <a:stretch>
                  <a:fillRect/>
                </a:stretch>
              </p:blipFill>
              <p:spPr>
                <a:xfrm>
                  <a:off x="9069992" y="5986135"/>
                  <a:ext cx="411480" cy="384840"/>
                </a:xfrm>
                <a:prstGeom prst="rect">
                  <a:avLst/>
                </a:prstGeom>
              </p:spPr>
            </p:pic>
          </mc:Fallback>
        </mc:AlternateContent>
      </p:grpSp>
      <p:grpSp>
        <p:nvGrpSpPr>
          <p:cNvPr id="223" name="Group 222">
            <a:extLst>
              <a:ext uri="{FF2B5EF4-FFF2-40B4-BE49-F238E27FC236}">
                <a16:creationId xmlns:a16="http://schemas.microsoft.com/office/drawing/2014/main" id="{9A3E29FB-9572-9D42-8B0E-095E770D9283}"/>
              </a:ext>
            </a:extLst>
          </p:cNvPr>
          <p:cNvGrpSpPr/>
          <p:nvPr/>
        </p:nvGrpSpPr>
        <p:grpSpPr>
          <a:xfrm>
            <a:off x="8825912" y="2915335"/>
            <a:ext cx="349560" cy="219600"/>
            <a:chOff x="8825912" y="2915335"/>
            <a:chExt cx="349560" cy="219600"/>
          </a:xfrm>
        </p:grpSpPr>
        <mc:AlternateContent xmlns:mc="http://schemas.openxmlformats.org/markup-compatibility/2006">
          <mc:Choice xmlns:p14="http://schemas.microsoft.com/office/powerpoint/2010/main" Requires="p14">
            <p:contentPart p14:bwMode="auto" r:id="rId105">
              <p14:nvContentPartPr>
                <p14:cNvPr id="221" name="Ink 220">
                  <a:extLst>
                    <a:ext uri="{FF2B5EF4-FFF2-40B4-BE49-F238E27FC236}">
                      <a16:creationId xmlns:a16="http://schemas.microsoft.com/office/drawing/2014/main" id="{F0BACE2A-412B-7543-8B2D-1CD1594A8885}"/>
                    </a:ext>
                  </a:extLst>
                </p14:cNvPr>
                <p14:cNvContentPartPr/>
                <p14:nvPr/>
              </p14:nvContentPartPr>
              <p14:xfrm>
                <a:off x="8825912" y="2915335"/>
                <a:ext cx="349560" cy="219600"/>
              </p14:xfrm>
            </p:contentPart>
          </mc:Choice>
          <mc:Fallback>
            <p:pic>
              <p:nvPicPr>
                <p:cNvPr id="221" name="Ink 220">
                  <a:extLst>
                    <a:ext uri="{FF2B5EF4-FFF2-40B4-BE49-F238E27FC236}">
                      <a16:creationId xmlns:a16="http://schemas.microsoft.com/office/drawing/2014/main" id="{F0BACE2A-412B-7543-8B2D-1CD1594A8885}"/>
                    </a:ext>
                  </a:extLst>
                </p:cNvPr>
                <p:cNvPicPr/>
                <p:nvPr/>
              </p:nvPicPr>
              <p:blipFill>
                <a:blip r:embed="rId106"/>
                <a:stretch>
                  <a:fillRect/>
                </a:stretch>
              </p:blipFill>
              <p:spPr>
                <a:xfrm>
                  <a:off x="8810792" y="2900215"/>
                  <a:ext cx="3801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22" name="Ink 221">
                  <a:extLst>
                    <a:ext uri="{FF2B5EF4-FFF2-40B4-BE49-F238E27FC236}">
                      <a16:creationId xmlns:a16="http://schemas.microsoft.com/office/drawing/2014/main" id="{A400ECE7-3AD4-D34B-82BA-872082133137}"/>
                    </a:ext>
                  </a:extLst>
                </p14:cNvPr>
                <p14:cNvContentPartPr/>
                <p14:nvPr/>
              </p14:nvContentPartPr>
              <p14:xfrm>
                <a:off x="8831312" y="2940535"/>
                <a:ext cx="312840" cy="167040"/>
              </p14:xfrm>
            </p:contentPart>
          </mc:Choice>
          <mc:Fallback>
            <p:pic>
              <p:nvPicPr>
                <p:cNvPr id="222" name="Ink 221">
                  <a:extLst>
                    <a:ext uri="{FF2B5EF4-FFF2-40B4-BE49-F238E27FC236}">
                      <a16:creationId xmlns:a16="http://schemas.microsoft.com/office/drawing/2014/main" id="{A400ECE7-3AD4-D34B-82BA-872082133137}"/>
                    </a:ext>
                  </a:extLst>
                </p:cNvPr>
                <p:cNvPicPr/>
                <p:nvPr/>
              </p:nvPicPr>
              <p:blipFill>
                <a:blip r:embed="rId108"/>
                <a:stretch>
                  <a:fillRect/>
                </a:stretch>
              </p:blipFill>
              <p:spPr>
                <a:xfrm>
                  <a:off x="8815832" y="2925415"/>
                  <a:ext cx="343080" cy="197640"/>
                </a:xfrm>
                <a:prstGeom prst="rect">
                  <a:avLst/>
                </a:prstGeom>
              </p:spPr>
            </p:pic>
          </mc:Fallback>
        </mc:AlternateContent>
      </p:grpSp>
      <p:grpSp>
        <p:nvGrpSpPr>
          <p:cNvPr id="248" name="Group 247">
            <a:extLst>
              <a:ext uri="{FF2B5EF4-FFF2-40B4-BE49-F238E27FC236}">
                <a16:creationId xmlns:a16="http://schemas.microsoft.com/office/drawing/2014/main" id="{26FAB407-2707-B040-BBF1-8B1C957DAE90}"/>
              </a:ext>
            </a:extLst>
          </p:cNvPr>
          <p:cNvGrpSpPr/>
          <p:nvPr/>
        </p:nvGrpSpPr>
        <p:grpSpPr>
          <a:xfrm>
            <a:off x="9436472" y="2349775"/>
            <a:ext cx="2685600" cy="1173960"/>
            <a:chOff x="9436472" y="2349775"/>
            <a:chExt cx="2685600" cy="1173960"/>
          </a:xfrm>
        </p:grpSpPr>
        <mc:AlternateContent xmlns:mc="http://schemas.openxmlformats.org/markup-compatibility/2006">
          <mc:Choice xmlns:p14="http://schemas.microsoft.com/office/powerpoint/2010/main" Requires="p14">
            <p:contentPart p14:bwMode="auto" r:id="rId109">
              <p14:nvContentPartPr>
                <p14:cNvPr id="225" name="Ink 224">
                  <a:extLst>
                    <a:ext uri="{FF2B5EF4-FFF2-40B4-BE49-F238E27FC236}">
                      <a16:creationId xmlns:a16="http://schemas.microsoft.com/office/drawing/2014/main" id="{8735B229-4534-734B-836E-A6A7483BFF74}"/>
                    </a:ext>
                  </a:extLst>
                </p14:cNvPr>
                <p14:cNvContentPartPr/>
                <p14:nvPr/>
              </p14:nvContentPartPr>
              <p14:xfrm>
                <a:off x="9436472" y="2639215"/>
                <a:ext cx="126720" cy="177480"/>
              </p14:xfrm>
            </p:contentPart>
          </mc:Choice>
          <mc:Fallback>
            <p:pic>
              <p:nvPicPr>
                <p:cNvPr id="225" name="Ink 224">
                  <a:extLst>
                    <a:ext uri="{FF2B5EF4-FFF2-40B4-BE49-F238E27FC236}">
                      <a16:creationId xmlns:a16="http://schemas.microsoft.com/office/drawing/2014/main" id="{8735B229-4534-734B-836E-A6A7483BFF74}"/>
                    </a:ext>
                  </a:extLst>
                </p:cNvPr>
                <p:cNvPicPr/>
                <p:nvPr/>
              </p:nvPicPr>
              <p:blipFill>
                <a:blip r:embed="rId110"/>
                <a:stretch>
                  <a:fillRect/>
                </a:stretch>
              </p:blipFill>
              <p:spPr>
                <a:xfrm>
                  <a:off x="9428912" y="2631655"/>
                  <a:ext cx="1418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26" name="Ink 225">
                  <a:extLst>
                    <a:ext uri="{FF2B5EF4-FFF2-40B4-BE49-F238E27FC236}">
                      <a16:creationId xmlns:a16="http://schemas.microsoft.com/office/drawing/2014/main" id="{60948435-E97C-DB4B-937A-B1AF5B4EE1A2}"/>
                    </a:ext>
                  </a:extLst>
                </p14:cNvPr>
                <p14:cNvContentPartPr/>
                <p14:nvPr/>
              </p14:nvContentPartPr>
              <p14:xfrm>
                <a:off x="9603152" y="2546695"/>
                <a:ext cx="772560" cy="288720"/>
              </p14:xfrm>
            </p:contentPart>
          </mc:Choice>
          <mc:Fallback>
            <p:pic>
              <p:nvPicPr>
                <p:cNvPr id="226" name="Ink 225">
                  <a:extLst>
                    <a:ext uri="{FF2B5EF4-FFF2-40B4-BE49-F238E27FC236}">
                      <a16:creationId xmlns:a16="http://schemas.microsoft.com/office/drawing/2014/main" id="{60948435-E97C-DB4B-937A-B1AF5B4EE1A2}"/>
                    </a:ext>
                  </a:extLst>
                </p:cNvPr>
                <p:cNvPicPr/>
                <p:nvPr/>
              </p:nvPicPr>
              <p:blipFill>
                <a:blip r:embed="rId112"/>
                <a:stretch>
                  <a:fillRect/>
                </a:stretch>
              </p:blipFill>
              <p:spPr>
                <a:xfrm>
                  <a:off x="9595592" y="2539135"/>
                  <a:ext cx="7876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27" name="Ink 226">
                  <a:extLst>
                    <a:ext uri="{FF2B5EF4-FFF2-40B4-BE49-F238E27FC236}">
                      <a16:creationId xmlns:a16="http://schemas.microsoft.com/office/drawing/2014/main" id="{7B5440A3-CFF2-9149-995F-4A3ACD923060}"/>
                    </a:ext>
                  </a:extLst>
                </p14:cNvPr>
                <p14:cNvContentPartPr/>
                <p14:nvPr/>
              </p14:nvContentPartPr>
              <p14:xfrm>
                <a:off x="10527272" y="2540575"/>
                <a:ext cx="391320" cy="189720"/>
              </p14:xfrm>
            </p:contentPart>
          </mc:Choice>
          <mc:Fallback>
            <p:pic>
              <p:nvPicPr>
                <p:cNvPr id="227" name="Ink 226">
                  <a:extLst>
                    <a:ext uri="{FF2B5EF4-FFF2-40B4-BE49-F238E27FC236}">
                      <a16:creationId xmlns:a16="http://schemas.microsoft.com/office/drawing/2014/main" id="{7B5440A3-CFF2-9149-995F-4A3ACD923060}"/>
                    </a:ext>
                  </a:extLst>
                </p:cNvPr>
                <p:cNvPicPr/>
                <p:nvPr/>
              </p:nvPicPr>
              <p:blipFill>
                <a:blip r:embed="rId114"/>
                <a:stretch>
                  <a:fillRect/>
                </a:stretch>
              </p:blipFill>
              <p:spPr>
                <a:xfrm>
                  <a:off x="10519712" y="2533015"/>
                  <a:ext cx="4064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28" name="Ink 227">
                  <a:extLst>
                    <a:ext uri="{FF2B5EF4-FFF2-40B4-BE49-F238E27FC236}">
                      <a16:creationId xmlns:a16="http://schemas.microsoft.com/office/drawing/2014/main" id="{21BC1E78-266E-9F49-A8EE-645F56AD6CA2}"/>
                    </a:ext>
                  </a:extLst>
                </p14:cNvPr>
                <p14:cNvContentPartPr/>
                <p14:nvPr/>
              </p14:nvContentPartPr>
              <p14:xfrm>
                <a:off x="10785752" y="2572255"/>
                <a:ext cx="145080" cy="13320"/>
              </p14:xfrm>
            </p:contentPart>
          </mc:Choice>
          <mc:Fallback>
            <p:pic>
              <p:nvPicPr>
                <p:cNvPr id="228" name="Ink 227">
                  <a:extLst>
                    <a:ext uri="{FF2B5EF4-FFF2-40B4-BE49-F238E27FC236}">
                      <a16:creationId xmlns:a16="http://schemas.microsoft.com/office/drawing/2014/main" id="{21BC1E78-266E-9F49-A8EE-645F56AD6CA2}"/>
                    </a:ext>
                  </a:extLst>
                </p:cNvPr>
                <p:cNvPicPr/>
                <p:nvPr/>
              </p:nvPicPr>
              <p:blipFill>
                <a:blip r:embed="rId116"/>
                <a:stretch>
                  <a:fillRect/>
                </a:stretch>
              </p:blipFill>
              <p:spPr>
                <a:xfrm>
                  <a:off x="10778192" y="2564695"/>
                  <a:ext cx="1598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29" name="Ink 228">
                  <a:extLst>
                    <a:ext uri="{FF2B5EF4-FFF2-40B4-BE49-F238E27FC236}">
                      <a16:creationId xmlns:a16="http://schemas.microsoft.com/office/drawing/2014/main" id="{B933797F-80D3-9C4F-9FE4-E5291AAB83C7}"/>
                    </a:ext>
                  </a:extLst>
                </p14:cNvPr>
                <p14:cNvContentPartPr/>
                <p14:nvPr/>
              </p14:nvContentPartPr>
              <p14:xfrm>
                <a:off x="11101112" y="2349775"/>
                <a:ext cx="299520" cy="449280"/>
              </p14:xfrm>
            </p:contentPart>
          </mc:Choice>
          <mc:Fallback>
            <p:pic>
              <p:nvPicPr>
                <p:cNvPr id="229" name="Ink 228">
                  <a:extLst>
                    <a:ext uri="{FF2B5EF4-FFF2-40B4-BE49-F238E27FC236}">
                      <a16:creationId xmlns:a16="http://schemas.microsoft.com/office/drawing/2014/main" id="{B933797F-80D3-9C4F-9FE4-E5291AAB83C7}"/>
                    </a:ext>
                  </a:extLst>
                </p:cNvPr>
                <p:cNvPicPr/>
                <p:nvPr/>
              </p:nvPicPr>
              <p:blipFill>
                <a:blip r:embed="rId118"/>
                <a:stretch>
                  <a:fillRect/>
                </a:stretch>
              </p:blipFill>
              <p:spPr>
                <a:xfrm>
                  <a:off x="11093552" y="2342215"/>
                  <a:ext cx="3146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31" name="Ink 230">
                  <a:extLst>
                    <a:ext uri="{FF2B5EF4-FFF2-40B4-BE49-F238E27FC236}">
                      <a16:creationId xmlns:a16="http://schemas.microsoft.com/office/drawing/2014/main" id="{EDE53AE9-3E31-6A4E-ACAE-E8C965990097}"/>
                    </a:ext>
                  </a:extLst>
                </p14:cNvPr>
                <p14:cNvContentPartPr/>
                <p14:nvPr/>
              </p14:nvContentPartPr>
              <p14:xfrm>
                <a:off x="9720872" y="2858455"/>
                <a:ext cx="457920" cy="228240"/>
              </p14:xfrm>
            </p:contentPart>
          </mc:Choice>
          <mc:Fallback>
            <p:pic>
              <p:nvPicPr>
                <p:cNvPr id="231" name="Ink 230">
                  <a:extLst>
                    <a:ext uri="{FF2B5EF4-FFF2-40B4-BE49-F238E27FC236}">
                      <a16:creationId xmlns:a16="http://schemas.microsoft.com/office/drawing/2014/main" id="{EDE53AE9-3E31-6A4E-ACAE-E8C965990097}"/>
                    </a:ext>
                  </a:extLst>
                </p:cNvPr>
                <p:cNvPicPr/>
                <p:nvPr/>
              </p:nvPicPr>
              <p:blipFill>
                <a:blip r:embed="rId120"/>
                <a:stretch>
                  <a:fillRect/>
                </a:stretch>
              </p:blipFill>
              <p:spPr>
                <a:xfrm>
                  <a:off x="9713312" y="2850895"/>
                  <a:ext cx="4730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32" name="Ink 231">
                  <a:extLst>
                    <a:ext uri="{FF2B5EF4-FFF2-40B4-BE49-F238E27FC236}">
                      <a16:creationId xmlns:a16="http://schemas.microsoft.com/office/drawing/2014/main" id="{175D525A-A0DC-344C-B490-DEB7488F50FC}"/>
                    </a:ext>
                  </a:extLst>
                </p14:cNvPr>
                <p14:cNvContentPartPr/>
                <p14:nvPr/>
              </p14:nvContentPartPr>
              <p14:xfrm>
                <a:off x="10108952" y="2869255"/>
                <a:ext cx="561600" cy="144360"/>
              </p14:xfrm>
            </p:contentPart>
          </mc:Choice>
          <mc:Fallback>
            <p:pic>
              <p:nvPicPr>
                <p:cNvPr id="232" name="Ink 231">
                  <a:extLst>
                    <a:ext uri="{FF2B5EF4-FFF2-40B4-BE49-F238E27FC236}">
                      <a16:creationId xmlns:a16="http://schemas.microsoft.com/office/drawing/2014/main" id="{175D525A-A0DC-344C-B490-DEB7488F50FC}"/>
                    </a:ext>
                  </a:extLst>
                </p:cNvPr>
                <p:cNvPicPr/>
                <p:nvPr/>
              </p:nvPicPr>
              <p:blipFill>
                <a:blip r:embed="rId122"/>
                <a:stretch>
                  <a:fillRect/>
                </a:stretch>
              </p:blipFill>
              <p:spPr>
                <a:xfrm>
                  <a:off x="10101392" y="2861695"/>
                  <a:ext cx="576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33" name="Ink 232">
                  <a:extLst>
                    <a:ext uri="{FF2B5EF4-FFF2-40B4-BE49-F238E27FC236}">
                      <a16:creationId xmlns:a16="http://schemas.microsoft.com/office/drawing/2014/main" id="{2EE9E770-93C3-BB48-A01A-F8FBA990959C}"/>
                    </a:ext>
                  </a:extLst>
                </p14:cNvPr>
                <p14:cNvContentPartPr/>
                <p14:nvPr/>
              </p14:nvContentPartPr>
              <p14:xfrm>
                <a:off x="10885112" y="2738935"/>
                <a:ext cx="267120" cy="315360"/>
              </p14:xfrm>
            </p:contentPart>
          </mc:Choice>
          <mc:Fallback>
            <p:pic>
              <p:nvPicPr>
                <p:cNvPr id="233" name="Ink 232">
                  <a:extLst>
                    <a:ext uri="{FF2B5EF4-FFF2-40B4-BE49-F238E27FC236}">
                      <a16:creationId xmlns:a16="http://schemas.microsoft.com/office/drawing/2014/main" id="{2EE9E770-93C3-BB48-A01A-F8FBA990959C}"/>
                    </a:ext>
                  </a:extLst>
                </p:cNvPr>
                <p:cNvPicPr/>
                <p:nvPr/>
              </p:nvPicPr>
              <p:blipFill>
                <a:blip r:embed="rId124"/>
                <a:stretch>
                  <a:fillRect/>
                </a:stretch>
              </p:blipFill>
              <p:spPr>
                <a:xfrm>
                  <a:off x="10877552" y="2731375"/>
                  <a:ext cx="2822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34" name="Ink 233">
                  <a:extLst>
                    <a:ext uri="{FF2B5EF4-FFF2-40B4-BE49-F238E27FC236}">
                      <a16:creationId xmlns:a16="http://schemas.microsoft.com/office/drawing/2014/main" id="{227A4213-369C-7344-9DFC-E91942589D02}"/>
                    </a:ext>
                  </a:extLst>
                </p14:cNvPr>
                <p14:cNvContentPartPr/>
                <p14:nvPr/>
              </p14:nvContentPartPr>
              <p14:xfrm>
                <a:off x="11185712" y="2898775"/>
                <a:ext cx="252000" cy="115560"/>
              </p14:xfrm>
            </p:contentPart>
          </mc:Choice>
          <mc:Fallback>
            <p:pic>
              <p:nvPicPr>
                <p:cNvPr id="234" name="Ink 233">
                  <a:extLst>
                    <a:ext uri="{FF2B5EF4-FFF2-40B4-BE49-F238E27FC236}">
                      <a16:creationId xmlns:a16="http://schemas.microsoft.com/office/drawing/2014/main" id="{227A4213-369C-7344-9DFC-E91942589D02}"/>
                    </a:ext>
                  </a:extLst>
                </p:cNvPr>
                <p:cNvPicPr/>
                <p:nvPr/>
              </p:nvPicPr>
              <p:blipFill>
                <a:blip r:embed="rId126"/>
                <a:stretch>
                  <a:fillRect/>
                </a:stretch>
              </p:blipFill>
              <p:spPr>
                <a:xfrm>
                  <a:off x="11178152" y="2891215"/>
                  <a:ext cx="2671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36" name="Ink 235">
                  <a:extLst>
                    <a:ext uri="{FF2B5EF4-FFF2-40B4-BE49-F238E27FC236}">
                      <a16:creationId xmlns:a16="http://schemas.microsoft.com/office/drawing/2014/main" id="{90AEB75F-715F-2A4F-9EEC-323C35ADA530}"/>
                    </a:ext>
                  </a:extLst>
                </p14:cNvPr>
                <p14:cNvContentPartPr/>
                <p14:nvPr/>
              </p14:nvContentPartPr>
              <p14:xfrm>
                <a:off x="10757312" y="3192175"/>
                <a:ext cx="382320" cy="112320"/>
              </p14:xfrm>
            </p:contentPart>
          </mc:Choice>
          <mc:Fallback>
            <p:pic>
              <p:nvPicPr>
                <p:cNvPr id="236" name="Ink 235">
                  <a:extLst>
                    <a:ext uri="{FF2B5EF4-FFF2-40B4-BE49-F238E27FC236}">
                      <a16:creationId xmlns:a16="http://schemas.microsoft.com/office/drawing/2014/main" id="{90AEB75F-715F-2A4F-9EEC-323C35ADA530}"/>
                    </a:ext>
                  </a:extLst>
                </p:cNvPr>
                <p:cNvPicPr/>
                <p:nvPr/>
              </p:nvPicPr>
              <p:blipFill>
                <a:blip r:embed="rId128"/>
                <a:stretch>
                  <a:fillRect/>
                </a:stretch>
              </p:blipFill>
              <p:spPr>
                <a:xfrm>
                  <a:off x="10749752" y="3184615"/>
                  <a:ext cx="3974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37" name="Ink 236">
                  <a:extLst>
                    <a:ext uri="{FF2B5EF4-FFF2-40B4-BE49-F238E27FC236}">
                      <a16:creationId xmlns:a16="http://schemas.microsoft.com/office/drawing/2014/main" id="{CB2CD996-1C7F-D545-BC07-7F476DA92EBD}"/>
                    </a:ext>
                  </a:extLst>
                </p14:cNvPr>
                <p14:cNvContentPartPr/>
                <p14:nvPr/>
              </p14:nvContentPartPr>
              <p14:xfrm>
                <a:off x="11111192" y="3157615"/>
                <a:ext cx="14040" cy="22680"/>
              </p14:xfrm>
            </p:contentPart>
          </mc:Choice>
          <mc:Fallback>
            <p:pic>
              <p:nvPicPr>
                <p:cNvPr id="237" name="Ink 236">
                  <a:extLst>
                    <a:ext uri="{FF2B5EF4-FFF2-40B4-BE49-F238E27FC236}">
                      <a16:creationId xmlns:a16="http://schemas.microsoft.com/office/drawing/2014/main" id="{CB2CD996-1C7F-D545-BC07-7F476DA92EBD}"/>
                    </a:ext>
                  </a:extLst>
                </p:cNvPr>
                <p:cNvPicPr/>
                <p:nvPr/>
              </p:nvPicPr>
              <p:blipFill>
                <a:blip r:embed="rId130"/>
                <a:stretch>
                  <a:fillRect/>
                </a:stretch>
              </p:blipFill>
              <p:spPr>
                <a:xfrm>
                  <a:off x="11103632" y="3150055"/>
                  <a:ext cx="291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38" name="Ink 237">
                  <a:extLst>
                    <a:ext uri="{FF2B5EF4-FFF2-40B4-BE49-F238E27FC236}">
                      <a16:creationId xmlns:a16="http://schemas.microsoft.com/office/drawing/2014/main" id="{B3DF200E-0CA4-9E4D-B45C-8851B3F6F48F}"/>
                    </a:ext>
                  </a:extLst>
                </p14:cNvPr>
                <p14:cNvContentPartPr/>
                <p14:nvPr/>
              </p14:nvContentPartPr>
              <p14:xfrm>
                <a:off x="11161592" y="3065455"/>
                <a:ext cx="292320" cy="392400"/>
              </p14:xfrm>
            </p:contentPart>
          </mc:Choice>
          <mc:Fallback>
            <p:pic>
              <p:nvPicPr>
                <p:cNvPr id="238" name="Ink 237">
                  <a:extLst>
                    <a:ext uri="{FF2B5EF4-FFF2-40B4-BE49-F238E27FC236}">
                      <a16:creationId xmlns:a16="http://schemas.microsoft.com/office/drawing/2014/main" id="{B3DF200E-0CA4-9E4D-B45C-8851B3F6F48F}"/>
                    </a:ext>
                  </a:extLst>
                </p:cNvPr>
                <p:cNvPicPr/>
                <p:nvPr/>
              </p:nvPicPr>
              <p:blipFill>
                <a:blip r:embed="rId132"/>
                <a:stretch>
                  <a:fillRect/>
                </a:stretch>
              </p:blipFill>
              <p:spPr>
                <a:xfrm>
                  <a:off x="11154032" y="3057895"/>
                  <a:ext cx="3074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39" name="Ink 238">
                  <a:extLst>
                    <a:ext uri="{FF2B5EF4-FFF2-40B4-BE49-F238E27FC236}">
                      <a16:creationId xmlns:a16="http://schemas.microsoft.com/office/drawing/2014/main" id="{53CD4B96-5D9B-2242-AAED-86044568684E}"/>
                    </a:ext>
                  </a:extLst>
                </p14:cNvPr>
                <p14:cNvContentPartPr/>
                <p14:nvPr/>
              </p14:nvContentPartPr>
              <p14:xfrm>
                <a:off x="11473352" y="3069415"/>
                <a:ext cx="87840" cy="169920"/>
              </p14:xfrm>
            </p:contentPart>
          </mc:Choice>
          <mc:Fallback>
            <p:pic>
              <p:nvPicPr>
                <p:cNvPr id="239" name="Ink 238">
                  <a:extLst>
                    <a:ext uri="{FF2B5EF4-FFF2-40B4-BE49-F238E27FC236}">
                      <a16:creationId xmlns:a16="http://schemas.microsoft.com/office/drawing/2014/main" id="{53CD4B96-5D9B-2242-AAED-86044568684E}"/>
                    </a:ext>
                  </a:extLst>
                </p:cNvPr>
                <p:cNvPicPr/>
                <p:nvPr/>
              </p:nvPicPr>
              <p:blipFill>
                <a:blip r:embed="rId134"/>
                <a:stretch>
                  <a:fillRect/>
                </a:stretch>
              </p:blipFill>
              <p:spPr>
                <a:xfrm>
                  <a:off x="11465792" y="3061855"/>
                  <a:ext cx="1029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40" name="Ink 239">
                  <a:extLst>
                    <a:ext uri="{FF2B5EF4-FFF2-40B4-BE49-F238E27FC236}">
                      <a16:creationId xmlns:a16="http://schemas.microsoft.com/office/drawing/2014/main" id="{07E845F6-4460-FE40-8AB5-4A69E421A807}"/>
                    </a:ext>
                  </a:extLst>
                </p14:cNvPr>
                <p14:cNvContentPartPr/>
                <p14:nvPr/>
              </p14:nvContentPartPr>
              <p14:xfrm>
                <a:off x="11574152" y="3148975"/>
                <a:ext cx="81720" cy="87120"/>
              </p14:xfrm>
            </p:contentPart>
          </mc:Choice>
          <mc:Fallback>
            <p:pic>
              <p:nvPicPr>
                <p:cNvPr id="240" name="Ink 239">
                  <a:extLst>
                    <a:ext uri="{FF2B5EF4-FFF2-40B4-BE49-F238E27FC236}">
                      <a16:creationId xmlns:a16="http://schemas.microsoft.com/office/drawing/2014/main" id="{07E845F6-4460-FE40-8AB5-4A69E421A807}"/>
                    </a:ext>
                  </a:extLst>
                </p:cNvPr>
                <p:cNvPicPr/>
                <p:nvPr/>
              </p:nvPicPr>
              <p:blipFill>
                <a:blip r:embed="rId136"/>
                <a:stretch>
                  <a:fillRect/>
                </a:stretch>
              </p:blipFill>
              <p:spPr>
                <a:xfrm>
                  <a:off x="11566592" y="3141415"/>
                  <a:ext cx="968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41" name="Ink 240">
                  <a:extLst>
                    <a:ext uri="{FF2B5EF4-FFF2-40B4-BE49-F238E27FC236}">
                      <a16:creationId xmlns:a16="http://schemas.microsoft.com/office/drawing/2014/main" id="{82BE84D3-A4D7-7245-BB9A-C06954FD2E16}"/>
                    </a:ext>
                  </a:extLst>
                </p14:cNvPr>
                <p14:cNvContentPartPr/>
                <p14:nvPr/>
              </p14:nvContentPartPr>
              <p14:xfrm>
                <a:off x="11701952" y="3133855"/>
                <a:ext cx="127440" cy="81720"/>
              </p14:xfrm>
            </p:contentPart>
          </mc:Choice>
          <mc:Fallback>
            <p:pic>
              <p:nvPicPr>
                <p:cNvPr id="241" name="Ink 240">
                  <a:extLst>
                    <a:ext uri="{FF2B5EF4-FFF2-40B4-BE49-F238E27FC236}">
                      <a16:creationId xmlns:a16="http://schemas.microsoft.com/office/drawing/2014/main" id="{82BE84D3-A4D7-7245-BB9A-C06954FD2E16}"/>
                    </a:ext>
                  </a:extLst>
                </p:cNvPr>
                <p:cNvPicPr/>
                <p:nvPr/>
              </p:nvPicPr>
              <p:blipFill>
                <a:blip r:embed="rId138"/>
                <a:stretch>
                  <a:fillRect/>
                </a:stretch>
              </p:blipFill>
              <p:spPr>
                <a:xfrm>
                  <a:off x="11694392" y="3126295"/>
                  <a:ext cx="1425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42" name="Ink 241">
                  <a:extLst>
                    <a:ext uri="{FF2B5EF4-FFF2-40B4-BE49-F238E27FC236}">
                      <a16:creationId xmlns:a16="http://schemas.microsoft.com/office/drawing/2014/main" id="{2491C516-DEB0-9349-A7DF-5DB718B4FC1F}"/>
                    </a:ext>
                  </a:extLst>
                </p14:cNvPr>
                <p14:cNvContentPartPr/>
                <p14:nvPr/>
              </p14:nvContentPartPr>
              <p14:xfrm>
                <a:off x="11868272" y="3111895"/>
                <a:ext cx="101160" cy="74520"/>
              </p14:xfrm>
            </p:contentPart>
          </mc:Choice>
          <mc:Fallback>
            <p:pic>
              <p:nvPicPr>
                <p:cNvPr id="242" name="Ink 241">
                  <a:extLst>
                    <a:ext uri="{FF2B5EF4-FFF2-40B4-BE49-F238E27FC236}">
                      <a16:creationId xmlns:a16="http://schemas.microsoft.com/office/drawing/2014/main" id="{2491C516-DEB0-9349-A7DF-5DB718B4FC1F}"/>
                    </a:ext>
                  </a:extLst>
                </p:cNvPr>
                <p:cNvPicPr/>
                <p:nvPr/>
              </p:nvPicPr>
              <p:blipFill>
                <a:blip r:embed="rId140"/>
                <a:stretch>
                  <a:fillRect/>
                </a:stretch>
              </p:blipFill>
              <p:spPr>
                <a:xfrm>
                  <a:off x="11860712" y="3104335"/>
                  <a:ext cx="1162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43" name="Ink 242">
                  <a:extLst>
                    <a:ext uri="{FF2B5EF4-FFF2-40B4-BE49-F238E27FC236}">
                      <a16:creationId xmlns:a16="http://schemas.microsoft.com/office/drawing/2014/main" id="{E4039CCD-56A6-0C4A-B0A4-C6100FBD2604}"/>
                    </a:ext>
                  </a:extLst>
                </p14:cNvPr>
                <p14:cNvContentPartPr/>
                <p14:nvPr/>
              </p14:nvContentPartPr>
              <p14:xfrm>
                <a:off x="11992472" y="3197575"/>
                <a:ext cx="88920" cy="11520"/>
              </p14:xfrm>
            </p:contentPart>
          </mc:Choice>
          <mc:Fallback>
            <p:pic>
              <p:nvPicPr>
                <p:cNvPr id="243" name="Ink 242">
                  <a:extLst>
                    <a:ext uri="{FF2B5EF4-FFF2-40B4-BE49-F238E27FC236}">
                      <a16:creationId xmlns:a16="http://schemas.microsoft.com/office/drawing/2014/main" id="{E4039CCD-56A6-0C4A-B0A4-C6100FBD2604}"/>
                    </a:ext>
                  </a:extLst>
                </p:cNvPr>
                <p:cNvPicPr/>
                <p:nvPr/>
              </p:nvPicPr>
              <p:blipFill>
                <a:blip r:embed="rId142"/>
                <a:stretch>
                  <a:fillRect/>
                </a:stretch>
              </p:blipFill>
              <p:spPr>
                <a:xfrm>
                  <a:off x="11984912" y="3190015"/>
                  <a:ext cx="103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45" name="Ink 244">
                  <a:extLst>
                    <a:ext uri="{FF2B5EF4-FFF2-40B4-BE49-F238E27FC236}">
                      <a16:creationId xmlns:a16="http://schemas.microsoft.com/office/drawing/2014/main" id="{8623DB85-8944-9446-919D-ACBFB97B94F3}"/>
                    </a:ext>
                  </a:extLst>
                </p14:cNvPr>
                <p14:cNvContentPartPr/>
                <p14:nvPr/>
              </p14:nvContentPartPr>
              <p14:xfrm>
                <a:off x="11479472" y="3344815"/>
                <a:ext cx="272520" cy="178920"/>
              </p14:xfrm>
            </p:contentPart>
          </mc:Choice>
          <mc:Fallback>
            <p:pic>
              <p:nvPicPr>
                <p:cNvPr id="245" name="Ink 244">
                  <a:extLst>
                    <a:ext uri="{FF2B5EF4-FFF2-40B4-BE49-F238E27FC236}">
                      <a16:creationId xmlns:a16="http://schemas.microsoft.com/office/drawing/2014/main" id="{8623DB85-8944-9446-919D-ACBFB97B94F3}"/>
                    </a:ext>
                  </a:extLst>
                </p:cNvPr>
                <p:cNvPicPr/>
                <p:nvPr/>
              </p:nvPicPr>
              <p:blipFill>
                <a:blip r:embed="rId144"/>
                <a:stretch>
                  <a:fillRect/>
                </a:stretch>
              </p:blipFill>
              <p:spPr>
                <a:xfrm>
                  <a:off x="11471912" y="3337255"/>
                  <a:ext cx="2876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46" name="Ink 245">
                  <a:extLst>
                    <a:ext uri="{FF2B5EF4-FFF2-40B4-BE49-F238E27FC236}">
                      <a16:creationId xmlns:a16="http://schemas.microsoft.com/office/drawing/2014/main" id="{0AD1688F-0428-2247-84FA-83C5FDF90C8E}"/>
                    </a:ext>
                  </a:extLst>
                </p14:cNvPr>
                <p14:cNvContentPartPr/>
                <p14:nvPr/>
              </p14:nvContentPartPr>
              <p14:xfrm>
                <a:off x="11785832" y="3432295"/>
                <a:ext cx="137160" cy="65520"/>
              </p14:xfrm>
            </p:contentPart>
          </mc:Choice>
          <mc:Fallback>
            <p:pic>
              <p:nvPicPr>
                <p:cNvPr id="246" name="Ink 245">
                  <a:extLst>
                    <a:ext uri="{FF2B5EF4-FFF2-40B4-BE49-F238E27FC236}">
                      <a16:creationId xmlns:a16="http://schemas.microsoft.com/office/drawing/2014/main" id="{0AD1688F-0428-2247-84FA-83C5FDF90C8E}"/>
                    </a:ext>
                  </a:extLst>
                </p:cNvPr>
                <p:cNvPicPr/>
                <p:nvPr/>
              </p:nvPicPr>
              <p:blipFill>
                <a:blip r:embed="rId146"/>
                <a:stretch>
                  <a:fillRect/>
                </a:stretch>
              </p:blipFill>
              <p:spPr>
                <a:xfrm>
                  <a:off x="11778272" y="3424735"/>
                  <a:ext cx="1522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47" name="Ink 246">
                  <a:extLst>
                    <a:ext uri="{FF2B5EF4-FFF2-40B4-BE49-F238E27FC236}">
                      <a16:creationId xmlns:a16="http://schemas.microsoft.com/office/drawing/2014/main" id="{819E514F-E5FF-994D-8F6C-537D7D48E363}"/>
                    </a:ext>
                  </a:extLst>
                </p14:cNvPr>
                <p14:cNvContentPartPr/>
                <p14:nvPr/>
              </p14:nvContentPartPr>
              <p14:xfrm>
                <a:off x="11925872" y="3309535"/>
                <a:ext cx="196200" cy="184320"/>
              </p14:xfrm>
            </p:contentPart>
          </mc:Choice>
          <mc:Fallback>
            <p:pic>
              <p:nvPicPr>
                <p:cNvPr id="247" name="Ink 246">
                  <a:extLst>
                    <a:ext uri="{FF2B5EF4-FFF2-40B4-BE49-F238E27FC236}">
                      <a16:creationId xmlns:a16="http://schemas.microsoft.com/office/drawing/2014/main" id="{819E514F-E5FF-994D-8F6C-537D7D48E363}"/>
                    </a:ext>
                  </a:extLst>
                </p:cNvPr>
                <p:cNvPicPr/>
                <p:nvPr/>
              </p:nvPicPr>
              <p:blipFill>
                <a:blip r:embed="rId148"/>
                <a:stretch>
                  <a:fillRect/>
                </a:stretch>
              </p:blipFill>
              <p:spPr>
                <a:xfrm>
                  <a:off x="11918312" y="3301975"/>
                  <a:ext cx="211320" cy="199440"/>
                </a:xfrm>
                <a:prstGeom prst="rect">
                  <a:avLst/>
                </a:prstGeom>
              </p:spPr>
            </p:pic>
          </mc:Fallback>
        </mc:AlternateContent>
      </p:grpSp>
    </p:spTree>
    <p:extLst>
      <p:ext uri="{BB962C8B-B14F-4D97-AF65-F5344CB8AC3E}">
        <p14:creationId xmlns:p14="http://schemas.microsoft.com/office/powerpoint/2010/main" val="36694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4505-B13F-A849-A693-E9FC71EFD658}"/>
              </a:ext>
            </a:extLst>
          </p:cNvPr>
          <p:cNvSpPr>
            <a:spLocks noGrp="1"/>
          </p:cNvSpPr>
          <p:nvPr>
            <p:ph type="title"/>
          </p:nvPr>
        </p:nvSpPr>
        <p:spPr/>
        <p:txBody>
          <a:bodyPr/>
          <a:lstStyle/>
          <a:p>
            <a:r>
              <a:rPr lang="en-GB" dirty="0"/>
              <a:t>An Example: </a:t>
            </a:r>
            <a:r>
              <a:rPr lang="en-GB" dirty="0" err="1"/>
              <a:t>MoNet</a:t>
            </a:r>
            <a:r>
              <a:rPr lang="en-GB" dirty="0"/>
              <a:t> (Monti </a:t>
            </a:r>
            <a:r>
              <a:rPr lang="en-GB" i="1" dirty="0"/>
              <a:t>et al.</a:t>
            </a:r>
            <a:r>
              <a:rPr lang="en-GB" dirty="0"/>
              <a:t>, 2017)</a:t>
            </a:r>
          </a:p>
        </p:txBody>
      </p:sp>
      <p:sp>
        <p:nvSpPr>
          <p:cNvPr id="3" name="Content Placeholder 2">
            <a:extLst>
              <a:ext uri="{FF2B5EF4-FFF2-40B4-BE49-F238E27FC236}">
                <a16:creationId xmlns:a16="http://schemas.microsoft.com/office/drawing/2014/main" id="{903E85B7-6190-944F-84D8-3F427D32ED79}"/>
              </a:ext>
            </a:extLst>
          </p:cNvPr>
          <p:cNvSpPr>
            <a:spLocks noGrp="1"/>
          </p:cNvSpPr>
          <p:nvPr>
            <p:ph idx="1"/>
          </p:nvPr>
        </p:nvSpPr>
        <p:spPr>
          <a:xfrm>
            <a:off x="838200" y="1825625"/>
            <a:ext cx="4850423" cy="4351338"/>
          </a:xfrm>
        </p:spPr>
        <p:txBody>
          <a:bodyPr>
            <a:normAutofit/>
          </a:bodyPr>
          <a:lstStyle/>
          <a:p>
            <a:r>
              <a:rPr lang="en-GB" sz="2000" dirty="0"/>
              <a:t>Vertices within a pseudo-coordinate space.</a:t>
            </a:r>
          </a:p>
          <a:p>
            <a:r>
              <a:rPr lang="en-GB" sz="2000" dirty="0"/>
              <a:t>Weights come from normal distributions in that space.</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933F8433-3519-BC49-BC5C-2F678C72C500}"/>
                  </a:ext>
                </a:extLst>
              </p14:cNvPr>
              <p14:cNvContentPartPr/>
              <p14:nvPr/>
            </p14:nvContentPartPr>
            <p14:xfrm>
              <a:off x="1551752" y="4517695"/>
              <a:ext cx="145800" cy="156960"/>
            </p14:xfrm>
          </p:contentPart>
        </mc:Choice>
        <mc:Fallback>
          <p:pic>
            <p:nvPicPr>
              <p:cNvPr id="10" name="Ink 9">
                <a:extLst>
                  <a:ext uri="{FF2B5EF4-FFF2-40B4-BE49-F238E27FC236}">
                    <a16:creationId xmlns:a16="http://schemas.microsoft.com/office/drawing/2014/main" id="{933F8433-3519-BC49-BC5C-2F678C72C500}"/>
                  </a:ext>
                </a:extLst>
              </p:cNvPr>
              <p:cNvPicPr/>
              <p:nvPr/>
            </p:nvPicPr>
            <p:blipFill>
              <a:blip r:embed="rId3"/>
              <a:stretch>
                <a:fillRect/>
              </a:stretch>
            </p:blipFill>
            <p:spPr>
              <a:xfrm>
                <a:off x="1544192" y="4510135"/>
                <a:ext cx="1609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E4C18168-E607-364B-8528-2F241AB20828}"/>
                  </a:ext>
                </a:extLst>
              </p14:cNvPr>
              <p14:cNvContentPartPr/>
              <p14:nvPr/>
            </p14:nvContentPartPr>
            <p14:xfrm>
              <a:off x="2754872" y="4085695"/>
              <a:ext cx="210600" cy="135360"/>
            </p14:xfrm>
          </p:contentPart>
        </mc:Choice>
        <mc:Fallback>
          <p:pic>
            <p:nvPicPr>
              <p:cNvPr id="11" name="Ink 10">
                <a:extLst>
                  <a:ext uri="{FF2B5EF4-FFF2-40B4-BE49-F238E27FC236}">
                    <a16:creationId xmlns:a16="http://schemas.microsoft.com/office/drawing/2014/main" id="{E4C18168-E607-364B-8528-2F241AB20828}"/>
                  </a:ext>
                </a:extLst>
              </p:cNvPr>
              <p:cNvPicPr/>
              <p:nvPr/>
            </p:nvPicPr>
            <p:blipFill>
              <a:blip r:embed="rId5"/>
              <a:stretch>
                <a:fillRect/>
              </a:stretch>
            </p:blipFill>
            <p:spPr>
              <a:xfrm>
                <a:off x="2747312" y="4078135"/>
                <a:ext cx="2257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B06E0C35-C704-4C48-BCCA-3793E42CEF4F}"/>
                  </a:ext>
                </a:extLst>
              </p14:cNvPr>
              <p14:cNvContentPartPr/>
              <p14:nvPr/>
            </p14:nvContentPartPr>
            <p14:xfrm>
              <a:off x="3808232" y="5069935"/>
              <a:ext cx="177480" cy="176760"/>
            </p14:xfrm>
          </p:contentPart>
        </mc:Choice>
        <mc:Fallback>
          <p:pic>
            <p:nvPicPr>
              <p:cNvPr id="12" name="Ink 11">
                <a:extLst>
                  <a:ext uri="{FF2B5EF4-FFF2-40B4-BE49-F238E27FC236}">
                    <a16:creationId xmlns:a16="http://schemas.microsoft.com/office/drawing/2014/main" id="{B06E0C35-C704-4C48-BCCA-3793E42CEF4F}"/>
                  </a:ext>
                </a:extLst>
              </p:cNvPr>
              <p:cNvPicPr/>
              <p:nvPr/>
            </p:nvPicPr>
            <p:blipFill>
              <a:blip r:embed="rId7"/>
              <a:stretch>
                <a:fillRect/>
              </a:stretch>
            </p:blipFill>
            <p:spPr>
              <a:xfrm>
                <a:off x="3800672" y="5062375"/>
                <a:ext cx="1926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128F42F5-4AA2-AA42-843F-868C96F1C0B6}"/>
                  </a:ext>
                </a:extLst>
              </p14:cNvPr>
              <p14:cNvContentPartPr/>
              <p14:nvPr/>
            </p14:nvContentPartPr>
            <p14:xfrm>
              <a:off x="2438792" y="5690575"/>
              <a:ext cx="154440" cy="186480"/>
            </p14:xfrm>
          </p:contentPart>
        </mc:Choice>
        <mc:Fallback>
          <p:pic>
            <p:nvPicPr>
              <p:cNvPr id="13" name="Ink 12">
                <a:extLst>
                  <a:ext uri="{FF2B5EF4-FFF2-40B4-BE49-F238E27FC236}">
                    <a16:creationId xmlns:a16="http://schemas.microsoft.com/office/drawing/2014/main" id="{128F42F5-4AA2-AA42-843F-868C96F1C0B6}"/>
                  </a:ext>
                </a:extLst>
              </p:cNvPr>
              <p:cNvPicPr/>
              <p:nvPr/>
            </p:nvPicPr>
            <p:blipFill>
              <a:blip r:embed="rId9"/>
              <a:stretch>
                <a:fillRect/>
              </a:stretch>
            </p:blipFill>
            <p:spPr>
              <a:xfrm>
                <a:off x="2431232" y="5683015"/>
                <a:ext cx="1695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5BAB9796-39C9-BD40-B183-CCA0354E85A2}"/>
                  </a:ext>
                </a:extLst>
              </p14:cNvPr>
              <p14:cNvContentPartPr/>
              <p14:nvPr/>
            </p14:nvContentPartPr>
            <p14:xfrm>
              <a:off x="756872" y="5580415"/>
              <a:ext cx="195840" cy="177120"/>
            </p14:xfrm>
          </p:contentPart>
        </mc:Choice>
        <mc:Fallback>
          <p:pic>
            <p:nvPicPr>
              <p:cNvPr id="14" name="Ink 13">
                <a:extLst>
                  <a:ext uri="{FF2B5EF4-FFF2-40B4-BE49-F238E27FC236}">
                    <a16:creationId xmlns:a16="http://schemas.microsoft.com/office/drawing/2014/main" id="{5BAB9796-39C9-BD40-B183-CCA0354E85A2}"/>
                  </a:ext>
                </a:extLst>
              </p:cNvPr>
              <p:cNvPicPr/>
              <p:nvPr/>
            </p:nvPicPr>
            <p:blipFill>
              <a:blip r:embed="rId11"/>
              <a:stretch>
                <a:fillRect/>
              </a:stretch>
            </p:blipFill>
            <p:spPr>
              <a:xfrm>
                <a:off x="749312" y="5572855"/>
                <a:ext cx="2106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5B045BCA-8CBD-D34F-A72F-330C42866636}"/>
                  </a:ext>
                </a:extLst>
              </p14:cNvPr>
              <p14:cNvContentPartPr/>
              <p14:nvPr/>
            </p14:nvContentPartPr>
            <p14:xfrm>
              <a:off x="1748672" y="3732535"/>
              <a:ext cx="121680" cy="153720"/>
            </p14:xfrm>
          </p:contentPart>
        </mc:Choice>
        <mc:Fallback>
          <p:pic>
            <p:nvPicPr>
              <p:cNvPr id="15" name="Ink 14">
                <a:extLst>
                  <a:ext uri="{FF2B5EF4-FFF2-40B4-BE49-F238E27FC236}">
                    <a16:creationId xmlns:a16="http://schemas.microsoft.com/office/drawing/2014/main" id="{5B045BCA-8CBD-D34F-A72F-330C42866636}"/>
                  </a:ext>
                </a:extLst>
              </p:cNvPr>
              <p:cNvPicPr/>
              <p:nvPr/>
            </p:nvPicPr>
            <p:blipFill>
              <a:blip r:embed="rId13"/>
              <a:stretch>
                <a:fillRect/>
              </a:stretch>
            </p:blipFill>
            <p:spPr>
              <a:xfrm>
                <a:off x="1741112" y="3724975"/>
                <a:ext cx="1368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2EAB5B20-C2E4-EF4C-BF96-4F446B310CEA}"/>
                  </a:ext>
                </a:extLst>
              </p14:cNvPr>
              <p14:cNvContentPartPr/>
              <p14:nvPr/>
            </p14:nvContentPartPr>
            <p14:xfrm>
              <a:off x="4374152" y="4302775"/>
              <a:ext cx="132840" cy="132840"/>
            </p14:xfrm>
          </p:contentPart>
        </mc:Choice>
        <mc:Fallback>
          <p:pic>
            <p:nvPicPr>
              <p:cNvPr id="16" name="Ink 15">
                <a:extLst>
                  <a:ext uri="{FF2B5EF4-FFF2-40B4-BE49-F238E27FC236}">
                    <a16:creationId xmlns:a16="http://schemas.microsoft.com/office/drawing/2014/main" id="{2EAB5B20-C2E4-EF4C-BF96-4F446B310CEA}"/>
                  </a:ext>
                </a:extLst>
              </p:cNvPr>
              <p:cNvPicPr/>
              <p:nvPr/>
            </p:nvPicPr>
            <p:blipFill>
              <a:blip r:embed="rId15"/>
              <a:stretch>
                <a:fillRect/>
              </a:stretch>
            </p:blipFill>
            <p:spPr>
              <a:xfrm>
                <a:off x="4366592" y="4295215"/>
                <a:ext cx="1479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DBBF451E-04E1-F449-ADF1-D12EB26009B1}"/>
                  </a:ext>
                </a:extLst>
              </p14:cNvPr>
              <p14:cNvContentPartPr/>
              <p14:nvPr/>
            </p14:nvContentPartPr>
            <p14:xfrm>
              <a:off x="3512312" y="5968855"/>
              <a:ext cx="155880" cy="182160"/>
            </p14:xfrm>
          </p:contentPart>
        </mc:Choice>
        <mc:Fallback>
          <p:pic>
            <p:nvPicPr>
              <p:cNvPr id="17" name="Ink 16">
                <a:extLst>
                  <a:ext uri="{FF2B5EF4-FFF2-40B4-BE49-F238E27FC236}">
                    <a16:creationId xmlns:a16="http://schemas.microsoft.com/office/drawing/2014/main" id="{DBBF451E-04E1-F449-ADF1-D12EB26009B1}"/>
                  </a:ext>
                </a:extLst>
              </p:cNvPr>
              <p:cNvPicPr/>
              <p:nvPr/>
            </p:nvPicPr>
            <p:blipFill>
              <a:blip r:embed="rId17"/>
              <a:stretch>
                <a:fillRect/>
              </a:stretch>
            </p:blipFill>
            <p:spPr>
              <a:xfrm>
                <a:off x="3504752" y="5961295"/>
                <a:ext cx="171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A8205545-32E9-1547-9D00-AC1BAC279FE7}"/>
                  </a:ext>
                </a:extLst>
              </p14:cNvPr>
              <p14:cNvContentPartPr/>
              <p14:nvPr/>
            </p14:nvContentPartPr>
            <p14:xfrm>
              <a:off x="2630312" y="4790215"/>
              <a:ext cx="234720" cy="207360"/>
            </p14:xfrm>
          </p:contentPart>
        </mc:Choice>
        <mc:Fallback>
          <p:pic>
            <p:nvPicPr>
              <p:cNvPr id="19" name="Ink 18">
                <a:extLst>
                  <a:ext uri="{FF2B5EF4-FFF2-40B4-BE49-F238E27FC236}">
                    <a16:creationId xmlns:a16="http://schemas.microsoft.com/office/drawing/2014/main" id="{A8205545-32E9-1547-9D00-AC1BAC279FE7}"/>
                  </a:ext>
                </a:extLst>
              </p:cNvPr>
              <p:cNvPicPr/>
              <p:nvPr/>
            </p:nvPicPr>
            <p:blipFill>
              <a:blip r:embed="rId19"/>
              <a:stretch>
                <a:fillRect/>
              </a:stretch>
            </p:blipFill>
            <p:spPr>
              <a:xfrm>
                <a:off x="2623112" y="4782655"/>
                <a:ext cx="249480" cy="222480"/>
              </a:xfrm>
              <a:prstGeom prst="rect">
                <a:avLst/>
              </a:prstGeom>
            </p:spPr>
          </p:pic>
        </mc:Fallback>
      </mc:AlternateContent>
      <p:grpSp>
        <p:nvGrpSpPr>
          <p:cNvPr id="36" name="Group 35">
            <a:extLst>
              <a:ext uri="{FF2B5EF4-FFF2-40B4-BE49-F238E27FC236}">
                <a16:creationId xmlns:a16="http://schemas.microsoft.com/office/drawing/2014/main" id="{58761A4E-9A99-E74E-AB1E-D1A75B757658}"/>
              </a:ext>
            </a:extLst>
          </p:cNvPr>
          <p:cNvGrpSpPr/>
          <p:nvPr/>
        </p:nvGrpSpPr>
        <p:grpSpPr>
          <a:xfrm>
            <a:off x="856232" y="3795535"/>
            <a:ext cx="3665520" cy="2194920"/>
            <a:chOff x="856232" y="3795535"/>
            <a:chExt cx="3665520" cy="2194920"/>
          </a:xfrm>
        </p:grpSpPr>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60BC6FDE-7A9D-FA42-AE4A-167551BADFBD}"/>
                    </a:ext>
                  </a:extLst>
                </p14:cNvPr>
                <p14:cNvContentPartPr/>
                <p14:nvPr/>
              </p14:nvContentPartPr>
              <p14:xfrm>
                <a:off x="2768552" y="4203775"/>
                <a:ext cx="199080" cy="579240"/>
              </p14:xfrm>
            </p:contentPart>
          </mc:Choice>
          <mc:Fallback>
            <p:pic>
              <p:nvPicPr>
                <p:cNvPr id="20" name="Ink 19">
                  <a:extLst>
                    <a:ext uri="{FF2B5EF4-FFF2-40B4-BE49-F238E27FC236}">
                      <a16:creationId xmlns:a16="http://schemas.microsoft.com/office/drawing/2014/main" id="{60BC6FDE-7A9D-FA42-AE4A-167551BADFBD}"/>
                    </a:ext>
                  </a:extLst>
                </p:cNvPr>
                <p:cNvPicPr/>
                <p:nvPr/>
              </p:nvPicPr>
              <p:blipFill>
                <a:blip r:embed="rId21"/>
                <a:stretch>
                  <a:fillRect/>
                </a:stretch>
              </p:blipFill>
              <p:spPr>
                <a:xfrm>
                  <a:off x="2760992" y="4196215"/>
                  <a:ext cx="21420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7FEA2C86-4CC5-054B-90FC-0066A63D8D4B}"/>
                    </a:ext>
                  </a:extLst>
                </p14:cNvPr>
                <p14:cNvContentPartPr/>
                <p14:nvPr/>
              </p14:nvContentPartPr>
              <p14:xfrm>
                <a:off x="2854592" y="4931335"/>
                <a:ext cx="924120" cy="231120"/>
              </p14:xfrm>
            </p:contentPart>
          </mc:Choice>
          <mc:Fallback>
            <p:pic>
              <p:nvPicPr>
                <p:cNvPr id="21" name="Ink 20">
                  <a:extLst>
                    <a:ext uri="{FF2B5EF4-FFF2-40B4-BE49-F238E27FC236}">
                      <a16:creationId xmlns:a16="http://schemas.microsoft.com/office/drawing/2014/main" id="{7FEA2C86-4CC5-054B-90FC-0066A63D8D4B}"/>
                    </a:ext>
                  </a:extLst>
                </p:cNvPr>
                <p:cNvPicPr/>
                <p:nvPr/>
              </p:nvPicPr>
              <p:blipFill>
                <a:blip r:embed="rId23"/>
                <a:stretch>
                  <a:fillRect/>
                </a:stretch>
              </p:blipFill>
              <p:spPr>
                <a:xfrm>
                  <a:off x="2847032" y="4923775"/>
                  <a:ext cx="9392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Ink 23">
                  <a:extLst>
                    <a:ext uri="{FF2B5EF4-FFF2-40B4-BE49-F238E27FC236}">
                      <a16:creationId xmlns:a16="http://schemas.microsoft.com/office/drawing/2014/main" id="{9DDE9401-504A-674A-904E-940F9E27BE92}"/>
                    </a:ext>
                  </a:extLst>
                </p14:cNvPr>
                <p14:cNvContentPartPr/>
                <p14:nvPr/>
              </p14:nvContentPartPr>
              <p14:xfrm>
                <a:off x="2768192" y="4957255"/>
                <a:ext cx="736560" cy="1033200"/>
              </p14:xfrm>
            </p:contentPart>
          </mc:Choice>
          <mc:Fallback>
            <p:pic>
              <p:nvPicPr>
                <p:cNvPr id="24" name="Ink 23">
                  <a:extLst>
                    <a:ext uri="{FF2B5EF4-FFF2-40B4-BE49-F238E27FC236}">
                      <a16:creationId xmlns:a16="http://schemas.microsoft.com/office/drawing/2014/main" id="{9DDE9401-504A-674A-904E-940F9E27BE92}"/>
                    </a:ext>
                  </a:extLst>
                </p:cNvPr>
                <p:cNvPicPr/>
                <p:nvPr/>
              </p:nvPicPr>
              <p:blipFill>
                <a:blip r:embed="rId25"/>
                <a:stretch>
                  <a:fillRect/>
                </a:stretch>
              </p:blipFill>
              <p:spPr>
                <a:xfrm>
                  <a:off x="2760632" y="4949695"/>
                  <a:ext cx="751680" cy="1048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03A0BDAB-7796-D142-BE5B-EC479FBEB992}"/>
                    </a:ext>
                  </a:extLst>
                </p14:cNvPr>
                <p14:cNvContentPartPr/>
                <p14:nvPr/>
              </p14:nvContentPartPr>
              <p14:xfrm>
                <a:off x="2512232" y="5002975"/>
                <a:ext cx="190440" cy="724320"/>
              </p14:xfrm>
            </p:contentPart>
          </mc:Choice>
          <mc:Fallback>
            <p:pic>
              <p:nvPicPr>
                <p:cNvPr id="25" name="Ink 24">
                  <a:extLst>
                    <a:ext uri="{FF2B5EF4-FFF2-40B4-BE49-F238E27FC236}">
                      <a16:creationId xmlns:a16="http://schemas.microsoft.com/office/drawing/2014/main" id="{03A0BDAB-7796-D142-BE5B-EC479FBEB992}"/>
                    </a:ext>
                  </a:extLst>
                </p:cNvPr>
                <p:cNvPicPr/>
                <p:nvPr/>
              </p:nvPicPr>
              <p:blipFill>
                <a:blip r:embed="rId27"/>
                <a:stretch>
                  <a:fillRect/>
                </a:stretch>
              </p:blipFill>
              <p:spPr>
                <a:xfrm>
                  <a:off x="2504672" y="4995415"/>
                  <a:ext cx="20520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199F820E-D809-664E-9F37-D1F7BBFE7737}"/>
                    </a:ext>
                  </a:extLst>
                </p14:cNvPr>
                <p14:cNvContentPartPr/>
                <p14:nvPr/>
              </p14:nvContentPartPr>
              <p14:xfrm>
                <a:off x="1687832" y="4619935"/>
                <a:ext cx="953280" cy="304200"/>
              </p14:xfrm>
            </p:contentPart>
          </mc:Choice>
          <mc:Fallback>
            <p:pic>
              <p:nvPicPr>
                <p:cNvPr id="27" name="Ink 26">
                  <a:extLst>
                    <a:ext uri="{FF2B5EF4-FFF2-40B4-BE49-F238E27FC236}">
                      <a16:creationId xmlns:a16="http://schemas.microsoft.com/office/drawing/2014/main" id="{199F820E-D809-664E-9F37-D1F7BBFE7737}"/>
                    </a:ext>
                  </a:extLst>
                </p:cNvPr>
                <p:cNvPicPr/>
                <p:nvPr/>
              </p:nvPicPr>
              <p:blipFill>
                <a:blip r:embed="rId29"/>
                <a:stretch>
                  <a:fillRect/>
                </a:stretch>
              </p:blipFill>
              <p:spPr>
                <a:xfrm>
                  <a:off x="1680272" y="4612375"/>
                  <a:ext cx="9684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1FA86182-069E-FF4F-947D-B54E78331E7F}"/>
                    </a:ext>
                  </a:extLst>
                </p14:cNvPr>
                <p14:cNvContentPartPr/>
                <p14:nvPr/>
              </p14:nvContentPartPr>
              <p14:xfrm>
                <a:off x="1879352" y="3795535"/>
                <a:ext cx="838440" cy="321480"/>
              </p14:xfrm>
            </p:contentPart>
          </mc:Choice>
          <mc:Fallback>
            <p:pic>
              <p:nvPicPr>
                <p:cNvPr id="29" name="Ink 28">
                  <a:extLst>
                    <a:ext uri="{FF2B5EF4-FFF2-40B4-BE49-F238E27FC236}">
                      <a16:creationId xmlns:a16="http://schemas.microsoft.com/office/drawing/2014/main" id="{1FA86182-069E-FF4F-947D-B54E78331E7F}"/>
                    </a:ext>
                  </a:extLst>
                </p:cNvPr>
                <p:cNvPicPr/>
                <p:nvPr/>
              </p:nvPicPr>
              <p:blipFill>
                <a:blip r:embed="rId31"/>
                <a:stretch>
                  <a:fillRect/>
                </a:stretch>
              </p:blipFill>
              <p:spPr>
                <a:xfrm>
                  <a:off x="1871792" y="3787975"/>
                  <a:ext cx="8535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C42F4C2B-DD09-DC42-B2DB-632D769BDE22}"/>
                    </a:ext>
                  </a:extLst>
                </p14:cNvPr>
                <p14:cNvContentPartPr/>
                <p14:nvPr/>
              </p14:nvContentPartPr>
              <p14:xfrm>
                <a:off x="1623392" y="3909295"/>
                <a:ext cx="165600" cy="624600"/>
              </p14:xfrm>
            </p:contentPart>
          </mc:Choice>
          <mc:Fallback>
            <p:pic>
              <p:nvPicPr>
                <p:cNvPr id="30" name="Ink 29">
                  <a:extLst>
                    <a:ext uri="{FF2B5EF4-FFF2-40B4-BE49-F238E27FC236}">
                      <a16:creationId xmlns:a16="http://schemas.microsoft.com/office/drawing/2014/main" id="{C42F4C2B-DD09-DC42-B2DB-632D769BDE22}"/>
                    </a:ext>
                  </a:extLst>
                </p:cNvPr>
                <p:cNvPicPr/>
                <p:nvPr/>
              </p:nvPicPr>
              <p:blipFill>
                <a:blip r:embed="rId33"/>
                <a:stretch>
                  <a:fillRect/>
                </a:stretch>
              </p:blipFill>
              <p:spPr>
                <a:xfrm>
                  <a:off x="1615832" y="3901735"/>
                  <a:ext cx="180720" cy="639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F23E95E6-6E77-0443-8C5D-1A60FE951656}"/>
                    </a:ext>
                  </a:extLst>
                </p14:cNvPr>
                <p14:cNvContentPartPr/>
                <p14:nvPr/>
              </p14:nvContentPartPr>
              <p14:xfrm>
                <a:off x="856232" y="4664575"/>
                <a:ext cx="782280" cy="946800"/>
              </p14:xfrm>
            </p:contentPart>
          </mc:Choice>
          <mc:Fallback>
            <p:pic>
              <p:nvPicPr>
                <p:cNvPr id="32" name="Ink 31">
                  <a:extLst>
                    <a:ext uri="{FF2B5EF4-FFF2-40B4-BE49-F238E27FC236}">
                      <a16:creationId xmlns:a16="http://schemas.microsoft.com/office/drawing/2014/main" id="{F23E95E6-6E77-0443-8C5D-1A60FE951656}"/>
                    </a:ext>
                  </a:extLst>
                </p:cNvPr>
                <p:cNvPicPr/>
                <p:nvPr/>
              </p:nvPicPr>
              <p:blipFill>
                <a:blip r:embed="rId35"/>
                <a:stretch>
                  <a:fillRect/>
                </a:stretch>
              </p:blipFill>
              <p:spPr>
                <a:xfrm>
                  <a:off x="848672" y="4657015"/>
                  <a:ext cx="797400" cy="961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9684A149-9D94-7C4A-8D40-37A8ADCC5148}"/>
                    </a:ext>
                  </a:extLst>
                </p14:cNvPr>
                <p14:cNvContentPartPr/>
                <p14:nvPr/>
              </p14:nvContentPartPr>
              <p14:xfrm>
                <a:off x="3934592" y="4443175"/>
                <a:ext cx="587160" cy="678600"/>
              </p14:xfrm>
            </p:contentPart>
          </mc:Choice>
          <mc:Fallback>
            <p:pic>
              <p:nvPicPr>
                <p:cNvPr id="34" name="Ink 33">
                  <a:extLst>
                    <a:ext uri="{FF2B5EF4-FFF2-40B4-BE49-F238E27FC236}">
                      <a16:creationId xmlns:a16="http://schemas.microsoft.com/office/drawing/2014/main" id="{9684A149-9D94-7C4A-8D40-37A8ADCC5148}"/>
                    </a:ext>
                  </a:extLst>
                </p:cNvPr>
                <p:cNvPicPr/>
                <p:nvPr/>
              </p:nvPicPr>
              <p:blipFill>
                <a:blip r:embed="rId37"/>
                <a:stretch>
                  <a:fillRect/>
                </a:stretch>
              </p:blipFill>
              <p:spPr>
                <a:xfrm>
                  <a:off x="3927032" y="4435615"/>
                  <a:ext cx="60192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6C6292C8-D3CA-7046-AC3C-E0BE67C3D01F}"/>
                    </a:ext>
                  </a:extLst>
                </p14:cNvPr>
                <p14:cNvContentPartPr/>
                <p14:nvPr/>
              </p14:nvContentPartPr>
              <p14:xfrm>
                <a:off x="2990672" y="4132495"/>
                <a:ext cx="1383480" cy="250920"/>
              </p14:xfrm>
            </p:contentPart>
          </mc:Choice>
          <mc:Fallback>
            <p:pic>
              <p:nvPicPr>
                <p:cNvPr id="35" name="Ink 34">
                  <a:extLst>
                    <a:ext uri="{FF2B5EF4-FFF2-40B4-BE49-F238E27FC236}">
                      <a16:creationId xmlns:a16="http://schemas.microsoft.com/office/drawing/2014/main" id="{6C6292C8-D3CA-7046-AC3C-E0BE67C3D01F}"/>
                    </a:ext>
                  </a:extLst>
                </p:cNvPr>
                <p:cNvPicPr/>
                <p:nvPr/>
              </p:nvPicPr>
              <p:blipFill>
                <a:blip r:embed="rId39"/>
                <a:stretch>
                  <a:fillRect/>
                </a:stretch>
              </p:blipFill>
              <p:spPr>
                <a:xfrm>
                  <a:off x="2983112" y="4124935"/>
                  <a:ext cx="1398600" cy="266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41078F15-AF62-F848-83B7-529D26F91B7E}"/>
                  </a:ext>
                </a:extLst>
              </p14:cNvPr>
              <p14:cNvContentPartPr/>
              <p14:nvPr/>
            </p14:nvContentPartPr>
            <p14:xfrm>
              <a:off x="921752" y="2963215"/>
              <a:ext cx="4328280" cy="2393280"/>
            </p14:xfrm>
          </p:contentPart>
        </mc:Choice>
        <mc:Fallback>
          <p:pic>
            <p:nvPicPr>
              <p:cNvPr id="45" name="Ink 44">
                <a:extLst>
                  <a:ext uri="{FF2B5EF4-FFF2-40B4-BE49-F238E27FC236}">
                    <a16:creationId xmlns:a16="http://schemas.microsoft.com/office/drawing/2014/main" id="{41078F15-AF62-F848-83B7-529D26F91B7E}"/>
                  </a:ext>
                </a:extLst>
              </p:cNvPr>
              <p:cNvPicPr/>
              <p:nvPr/>
            </p:nvPicPr>
            <p:blipFill>
              <a:blip r:embed="rId41"/>
              <a:stretch>
                <a:fillRect/>
              </a:stretch>
            </p:blipFill>
            <p:spPr>
              <a:xfrm>
                <a:off x="914192" y="2955655"/>
                <a:ext cx="4343040" cy="2408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8DF72DE0-CA80-BB46-9F4F-A9DFB98E4A81}"/>
                  </a:ext>
                </a:extLst>
              </p14:cNvPr>
              <p14:cNvContentPartPr/>
              <p14:nvPr/>
            </p14:nvContentPartPr>
            <p14:xfrm>
              <a:off x="15632" y="4508695"/>
              <a:ext cx="5724360" cy="2112840"/>
            </p14:xfrm>
          </p:contentPart>
        </mc:Choice>
        <mc:Fallback>
          <p:pic>
            <p:nvPicPr>
              <p:cNvPr id="47" name="Ink 46">
                <a:extLst>
                  <a:ext uri="{FF2B5EF4-FFF2-40B4-BE49-F238E27FC236}">
                    <a16:creationId xmlns:a16="http://schemas.microsoft.com/office/drawing/2014/main" id="{8DF72DE0-CA80-BB46-9F4F-A9DFB98E4A81}"/>
                  </a:ext>
                </a:extLst>
              </p:cNvPr>
              <p:cNvPicPr/>
              <p:nvPr/>
            </p:nvPicPr>
            <p:blipFill>
              <a:blip r:embed="rId43"/>
              <a:stretch>
                <a:fillRect/>
              </a:stretch>
            </p:blipFill>
            <p:spPr>
              <a:xfrm>
                <a:off x="8072" y="4501135"/>
                <a:ext cx="5739480" cy="2127600"/>
              </a:xfrm>
              <a:prstGeom prst="rect">
                <a:avLst/>
              </a:prstGeom>
            </p:spPr>
          </p:pic>
        </mc:Fallback>
      </mc:AlternateContent>
      <p:grpSp>
        <p:nvGrpSpPr>
          <p:cNvPr id="58" name="Group 57">
            <a:extLst>
              <a:ext uri="{FF2B5EF4-FFF2-40B4-BE49-F238E27FC236}">
                <a16:creationId xmlns:a16="http://schemas.microsoft.com/office/drawing/2014/main" id="{EBF015ED-75C6-F445-A65D-DD3AB9506A85}"/>
              </a:ext>
            </a:extLst>
          </p:cNvPr>
          <p:cNvGrpSpPr/>
          <p:nvPr/>
        </p:nvGrpSpPr>
        <p:grpSpPr>
          <a:xfrm>
            <a:off x="1503152" y="2877535"/>
            <a:ext cx="3053880" cy="1549440"/>
            <a:chOff x="1503152" y="2877535"/>
            <a:chExt cx="3053880" cy="1549440"/>
          </a:xfrm>
        </p:grpSpPr>
        <mc:AlternateContent xmlns:mc="http://schemas.openxmlformats.org/markup-compatibility/2006">
          <mc:Choice xmlns:p14="http://schemas.microsoft.com/office/powerpoint/2010/main" Requires="p14">
            <p:contentPart p14:bwMode="auto" r:id="rId44">
              <p14:nvContentPartPr>
                <p14:cNvPr id="37" name="Ink 36">
                  <a:extLst>
                    <a:ext uri="{FF2B5EF4-FFF2-40B4-BE49-F238E27FC236}">
                      <a16:creationId xmlns:a16="http://schemas.microsoft.com/office/drawing/2014/main" id="{82B327B8-ED33-8B42-916D-5A2CB795EE2E}"/>
                    </a:ext>
                  </a:extLst>
                </p14:cNvPr>
                <p14:cNvContentPartPr/>
                <p14:nvPr/>
              </p14:nvContentPartPr>
              <p14:xfrm>
                <a:off x="2960072" y="3286855"/>
                <a:ext cx="533880" cy="275760"/>
              </p14:xfrm>
            </p:contentPart>
          </mc:Choice>
          <mc:Fallback>
            <p:pic>
              <p:nvPicPr>
                <p:cNvPr id="37" name="Ink 36">
                  <a:extLst>
                    <a:ext uri="{FF2B5EF4-FFF2-40B4-BE49-F238E27FC236}">
                      <a16:creationId xmlns:a16="http://schemas.microsoft.com/office/drawing/2014/main" id="{82B327B8-ED33-8B42-916D-5A2CB795EE2E}"/>
                    </a:ext>
                  </a:extLst>
                </p:cNvPr>
                <p:cNvPicPr/>
                <p:nvPr/>
              </p:nvPicPr>
              <p:blipFill>
                <a:blip r:embed="rId45"/>
                <a:stretch>
                  <a:fillRect/>
                </a:stretch>
              </p:blipFill>
              <p:spPr>
                <a:xfrm>
                  <a:off x="2952512" y="3279295"/>
                  <a:ext cx="5490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8" name="Ink 37">
                  <a:extLst>
                    <a:ext uri="{FF2B5EF4-FFF2-40B4-BE49-F238E27FC236}">
                      <a16:creationId xmlns:a16="http://schemas.microsoft.com/office/drawing/2014/main" id="{968BC5AB-AA57-5640-A46C-E1BE0888D9CF}"/>
                    </a:ext>
                  </a:extLst>
                </p14:cNvPr>
                <p14:cNvContentPartPr/>
                <p14:nvPr/>
              </p14:nvContentPartPr>
              <p14:xfrm>
                <a:off x="2478032" y="3020455"/>
                <a:ext cx="1487160" cy="774360"/>
              </p14:xfrm>
            </p:contentPart>
          </mc:Choice>
          <mc:Fallback>
            <p:pic>
              <p:nvPicPr>
                <p:cNvPr id="38" name="Ink 37">
                  <a:extLst>
                    <a:ext uri="{FF2B5EF4-FFF2-40B4-BE49-F238E27FC236}">
                      <a16:creationId xmlns:a16="http://schemas.microsoft.com/office/drawing/2014/main" id="{968BC5AB-AA57-5640-A46C-E1BE0888D9CF}"/>
                    </a:ext>
                  </a:extLst>
                </p:cNvPr>
                <p:cNvPicPr/>
                <p:nvPr/>
              </p:nvPicPr>
              <p:blipFill>
                <a:blip r:embed="rId47"/>
                <a:stretch>
                  <a:fillRect/>
                </a:stretch>
              </p:blipFill>
              <p:spPr>
                <a:xfrm>
                  <a:off x="2470472" y="3012895"/>
                  <a:ext cx="15022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Ink 39">
                  <a:extLst>
                    <a:ext uri="{FF2B5EF4-FFF2-40B4-BE49-F238E27FC236}">
                      <a16:creationId xmlns:a16="http://schemas.microsoft.com/office/drawing/2014/main" id="{CD174BDD-9E61-144E-BC4B-7425D4C619F9}"/>
                    </a:ext>
                  </a:extLst>
                </p14:cNvPr>
                <p14:cNvContentPartPr/>
                <p14:nvPr/>
              </p14:nvContentPartPr>
              <p14:xfrm>
                <a:off x="1887272" y="2877535"/>
                <a:ext cx="428400" cy="832320"/>
              </p14:xfrm>
            </p:contentPart>
          </mc:Choice>
          <mc:Fallback>
            <p:pic>
              <p:nvPicPr>
                <p:cNvPr id="40" name="Ink 39">
                  <a:extLst>
                    <a:ext uri="{FF2B5EF4-FFF2-40B4-BE49-F238E27FC236}">
                      <a16:creationId xmlns:a16="http://schemas.microsoft.com/office/drawing/2014/main" id="{CD174BDD-9E61-144E-BC4B-7425D4C619F9}"/>
                    </a:ext>
                  </a:extLst>
                </p:cNvPr>
                <p:cNvPicPr/>
                <p:nvPr/>
              </p:nvPicPr>
              <p:blipFill>
                <a:blip r:embed="rId49"/>
                <a:stretch>
                  <a:fillRect/>
                </a:stretch>
              </p:blipFill>
              <p:spPr>
                <a:xfrm>
                  <a:off x="1879712" y="2870335"/>
                  <a:ext cx="443160" cy="847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AF09B9DD-B4B3-FF43-AF52-10693AF489B0}"/>
                    </a:ext>
                  </a:extLst>
                </p14:cNvPr>
                <p14:cNvContentPartPr/>
                <p14:nvPr/>
              </p14:nvContentPartPr>
              <p14:xfrm>
                <a:off x="1947752" y="3073375"/>
                <a:ext cx="2609280" cy="1353600"/>
              </p14:xfrm>
            </p:contentPart>
          </mc:Choice>
          <mc:Fallback>
            <p:pic>
              <p:nvPicPr>
                <p:cNvPr id="42" name="Ink 41">
                  <a:extLst>
                    <a:ext uri="{FF2B5EF4-FFF2-40B4-BE49-F238E27FC236}">
                      <a16:creationId xmlns:a16="http://schemas.microsoft.com/office/drawing/2014/main" id="{AF09B9DD-B4B3-FF43-AF52-10693AF489B0}"/>
                    </a:ext>
                  </a:extLst>
                </p:cNvPr>
                <p:cNvPicPr/>
                <p:nvPr/>
              </p:nvPicPr>
              <p:blipFill>
                <a:blip r:embed="rId51"/>
                <a:stretch>
                  <a:fillRect/>
                </a:stretch>
              </p:blipFill>
              <p:spPr>
                <a:xfrm>
                  <a:off x="1940192" y="3065815"/>
                  <a:ext cx="2624400" cy="1368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AB32D9DC-C989-1E43-A3D7-33AD9740512D}"/>
                    </a:ext>
                  </a:extLst>
                </p14:cNvPr>
                <p14:cNvContentPartPr/>
                <p14:nvPr/>
              </p14:nvContentPartPr>
              <p14:xfrm>
                <a:off x="1503152" y="2988055"/>
                <a:ext cx="15840" cy="8280"/>
              </p14:xfrm>
            </p:contentPart>
          </mc:Choice>
          <mc:Fallback>
            <p:pic>
              <p:nvPicPr>
                <p:cNvPr id="44" name="Ink 43">
                  <a:extLst>
                    <a:ext uri="{FF2B5EF4-FFF2-40B4-BE49-F238E27FC236}">
                      <a16:creationId xmlns:a16="http://schemas.microsoft.com/office/drawing/2014/main" id="{AB32D9DC-C989-1E43-A3D7-33AD9740512D}"/>
                    </a:ext>
                  </a:extLst>
                </p:cNvPr>
                <p:cNvPicPr/>
                <p:nvPr/>
              </p:nvPicPr>
              <p:blipFill>
                <a:blip r:embed="rId53"/>
                <a:stretch>
                  <a:fillRect/>
                </a:stretch>
              </p:blipFill>
              <p:spPr>
                <a:xfrm>
                  <a:off x="1495592" y="2980495"/>
                  <a:ext cx="309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k 47">
                  <a:extLst>
                    <a:ext uri="{FF2B5EF4-FFF2-40B4-BE49-F238E27FC236}">
                      <a16:creationId xmlns:a16="http://schemas.microsoft.com/office/drawing/2014/main" id="{68165F28-3B76-D349-B384-556C4A774CEB}"/>
                    </a:ext>
                  </a:extLst>
                </p14:cNvPr>
                <p14:cNvContentPartPr/>
                <p14:nvPr/>
              </p14:nvContentPartPr>
              <p14:xfrm>
                <a:off x="3282992" y="3093535"/>
                <a:ext cx="538920" cy="295920"/>
              </p14:xfrm>
            </p:contentPart>
          </mc:Choice>
          <mc:Fallback>
            <p:pic>
              <p:nvPicPr>
                <p:cNvPr id="48" name="Ink 47">
                  <a:extLst>
                    <a:ext uri="{FF2B5EF4-FFF2-40B4-BE49-F238E27FC236}">
                      <a16:creationId xmlns:a16="http://schemas.microsoft.com/office/drawing/2014/main" id="{68165F28-3B76-D349-B384-556C4A774CEB}"/>
                    </a:ext>
                  </a:extLst>
                </p:cNvPr>
                <p:cNvPicPr/>
                <p:nvPr/>
              </p:nvPicPr>
              <p:blipFill>
                <a:blip r:embed="rId55"/>
                <a:stretch>
                  <a:fillRect/>
                </a:stretch>
              </p:blipFill>
              <p:spPr>
                <a:xfrm>
                  <a:off x="3275432" y="3085975"/>
                  <a:ext cx="5540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0" name="Ink 49">
                  <a:extLst>
                    <a:ext uri="{FF2B5EF4-FFF2-40B4-BE49-F238E27FC236}">
                      <a16:creationId xmlns:a16="http://schemas.microsoft.com/office/drawing/2014/main" id="{708B3508-6C0D-9141-9A4E-6E9A264B1CEA}"/>
                    </a:ext>
                  </a:extLst>
                </p14:cNvPr>
                <p14:cNvContentPartPr/>
                <p14:nvPr/>
              </p14:nvContentPartPr>
              <p14:xfrm>
                <a:off x="3897152" y="2951335"/>
                <a:ext cx="208800" cy="246600"/>
              </p14:xfrm>
            </p:contentPart>
          </mc:Choice>
          <mc:Fallback>
            <p:pic>
              <p:nvPicPr>
                <p:cNvPr id="50" name="Ink 49">
                  <a:extLst>
                    <a:ext uri="{FF2B5EF4-FFF2-40B4-BE49-F238E27FC236}">
                      <a16:creationId xmlns:a16="http://schemas.microsoft.com/office/drawing/2014/main" id="{708B3508-6C0D-9141-9A4E-6E9A264B1CEA}"/>
                    </a:ext>
                  </a:extLst>
                </p:cNvPr>
                <p:cNvPicPr/>
                <p:nvPr/>
              </p:nvPicPr>
              <p:blipFill>
                <a:blip r:embed="rId57"/>
                <a:stretch>
                  <a:fillRect/>
                </a:stretch>
              </p:blipFill>
              <p:spPr>
                <a:xfrm>
                  <a:off x="3889592" y="2943775"/>
                  <a:ext cx="2239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k 51">
                  <a:extLst>
                    <a:ext uri="{FF2B5EF4-FFF2-40B4-BE49-F238E27FC236}">
                      <a16:creationId xmlns:a16="http://schemas.microsoft.com/office/drawing/2014/main" id="{79DFDF43-F9F6-4C46-93F4-6E5139A848C8}"/>
                    </a:ext>
                  </a:extLst>
                </p14:cNvPr>
                <p14:cNvContentPartPr/>
                <p14:nvPr/>
              </p14:nvContentPartPr>
              <p14:xfrm>
                <a:off x="3405392" y="3487015"/>
                <a:ext cx="218160" cy="310680"/>
              </p14:xfrm>
            </p:contentPart>
          </mc:Choice>
          <mc:Fallback>
            <p:pic>
              <p:nvPicPr>
                <p:cNvPr id="52" name="Ink 51">
                  <a:extLst>
                    <a:ext uri="{FF2B5EF4-FFF2-40B4-BE49-F238E27FC236}">
                      <a16:creationId xmlns:a16="http://schemas.microsoft.com/office/drawing/2014/main" id="{79DFDF43-F9F6-4C46-93F4-6E5139A848C8}"/>
                    </a:ext>
                  </a:extLst>
                </p:cNvPr>
                <p:cNvPicPr/>
                <p:nvPr/>
              </p:nvPicPr>
              <p:blipFill>
                <a:blip r:embed="rId59"/>
                <a:stretch>
                  <a:fillRect/>
                </a:stretch>
              </p:blipFill>
              <p:spPr>
                <a:xfrm>
                  <a:off x="3397832" y="3479455"/>
                  <a:ext cx="2332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3" name="Ink 52">
                  <a:extLst>
                    <a:ext uri="{FF2B5EF4-FFF2-40B4-BE49-F238E27FC236}">
                      <a16:creationId xmlns:a16="http://schemas.microsoft.com/office/drawing/2014/main" id="{27D76722-04BD-4940-A98A-03D7A888318B}"/>
                    </a:ext>
                  </a:extLst>
                </p14:cNvPr>
                <p14:cNvContentPartPr/>
                <p14:nvPr/>
              </p14:nvContentPartPr>
              <p14:xfrm>
                <a:off x="3366872" y="3479815"/>
                <a:ext cx="119160" cy="45720"/>
              </p14:xfrm>
            </p:contentPart>
          </mc:Choice>
          <mc:Fallback>
            <p:pic>
              <p:nvPicPr>
                <p:cNvPr id="53" name="Ink 52">
                  <a:extLst>
                    <a:ext uri="{FF2B5EF4-FFF2-40B4-BE49-F238E27FC236}">
                      <a16:creationId xmlns:a16="http://schemas.microsoft.com/office/drawing/2014/main" id="{27D76722-04BD-4940-A98A-03D7A888318B}"/>
                    </a:ext>
                  </a:extLst>
                </p:cNvPr>
                <p:cNvPicPr/>
                <p:nvPr/>
              </p:nvPicPr>
              <p:blipFill>
                <a:blip r:embed="rId61"/>
                <a:stretch>
                  <a:fillRect/>
                </a:stretch>
              </p:blipFill>
              <p:spPr>
                <a:xfrm>
                  <a:off x="3359312" y="3472255"/>
                  <a:ext cx="134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5" name="Ink 54">
                  <a:extLst>
                    <a:ext uri="{FF2B5EF4-FFF2-40B4-BE49-F238E27FC236}">
                      <a16:creationId xmlns:a16="http://schemas.microsoft.com/office/drawing/2014/main" id="{8361BF86-9627-7340-9C99-EFE6ADDED886}"/>
                    </a:ext>
                  </a:extLst>
                </p14:cNvPr>
                <p14:cNvContentPartPr/>
                <p14:nvPr/>
              </p14:nvContentPartPr>
              <p14:xfrm>
                <a:off x="3546512" y="3753775"/>
                <a:ext cx="105120" cy="48600"/>
              </p14:xfrm>
            </p:contentPart>
          </mc:Choice>
          <mc:Fallback>
            <p:pic>
              <p:nvPicPr>
                <p:cNvPr id="55" name="Ink 54">
                  <a:extLst>
                    <a:ext uri="{FF2B5EF4-FFF2-40B4-BE49-F238E27FC236}">
                      <a16:creationId xmlns:a16="http://schemas.microsoft.com/office/drawing/2014/main" id="{8361BF86-9627-7340-9C99-EFE6ADDED886}"/>
                    </a:ext>
                  </a:extLst>
                </p:cNvPr>
                <p:cNvPicPr/>
                <p:nvPr/>
              </p:nvPicPr>
              <p:blipFill>
                <a:blip r:embed="rId63"/>
                <a:stretch>
                  <a:fillRect/>
                </a:stretch>
              </p:blipFill>
              <p:spPr>
                <a:xfrm>
                  <a:off x="3538952" y="3746215"/>
                  <a:ext cx="120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6" name="Ink 55">
                  <a:extLst>
                    <a:ext uri="{FF2B5EF4-FFF2-40B4-BE49-F238E27FC236}">
                      <a16:creationId xmlns:a16="http://schemas.microsoft.com/office/drawing/2014/main" id="{38D3B3BD-7832-4B45-A268-44D36FC58542}"/>
                    </a:ext>
                  </a:extLst>
                </p14:cNvPr>
                <p14:cNvContentPartPr/>
                <p14:nvPr/>
              </p14:nvContentPartPr>
              <p14:xfrm>
                <a:off x="3563072" y="3509335"/>
                <a:ext cx="115200" cy="113400"/>
              </p14:xfrm>
            </p:contentPart>
          </mc:Choice>
          <mc:Fallback>
            <p:pic>
              <p:nvPicPr>
                <p:cNvPr id="56" name="Ink 55">
                  <a:extLst>
                    <a:ext uri="{FF2B5EF4-FFF2-40B4-BE49-F238E27FC236}">
                      <a16:creationId xmlns:a16="http://schemas.microsoft.com/office/drawing/2014/main" id="{38D3B3BD-7832-4B45-A268-44D36FC58542}"/>
                    </a:ext>
                  </a:extLst>
                </p:cNvPr>
                <p:cNvPicPr/>
                <p:nvPr/>
              </p:nvPicPr>
              <p:blipFill>
                <a:blip r:embed="rId65"/>
                <a:stretch>
                  <a:fillRect/>
                </a:stretch>
              </p:blipFill>
              <p:spPr>
                <a:xfrm>
                  <a:off x="3555512" y="3501775"/>
                  <a:ext cx="1303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B6B3DAA2-E11E-C44D-83BF-23C4C3227843}"/>
                    </a:ext>
                  </a:extLst>
                </p14:cNvPr>
                <p14:cNvContentPartPr/>
                <p14:nvPr/>
              </p14:nvContentPartPr>
              <p14:xfrm>
                <a:off x="3562712" y="3493135"/>
                <a:ext cx="177480" cy="123480"/>
              </p14:xfrm>
            </p:contentPart>
          </mc:Choice>
          <mc:Fallback>
            <p:pic>
              <p:nvPicPr>
                <p:cNvPr id="57" name="Ink 56">
                  <a:extLst>
                    <a:ext uri="{FF2B5EF4-FFF2-40B4-BE49-F238E27FC236}">
                      <a16:creationId xmlns:a16="http://schemas.microsoft.com/office/drawing/2014/main" id="{B6B3DAA2-E11E-C44D-83BF-23C4C3227843}"/>
                    </a:ext>
                  </a:extLst>
                </p:cNvPr>
                <p:cNvPicPr/>
                <p:nvPr/>
              </p:nvPicPr>
              <p:blipFill>
                <a:blip r:embed="rId67"/>
                <a:stretch>
                  <a:fillRect/>
                </a:stretch>
              </p:blipFill>
              <p:spPr>
                <a:xfrm>
                  <a:off x="3555152" y="3485575"/>
                  <a:ext cx="192600" cy="138600"/>
                </a:xfrm>
                <a:prstGeom prst="rect">
                  <a:avLst/>
                </a:prstGeom>
              </p:spPr>
            </p:pic>
          </mc:Fallback>
        </mc:AlternateContent>
      </p:grpSp>
      <p:grpSp>
        <p:nvGrpSpPr>
          <p:cNvPr id="66" name="Group 65">
            <a:extLst>
              <a:ext uri="{FF2B5EF4-FFF2-40B4-BE49-F238E27FC236}">
                <a16:creationId xmlns:a16="http://schemas.microsoft.com/office/drawing/2014/main" id="{23EAAC68-46E5-9C4D-824A-DBF183534786}"/>
              </a:ext>
            </a:extLst>
          </p:cNvPr>
          <p:cNvGrpSpPr/>
          <p:nvPr/>
        </p:nvGrpSpPr>
        <p:grpSpPr>
          <a:xfrm>
            <a:off x="4361552" y="4098295"/>
            <a:ext cx="656640" cy="192240"/>
            <a:chOff x="4361552" y="4098295"/>
            <a:chExt cx="656640" cy="192240"/>
          </a:xfrm>
        </p:grpSpPr>
        <mc:AlternateContent xmlns:mc="http://schemas.openxmlformats.org/markup-compatibility/2006">
          <mc:Choice xmlns:p14="http://schemas.microsoft.com/office/powerpoint/2010/main" Requires="p14">
            <p:contentPart p14:bwMode="auto" r:id="rId68">
              <p14:nvContentPartPr>
                <p14:cNvPr id="59" name="Ink 58">
                  <a:extLst>
                    <a:ext uri="{FF2B5EF4-FFF2-40B4-BE49-F238E27FC236}">
                      <a16:creationId xmlns:a16="http://schemas.microsoft.com/office/drawing/2014/main" id="{36A86E73-658D-C14D-B1A9-4E710E8CB72A}"/>
                    </a:ext>
                  </a:extLst>
                </p14:cNvPr>
                <p14:cNvContentPartPr/>
                <p14:nvPr/>
              </p14:nvContentPartPr>
              <p14:xfrm>
                <a:off x="4361552" y="4110895"/>
                <a:ext cx="104400" cy="134640"/>
              </p14:xfrm>
            </p:contentPart>
          </mc:Choice>
          <mc:Fallback>
            <p:pic>
              <p:nvPicPr>
                <p:cNvPr id="59" name="Ink 58">
                  <a:extLst>
                    <a:ext uri="{FF2B5EF4-FFF2-40B4-BE49-F238E27FC236}">
                      <a16:creationId xmlns:a16="http://schemas.microsoft.com/office/drawing/2014/main" id="{36A86E73-658D-C14D-B1A9-4E710E8CB72A}"/>
                    </a:ext>
                  </a:extLst>
                </p:cNvPr>
                <p:cNvPicPr/>
                <p:nvPr/>
              </p:nvPicPr>
              <p:blipFill>
                <a:blip r:embed="rId69"/>
                <a:stretch>
                  <a:fillRect/>
                </a:stretch>
              </p:blipFill>
              <p:spPr>
                <a:xfrm>
                  <a:off x="4353992" y="4103335"/>
                  <a:ext cx="1195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0" name="Ink 59">
                  <a:extLst>
                    <a:ext uri="{FF2B5EF4-FFF2-40B4-BE49-F238E27FC236}">
                      <a16:creationId xmlns:a16="http://schemas.microsoft.com/office/drawing/2014/main" id="{26D52512-A445-2944-A6F0-10821CD738F5}"/>
                    </a:ext>
                  </a:extLst>
                </p14:cNvPr>
                <p14:cNvContentPartPr/>
                <p14:nvPr/>
              </p14:nvContentPartPr>
              <p14:xfrm>
                <a:off x="4535072" y="4249495"/>
                <a:ext cx="13680" cy="5400"/>
              </p14:xfrm>
            </p:contentPart>
          </mc:Choice>
          <mc:Fallback>
            <p:pic>
              <p:nvPicPr>
                <p:cNvPr id="60" name="Ink 59">
                  <a:extLst>
                    <a:ext uri="{FF2B5EF4-FFF2-40B4-BE49-F238E27FC236}">
                      <a16:creationId xmlns:a16="http://schemas.microsoft.com/office/drawing/2014/main" id="{26D52512-A445-2944-A6F0-10821CD738F5}"/>
                    </a:ext>
                  </a:extLst>
                </p:cNvPr>
                <p:cNvPicPr/>
                <p:nvPr/>
              </p:nvPicPr>
              <p:blipFill>
                <a:blip r:embed="rId71"/>
                <a:stretch>
                  <a:fillRect/>
                </a:stretch>
              </p:blipFill>
              <p:spPr>
                <a:xfrm>
                  <a:off x="4527512" y="4241935"/>
                  <a:ext cx="288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1" name="Ink 60">
                  <a:extLst>
                    <a:ext uri="{FF2B5EF4-FFF2-40B4-BE49-F238E27FC236}">
                      <a16:creationId xmlns:a16="http://schemas.microsoft.com/office/drawing/2014/main" id="{97A95554-7D94-BE48-BEE3-CA09AE9FBEB3}"/>
                    </a:ext>
                  </a:extLst>
                </p14:cNvPr>
                <p14:cNvContentPartPr/>
                <p14:nvPr/>
              </p14:nvContentPartPr>
              <p14:xfrm>
                <a:off x="4572152" y="4098295"/>
                <a:ext cx="85680" cy="141480"/>
              </p14:xfrm>
            </p:contentPart>
          </mc:Choice>
          <mc:Fallback>
            <p:pic>
              <p:nvPicPr>
                <p:cNvPr id="61" name="Ink 60">
                  <a:extLst>
                    <a:ext uri="{FF2B5EF4-FFF2-40B4-BE49-F238E27FC236}">
                      <a16:creationId xmlns:a16="http://schemas.microsoft.com/office/drawing/2014/main" id="{97A95554-7D94-BE48-BEE3-CA09AE9FBEB3}"/>
                    </a:ext>
                  </a:extLst>
                </p:cNvPr>
                <p:cNvPicPr/>
                <p:nvPr/>
              </p:nvPicPr>
              <p:blipFill>
                <a:blip r:embed="rId73"/>
                <a:stretch>
                  <a:fillRect/>
                </a:stretch>
              </p:blipFill>
              <p:spPr>
                <a:xfrm>
                  <a:off x="4564592" y="4090735"/>
                  <a:ext cx="1008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2" name="Ink 61">
                  <a:extLst>
                    <a:ext uri="{FF2B5EF4-FFF2-40B4-BE49-F238E27FC236}">
                      <a16:creationId xmlns:a16="http://schemas.microsoft.com/office/drawing/2014/main" id="{9FA7E8C7-22E5-FE47-ADFD-C6C00651D4D9}"/>
                    </a:ext>
                  </a:extLst>
                </p14:cNvPr>
                <p14:cNvContentPartPr/>
                <p14:nvPr/>
              </p14:nvContentPartPr>
              <p14:xfrm>
                <a:off x="4692752" y="4135735"/>
                <a:ext cx="79560" cy="118080"/>
              </p14:xfrm>
            </p:contentPart>
          </mc:Choice>
          <mc:Fallback>
            <p:pic>
              <p:nvPicPr>
                <p:cNvPr id="62" name="Ink 61">
                  <a:extLst>
                    <a:ext uri="{FF2B5EF4-FFF2-40B4-BE49-F238E27FC236}">
                      <a16:creationId xmlns:a16="http://schemas.microsoft.com/office/drawing/2014/main" id="{9FA7E8C7-22E5-FE47-ADFD-C6C00651D4D9}"/>
                    </a:ext>
                  </a:extLst>
                </p:cNvPr>
                <p:cNvPicPr/>
                <p:nvPr/>
              </p:nvPicPr>
              <p:blipFill>
                <a:blip r:embed="rId75"/>
                <a:stretch>
                  <a:fillRect/>
                </a:stretch>
              </p:blipFill>
              <p:spPr>
                <a:xfrm>
                  <a:off x="4685192" y="4128175"/>
                  <a:ext cx="946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4" name="Ink 63">
                  <a:extLst>
                    <a:ext uri="{FF2B5EF4-FFF2-40B4-BE49-F238E27FC236}">
                      <a16:creationId xmlns:a16="http://schemas.microsoft.com/office/drawing/2014/main" id="{1BC0E9EB-71A2-5E4D-8AF8-EDD12F6A58EE}"/>
                    </a:ext>
                  </a:extLst>
                </p14:cNvPr>
                <p14:cNvContentPartPr/>
                <p14:nvPr/>
              </p14:nvContentPartPr>
              <p14:xfrm>
                <a:off x="4752152" y="4142215"/>
                <a:ext cx="100440" cy="120960"/>
              </p14:xfrm>
            </p:contentPart>
          </mc:Choice>
          <mc:Fallback>
            <p:pic>
              <p:nvPicPr>
                <p:cNvPr id="64" name="Ink 63">
                  <a:extLst>
                    <a:ext uri="{FF2B5EF4-FFF2-40B4-BE49-F238E27FC236}">
                      <a16:creationId xmlns:a16="http://schemas.microsoft.com/office/drawing/2014/main" id="{1BC0E9EB-71A2-5E4D-8AF8-EDD12F6A58EE}"/>
                    </a:ext>
                  </a:extLst>
                </p:cNvPr>
                <p:cNvPicPr/>
                <p:nvPr/>
              </p:nvPicPr>
              <p:blipFill>
                <a:blip r:embed="rId77"/>
                <a:stretch>
                  <a:fillRect/>
                </a:stretch>
              </p:blipFill>
              <p:spPr>
                <a:xfrm>
                  <a:off x="4744592" y="4135015"/>
                  <a:ext cx="115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5" name="Ink 64">
                  <a:extLst>
                    <a:ext uri="{FF2B5EF4-FFF2-40B4-BE49-F238E27FC236}">
                      <a16:creationId xmlns:a16="http://schemas.microsoft.com/office/drawing/2014/main" id="{44D12991-614D-8C48-9A81-29E9A495FA7C}"/>
                    </a:ext>
                  </a:extLst>
                </p14:cNvPr>
                <p14:cNvContentPartPr/>
                <p14:nvPr/>
              </p14:nvContentPartPr>
              <p14:xfrm>
                <a:off x="4910912" y="4154455"/>
                <a:ext cx="107280" cy="136080"/>
              </p14:xfrm>
            </p:contentPart>
          </mc:Choice>
          <mc:Fallback>
            <p:pic>
              <p:nvPicPr>
                <p:cNvPr id="65" name="Ink 64">
                  <a:extLst>
                    <a:ext uri="{FF2B5EF4-FFF2-40B4-BE49-F238E27FC236}">
                      <a16:creationId xmlns:a16="http://schemas.microsoft.com/office/drawing/2014/main" id="{44D12991-614D-8C48-9A81-29E9A495FA7C}"/>
                    </a:ext>
                  </a:extLst>
                </p:cNvPr>
                <p:cNvPicPr/>
                <p:nvPr/>
              </p:nvPicPr>
              <p:blipFill>
                <a:blip r:embed="rId79"/>
                <a:stretch>
                  <a:fillRect/>
                </a:stretch>
              </p:blipFill>
              <p:spPr>
                <a:xfrm>
                  <a:off x="4903352" y="4146895"/>
                  <a:ext cx="122400" cy="151200"/>
                </a:xfrm>
                <a:prstGeom prst="rect">
                  <a:avLst/>
                </a:prstGeom>
              </p:spPr>
            </p:pic>
          </mc:Fallback>
        </mc:AlternateContent>
      </p:grpSp>
      <p:grpSp>
        <p:nvGrpSpPr>
          <p:cNvPr id="78" name="Group 77">
            <a:extLst>
              <a:ext uri="{FF2B5EF4-FFF2-40B4-BE49-F238E27FC236}">
                <a16:creationId xmlns:a16="http://schemas.microsoft.com/office/drawing/2014/main" id="{D79BC2E5-C791-2043-A5FA-56781C10CF85}"/>
              </a:ext>
            </a:extLst>
          </p:cNvPr>
          <p:cNvGrpSpPr/>
          <p:nvPr/>
        </p:nvGrpSpPr>
        <p:grpSpPr>
          <a:xfrm>
            <a:off x="2896352" y="3884455"/>
            <a:ext cx="747360" cy="162360"/>
            <a:chOff x="2896352" y="3884455"/>
            <a:chExt cx="747360" cy="162360"/>
          </a:xfrm>
        </p:grpSpPr>
        <mc:AlternateContent xmlns:mc="http://schemas.openxmlformats.org/markup-compatibility/2006">
          <mc:Choice xmlns:p14="http://schemas.microsoft.com/office/powerpoint/2010/main" Requires="p14">
            <p:contentPart p14:bwMode="auto" r:id="rId80">
              <p14:nvContentPartPr>
                <p14:cNvPr id="67" name="Ink 66">
                  <a:extLst>
                    <a:ext uri="{FF2B5EF4-FFF2-40B4-BE49-F238E27FC236}">
                      <a16:creationId xmlns:a16="http://schemas.microsoft.com/office/drawing/2014/main" id="{7F3681C2-CD04-5641-947C-25A6ABB5728E}"/>
                    </a:ext>
                  </a:extLst>
                </p14:cNvPr>
                <p14:cNvContentPartPr/>
                <p14:nvPr/>
              </p14:nvContentPartPr>
              <p14:xfrm>
                <a:off x="2896352" y="3953935"/>
                <a:ext cx="89280" cy="88920"/>
              </p14:xfrm>
            </p:contentPart>
          </mc:Choice>
          <mc:Fallback>
            <p:pic>
              <p:nvPicPr>
                <p:cNvPr id="67" name="Ink 66">
                  <a:extLst>
                    <a:ext uri="{FF2B5EF4-FFF2-40B4-BE49-F238E27FC236}">
                      <a16:creationId xmlns:a16="http://schemas.microsoft.com/office/drawing/2014/main" id="{7F3681C2-CD04-5641-947C-25A6ABB5728E}"/>
                    </a:ext>
                  </a:extLst>
                </p:cNvPr>
                <p:cNvPicPr/>
                <p:nvPr/>
              </p:nvPicPr>
              <p:blipFill>
                <a:blip r:embed="rId81"/>
                <a:stretch>
                  <a:fillRect/>
                </a:stretch>
              </p:blipFill>
              <p:spPr>
                <a:xfrm>
                  <a:off x="2888792" y="3946375"/>
                  <a:ext cx="1044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8" name="Ink 67">
                  <a:extLst>
                    <a:ext uri="{FF2B5EF4-FFF2-40B4-BE49-F238E27FC236}">
                      <a16:creationId xmlns:a16="http://schemas.microsoft.com/office/drawing/2014/main" id="{C68CD83C-2F6D-674C-B436-9B037CB291E0}"/>
                    </a:ext>
                  </a:extLst>
                </p14:cNvPr>
                <p14:cNvContentPartPr/>
                <p14:nvPr/>
              </p14:nvContentPartPr>
              <p14:xfrm>
                <a:off x="3073112" y="4021615"/>
                <a:ext cx="29880" cy="25200"/>
              </p14:xfrm>
            </p:contentPart>
          </mc:Choice>
          <mc:Fallback>
            <p:pic>
              <p:nvPicPr>
                <p:cNvPr id="68" name="Ink 67">
                  <a:extLst>
                    <a:ext uri="{FF2B5EF4-FFF2-40B4-BE49-F238E27FC236}">
                      <a16:creationId xmlns:a16="http://schemas.microsoft.com/office/drawing/2014/main" id="{C68CD83C-2F6D-674C-B436-9B037CB291E0}"/>
                    </a:ext>
                  </a:extLst>
                </p:cNvPr>
                <p:cNvPicPr/>
                <p:nvPr/>
              </p:nvPicPr>
              <p:blipFill>
                <a:blip r:embed="rId83"/>
                <a:stretch>
                  <a:fillRect/>
                </a:stretch>
              </p:blipFill>
              <p:spPr>
                <a:xfrm>
                  <a:off x="3065552" y="4014415"/>
                  <a:ext cx="450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0" name="Ink 69">
                  <a:extLst>
                    <a:ext uri="{FF2B5EF4-FFF2-40B4-BE49-F238E27FC236}">
                      <a16:creationId xmlns:a16="http://schemas.microsoft.com/office/drawing/2014/main" id="{9FBEF7B2-F2CA-8742-B09B-33E1D35B92EE}"/>
                    </a:ext>
                  </a:extLst>
                </p14:cNvPr>
                <p14:cNvContentPartPr/>
                <p14:nvPr/>
              </p14:nvContentPartPr>
              <p14:xfrm>
                <a:off x="3154112" y="3956455"/>
                <a:ext cx="92880" cy="81360"/>
              </p14:xfrm>
            </p:contentPart>
          </mc:Choice>
          <mc:Fallback>
            <p:pic>
              <p:nvPicPr>
                <p:cNvPr id="70" name="Ink 69">
                  <a:extLst>
                    <a:ext uri="{FF2B5EF4-FFF2-40B4-BE49-F238E27FC236}">
                      <a16:creationId xmlns:a16="http://schemas.microsoft.com/office/drawing/2014/main" id="{9FBEF7B2-F2CA-8742-B09B-33E1D35B92EE}"/>
                    </a:ext>
                  </a:extLst>
                </p:cNvPr>
                <p:cNvPicPr/>
                <p:nvPr/>
              </p:nvPicPr>
              <p:blipFill>
                <a:blip r:embed="rId85"/>
                <a:stretch>
                  <a:fillRect/>
                </a:stretch>
              </p:blipFill>
              <p:spPr>
                <a:xfrm>
                  <a:off x="3146552" y="3948895"/>
                  <a:ext cx="1080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1" name="Ink 70">
                  <a:extLst>
                    <a:ext uri="{FF2B5EF4-FFF2-40B4-BE49-F238E27FC236}">
                      <a16:creationId xmlns:a16="http://schemas.microsoft.com/office/drawing/2014/main" id="{45DF5C85-0BCF-3140-9E5F-8F49D1C1657C}"/>
                    </a:ext>
                  </a:extLst>
                </p14:cNvPr>
                <p14:cNvContentPartPr/>
                <p14:nvPr/>
              </p14:nvContentPartPr>
              <p14:xfrm>
                <a:off x="3262112" y="3948175"/>
                <a:ext cx="91440" cy="84600"/>
              </p14:xfrm>
            </p:contentPart>
          </mc:Choice>
          <mc:Fallback>
            <p:pic>
              <p:nvPicPr>
                <p:cNvPr id="71" name="Ink 70">
                  <a:extLst>
                    <a:ext uri="{FF2B5EF4-FFF2-40B4-BE49-F238E27FC236}">
                      <a16:creationId xmlns:a16="http://schemas.microsoft.com/office/drawing/2014/main" id="{45DF5C85-0BCF-3140-9E5F-8F49D1C1657C}"/>
                    </a:ext>
                  </a:extLst>
                </p:cNvPr>
                <p:cNvPicPr/>
                <p:nvPr/>
              </p:nvPicPr>
              <p:blipFill>
                <a:blip r:embed="rId87"/>
                <a:stretch>
                  <a:fillRect/>
                </a:stretch>
              </p:blipFill>
              <p:spPr>
                <a:xfrm>
                  <a:off x="3254552" y="3940615"/>
                  <a:ext cx="106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3" name="Ink 72">
                  <a:extLst>
                    <a:ext uri="{FF2B5EF4-FFF2-40B4-BE49-F238E27FC236}">
                      <a16:creationId xmlns:a16="http://schemas.microsoft.com/office/drawing/2014/main" id="{CD4833D9-D23A-E849-9BFD-227AAB22F37F}"/>
                    </a:ext>
                  </a:extLst>
                </p14:cNvPr>
                <p14:cNvContentPartPr/>
                <p14:nvPr/>
              </p14:nvContentPartPr>
              <p14:xfrm>
                <a:off x="3381632" y="3920815"/>
                <a:ext cx="47880" cy="120600"/>
              </p14:xfrm>
            </p:contentPart>
          </mc:Choice>
          <mc:Fallback>
            <p:pic>
              <p:nvPicPr>
                <p:cNvPr id="73" name="Ink 72">
                  <a:extLst>
                    <a:ext uri="{FF2B5EF4-FFF2-40B4-BE49-F238E27FC236}">
                      <a16:creationId xmlns:a16="http://schemas.microsoft.com/office/drawing/2014/main" id="{CD4833D9-D23A-E849-9BFD-227AAB22F37F}"/>
                    </a:ext>
                  </a:extLst>
                </p:cNvPr>
                <p:cNvPicPr/>
                <p:nvPr/>
              </p:nvPicPr>
              <p:blipFill>
                <a:blip r:embed="rId89"/>
                <a:stretch>
                  <a:fillRect/>
                </a:stretch>
              </p:blipFill>
              <p:spPr>
                <a:xfrm>
                  <a:off x="3374072" y="3913255"/>
                  <a:ext cx="630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4" name="Ink 73">
                  <a:extLst>
                    <a:ext uri="{FF2B5EF4-FFF2-40B4-BE49-F238E27FC236}">
                      <a16:creationId xmlns:a16="http://schemas.microsoft.com/office/drawing/2014/main" id="{C6630572-3733-0743-8F09-F94CC07ADF0E}"/>
                    </a:ext>
                  </a:extLst>
                </p14:cNvPr>
                <p14:cNvContentPartPr/>
                <p14:nvPr/>
              </p14:nvContentPartPr>
              <p14:xfrm>
                <a:off x="3369032" y="3983815"/>
                <a:ext cx="85320" cy="18000"/>
              </p14:xfrm>
            </p:contentPart>
          </mc:Choice>
          <mc:Fallback>
            <p:pic>
              <p:nvPicPr>
                <p:cNvPr id="74" name="Ink 73">
                  <a:extLst>
                    <a:ext uri="{FF2B5EF4-FFF2-40B4-BE49-F238E27FC236}">
                      <a16:creationId xmlns:a16="http://schemas.microsoft.com/office/drawing/2014/main" id="{C6630572-3733-0743-8F09-F94CC07ADF0E}"/>
                    </a:ext>
                  </a:extLst>
                </p:cNvPr>
                <p:cNvPicPr/>
                <p:nvPr/>
              </p:nvPicPr>
              <p:blipFill>
                <a:blip r:embed="rId91"/>
                <a:stretch>
                  <a:fillRect/>
                </a:stretch>
              </p:blipFill>
              <p:spPr>
                <a:xfrm>
                  <a:off x="3361472" y="3976255"/>
                  <a:ext cx="100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5" name="Ink 74">
                  <a:extLst>
                    <a:ext uri="{FF2B5EF4-FFF2-40B4-BE49-F238E27FC236}">
                      <a16:creationId xmlns:a16="http://schemas.microsoft.com/office/drawing/2014/main" id="{CD6D17F3-991A-A647-B57D-0A7A11DCAEF7}"/>
                    </a:ext>
                  </a:extLst>
                </p14:cNvPr>
                <p14:cNvContentPartPr/>
                <p14:nvPr/>
              </p14:nvContentPartPr>
              <p14:xfrm>
                <a:off x="3461192" y="3938455"/>
                <a:ext cx="85320" cy="92880"/>
              </p14:xfrm>
            </p:contentPart>
          </mc:Choice>
          <mc:Fallback>
            <p:pic>
              <p:nvPicPr>
                <p:cNvPr id="75" name="Ink 74">
                  <a:extLst>
                    <a:ext uri="{FF2B5EF4-FFF2-40B4-BE49-F238E27FC236}">
                      <a16:creationId xmlns:a16="http://schemas.microsoft.com/office/drawing/2014/main" id="{CD6D17F3-991A-A647-B57D-0A7A11DCAEF7}"/>
                    </a:ext>
                  </a:extLst>
                </p:cNvPr>
                <p:cNvPicPr/>
                <p:nvPr/>
              </p:nvPicPr>
              <p:blipFill>
                <a:blip r:embed="rId93"/>
                <a:stretch>
                  <a:fillRect/>
                </a:stretch>
              </p:blipFill>
              <p:spPr>
                <a:xfrm>
                  <a:off x="3453632" y="3930895"/>
                  <a:ext cx="1004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6" name="Ink 75">
                  <a:extLst>
                    <a:ext uri="{FF2B5EF4-FFF2-40B4-BE49-F238E27FC236}">
                      <a16:creationId xmlns:a16="http://schemas.microsoft.com/office/drawing/2014/main" id="{F35BFB0B-0C50-924D-8E2F-A96E162C6809}"/>
                    </a:ext>
                  </a:extLst>
                </p14:cNvPr>
                <p14:cNvContentPartPr/>
                <p14:nvPr/>
              </p14:nvContentPartPr>
              <p14:xfrm>
                <a:off x="3477752" y="3902455"/>
                <a:ext cx="91080" cy="28440"/>
              </p14:xfrm>
            </p:contentPart>
          </mc:Choice>
          <mc:Fallback>
            <p:pic>
              <p:nvPicPr>
                <p:cNvPr id="76" name="Ink 75">
                  <a:extLst>
                    <a:ext uri="{FF2B5EF4-FFF2-40B4-BE49-F238E27FC236}">
                      <a16:creationId xmlns:a16="http://schemas.microsoft.com/office/drawing/2014/main" id="{F35BFB0B-0C50-924D-8E2F-A96E162C6809}"/>
                    </a:ext>
                  </a:extLst>
                </p:cNvPr>
                <p:cNvPicPr/>
                <p:nvPr/>
              </p:nvPicPr>
              <p:blipFill>
                <a:blip r:embed="rId95"/>
                <a:stretch>
                  <a:fillRect/>
                </a:stretch>
              </p:blipFill>
              <p:spPr>
                <a:xfrm>
                  <a:off x="3470192" y="3894895"/>
                  <a:ext cx="1062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7" name="Ink 76">
                  <a:extLst>
                    <a:ext uri="{FF2B5EF4-FFF2-40B4-BE49-F238E27FC236}">
                      <a16:creationId xmlns:a16="http://schemas.microsoft.com/office/drawing/2014/main" id="{E3820AD0-FE1E-8443-9158-21B04C0FFE9B}"/>
                    </a:ext>
                  </a:extLst>
                </p14:cNvPr>
                <p14:cNvContentPartPr/>
                <p14:nvPr/>
              </p14:nvContentPartPr>
              <p14:xfrm>
                <a:off x="3587552" y="3884455"/>
                <a:ext cx="56160" cy="150120"/>
              </p14:xfrm>
            </p:contentPart>
          </mc:Choice>
          <mc:Fallback>
            <p:pic>
              <p:nvPicPr>
                <p:cNvPr id="77" name="Ink 76">
                  <a:extLst>
                    <a:ext uri="{FF2B5EF4-FFF2-40B4-BE49-F238E27FC236}">
                      <a16:creationId xmlns:a16="http://schemas.microsoft.com/office/drawing/2014/main" id="{E3820AD0-FE1E-8443-9158-21B04C0FFE9B}"/>
                    </a:ext>
                  </a:extLst>
                </p:cNvPr>
                <p:cNvPicPr/>
                <p:nvPr/>
              </p:nvPicPr>
              <p:blipFill>
                <a:blip r:embed="rId97"/>
                <a:stretch>
                  <a:fillRect/>
                </a:stretch>
              </p:blipFill>
              <p:spPr>
                <a:xfrm>
                  <a:off x="3579992" y="3876895"/>
                  <a:ext cx="71280" cy="165240"/>
                </a:xfrm>
                <a:prstGeom prst="rect">
                  <a:avLst/>
                </a:prstGeom>
              </p:spPr>
            </p:pic>
          </mc:Fallback>
        </mc:AlternateContent>
      </p:grpSp>
      <p:grpSp>
        <p:nvGrpSpPr>
          <p:cNvPr id="82" name="Group 81">
            <a:extLst>
              <a:ext uri="{FF2B5EF4-FFF2-40B4-BE49-F238E27FC236}">
                <a16:creationId xmlns:a16="http://schemas.microsoft.com/office/drawing/2014/main" id="{71D3D106-564D-284A-924B-12F718644CBD}"/>
              </a:ext>
            </a:extLst>
          </p:cNvPr>
          <p:cNvGrpSpPr/>
          <p:nvPr/>
        </p:nvGrpSpPr>
        <p:grpSpPr>
          <a:xfrm>
            <a:off x="1470392" y="3627415"/>
            <a:ext cx="227160" cy="50760"/>
            <a:chOff x="1470392" y="3627415"/>
            <a:chExt cx="227160" cy="50760"/>
          </a:xfrm>
        </p:grpSpPr>
        <mc:AlternateContent xmlns:mc="http://schemas.openxmlformats.org/markup-compatibility/2006">
          <mc:Choice xmlns:p14="http://schemas.microsoft.com/office/powerpoint/2010/main" Requires="p14">
            <p:contentPart p14:bwMode="auto" r:id="rId98">
              <p14:nvContentPartPr>
                <p14:cNvPr id="79" name="Ink 78">
                  <a:extLst>
                    <a:ext uri="{FF2B5EF4-FFF2-40B4-BE49-F238E27FC236}">
                      <a16:creationId xmlns:a16="http://schemas.microsoft.com/office/drawing/2014/main" id="{70C0FF7E-E48D-8E41-8DA0-0A411D757351}"/>
                    </a:ext>
                  </a:extLst>
                </p14:cNvPr>
                <p14:cNvContentPartPr/>
                <p14:nvPr/>
              </p14:nvContentPartPr>
              <p14:xfrm>
                <a:off x="1470392" y="3676015"/>
                <a:ext cx="20880" cy="2160"/>
              </p14:xfrm>
            </p:contentPart>
          </mc:Choice>
          <mc:Fallback>
            <p:pic>
              <p:nvPicPr>
                <p:cNvPr id="79" name="Ink 78">
                  <a:extLst>
                    <a:ext uri="{FF2B5EF4-FFF2-40B4-BE49-F238E27FC236}">
                      <a16:creationId xmlns:a16="http://schemas.microsoft.com/office/drawing/2014/main" id="{70C0FF7E-E48D-8E41-8DA0-0A411D757351}"/>
                    </a:ext>
                  </a:extLst>
                </p:cNvPr>
                <p:cNvPicPr/>
                <p:nvPr/>
              </p:nvPicPr>
              <p:blipFill>
                <a:blip r:embed="rId99"/>
                <a:stretch>
                  <a:fillRect/>
                </a:stretch>
              </p:blipFill>
              <p:spPr>
                <a:xfrm>
                  <a:off x="1462832" y="3668815"/>
                  <a:ext cx="360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0" name="Ink 79">
                  <a:extLst>
                    <a:ext uri="{FF2B5EF4-FFF2-40B4-BE49-F238E27FC236}">
                      <a16:creationId xmlns:a16="http://schemas.microsoft.com/office/drawing/2014/main" id="{99610291-B3A8-6647-B8E1-D944DAF1D1C3}"/>
                    </a:ext>
                  </a:extLst>
                </p14:cNvPr>
                <p14:cNvContentPartPr/>
                <p14:nvPr/>
              </p14:nvContentPartPr>
              <p14:xfrm>
                <a:off x="1558952" y="3639295"/>
                <a:ext cx="19800" cy="7200"/>
              </p14:xfrm>
            </p:contentPart>
          </mc:Choice>
          <mc:Fallback>
            <p:pic>
              <p:nvPicPr>
                <p:cNvPr id="80" name="Ink 79">
                  <a:extLst>
                    <a:ext uri="{FF2B5EF4-FFF2-40B4-BE49-F238E27FC236}">
                      <a16:creationId xmlns:a16="http://schemas.microsoft.com/office/drawing/2014/main" id="{99610291-B3A8-6647-B8E1-D944DAF1D1C3}"/>
                    </a:ext>
                  </a:extLst>
                </p:cNvPr>
                <p:cNvPicPr/>
                <p:nvPr/>
              </p:nvPicPr>
              <p:blipFill>
                <a:blip r:embed="rId71"/>
                <a:stretch>
                  <a:fillRect/>
                </a:stretch>
              </p:blipFill>
              <p:spPr>
                <a:xfrm>
                  <a:off x="1551392" y="3631735"/>
                  <a:ext cx="349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1" name="Ink 80">
                  <a:extLst>
                    <a:ext uri="{FF2B5EF4-FFF2-40B4-BE49-F238E27FC236}">
                      <a16:creationId xmlns:a16="http://schemas.microsoft.com/office/drawing/2014/main" id="{918CA340-D201-434A-855C-EA4404D664D9}"/>
                    </a:ext>
                  </a:extLst>
                </p14:cNvPr>
                <p14:cNvContentPartPr/>
                <p14:nvPr/>
              </p14:nvContentPartPr>
              <p14:xfrm>
                <a:off x="1679552" y="3627415"/>
                <a:ext cx="18000" cy="5400"/>
              </p14:xfrm>
            </p:contentPart>
          </mc:Choice>
          <mc:Fallback>
            <p:pic>
              <p:nvPicPr>
                <p:cNvPr id="81" name="Ink 80">
                  <a:extLst>
                    <a:ext uri="{FF2B5EF4-FFF2-40B4-BE49-F238E27FC236}">
                      <a16:creationId xmlns:a16="http://schemas.microsoft.com/office/drawing/2014/main" id="{918CA340-D201-434A-855C-EA4404D664D9}"/>
                    </a:ext>
                  </a:extLst>
                </p:cNvPr>
                <p:cNvPicPr/>
                <p:nvPr/>
              </p:nvPicPr>
              <p:blipFill>
                <a:blip r:embed="rId71"/>
                <a:stretch>
                  <a:fillRect/>
                </a:stretch>
              </p:blipFill>
              <p:spPr>
                <a:xfrm>
                  <a:off x="1671992" y="3619855"/>
                  <a:ext cx="33120" cy="20520"/>
                </a:xfrm>
                <a:prstGeom prst="rect">
                  <a:avLst/>
                </a:prstGeom>
              </p:spPr>
            </p:pic>
          </mc:Fallback>
        </mc:AlternateContent>
      </p:grpSp>
      <p:grpSp>
        <p:nvGrpSpPr>
          <p:cNvPr id="86" name="Group 85">
            <a:extLst>
              <a:ext uri="{FF2B5EF4-FFF2-40B4-BE49-F238E27FC236}">
                <a16:creationId xmlns:a16="http://schemas.microsoft.com/office/drawing/2014/main" id="{A9B15E9C-9D58-964D-B654-3EDE880BA944}"/>
              </a:ext>
            </a:extLst>
          </p:cNvPr>
          <p:cNvGrpSpPr/>
          <p:nvPr/>
        </p:nvGrpSpPr>
        <p:grpSpPr>
          <a:xfrm>
            <a:off x="1379672" y="4347775"/>
            <a:ext cx="228960" cy="73800"/>
            <a:chOff x="1379672" y="4347775"/>
            <a:chExt cx="228960" cy="73800"/>
          </a:xfrm>
        </p:grpSpPr>
        <mc:AlternateContent xmlns:mc="http://schemas.openxmlformats.org/markup-compatibility/2006">
          <mc:Choice xmlns:p14="http://schemas.microsoft.com/office/powerpoint/2010/main" Requires="p14">
            <p:contentPart p14:bwMode="auto" r:id="rId102">
              <p14:nvContentPartPr>
                <p14:cNvPr id="83" name="Ink 82">
                  <a:extLst>
                    <a:ext uri="{FF2B5EF4-FFF2-40B4-BE49-F238E27FC236}">
                      <a16:creationId xmlns:a16="http://schemas.microsoft.com/office/drawing/2014/main" id="{0FAC1650-EA8F-914F-8F02-E8584FE53451}"/>
                    </a:ext>
                  </a:extLst>
                </p14:cNvPr>
                <p14:cNvContentPartPr/>
                <p14:nvPr/>
              </p14:nvContentPartPr>
              <p14:xfrm>
                <a:off x="1379672" y="4421215"/>
                <a:ext cx="1800" cy="360"/>
              </p14:xfrm>
            </p:contentPart>
          </mc:Choice>
          <mc:Fallback>
            <p:pic>
              <p:nvPicPr>
                <p:cNvPr id="83" name="Ink 82">
                  <a:extLst>
                    <a:ext uri="{FF2B5EF4-FFF2-40B4-BE49-F238E27FC236}">
                      <a16:creationId xmlns:a16="http://schemas.microsoft.com/office/drawing/2014/main" id="{0FAC1650-EA8F-914F-8F02-E8584FE53451}"/>
                    </a:ext>
                  </a:extLst>
                </p:cNvPr>
                <p:cNvPicPr/>
                <p:nvPr/>
              </p:nvPicPr>
              <p:blipFill>
                <a:blip r:embed="rId103"/>
                <a:stretch>
                  <a:fillRect/>
                </a:stretch>
              </p:blipFill>
              <p:spPr>
                <a:xfrm>
                  <a:off x="1372112" y="4413655"/>
                  <a:ext cx="1692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4" name="Ink 83">
                  <a:extLst>
                    <a:ext uri="{FF2B5EF4-FFF2-40B4-BE49-F238E27FC236}">
                      <a16:creationId xmlns:a16="http://schemas.microsoft.com/office/drawing/2014/main" id="{6C39FFCD-6353-764C-A201-CD88E95EE5AD}"/>
                    </a:ext>
                  </a:extLst>
                </p14:cNvPr>
                <p14:cNvContentPartPr/>
                <p14:nvPr/>
              </p14:nvContentPartPr>
              <p14:xfrm>
                <a:off x="1488392" y="4359295"/>
                <a:ext cx="30960" cy="9360"/>
              </p14:xfrm>
            </p:contentPart>
          </mc:Choice>
          <mc:Fallback>
            <p:pic>
              <p:nvPicPr>
                <p:cNvPr id="84" name="Ink 83">
                  <a:extLst>
                    <a:ext uri="{FF2B5EF4-FFF2-40B4-BE49-F238E27FC236}">
                      <a16:creationId xmlns:a16="http://schemas.microsoft.com/office/drawing/2014/main" id="{6C39FFCD-6353-764C-A201-CD88E95EE5AD}"/>
                    </a:ext>
                  </a:extLst>
                </p:cNvPr>
                <p:cNvPicPr/>
                <p:nvPr/>
              </p:nvPicPr>
              <p:blipFill>
                <a:blip r:embed="rId105"/>
                <a:stretch>
                  <a:fillRect/>
                </a:stretch>
              </p:blipFill>
              <p:spPr>
                <a:xfrm>
                  <a:off x="1480832" y="4351735"/>
                  <a:ext cx="46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5" name="Ink 84">
                  <a:extLst>
                    <a:ext uri="{FF2B5EF4-FFF2-40B4-BE49-F238E27FC236}">
                      <a16:creationId xmlns:a16="http://schemas.microsoft.com/office/drawing/2014/main" id="{00952110-C158-354E-948B-4A52F4057FB0}"/>
                    </a:ext>
                  </a:extLst>
                </p14:cNvPr>
                <p14:cNvContentPartPr/>
                <p14:nvPr/>
              </p14:nvContentPartPr>
              <p14:xfrm>
                <a:off x="1588832" y="4347775"/>
                <a:ext cx="19800" cy="3240"/>
              </p14:xfrm>
            </p:contentPart>
          </mc:Choice>
          <mc:Fallback>
            <p:pic>
              <p:nvPicPr>
                <p:cNvPr id="85" name="Ink 84">
                  <a:extLst>
                    <a:ext uri="{FF2B5EF4-FFF2-40B4-BE49-F238E27FC236}">
                      <a16:creationId xmlns:a16="http://schemas.microsoft.com/office/drawing/2014/main" id="{00952110-C158-354E-948B-4A52F4057FB0}"/>
                    </a:ext>
                  </a:extLst>
                </p:cNvPr>
                <p:cNvPicPr/>
                <p:nvPr/>
              </p:nvPicPr>
              <p:blipFill>
                <a:blip r:embed="rId107"/>
                <a:stretch>
                  <a:fillRect/>
                </a:stretch>
              </p:blipFill>
              <p:spPr>
                <a:xfrm>
                  <a:off x="1581272" y="4340215"/>
                  <a:ext cx="34560" cy="18360"/>
                </a:xfrm>
                <a:prstGeom prst="rect">
                  <a:avLst/>
                </a:prstGeom>
              </p:spPr>
            </p:pic>
          </mc:Fallback>
        </mc:AlternateContent>
      </p:grpSp>
      <p:grpSp>
        <p:nvGrpSpPr>
          <p:cNvPr id="94" name="Group 93">
            <a:extLst>
              <a:ext uri="{FF2B5EF4-FFF2-40B4-BE49-F238E27FC236}">
                <a16:creationId xmlns:a16="http://schemas.microsoft.com/office/drawing/2014/main" id="{1AF5980C-6F73-B147-9D1C-BC7DD2D4F571}"/>
              </a:ext>
            </a:extLst>
          </p:cNvPr>
          <p:cNvGrpSpPr/>
          <p:nvPr/>
        </p:nvGrpSpPr>
        <p:grpSpPr>
          <a:xfrm>
            <a:off x="3767912" y="4923775"/>
            <a:ext cx="214920" cy="36360"/>
            <a:chOff x="3767912" y="4923775"/>
            <a:chExt cx="214920" cy="36360"/>
          </a:xfrm>
        </p:grpSpPr>
        <mc:AlternateContent xmlns:mc="http://schemas.openxmlformats.org/markup-compatibility/2006">
          <mc:Choice xmlns:p14="http://schemas.microsoft.com/office/powerpoint/2010/main" Requires="p14">
            <p:contentPart p14:bwMode="auto" r:id="rId108">
              <p14:nvContentPartPr>
                <p14:cNvPr id="91" name="Ink 90">
                  <a:extLst>
                    <a:ext uri="{FF2B5EF4-FFF2-40B4-BE49-F238E27FC236}">
                      <a16:creationId xmlns:a16="http://schemas.microsoft.com/office/drawing/2014/main" id="{762E9E7C-6F9E-C742-96DF-81A2ED64998F}"/>
                    </a:ext>
                  </a:extLst>
                </p14:cNvPr>
                <p14:cNvContentPartPr/>
                <p14:nvPr/>
              </p14:nvContentPartPr>
              <p14:xfrm>
                <a:off x="3767912" y="4955095"/>
                <a:ext cx="18000" cy="5040"/>
              </p14:xfrm>
            </p:contentPart>
          </mc:Choice>
          <mc:Fallback>
            <p:pic>
              <p:nvPicPr>
                <p:cNvPr id="91" name="Ink 90">
                  <a:extLst>
                    <a:ext uri="{FF2B5EF4-FFF2-40B4-BE49-F238E27FC236}">
                      <a16:creationId xmlns:a16="http://schemas.microsoft.com/office/drawing/2014/main" id="{762E9E7C-6F9E-C742-96DF-81A2ED64998F}"/>
                    </a:ext>
                  </a:extLst>
                </p:cNvPr>
                <p:cNvPicPr/>
                <p:nvPr/>
              </p:nvPicPr>
              <p:blipFill>
                <a:blip r:embed="rId71"/>
                <a:stretch>
                  <a:fillRect/>
                </a:stretch>
              </p:blipFill>
              <p:spPr>
                <a:xfrm>
                  <a:off x="3760712" y="4947535"/>
                  <a:ext cx="331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2" name="Ink 91">
                  <a:extLst>
                    <a:ext uri="{FF2B5EF4-FFF2-40B4-BE49-F238E27FC236}">
                      <a16:creationId xmlns:a16="http://schemas.microsoft.com/office/drawing/2014/main" id="{DF6E4D3C-1112-EB46-9984-CDF3B1C95651}"/>
                    </a:ext>
                  </a:extLst>
                </p14:cNvPr>
                <p14:cNvContentPartPr/>
                <p14:nvPr/>
              </p14:nvContentPartPr>
              <p14:xfrm>
                <a:off x="3860072" y="4937815"/>
                <a:ext cx="28800" cy="17280"/>
              </p14:xfrm>
            </p:contentPart>
          </mc:Choice>
          <mc:Fallback>
            <p:pic>
              <p:nvPicPr>
                <p:cNvPr id="92" name="Ink 91">
                  <a:extLst>
                    <a:ext uri="{FF2B5EF4-FFF2-40B4-BE49-F238E27FC236}">
                      <a16:creationId xmlns:a16="http://schemas.microsoft.com/office/drawing/2014/main" id="{DF6E4D3C-1112-EB46-9984-CDF3B1C95651}"/>
                    </a:ext>
                  </a:extLst>
                </p:cNvPr>
                <p:cNvPicPr/>
                <p:nvPr/>
              </p:nvPicPr>
              <p:blipFill>
                <a:blip r:embed="rId110"/>
                <a:stretch>
                  <a:fillRect/>
                </a:stretch>
              </p:blipFill>
              <p:spPr>
                <a:xfrm>
                  <a:off x="3852512" y="4930255"/>
                  <a:ext cx="439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3" name="Ink 92">
                  <a:extLst>
                    <a:ext uri="{FF2B5EF4-FFF2-40B4-BE49-F238E27FC236}">
                      <a16:creationId xmlns:a16="http://schemas.microsoft.com/office/drawing/2014/main" id="{C81AAC6C-8E39-6F44-9C2A-36124D2F9D58}"/>
                    </a:ext>
                  </a:extLst>
                </p14:cNvPr>
                <p14:cNvContentPartPr/>
                <p14:nvPr/>
              </p14:nvContentPartPr>
              <p14:xfrm>
                <a:off x="3958352" y="4923775"/>
                <a:ext cx="24480" cy="4680"/>
              </p14:xfrm>
            </p:contentPart>
          </mc:Choice>
          <mc:Fallback>
            <p:pic>
              <p:nvPicPr>
                <p:cNvPr id="93" name="Ink 92">
                  <a:extLst>
                    <a:ext uri="{FF2B5EF4-FFF2-40B4-BE49-F238E27FC236}">
                      <a16:creationId xmlns:a16="http://schemas.microsoft.com/office/drawing/2014/main" id="{C81AAC6C-8E39-6F44-9C2A-36124D2F9D58}"/>
                    </a:ext>
                  </a:extLst>
                </p:cNvPr>
                <p:cNvPicPr/>
                <p:nvPr/>
              </p:nvPicPr>
              <p:blipFill>
                <a:blip r:embed="rId112"/>
                <a:stretch>
                  <a:fillRect/>
                </a:stretch>
              </p:blipFill>
              <p:spPr>
                <a:xfrm>
                  <a:off x="3951152" y="4916215"/>
                  <a:ext cx="39600" cy="19440"/>
                </a:xfrm>
                <a:prstGeom prst="rect">
                  <a:avLst/>
                </a:prstGeom>
              </p:spPr>
            </p:pic>
          </mc:Fallback>
        </mc:AlternateContent>
      </p:grpSp>
      <p:grpSp>
        <p:nvGrpSpPr>
          <p:cNvPr id="98" name="Group 97">
            <a:extLst>
              <a:ext uri="{FF2B5EF4-FFF2-40B4-BE49-F238E27FC236}">
                <a16:creationId xmlns:a16="http://schemas.microsoft.com/office/drawing/2014/main" id="{398EB553-03D5-AA4B-8AB2-8A777594848A}"/>
              </a:ext>
            </a:extLst>
          </p:cNvPr>
          <p:cNvGrpSpPr/>
          <p:nvPr/>
        </p:nvGrpSpPr>
        <p:grpSpPr>
          <a:xfrm>
            <a:off x="3686912" y="5789575"/>
            <a:ext cx="224280" cy="67320"/>
            <a:chOff x="3686912" y="5789575"/>
            <a:chExt cx="224280" cy="67320"/>
          </a:xfrm>
        </p:grpSpPr>
        <mc:AlternateContent xmlns:mc="http://schemas.openxmlformats.org/markup-compatibility/2006">
          <mc:Choice xmlns:p14="http://schemas.microsoft.com/office/powerpoint/2010/main" Requires="p14">
            <p:contentPart p14:bwMode="auto" r:id="rId113">
              <p14:nvContentPartPr>
                <p14:cNvPr id="95" name="Ink 94">
                  <a:extLst>
                    <a:ext uri="{FF2B5EF4-FFF2-40B4-BE49-F238E27FC236}">
                      <a16:creationId xmlns:a16="http://schemas.microsoft.com/office/drawing/2014/main" id="{6CBD5B8B-8822-FE40-A74A-314450BE1FBF}"/>
                    </a:ext>
                  </a:extLst>
                </p14:cNvPr>
                <p14:cNvContentPartPr/>
                <p14:nvPr/>
              </p14:nvContentPartPr>
              <p14:xfrm>
                <a:off x="3686912" y="5847535"/>
                <a:ext cx="14760" cy="9360"/>
              </p14:xfrm>
            </p:contentPart>
          </mc:Choice>
          <mc:Fallback>
            <p:pic>
              <p:nvPicPr>
                <p:cNvPr id="95" name="Ink 94">
                  <a:extLst>
                    <a:ext uri="{FF2B5EF4-FFF2-40B4-BE49-F238E27FC236}">
                      <a16:creationId xmlns:a16="http://schemas.microsoft.com/office/drawing/2014/main" id="{6CBD5B8B-8822-FE40-A74A-314450BE1FBF}"/>
                    </a:ext>
                  </a:extLst>
                </p:cNvPr>
                <p:cNvPicPr/>
                <p:nvPr/>
              </p:nvPicPr>
              <p:blipFill>
                <a:blip r:embed="rId114"/>
                <a:stretch>
                  <a:fillRect/>
                </a:stretch>
              </p:blipFill>
              <p:spPr>
                <a:xfrm>
                  <a:off x="3679352" y="5839975"/>
                  <a:ext cx="29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6" name="Ink 95">
                  <a:extLst>
                    <a:ext uri="{FF2B5EF4-FFF2-40B4-BE49-F238E27FC236}">
                      <a16:creationId xmlns:a16="http://schemas.microsoft.com/office/drawing/2014/main" id="{DAEA369D-763A-9547-8B8F-168C780B9843}"/>
                    </a:ext>
                  </a:extLst>
                </p14:cNvPr>
                <p14:cNvContentPartPr/>
                <p14:nvPr/>
              </p14:nvContentPartPr>
              <p14:xfrm>
                <a:off x="3772232" y="5807935"/>
                <a:ext cx="11160" cy="6840"/>
              </p14:xfrm>
            </p:contentPart>
          </mc:Choice>
          <mc:Fallback>
            <p:pic>
              <p:nvPicPr>
                <p:cNvPr id="96" name="Ink 95">
                  <a:extLst>
                    <a:ext uri="{FF2B5EF4-FFF2-40B4-BE49-F238E27FC236}">
                      <a16:creationId xmlns:a16="http://schemas.microsoft.com/office/drawing/2014/main" id="{DAEA369D-763A-9547-8B8F-168C780B9843}"/>
                    </a:ext>
                  </a:extLst>
                </p:cNvPr>
                <p:cNvPicPr/>
                <p:nvPr/>
              </p:nvPicPr>
              <p:blipFill>
                <a:blip r:embed="rId71"/>
                <a:stretch>
                  <a:fillRect/>
                </a:stretch>
              </p:blipFill>
              <p:spPr>
                <a:xfrm>
                  <a:off x="3764672" y="5800375"/>
                  <a:ext cx="262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7" name="Ink 96">
                  <a:extLst>
                    <a:ext uri="{FF2B5EF4-FFF2-40B4-BE49-F238E27FC236}">
                      <a16:creationId xmlns:a16="http://schemas.microsoft.com/office/drawing/2014/main" id="{02DA193C-8CAA-CC46-B235-506E9AD6DAD8}"/>
                    </a:ext>
                  </a:extLst>
                </p14:cNvPr>
                <p14:cNvContentPartPr/>
                <p14:nvPr/>
              </p14:nvContentPartPr>
              <p14:xfrm>
                <a:off x="3906152" y="5789575"/>
                <a:ext cx="5040" cy="5040"/>
              </p14:xfrm>
            </p:contentPart>
          </mc:Choice>
          <mc:Fallback>
            <p:pic>
              <p:nvPicPr>
                <p:cNvPr id="97" name="Ink 96">
                  <a:extLst>
                    <a:ext uri="{FF2B5EF4-FFF2-40B4-BE49-F238E27FC236}">
                      <a16:creationId xmlns:a16="http://schemas.microsoft.com/office/drawing/2014/main" id="{02DA193C-8CAA-CC46-B235-506E9AD6DAD8}"/>
                    </a:ext>
                  </a:extLst>
                </p:cNvPr>
                <p:cNvPicPr/>
                <p:nvPr/>
              </p:nvPicPr>
              <p:blipFill>
                <a:blip r:embed="rId103"/>
                <a:stretch>
                  <a:fillRect/>
                </a:stretch>
              </p:blipFill>
              <p:spPr>
                <a:xfrm>
                  <a:off x="3898592" y="5782015"/>
                  <a:ext cx="20160" cy="20160"/>
                </a:xfrm>
                <a:prstGeom prst="rect">
                  <a:avLst/>
                </a:prstGeom>
              </p:spPr>
            </p:pic>
          </mc:Fallback>
        </mc:AlternateContent>
      </p:grpSp>
      <p:grpSp>
        <p:nvGrpSpPr>
          <p:cNvPr id="102" name="Group 101">
            <a:extLst>
              <a:ext uri="{FF2B5EF4-FFF2-40B4-BE49-F238E27FC236}">
                <a16:creationId xmlns:a16="http://schemas.microsoft.com/office/drawing/2014/main" id="{096B285A-625F-8546-AF24-77952FE47720}"/>
              </a:ext>
            </a:extLst>
          </p:cNvPr>
          <p:cNvGrpSpPr/>
          <p:nvPr/>
        </p:nvGrpSpPr>
        <p:grpSpPr>
          <a:xfrm>
            <a:off x="2617712" y="5689135"/>
            <a:ext cx="214560" cy="43560"/>
            <a:chOff x="2617712" y="5689135"/>
            <a:chExt cx="214560" cy="43560"/>
          </a:xfrm>
        </p:grpSpPr>
        <mc:AlternateContent xmlns:mc="http://schemas.openxmlformats.org/markup-compatibility/2006">
          <mc:Choice xmlns:p14="http://schemas.microsoft.com/office/powerpoint/2010/main" Requires="p14">
            <p:contentPart p14:bwMode="auto" r:id="rId117">
              <p14:nvContentPartPr>
                <p14:cNvPr id="99" name="Ink 98">
                  <a:extLst>
                    <a:ext uri="{FF2B5EF4-FFF2-40B4-BE49-F238E27FC236}">
                      <a16:creationId xmlns:a16="http://schemas.microsoft.com/office/drawing/2014/main" id="{8345E416-4234-0044-B7BF-EA6FFA1CAD44}"/>
                    </a:ext>
                  </a:extLst>
                </p14:cNvPr>
                <p14:cNvContentPartPr/>
                <p14:nvPr/>
              </p14:nvContentPartPr>
              <p14:xfrm>
                <a:off x="2617712" y="5730895"/>
                <a:ext cx="17280" cy="1800"/>
              </p14:xfrm>
            </p:contentPart>
          </mc:Choice>
          <mc:Fallback>
            <p:pic>
              <p:nvPicPr>
                <p:cNvPr id="99" name="Ink 98">
                  <a:extLst>
                    <a:ext uri="{FF2B5EF4-FFF2-40B4-BE49-F238E27FC236}">
                      <a16:creationId xmlns:a16="http://schemas.microsoft.com/office/drawing/2014/main" id="{8345E416-4234-0044-B7BF-EA6FFA1CAD44}"/>
                    </a:ext>
                  </a:extLst>
                </p:cNvPr>
                <p:cNvPicPr/>
                <p:nvPr/>
              </p:nvPicPr>
              <p:blipFill>
                <a:blip r:embed="rId71"/>
                <a:stretch>
                  <a:fillRect/>
                </a:stretch>
              </p:blipFill>
              <p:spPr>
                <a:xfrm>
                  <a:off x="2610152" y="5723695"/>
                  <a:ext cx="324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0" name="Ink 99">
                  <a:extLst>
                    <a:ext uri="{FF2B5EF4-FFF2-40B4-BE49-F238E27FC236}">
                      <a16:creationId xmlns:a16="http://schemas.microsoft.com/office/drawing/2014/main" id="{E6AFC6C1-24D9-3D45-88A8-4004B9360CA1}"/>
                    </a:ext>
                  </a:extLst>
                </p14:cNvPr>
                <p14:cNvContentPartPr/>
                <p14:nvPr/>
              </p14:nvContentPartPr>
              <p14:xfrm>
                <a:off x="2737592" y="5689135"/>
                <a:ext cx="23400" cy="12960"/>
              </p14:xfrm>
            </p:contentPart>
          </mc:Choice>
          <mc:Fallback>
            <p:pic>
              <p:nvPicPr>
                <p:cNvPr id="100" name="Ink 99">
                  <a:extLst>
                    <a:ext uri="{FF2B5EF4-FFF2-40B4-BE49-F238E27FC236}">
                      <a16:creationId xmlns:a16="http://schemas.microsoft.com/office/drawing/2014/main" id="{E6AFC6C1-24D9-3D45-88A8-4004B9360CA1}"/>
                    </a:ext>
                  </a:extLst>
                </p:cNvPr>
                <p:cNvPicPr/>
                <p:nvPr/>
              </p:nvPicPr>
              <p:blipFill>
                <a:blip r:embed="rId119"/>
                <a:stretch>
                  <a:fillRect/>
                </a:stretch>
              </p:blipFill>
              <p:spPr>
                <a:xfrm>
                  <a:off x="2730032" y="5681575"/>
                  <a:ext cx="38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1" name="Ink 100">
                  <a:extLst>
                    <a:ext uri="{FF2B5EF4-FFF2-40B4-BE49-F238E27FC236}">
                      <a16:creationId xmlns:a16="http://schemas.microsoft.com/office/drawing/2014/main" id="{6AFC8403-710C-B24F-889D-BCB7F2FC79CC}"/>
                    </a:ext>
                  </a:extLst>
                </p14:cNvPr>
                <p14:cNvContentPartPr/>
                <p14:nvPr/>
              </p14:nvContentPartPr>
              <p14:xfrm>
                <a:off x="2814992" y="5689495"/>
                <a:ext cx="17280" cy="7560"/>
              </p14:xfrm>
            </p:contentPart>
          </mc:Choice>
          <mc:Fallback>
            <p:pic>
              <p:nvPicPr>
                <p:cNvPr id="101" name="Ink 100">
                  <a:extLst>
                    <a:ext uri="{FF2B5EF4-FFF2-40B4-BE49-F238E27FC236}">
                      <a16:creationId xmlns:a16="http://schemas.microsoft.com/office/drawing/2014/main" id="{6AFC8403-710C-B24F-889D-BCB7F2FC79CC}"/>
                    </a:ext>
                  </a:extLst>
                </p:cNvPr>
                <p:cNvPicPr/>
                <p:nvPr/>
              </p:nvPicPr>
              <p:blipFill>
                <a:blip r:embed="rId121"/>
                <a:stretch>
                  <a:fillRect/>
                </a:stretch>
              </p:blipFill>
              <p:spPr>
                <a:xfrm>
                  <a:off x="2807432" y="5681935"/>
                  <a:ext cx="32400" cy="22680"/>
                </a:xfrm>
                <a:prstGeom prst="rect">
                  <a:avLst/>
                </a:prstGeom>
              </p:spPr>
            </p:pic>
          </mc:Fallback>
        </mc:AlternateContent>
      </p:grpSp>
      <p:grpSp>
        <p:nvGrpSpPr>
          <p:cNvPr id="106" name="Group 105">
            <a:extLst>
              <a:ext uri="{FF2B5EF4-FFF2-40B4-BE49-F238E27FC236}">
                <a16:creationId xmlns:a16="http://schemas.microsoft.com/office/drawing/2014/main" id="{E67119B3-96D6-D140-B9E0-20BD7DC093BB}"/>
              </a:ext>
            </a:extLst>
          </p:cNvPr>
          <p:cNvGrpSpPr/>
          <p:nvPr/>
        </p:nvGrpSpPr>
        <p:grpSpPr>
          <a:xfrm>
            <a:off x="1043432" y="5611735"/>
            <a:ext cx="326520" cy="83520"/>
            <a:chOff x="1043432" y="5611735"/>
            <a:chExt cx="326520" cy="83520"/>
          </a:xfrm>
        </p:grpSpPr>
        <mc:AlternateContent xmlns:mc="http://schemas.openxmlformats.org/markup-compatibility/2006">
          <mc:Choice xmlns:p14="http://schemas.microsoft.com/office/powerpoint/2010/main" Requires="p14">
            <p:contentPart p14:bwMode="auto" r:id="rId122">
              <p14:nvContentPartPr>
                <p14:cNvPr id="103" name="Ink 102">
                  <a:extLst>
                    <a:ext uri="{FF2B5EF4-FFF2-40B4-BE49-F238E27FC236}">
                      <a16:creationId xmlns:a16="http://schemas.microsoft.com/office/drawing/2014/main" id="{3037A8A6-A74A-6B4F-BA53-93F0CB457B8B}"/>
                    </a:ext>
                  </a:extLst>
                </p14:cNvPr>
                <p14:cNvContentPartPr/>
                <p14:nvPr/>
              </p14:nvContentPartPr>
              <p14:xfrm>
                <a:off x="1043432" y="5689135"/>
                <a:ext cx="6480" cy="6120"/>
              </p14:xfrm>
            </p:contentPart>
          </mc:Choice>
          <mc:Fallback>
            <p:pic>
              <p:nvPicPr>
                <p:cNvPr id="103" name="Ink 102">
                  <a:extLst>
                    <a:ext uri="{FF2B5EF4-FFF2-40B4-BE49-F238E27FC236}">
                      <a16:creationId xmlns:a16="http://schemas.microsoft.com/office/drawing/2014/main" id="{3037A8A6-A74A-6B4F-BA53-93F0CB457B8B}"/>
                    </a:ext>
                  </a:extLst>
                </p:cNvPr>
                <p:cNvPicPr/>
                <p:nvPr/>
              </p:nvPicPr>
              <p:blipFill>
                <a:blip r:embed="rId103"/>
                <a:stretch>
                  <a:fillRect/>
                </a:stretch>
              </p:blipFill>
              <p:spPr>
                <a:xfrm>
                  <a:off x="1035872" y="5681575"/>
                  <a:ext cx="21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4" name="Ink 103">
                  <a:extLst>
                    <a:ext uri="{FF2B5EF4-FFF2-40B4-BE49-F238E27FC236}">
                      <a16:creationId xmlns:a16="http://schemas.microsoft.com/office/drawing/2014/main" id="{AF1F25FF-E8E5-FE4D-ADE1-16879F2578F5}"/>
                    </a:ext>
                  </a:extLst>
                </p14:cNvPr>
                <p14:cNvContentPartPr/>
                <p14:nvPr/>
              </p14:nvContentPartPr>
              <p14:xfrm>
                <a:off x="1197152" y="5621815"/>
                <a:ext cx="44640" cy="19800"/>
              </p14:xfrm>
            </p:contentPart>
          </mc:Choice>
          <mc:Fallback>
            <p:pic>
              <p:nvPicPr>
                <p:cNvPr id="104" name="Ink 103">
                  <a:extLst>
                    <a:ext uri="{FF2B5EF4-FFF2-40B4-BE49-F238E27FC236}">
                      <a16:creationId xmlns:a16="http://schemas.microsoft.com/office/drawing/2014/main" id="{AF1F25FF-E8E5-FE4D-ADE1-16879F2578F5}"/>
                    </a:ext>
                  </a:extLst>
                </p:cNvPr>
                <p:cNvPicPr/>
                <p:nvPr/>
              </p:nvPicPr>
              <p:blipFill>
                <a:blip r:embed="rId124"/>
                <a:stretch>
                  <a:fillRect/>
                </a:stretch>
              </p:blipFill>
              <p:spPr>
                <a:xfrm>
                  <a:off x="1189592" y="5614255"/>
                  <a:ext cx="597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5" name="Ink 104">
                  <a:extLst>
                    <a:ext uri="{FF2B5EF4-FFF2-40B4-BE49-F238E27FC236}">
                      <a16:creationId xmlns:a16="http://schemas.microsoft.com/office/drawing/2014/main" id="{6F681A3E-8B81-654F-91A3-F032AC325BE6}"/>
                    </a:ext>
                  </a:extLst>
                </p14:cNvPr>
                <p14:cNvContentPartPr/>
                <p14:nvPr/>
              </p14:nvContentPartPr>
              <p14:xfrm>
                <a:off x="1317752" y="5611735"/>
                <a:ext cx="52200" cy="2520"/>
              </p14:xfrm>
            </p:contentPart>
          </mc:Choice>
          <mc:Fallback>
            <p:pic>
              <p:nvPicPr>
                <p:cNvPr id="105" name="Ink 104">
                  <a:extLst>
                    <a:ext uri="{FF2B5EF4-FFF2-40B4-BE49-F238E27FC236}">
                      <a16:creationId xmlns:a16="http://schemas.microsoft.com/office/drawing/2014/main" id="{6F681A3E-8B81-654F-91A3-F032AC325BE6}"/>
                    </a:ext>
                  </a:extLst>
                </p:cNvPr>
                <p:cNvPicPr/>
                <p:nvPr/>
              </p:nvPicPr>
              <p:blipFill>
                <a:blip r:embed="rId126"/>
                <a:stretch>
                  <a:fillRect/>
                </a:stretch>
              </p:blipFill>
              <p:spPr>
                <a:xfrm>
                  <a:off x="1310192" y="5604535"/>
                  <a:ext cx="67320" cy="17640"/>
                </a:xfrm>
                <a:prstGeom prst="rect">
                  <a:avLst/>
                </a:prstGeom>
              </p:spPr>
            </p:pic>
          </mc:Fallback>
        </mc:AlternateContent>
      </p:grpSp>
      <p:grpSp>
        <p:nvGrpSpPr>
          <p:cNvPr id="160" name="Group 159">
            <a:extLst>
              <a:ext uri="{FF2B5EF4-FFF2-40B4-BE49-F238E27FC236}">
                <a16:creationId xmlns:a16="http://schemas.microsoft.com/office/drawing/2014/main" id="{8D6589D8-CD87-E244-A444-BC0CA2A1F24A}"/>
              </a:ext>
            </a:extLst>
          </p:cNvPr>
          <p:cNvGrpSpPr/>
          <p:nvPr/>
        </p:nvGrpSpPr>
        <p:grpSpPr>
          <a:xfrm>
            <a:off x="2558312" y="4653055"/>
            <a:ext cx="502560" cy="217440"/>
            <a:chOff x="2558312" y="4653055"/>
            <a:chExt cx="502560" cy="217440"/>
          </a:xfrm>
        </p:grpSpPr>
        <mc:AlternateContent xmlns:mc="http://schemas.openxmlformats.org/markup-compatibility/2006">
          <mc:Choice xmlns:p14="http://schemas.microsoft.com/office/powerpoint/2010/main" Requires="p14">
            <p:contentPart p14:bwMode="auto" r:id="rId127">
              <p14:nvContentPartPr>
                <p14:cNvPr id="87" name="Ink 86">
                  <a:extLst>
                    <a:ext uri="{FF2B5EF4-FFF2-40B4-BE49-F238E27FC236}">
                      <a16:creationId xmlns:a16="http://schemas.microsoft.com/office/drawing/2014/main" id="{6CBDAFDC-FC74-3E4C-849C-9D6954ACF16A}"/>
                    </a:ext>
                  </a:extLst>
                </p14:cNvPr>
                <p14:cNvContentPartPr/>
                <p14:nvPr/>
              </p14:nvContentPartPr>
              <p14:xfrm>
                <a:off x="2558312" y="4686535"/>
                <a:ext cx="24120" cy="10080"/>
              </p14:xfrm>
            </p:contentPart>
          </mc:Choice>
          <mc:Fallback>
            <p:pic>
              <p:nvPicPr>
                <p:cNvPr id="87" name="Ink 86">
                  <a:extLst>
                    <a:ext uri="{FF2B5EF4-FFF2-40B4-BE49-F238E27FC236}">
                      <a16:creationId xmlns:a16="http://schemas.microsoft.com/office/drawing/2014/main" id="{6CBDAFDC-FC74-3E4C-849C-9D6954ACF16A}"/>
                    </a:ext>
                  </a:extLst>
                </p:cNvPr>
                <p:cNvPicPr/>
                <p:nvPr/>
              </p:nvPicPr>
              <p:blipFill>
                <a:blip r:embed="rId128"/>
                <a:stretch>
                  <a:fillRect/>
                </a:stretch>
              </p:blipFill>
              <p:spPr>
                <a:xfrm>
                  <a:off x="2550752" y="4678975"/>
                  <a:ext cx="392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8" name="Ink 87">
                  <a:extLst>
                    <a:ext uri="{FF2B5EF4-FFF2-40B4-BE49-F238E27FC236}">
                      <a16:creationId xmlns:a16="http://schemas.microsoft.com/office/drawing/2014/main" id="{B56A4030-FF2D-6A48-A4D2-483D1FDD41E7}"/>
                    </a:ext>
                  </a:extLst>
                </p14:cNvPr>
                <p14:cNvContentPartPr/>
                <p14:nvPr/>
              </p14:nvContentPartPr>
              <p14:xfrm>
                <a:off x="2651552" y="4653775"/>
                <a:ext cx="28800" cy="11160"/>
              </p14:xfrm>
            </p:contentPart>
          </mc:Choice>
          <mc:Fallback>
            <p:pic>
              <p:nvPicPr>
                <p:cNvPr id="88" name="Ink 87">
                  <a:extLst>
                    <a:ext uri="{FF2B5EF4-FFF2-40B4-BE49-F238E27FC236}">
                      <a16:creationId xmlns:a16="http://schemas.microsoft.com/office/drawing/2014/main" id="{B56A4030-FF2D-6A48-A4D2-483D1FDD41E7}"/>
                    </a:ext>
                  </a:extLst>
                </p:cNvPr>
                <p:cNvPicPr/>
                <p:nvPr/>
              </p:nvPicPr>
              <p:blipFill>
                <a:blip r:embed="rId130"/>
                <a:stretch>
                  <a:fillRect/>
                </a:stretch>
              </p:blipFill>
              <p:spPr>
                <a:xfrm>
                  <a:off x="2643992" y="4646575"/>
                  <a:ext cx="439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9" name="Ink 88">
                  <a:extLst>
                    <a:ext uri="{FF2B5EF4-FFF2-40B4-BE49-F238E27FC236}">
                      <a16:creationId xmlns:a16="http://schemas.microsoft.com/office/drawing/2014/main" id="{1C565558-DEC1-034A-A0BC-3CA1028AF625}"/>
                    </a:ext>
                  </a:extLst>
                </p14:cNvPr>
                <p14:cNvContentPartPr/>
                <p14:nvPr/>
              </p14:nvContentPartPr>
              <p14:xfrm>
                <a:off x="2719952" y="4653055"/>
                <a:ext cx="12240" cy="3960"/>
              </p14:xfrm>
            </p:contentPart>
          </mc:Choice>
          <mc:Fallback>
            <p:pic>
              <p:nvPicPr>
                <p:cNvPr id="89" name="Ink 88">
                  <a:extLst>
                    <a:ext uri="{FF2B5EF4-FFF2-40B4-BE49-F238E27FC236}">
                      <a16:creationId xmlns:a16="http://schemas.microsoft.com/office/drawing/2014/main" id="{1C565558-DEC1-034A-A0BC-3CA1028AF625}"/>
                    </a:ext>
                  </a:extLst>
                </p:cNvPr>
                <p:cNvPicPr/>
                <p:nvPr/>
              </p:nvPicPr>
              <p:blipFill>
                <a:blip r:embed="rId71"/>
                <a:stretch>
                  <a:fillRect/>
                </a:stretch>
              </p:blipFill>
              <p:spPr>
                <a:xfrm>
                  <a:off x="2712392" y="4645855"/>
                  <a:ext cx="273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58" name="Ink 157">
                  <a:extLst>
                    <a:ext uri="{FF2B5EF4-FFF2-40B4-BE49-F238E27FC236}">
                      <a16:creationId xmlns:a16="http://schemas.microsoft.com/office/drawing/2014/main" id="{75F056E7-405B-2E4A-BA94-2EFF91C7D460}"/>
                    </a:ext>
                  </a:extLst>
                </p14:cNvPr>
                <p14:cNvContentPartPr/>
                <p14:nvPr/>
              </p14:nvContentPartPr>
              <p14:xfrm>
                <a:off x="2881232" y="4797415"/>
                <a:ext cx="82800" cy="73080"/>
              </p14:xfrm>
            </p:contentPart>
          </mc:Choice>
          <mc:Fallback>
            <p:pic>
              <p:nvPicPr>
                <p:cNvPr id="158" name="Ink 157">
                  <a:extLst>
                    <a:ext uri="{FF2B5EF4-FFF2-40B4-BE49-F238E27FC236}">
                      <a16:creationId xmlns:a16="http://schemas.microsoft.com/office/drawing/2014/main" id="{75F056E7-405B-2E4A-BA94-2EFF91C7D460}"/>
                    </a:ext>
                  </a:extLst>
                </p:cNvPr>
                <p:cNvPicPr/>
                <p:nvPr/>
              </p:nvPicPr>
              <p:blipFill>
                <a:blip r:embed="rId133"/>
                <a:stretch>
                  <a:fillRect/>
                </a:stretch>
              </p:blipFill>
              <p:spPr>
                <a:xfrm>
                  <a:off x="2873672" y="4789855"/>
                  <a:ext cx="979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59" name="Ink 158">
                  <a:extLst>
                    <a:ext uri="{FF2B5EF4-FFF2-40B4-BE49-F238E27FC236}">
                      <a16:creationId xmlns:a16="http://schemas.microsoft.com/office/drawing/2014/main" id="{6F6AEF13-5AD9-A942-8A53-FF0E1686B243}"/>
                    </a:ext>
                  </a:extLst>
                </p14:cNvPr>
                <p14:cNvContentPartPr/>
                <p14:nvPr/>
              </p14:nvContentPartPr>
              <p14:xfrm>
                <a:off x="2961512" y="4757455"/>
                <a:ext cx="99360" cy="75960"/>
              </p14:xfrm>
            </p:contentPart>
          </mc:Choice>
          <mc:Fallback>
            <p:pic>
              <p:nvPicPr>
                <p:cNvPr id="159" name="Ink 158">
                  <a:extLst>
                    <a:ext uri="{FF2B5EF4-FFF2-40B4-BE49-F238E27FC236}">
                      <a16:creationId xmlns:a16="http://schemas.microsoft.com/office/drawing/2014/main" id="{6F6AEF13-5AD9-A942-8A53-FF0E1686B243}"/>
                    </a:ext>
                  </a:extLst>
                </p:cNvPr>
                <p:cNvPicPr/>
                <p:nvPr/>
              </p:nvPicPr>
              <p:blipFill>
                <a:blip r:embed="rId135"/>
                <a:stretch>
                  <a:fillRect/>
                </a:stretch>
              </p:blipFill>
              <p:spPr>
                <a:xfrm>
                  <a:off x="2953952" y="4749895"/>
                  <a:ext cx="114120" cy="9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161" name="Ink 160">
                <a:extLst>
                  <a:ext uri="{FF2B5EF4-FFF2-40B4-BE49-F238E27FC236}">
                    <a16:creationId xmlns:a16="http://schemas.microsoft.com/office/drawing/2014/main" id="{B3592E90-C453-B94F-92C4-C1D584331C0E}"/>
                  </a:ext>
                </a:extLst>
              </p14:cNvPr>
              <p14:cNvContentPartPr/>
              <p14:nvPr/>
            </p14:nvContentPartPr>
            <p14:xfrm>
              <a:off x="3052592" y="4210255"/>
              <a:ext cx="131400" cy="137880"/>
            </p14:xfrm>
          </p:contentPart>
        </mc:Choice>
        <mc:Fallback>
          <p:pic>
            <p:nvPicPr>
              <p:cNvPr id="161" name="Ink 160">
                <a:extLst>
                  <a:ext uri="{FF2B5EF4-FFF2-40B4-BE49-F238E27FC236}">
                    <a16:creationId xmlns:a16="http://schemas.microsoft.com/office/drawing/2014/main" id="{B3592E90-C453-B94F-92C4-C1D584331C0E}"/>
                  </a:ext>
                </a:extLst>
              </p:cNvPr>
              <p:cNvPicPr/>
              <p:nvPr/>
            </p:nvPicPr>
            <p:blipFill>
              <a:blip r:embed="rId137"/>
              <a:stretch>
                <a:fillRect/>
              </a:stretch>
            </p:blipFill>
            <p:spPr>
              <a:xfrm>
                <a:off x="3045032" y="4202695"/>
                <a:ext cx="146520" cy="153000"/>
              </a:xfrm>
              <a:prstGeom prst="rect">
                <a:avLst/>
              </a:prstGeom>
            </p:spPr>
          </p:pic>
        </mc:Fallback>
      </mc:AlternateContent>
      <p:grpSp>
        <p:nvGrpSpPr>
          <p:cNvPr id="743" name="Group 742">
            <a:extLst>
              <a:ext uri="{FF2B5EF4-FFF2-40B4-BE49-F238E27FC236}">
                <a16:creationId xmlns:a16="http://schemas.microsoft.com/office/drawing/2014/main" id="{7A6C0123-4E8D-1143-8448-6332250054CB}"/>
              </a:ext>
            </a:extLst>
          </p:cNvPr>
          <p:cNvGrpSpPr/>
          <p:nvPr/>
        </p:nvGrpSpPr>
        <p:grpSpPr>
          <a:xfrm>
            <a:off x="5906312" y="1429615"/>
            <a:ext cx="6102360" cy="1355400"/>
            <a:chOff x="5906312" y="1429615"/>
            <a:chExt cx="6102360" cy="1355400"/>
          </a:xfrm>
        </p:grpSpPr>
        <mc:AlternateContent xmlns:mc="http://schemas.openxmlformats.org/markup-compatibility/2006">
          <mc:Choice xmlns:p14="http://schemas.microsoft.com/office/powerpoint/2010/main" Requires="p14">
            <p:contentPart p14:bwMode="auto" r:id="rId138">
              <p14:nvContentPartPr>
                <p14:cNvPr id="137" name="Ink 136">
                  <a:extLst>
                    <a:ext uri="{FF2B5EF4-FFF2-40B4-BE49-F238E27FC236}">
                      <a16:creationId xmlns:a16="http://schemas.microsoft.com/office/drawing/2014/main" id="{811936A8-C469-7046-841A-21BF73F329DC}"/>
                    </a:ext>
                  </a:extLst>
                </p14:cNvPr>
                <p14:cNvContentPartPr/>
                <p14:nvPr/>
              </p14:nvContentPartPr>
              <p14:xfrm>
                <a:off x="8186912" y="1891495"/>
                <a:ext cx="162360" cy="71640"/>
              </p14:xfrm>
            </p:contentPart>
          </mc:Choice>
          <mc:Fallback>
            <p:pic>
              <p:nvPicPr>
                <p:cNvPr id="137" name="Ink 136">
                  <a:extLst>
                    <a:ext uri="{FF2B5EF4-FFF2-40B4-BE49-F238E27FC236}">
                      <a16:creationId xmlns:a16="http://schemas.microsoft.com/office/drawing/2014/main" id="{811936A8-C469-7046-841A-21BF73F329DC}"/>
                    </a:ext>
                  </a:extLst>
                </p:cNvPr>
                <p:cNvPicPr/>
                <p:nvPr/>
              </p:nvPicPr>
              <p:blipFill>
                <a:blip r:embed="rId139"/>
                <a:stretch>
                  <a:fillRect/>
                </a:stretch>
              </p:blipFill>
              <p:spPr>
                <a:xfrm>
                  <a:off x="8179352" y="1883935"/>
                  <a:ext cx="177480" cy="86760"/>
                </a:xfrm>
                <a:prstGeom prst="rect">
                  <a:avLst/>
                </a:prstGeom>
              </p:spPr>
            </p:pic>
          </mc:Fallback>
        </mc:AlternateContent>
        <p:grpSp>
          <p:nvGrpSpPr>
            <p:cNvPr id="154" name="Group 153">
              <a:extLst>
                <a:ext uri="{FF2B5EF4-FFF2-40B4-BE49-F238E27FC236}">
                  <a16:creationId xmlns:a16="http://schemas.microsoft.com/office/drawing/2014/main" id="{F45BD9CC-069B-D045-8A61-25F7585D76EE}"/>
                </a:ext>
              </a:extLst>
            </p:cNvPr>
            <p:cNvGrpSpPr/>
            <p:nvPr/>
          </p:nvGrpSpPr>
          <p:grpSpPr>
            <a:xfrm>
              <a:off x="6309152" y="1429615"/>
              <a:ext cx="5132520" cy="747720"/>
              <a:chOff x="6309152" y="1429615"/>
              <a:chExt cx="5132520" cy="747720"/>
            </a:xfrm>
          </p:grpSpPr>
          <mc:AlternateContent xmlns:mc="http://schemas.openxmlformats.org/markup-compatibility/2006">
            <mc:Choice xmlns:p14="http://schemas.microsoft.com/office/powerpoint/2010/main" Requires="p14">
              <p:contentPart p14:bwMode="auto" r:id="rId140">
                <p14:nvContentPartPr>
                  <p14:cNvPr id="125" name="Ink 124">
                    <a:extLst>
                      <a:ext uri="{FF2B5EF4-FFF2-40B4-BE49-F238E27FC236}">
                        <a16:creationId xmlns:a16="http://schemas.microsoft.com/office/drawing/2014/main" id="{6D367304-CC05-9549-8332-F1F383DA7E34}"/>
                      </a:ext>
                    </a:extLst>
                  </p14:cNvPr>
                  <p14:cNvContentPartPr/>
                  <p14:nvPr/>
                </p14:nvContentPartPr>
                <p14:xfrm>
                  <a:off x="9187712" y="1561375"/>
                  <a:ext cx="126360" cy="84240"/>
                </p14:xfrm>
              </p:contentPart>
            </mc:Choice>
            <mc:Fallback>
              <p:pic>
                <p:nvPicPr>
                  <p:cNvPr id="125" name="Ink 124">
                    <a:extLst>
                      <a:ext uri="{FF2B5EF4-FFF2-40B4-BE49-F238E27FC236}">
                        <a16:creationId xmlns:a16="http://schemas.microsoft.com/office/drawing/2014/main" id="{6D367304-CC05-9549-8332-F1F383DA7E34}"/>
                      </a:ext>
                    </a:extLst>
                  </p:cNvPr>
                  <p:cNvPicPr/>
                  <p:nvPr/>
                </p:nvPicPr>
                <p:blipFill>
                  <a:blip r:embed="rId141"/>
                  <a:stretch>
                    <a:fillRect/>
                  </a:stretch>
                </p:blipFill>
                <p:spPr>
                  <a:xfrm>
                    <a:off x="9180152" y="1553815"/>
                    <a:ext cx="1414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6" name="Ink 125">
                    <a:extLst>
                      <a:ext uri="{FF2B5EF4-FFF2-40B4-BE49-F238E27FC236}">
                        <a16:creationId xmlns:a16="http://schemas.microsoft.com/office/drawing/2014/main" id="{319FCA7C-49E7-7B46-AEB7-39E7040E14C2}"/>
                      </a:ext>
                    </a:extLst>
                  </p14:cNvPr>
                  <p14:cNvContentPartPr/>
                  <p14:nvPr/>
                </p14:nvContentPartPr>
                <p14:xfrm>
                  <a:off x="9494792" y="1509175"/>
                  <a:ext cx="390960" cy="155520"/>
                </p14:xfrm>
              </p:contentPart>
            </mc:Choice>
            <mc:Fallback>
              <p:pic>
                <p:nvPicPr>
                  <p:cNvPr id="126" name="Ink 125">
                    <a:extLst>
                      <a:ext uri="{FF2B5EF4-FFF2-40B4-BE49-F238E27FC236}">
                        <a16:creationId xmlns:a16="http://schemas.microsoft.com/office/drawing/2014/main" id="{319FCA7C-49E7-7B46-AEB7-39E7040E14C2}"/>
                      </a:ext>
                    </a:extLst>
                  </p:cNvPr>
                  <p:cNvPicPr/>
                  <p:nvPr/>
                </p:nvPicPr>
                <p:blipFill>
                  <a:blip r:embed="rId143"/>
                  <a:stretch>
                    <a:fillRect/>
                  </a:stretch>
                </p:blipFill>
                <p:spPr>
                  <a:xfrm>
                    <a:off x="9487232" y="1501615"/>
                    <a:ext cx="4060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7" name="Ink 126">
                    <a:extLst>
                      <a:ext uri="{FF2B5EF4-FFF2-40B4-BE49-F238E27FC236}">
                        <a16:creationId xmlns:a16="http://schemas.microsoft.com/office/drawing/2014/main" id="{7E9873D4-30E5-CB4F-859C-E6AEE128E46B}"/>
                      </a:ext>
                    </a:extLst>
                  </p14:cNvPr>
                  <p14:cNvContentPartPr/>
                  <p14:nvPr/>
                </p14:nvContentPartPr>
                <p14:xfrm>
                  <a:off x="9828512" y="1553455"/>
                  <a:ext cx="276120" cy="73800"/>
                </p14:xfrm>
              </p:contentPart>
            </mc:Choice>
            <mc:Fallback>
              <p:pic>
                <p:nvPicPr>
                  <p:cNvPr id="127" name="Ink 126">
                    <a:extLst>
                      <a:ext uri="{FF2B5EF4-FFF2-40B4-BE49-F238E27FC236}">
                        <a16:creationId xmlns:a16="http://schemas.microsoft.com/office/drawing/2014/main" id="{7E9873D4-30E5-CB4F-859C-E6AEE128E46B}"/>
                      </a:ext>
                    </a:extLst>
                  </p:cNvPr>
                  <p:cNvPicPr/>
                  <p:nvPr/>
                </p:nvPicPr>
                <p:blipFill>
                  <a:blip r:embed="rId145"/>
                  <a:stretch>
                    <a:fillRect/>
                  </a:stretch>
                </p:blipFill>
                <p:spPr>
                  <a:xfrm>
                    <a:off x="9820952" y="1545895"/>
                    <a:ext cx="2912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8" name="Ink 127">
                    <a:extLst>
                      <a:ext uri="{FF2B5EF4-FFF2-40B4-BE49-F238E27FC236}">
                        <a16:creationId xmlns:a16="http://schemas.microsoft.com/office/drawing/2014/main" id="{F0FB2AC7-8827-F544-8240-5B6171AAD977}"/>
                      </a:ext>
                    </a:extLst>
                  </p14:cNvPr>
                  <p14:cNvContentPartPr/>
                  <p14:nvPr/>
                </p14:nvContentPartPr>
                <p14:xfrm>
                  <a:off x="10012112" y="1593055"/>
                  <a:ext cx="70920" cy="65520"/>
                </p14:xfrm>
              </p:contentPart>
            </mc:Choice>
            <mc:Fallback>
              <p:pic>
                <p:nvPicPr>
                  <p:cNvPr id="128" name="Ink 127">
                    <a:extLst>
                      <a:ext uri="{FF2B5EF4-FFF2-40B4-BE49-F238E27FC236}">
                        <a16:creationId xmlns:a16="http://schemas.microsoft.com/office/drawing/2014/main" id="{F0FB2AC7-8827-F544-8240-5B6171AAD977}"/>
                      </a:ext>
                    </a:extLst>
                  </p:cNvPr>
                  <p:cNvPicPr/>
                  <p:nvPr/>
                </p:nvPicPr>
                <p:blipFill>
                  <a:blip r:embed="rId147"/>
                  <a:stretch>
                    <a:fillRect/>
                  </a:stretch>
                </p:blipFill>
                <p:spPr>
                  <a:xfrm>
                    <a:off x="10004552" y="1585495"/>
                    <a:ext cx="860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9" name="Ink 128">
                    <a:extLst>
                      <a:ext uri="{FF2B5EF4-FFF2-40B4-BE49-F238E27FC236}">
                        <a16:creationId xmlns:a16="http://schemas.microsoft.com/office/drawing/2014/main" id="{A0F1B897-D60C-DD44-A395-314F9B5968DC}"/>
                      </a:ext>
                    </a:extLst>
                  </p14:cNvPr>
                  <p14:cNvContentPartPr/>
                  <p14:nvPr/>
                </p14:nvContentPartPr>
                <p14:xfrm>
                  <a:off x="10253312" y="1505575"/>
                  <a:ext cx="469440" cy="171720"/>
                </p14:xfrm>
              </p:contentPart>
            </mc:Choice>
            <mc:Fallback>
              <p:pic>
                <p:nvPicPr>
                  <p:cNvPr id="129" name="Ink 128">
                    <a:extLst>
                      <a:ext uri="{FF2B5EF4-FFF2-40B4-BE49-F238E27FC236}">
                        <a16:creationId xmlns:a16="http://schemas.microsoft.com/office/drawing/2014/main" id="{A0F1B897-D60C-DD44-A395-314F9B5968DC}"/>
                      </a:ext>
                    </a:extLst>
                  </p:cNvPr>
                  <p:cNvPicPr/>
                  <p:nvPr/>
                </p:nvPicPr>
                <p:blipFill>
                  <a:blip r:embed="rId149"/>
                  <a:stretch>
                    <a:fillRect/>
                  </a:stretch>
                </p:blipFill>
                <p:spPr>
                  <a:xfrm>
                    <a:off x="10245752" y="1498015"/>
                    <a:ext cx="4845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0" name="Ink 129">
                    <a:extLst>
                      <a:ext uri="{FF2B5EF4-FFF2-40B4-BE49-F238E27FC236}">
                        <a16:creationId xmlns:a16="http://schemas.microsoft.com/office/drawing/2014/main" id="{0A53ED66-18FA-C24A-A925-62ACC726416D}"/>
                      </a:ext>
                    </a:extLst>
                  </p14:cNvPr>
                  <p14:cNvContentPartPr/>
                  <p14:nvPr/>
                </p14:nvContentPartPr>
                <p14:xfrm>
                  <a:off x="10877912" y="1610695"/>
                  <a:ext cx="40320" cy="39600"/>
                </p14:xfrm>
              </p:contentPart>
            </mc:Choice>
            <mc:Fallback>
              <p:pic>
                <p:nvPicPr>
                  <p:cNvPr id="130" name="Ink 129">
                    <a:extLst>
                      <a:ext uri="{FF2B5EF4-FFF2-40B4-BE49-F238E27FC236}">
                        <a16:creationId xmlns:a16="http://schemas.microsoft.com/office/drawing/2014/main" id="{0A53ED66-18FA-C24A-A925-62ACC726416D}"/>
                      </a:ext>
                    </a:extLst>
                  </p:cNvPr>
                  <p:cNvPicPr/>
                  <p:nvPr/>
                </p:nvPicPr>
                <p:blipFill>
                  <a:blip r:embed="rId151"/>
                  <a:stretch>
                    <a:fillRect/>
                  </a:stretch>
                </p:blipFill>
                <p:spPr>
                  <a:xfrm>
                    <a:off x="10870352" y="1603135"/>
                    <a:ext cx="554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31" name="Ink 130">
                    <a:extLst>
                      <a:ext uri="{FF2B5EF4-FFF2-40B4-BE49-F238E27FC236}">
                        <a16:creationId xmlns:a16="http://schemas.microsoft.com/office/drawing/2014/main" id="{2B41BE5A-CA62-724C-8285-89BE580F17BE}"/>
                      </a:ext>
                    </a:extLst>
                  </p14:cNvPr>
                  <p14:cNvContentPartPr/>
                  <p14:nvPr/>
                </p14:nvContentPartPr>
                <p14:xfrm>
                  <a:off x="10904552" y="1513495"/>
                  <a:ext cx="259560" cy="164520"/>
                </p14:xfrm>
              </p:contentPart>
            </mc:Choice>
            <mc:Fallback>
              <p:pic>
                <p:nvPicPr>
                  <p:cNvPr id="131" name="Ink 130">
                    <a:extLst>
                      <a:ext uri="{FF2B5EF4-FFF2-40B4-BE49-F238E27FC236}">
                        <a16:creationId xmlns:a16="http://schemas.microsoft.com/office/drawing/2014/main" id="{2B41BE5A-CA62-724C-8285-89BE580F17BE}"/>
                      </a:ext>
                    </a:extLst>
                  </p:cNvPr>
                  <p:cNvPicPr/>
                  <p:nvPr/>
                </p:nvPicPr>
                <p:blipFill>
                  <a:blip r:embed="rId153"/>
                  <a:stretch>
                    <a:fillRect/>
                  </a:stretch>
                </p:blipFill>
                <p:spPr>
                  <a:xfrm>
                    <a:off x="10896992" y="1505935"/>
                    <a:ext cx="2743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Ink 106">
                    <a:extLst>
                      <a:ext uri="{FF2B5EF4-FFF2-40B4-BE49-F238E27FC236}">
                        <a16:creationId xmlns:a16="http://schemas.microsoft.com/office/drawing/2014/main" id="{03652F19-6068-014F-A347-82F9FEB4B706}"/>
                      </a:ext>
                    </a:extLst>
                  </p14:cNvPr>
                  <p14:cNvContentPartPr/>
                  <p14:nvPr/>
                </p14:nvContentPartPr>
                <p14:xfrm>
                  <a:off x="6309152" y="1506295"/>
                  <a:ext cx="145800" cy="249840"/>
                </p14:xfrm>
              </p:contentPart>
            </mc:Choice>
            <mc:Fallback>
              <p:pic>
                <p:nvPicPr>
                  <p:cNvPr id="107" name="Ink 106">
                    <a:extLst>
                      <a:ext uri="{FF2B5EF4-FFF2-40B4-BE49-F238E27FC236}">
                        <a16:creationId xmlns:a16="http://schemas.microsoft.com/office/drawing/2014/main" id="{03652F19-6068-014F-A347-82F9FEB4B706}"/>
                      </a:ext>
                    </a:extLst>
                  </p:cNvPr>
                  <p:cNvPicPr/>
                  <p:nvPr/>
                </p:nvPicPr>
                <p:blipFill>
                  <a:blip r:embed="rId155"/>
                  <a:stretch>
                    <a:fillRect/>
                  </a:stretch>
                </p:blipFill>
                <p:spPr>
                  <a:xfrm>
                    <a:off x="6301592" y="1498735"/>
                    <a:ext cx="1609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8" name="Ink 107">
                    <a:extLst>
                      <a:ext uri="{FF2B5EF4-FFF2-40B4-BE49-F238E27FC236}">
                        <a16:creationId xmlns:a16="http://schemas.microsoft.com/office/drawing/2014/main" id="{22BC3E65-311C-834D-B8BA-89D5224944AA}"/>
                      </a:ext>
                    </a:extLst>
                  </p14:cNvPr>
                  <p14:cNvContentPartPr/>
                  <p14:nvPr/>
                </p14:nvContentPartPr>
                <p14:xfrm>
                  <a:off x="6446312" y="1655335"/>
                  <a:ext cx="121680" cy="83160"/>
                </p14:xfrm>
              </p:contentPart>
            </mc:Choice>
            <mc:Fallback>
              <p:pic>
                <p:nvPicPr>
                  <p:cNvPr id="108" name="Ink 107">
                    <a:extLst>
                      <a:ext uri="{FF2B5EF4-FFF2-40B4-BE49-F238E27FC236}">
                        <a16:creationId xmlns:a16="http://schemas.microsoft.com/office/drawing/2014/main" id="{22BC3E65-311C-834D-B8BA-89D5224944AA}"/>
                      </a:ext>
                    </a:extLst>
                  </p:cNvPr>
                  <p:cNvPicPr/>
                  <p:nvPr/>
                </p:nvPicPr>
                <p:blipFill>
                  <a:blip r:embed="rId157"/>
                  <a:stretch>
                    <a:fillRect/>
                  </a:stretch>
                </p:blipFill>
                <p:spPr>
                  <a:xfrm>
                    <a:off x="6438752" y="1647775"/>
                    <a:ext cx="1364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9" name="Ink 108">
                    <a:extLst>
                      <a:ext uri="{FF2B5EF4-FFF2-40B4-BE49-F238E27FC236}">
                        <a16:creationId xmlns:a16="http://schemas.microsoft.com/office/drawing/2014/main" id="{5308DE14-C189-364B-A03D-5A584DD5EDE0}"/>
                      </a:ext>
                    </a:extLst>
                  </p14:cNvPr>
                  <p14:cNvContentPartPr/>
                  <p14:nvPr/>
                </p14:nvContentPartPr>
                <p14:xfrm>
                  <a:off x="6580232" y="1652095"/>
                  <a:ext cx="410760" cy="104400"/>
                </p14:xfrm>
              </p:contentPart>
            </mc:Choice>
            <mc:Fallback>
              <p:pic>
                <p:nvPicPr>
                  <p:cNvPr id="109" name="Ink 108">
                    <a:extLst>
                      <a:ext uri="{FF2B5EF4-FFF2-40B4-BE49-F238E27FC236}">
                        <a16:creationId xmlns:a16="http://schemas.microsoft.com/office/drawing/2014/main" id="{5308DE14-C189-364B-A03D-5A584DD5EDE0}"/>
                      </a:ext>
                    </a:extLst>
                  </p:cNvPr>
                  <p:cNvPicPr/>
                  <p:nvPr/>
                </p:nvPicPr>
                <p:blipFill>
                  <a:blip r:embed="rId159"/>
                  <a:stretch>
                    <a:fillRect/>
                  </a:stretch>
                </p:blipFill>
                <p:spPr>
                  <a:xfrm>
                    <a:off x="6572672" y="1644895"/>
                    <a:ext cx="4258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6" name="Ink 115">
                    <a:extLst>
                      <a:ext uri="{FF2B5EF4-FFF2-40B4-BE49-F238E27FC236}">
                        <a16:creationId xmlns:a16="http://schemas.microsoft.com/office/drawing/2014/main" id="{A4FCE8A8-8CA2-A445-98F7-B77E14862A74}"/>
                      </a:ext>
                    </a:extLst>
                  </p14:cNvPr>
                  <p14:cNvContentPartPr/>
                  <p14:nvPr/>
                </p14:nvContentPartPr>
                <p14:xfrm>
                  <a:off x="7228952" y="1604215"/>
                  <a:ext cx="68760" cy="108720"/>
                </p14:xfrm>
              </p:contentPart>
            </mc:Choice>
            <mc:Fallback>
              <p:pic>
                <p:nvPicPr>
                  <p:cNvPr id="116" name="Ink 115">
                    <a:extLst>
                      <a:ext uri="{FF2B5EF4-FFF2-40B4-BE49-F238E27FC236}">
                        <a16:creationId xmlns:a16="http://schemas.microsoft.com/office/drawing/2014/main" id="{A4FCE8A8-8CA2-A445-98F7-B77E14862A74}"/>
                      </a:ext>
                    </a:extLst>
                  </p:cNvPr>
                  <p:cNvPicPr/>
                  <p:nvPr/>
                </p:nvPicPr>
                <p:blipFill>
                  <a:blip r:embed="rId161"/>
                  <a:stretch>
                    <a:fillRect/>
                  </a:stretch>
                </p:blipFill>
                <p:spPr>
                  <a:xfrm>
                    <a:off x="7221392" y="1596655"/>
                    <a:ext cx="835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7" name="Ink 116">
                    <a:extLst>
                      <a:ext uri="{FF2B5EF4-FFF2-40B4-BE49-F238E27FC236}">
                        <a16:creationId xmlns:a16="http://schemas.microsoft.com/office/drawing/2014/main" id="{B97A902C-805D-E141-8BBC-1D3B262656F2}"/>
                      </a:ext>
                    </a:extLst>
                  </p14:cNvPr>
                  <p14:cNvContentPartPr/>
                  <p14:nvPr/>
                </p14:nvContentPartPr>
                <p14:xfrm>
                  <a:off x="7183232" y="1514215"/>
                  <a:ext cx="408600" cy="177840"/>
                </p14:xfrm>
              </p:contentPart>
            </mc:Choice>
            <mc:Fallback>
              <p:pic>
                <p:nvPicPr>
                  <p:cNvPr id="117" name="Ink 116">
                    <a:extLst>
                      <a:ext uri="{FF2B5EF4-FFF2-40B4-BE49-F238E27FC236}">
                        <a16:creationId xmlns:a16="http://schemas.microsoft.com/office/drawing/2014/main" id="{B97A902C-805D-E141-8BBC-1D3B262656F2}"/>
                      </a:ext>
                    </a:extLst>
                  </p:cNvPr>
                  <p:cNvPicPr/>
                  <p:nvPr/>
                </p:nvPicPr>
                <p:blipFill>
                  <a:blip r:embed="rId163"/>
                  <a:stretch>
                    <a:fillRect/>
                  </a:stretch>
                </p:blipFill>
                <p:spPr>
                  <a:xfrm>
                    <a:off x="7175672" y="1506655"/>
                    <a:ext cx="4237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8" name="Ink 117">
                    <a:extLst>
                      <a:ext uri="{FF2B5EF4-FFF2-40B4-BE49-F238E27FC236}">
                        <a16:creationId xmlns:a16="http://schemas.microsoft.com/office/drawing/2014/main" id="{05FE697D-8D49-D748-BC22-57B7CB454114}"/>
                      </a:ext>
                    </a:extLst>
                  </p14:cNvPr>
                  <p14:cNvContentPartPr/>
                  <p14:nvPr/>
                </p14:nvContentPartPr>
                <p14:xfrm>
                  <a:off x="7775072" y="1609975"/>
                  <a:ext cx="392400" cy="170280"/>
                </p14:xfrm>
              </p:contentPart>
            </mc:Choice>
            <mc:Fallback>
              <p:pic>
                <p:nvPicPr>
                  <p:cNvPr id="118" name="Ink 117">
                    <a:extLst>
                      <a:ext uri="{FF2B5EF4-FFF2-40B4-BE49-F238E27FC236}">
                        <a16:creationId xmlns:a16="http://schemas.microsoft.com/office/drawing/2014/main" id="{05FE697D-8D49-D748-BC22-57B7CB454114}"/>
                      </a:ext>
                    </a:extLst>
                  </p:cNvPr>
                  <p:cNvPicPr/>
                  <p:nvPr/>
                </p:nvPicPr>
                <p:blipFill>
                  <a:blip r:embed="rId165"/>
                  <a:stretch>
                    <a:fillRect/>
                  </a:stretch>
                </p:blipFill>
                <p:spPr>
                  <a:xfrm>
                    <a:off x="7767512" y="1602415"/>
                    <a:ext cx="4075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9" name="Ink 118">
                    <a:extLst>
                      <a:ext uri="{FF2B5EF4-FFF2-40B4-BE49-F238E27FC236}">
                        <a16:creationId xmlns:a16="http://schemas.microsoft.com/office/drawing/2014/main" id="{AF213098-6858-F44F-B9CD-94C4D3F6A8EF}"/>
                      </a:ext>
                    </a:extLst>
                  </p14:cNvPr>
                  <p14:cNvContentPartPr/>
                  <p14:nvPr/>
                </p14:nvContentPartPr>
                <p14:xfrm>
                  <a:off x="8199512" y="1611775"/>
                  <a:ext cx="70560" cy="179280"/>
                </p14:xfrm>
              </p:contentPart>
            </mc:Choice>
            <mc:Fallback>
              <p:pic>
                <p:nvPicPr>
                  <p:cNvPr id="119" name="Ink 118">
                    <a:extLst>
                      <a:ext uri="{FF2B5EF4-FFF2-40B4-BE49-F238E27FC236}">
                        <a16:creationId xmlns:a16="http://schemas.microsoft.com/office/drawing/2014/main" id="{AF213098-6858-F44F-B9CD-94C4D3F6A8EF}"/>
                      </a:ext>
                    </a:extLst>
                  </p:cNvPr>
                  <p:cNvPicPr/>
                  <p:nvPr/>
                </p:nvPicPr>
                <p:blipFill>
                  <a:blip r:embed="rId167"/>
                  <a:stretch>
                    <a:fillRect/>
                  </a:stretch>
                </p:blipFill>
                <p:spPr>
                  <a:xfrm>
                    <a:off x="8191952" y="1604215"/>
                    <a:ext cx="856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0" name="Ink 119">
                    <a:extLst>
                      <a:ext uri="{FF2B5EF4-FFF2-40B4-BE49-F238E27FC236}">
                        <a16:creationId xmlns:a16="http://schemas.microsoft.com/office/drawing/2014/main" id="{1B5C2EAD-CBAB-0D4B-B897-83482D7896B1}"/>
                      </a:ext>
                    </a:extLst>
                  </p14:cNvPr>
                  <p14:cNvContentPartPr/>
                  <p14:nvPr/>
                </p14:nvContentPartPr>
                <p14:xfrm>
                  <a:off x="8286632" y="1642735"/>
                  <a:ext cx="16920" cy="54000"/>
                </p14:xfrm>
              </p:contentPart>
            </mc:Choice>
            <mc:Fallback>
              <p:pic>
                <p:nvPicPr>
                  <p:cNvPr id="120" name="Ink 119">
                    <a:extLst>
                      <a:ext uri="{FF2B5EF4-FFF2-40B4-BE49-F238E27FC236}">
                        <a16:creationId xmlns:a16="http://schemas.microsoft.com/office/drawing/2014/main" id="{1B5C2EAD-CBAB-0D4B-B897-83482D7896B1}"/>
                      </a:ext>
                    </a:extLst>
                  </p:cNvPr>
                  <p:cNvPicPr/>
                  <p:nvPr/>
                </p:nvPicPr>
                <p:blipFill>
                  <a:blip r:embed="rId169"/>
                  <a:stretch>
                    <a:fillRect/>
                  </a:stretch>
                </p:blipFill>
                <p:spPr>
                  <a:xfrm>
                    <a:off x="8279072" y="1635175"/>
                    <a:ext cx="320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1" name="Ink 120">
                    <a:extLst>
                      <a:ext uri="{FF2B5EF4-FFF2-40B4-BE49-F238E27FC236}">
                        <a16:creationId xmlns:a16="http://schemas.microsoft.com/office/drawing/2014/main" id="{4787113D-EAB8-B344-9002-E83B18505FF3}"/>
                      </a:ext>
                    </a:extLst>
                  </p14:cNvPr>
                  <p14:cNvContentPartPr/>
                  <p14:nvPr/>
                </p14:nvContentPartPr>
                <p14:xfrm>
                  <a:off x="8307512" y="1575055"/>
                  <a:ext cx="8640" cy="15120"/>
                </p14:xfrm>
              </p:contentPart>
            </mc:Choice>
            <mc:Fallback>
              <p:pic>
                <p:nvPicPr>
                  <p:cNvPr id="121" name="Ink 120">
                    <a:extLst>
                      <a:ext uri="{FF2B5EF4-FFF2-40B4-BE49-F238E27FC236}">
                        <a16:creationId xmlns:a16="http://schemas.microsoft.com/office/drawing/2014/main" id="{4787113D-EAB8-B344-9002-E83B18505FF3}"/>
                      </a:ext>
                    </a:extLst>
                  </p:cNvPr>
                  <p:cNvPicPr/>
                  <p:nvPr/>
                </p:nvPicPr>
                <p:blipFill>
                  <a:blip r:embed="rId171"/>
                  <a:stretch>
                    <a:fillRect/>
                  </a:stretch>
                </p:blipFill>
                <p:spPr>
                  <a:xfrm>
                    <a:off x="8299952" y="1567495"/>
                    <a:ext cx="23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2" name="Ink 121">
                    <a:extLst>
                      <a:ext uri="{FF2B5EF4-FFF2-40B4-BE49-F238E27FC236}">
                        <a16:creationId xmlns:a16="http://schemas.microsoft.com/office/drawing/2014/main" id="{18154CB7-52F0-AC46-A0CF-F5E3264F4EFE}"/>
                      </a:ext>
                    </a:extLst>
                  </p14:cNvPr>
                  <p14:cNvContentPartPr/>
                  <p14:nvPr/>
                </p14:nvContentPartPr>
                <p14:xfrm>
                  <a:off x="8360072" y="1618255"/>
                  <a:ext cx="216360" cy="248760"/>
                </p14:xfrm>
              </p:contentPart>
            </mc:Choice>
            <mc:Fallback>
              <p:pic>
                <p:nvPicPr>
                  <p:cNvPr id="122" name="Ink 121">
                    <a:extLst>
                      <a:ext uri="{FF2B5EF4-FFF2-40B4-BE49-F238E27FC236}">
                        <a16:creationId xmlns:a16="http://schemas.microsoft.com/office/drawing/2014/main" id="{18154CB7-52F0-AC46-A0CF-F5E3264F4EFE}"/>
                      </a:ext>
                    </a:extLst>
                  </p:cNvPr>
                  <p:cNvPicPr/>
                  <p:nvPr/>
                </p:nvPicPr>
                <p:blipFill>
                  <a:blip r:embed="rId173"/>
                  <a:stretch>
                    <a:fillRect/>
                  </a:stretch>
                </p:blipFill>
                <p:spPr>
                  <a:xfrm>
                    <a:off x="8352512" y="1610695"/>
                    <a:ext cx="2314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3" name="Ink 122">
                    <a:extLst>
                      <a:ext uri="{FF2B5EF4-FFF2-40B4-BE49-F238E27FC236}">
                        <a16:creationId xmlns:a16="http://schemas.microsoft.com/office/drawing/2014/main" id="{C57F60A9-E3EE-2E40-B96A-D0EFEF3B8815}"/>
                      </a:ext>
                    </a:extLst>
                  </p14:cNvPr>
                  <p14:cNvContentPartPr/>
                  <p14:nvPr/>
                </p14:nvContentPartPr>
                <p14:xfrm>
                  <a:off x="8751392" y="1429615"/>
                  <a:ext cx="201600" cy="345960"/>
                </p14:xfrm>
              </p:contentPart>
            </mc:Choice>
            <mc:Fallback>
              <p:pic>
                <p:nvPicPr>
                  <p:cNvPr id="123" name="Ink 122">
                    <a:extLst>
                      <a:ext uri="{FF2B5EF4-FFF2-40B4-BE49-F238E27FC236}">
                        <a16:creationId xmlns:a16="http://schemas.microsoft.com/office/drawing/2014/main" id="{C57F60A9-E3EE-2E40-B96A-D0EFEF3B8815}"/>
                      </a:ext>
                    </a:extLst>
                  </p:cNvPr>
                  <p:cNvPicPr/>
                  <p:nvPr/>
                </p:nvPicPr>
                <p:blipFill>
                  <a:blip r:embed="rId175"/>
                  <a:stretch>
                    <a:fillRect/>
                  </a:stretch>
                </p:blipFill>
                <p:spPr>
                  <a:xfrm>
                    <a:off x="8743832" y="1422055"/>
                    <a:ext cx="2167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3" name="Ink 132">
                    <a:extLst>
                      <a:ext uri="{FF2B5EF4-FFF2-40B4-BE49-F238E27FC236}">
                        <a16:creationId xmlns:a16="http://schemas.microsoft.com/office/drawing/2014/main" id="{997497FA-22B6-EB46-871B-2B869BAD0FF3}"/>
                      </a:ext>
                    </a:extLst>
                  </p14:cNvPr>
                  <p14:cNvContentPartPr/>
                  <p14:nvPr/>
                </p14:nvContentPartPr>
                <p14:xfrm>
                  <a:off x="6399872" y="1907335"/>
                  <a:ext cx="291600" cy="105480"/>
                </p14:xfrm>
              </p:contentPart>
            </mc:Choice>
            <mc:Fallback>
              <p:pic>
                <p:nvPicPr>
                  <p:cNvPr id="133" name="Ink 132">
                    <a:extLst>
                      <a:ext uri="{FF2B5EF4-FFF2-40B4-BE49-F238E27FC236}">
                        <a16:creationId xmlns:a16="http://schemas.microsoft.com/office/drawing/2014/main" id="{997497FA-22B6-EB46-871B-2B869BAD0FF3}"/>
                      </a:ext>
                    </a:extLst>
                  </p:cNvPr>
                  <p:cNvPicPr/>
                  <p:nvPr/>
                </p:nvPicPr>
                <p:blipFill>
                  <a:blip r:embed="rId177"/>
                  <a:stretch>
                    <a:fillRect/>
                  </a:stretch>
                </p:blipFill>
                <p:spPr>
                  <a:xfrm>
                    <a:off x="6392312" y="1899775"/>
                    <a:ext cx="306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4" name="Ink 133">
                    <a:extLst>
                      <a:ext uri="{FF2B5EF4-FFF2-40B4-BE49-F238E27FC236}">
                        <a16:creationId xmlns:a16="http://schemas.microsoft.com/office/drawing/2014/main" id="{B634A51A-E24E-4C48-B91D-7DEC1A3EA94A}"/>
                      </a:ext>
                    </a:extLst>
                  </p14:cNvPr>
                  <p14:cNvContentPartPr/>
                  <p14:nvPr/>
                </p14:nvContentPartPr>
                <p14:xfrm>
                  <a:off x="6713072" y="1845415"/>
                  <a:ext cx="806760" cy="331920"/>
                </p14:xfrm>
              </p:contentPart>
            </mc:Choice>
            <mc:Fallback>
              <p:pic>
                <p:nvPicPr>
                  <p:cNvPr id="134" name="Ink 133">
                    <a:extLst>
                      <a:ext uri="{FF2B5EF4-FFF2-40B4-BE49-F238E27FC236}">
                        <a16:creationId xmlns:a16="http://schemas.microsoft.com/office/drawing/2014/main" id="{B634A51A-E24E-4C48-B91D-7DEC1A3EA94A}"/>
                      </a:ext>
                    </a:extLst>
                  </p:cNvPr>
                  <p:cNvPicPr/>
                  <p:nvPr/>
                </p:nvPicPr>
                <p:blipFill>
                  <a:blip r:embed="rId179"/>
                  <a:stretch>
                    <a:fillRect/>
                  </a:stretch>
                </p:blipFill>
                <p:spPr>
                  <a:xfrm>
                    <a:off x="6705512" y="1837855"/>
                    <a:ext cx="8218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5" name="Ink 134">
                    <a:extLst>
                      <a:ext uri="{FF2B5EF4-FFF2-40B4-BE49-F238E27FC236}">
                        <a16:creationId xmlns:a16="http://schemas.microsoft.com/office/drawing/2014/main" id="{04624115-F6B8-C44B-95FF-F668634E14A5}"/>
                      </a:ext>
                    </a:extLst>
                  </p14:cNvPr>
                  <p14:cNvContentPartPr/>
                  <p14:nvPr/>
                </p14:nvContentPartPr>
                <p14:xfrm>
                  <a:off x="7736912" y="1877455"/>
                  <a:ext cx="258840" cy="117000"/>
                </p14:xfrm>
              </p:contentPart>
            </mc:Choice>
            <mc:Fallback>
              <p:pic>
                <p:nvPicPr>
                  <p:cNvPr id="135" name="Ink 134">
                    <a:extLst>
                      <a:ext uri="{FF2B5EF4-FFF2-40B4-BE49-F238E27FC236}">
                        <a16:creationId xmlns:a16="http://schemas.microsoft.com/office/drawing/2014/main" id="{04624115-F6B8-C44B-95FF-F668634E14A5}"/>
                      </a:ext>
                    </a:extLst>
                  </p:cNvPr>
                  <p:cNvPicPr/>
                  <p:nvPr/>
                </p:nvPicPr>
                <p:blipFill>
                  <a:blip r:embed="rId181"/>
                  <a:stretch>
                    <a:fillRect/>
                  </a:stretch>
                </p:blipFill>
                <p:spPr>
                  <a:xfrm>
                    <a:off x="7729352" y="1869895"/>
                    <a:ext cx="2739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3" name="Ink 142">
                    <a:extLst>
                      <a:ext uri="{FF2B5EF4-FFF2-40B4-BE49-F238E27FC236}">
                        <a16:creationId xmlns:a16="http://schemas.microsoft.com/office/drawing/2014/main" id="{590B4BEB-5FA3-2548-8467-0F04E09E136C}"/>
                      </a:ext>
                    </a:extLst>
                  </p14:cNvPr>
                  <p14:cNvContentPartPr/>
                  <p14:nvPr/>
                </p14:nvContentPartPr>
                <p14:xfrm>
                  <a:off x="8606672" y="1871695"/>
                  <a:ext cx="98640" cy="158400"/>
                </p14:xfrm>
              </p:contentPart>
            </mc:Choice>
            <mc:Fallback>
              <p:pic>
                <p:nvPicPr>
                  <p:cNvPr id="143" name="Ink 142">
                    <a:extLst>
                      <a:ext uri="{FF2B5EF4-FFF2-40B4-BE49-F238E27FC236}">
                        <a16:creationId xmlns:a16="http://schemas.microsoft.com/office/drawing/2014/main" id="{590B4BEB-5FA3-2548-8467-0F04E09E136C}"/>
                      </a:ext>
                    </a:extLst>
                  </p:cNvPr>
                  <p:cNvPicPr/>
                  <p:nvPr/>
                </p:nvPicPr>
                <p:blipFill>
                  <a:blip r:embed="rId183"/>
                  <a:stretch>
                    <a:fillRect/>
                  </a:stretch>
                </p:blipFill>
                <p:spPr>
                  <a:xfrm>
                    <a:off x="8599472" y="1864135"/>
                    <a:ext cx="113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4" name="Ink 143">
                    <a:extLst>
                      <a:ext uri="{FF2B5EF4-FFF2-40B4-BE49-F238E27FC236}">
                        <a16:creationId xmlns:a16="http://schemas.microsoft.com/office/drawing/2014/main" id="{D296626C-8DB3-0A4C-B63D-26C5C26B254C}"/>
                      </a:ext>
                    </a:extLst>
                  </p14:cNvPr>
                  <p14:cNvContentPartPr/>
                  <p14:nvPr/>
                </p14:nvContentPartPr>
                <p14:xfrm>
                  <a:off x="8725112" y="1882495"/>
                  <a:ext cx="392760" cy="98280"/>
                </p14:xfrm>
              </p:contentPart>
            </mc:Choice>
            <mc:Fallback>
              <p:pic>
                <p:nvPicPr>
                  <p:cNvPr id="144" name="Ink 143">
                    <a:extLst>
                      <a:ext uri="{FF2B5EF4-FFF2-40B4-BE49-F238E27FC236}">
                        <a16:creationId xmlns:a16="http://schemas.microsoft.com/office/drawing/2014/main" id="{D296626C-8DB3-0A4C-B63D-26C5C26B254C}"/>
                      </a:ext>
                    </a:extLst>
                  </p:cNvPr>
                  <p:cNvPicPr/>
                  <p:nvPr/>
                </p:nvPicPr>
                <p:blipFill>
                  <a:blip r:embed="rId185"/>
                  <a:stretch>
                    <a:fillRect/>
                  </a:stretch>
                </p:blipFill>
                <p:spPr>
                  <a:xfrm>
                    <a:off x="8717552" y="1875295"/>
                    <a:ext cx="4078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5" name="Ink 144">
                    <a:extLst>
                      <a:ext uri="{FF2B5EF4-FFF2-40B4-BE49-F238E27FC236}">
                        <a16:creationId xmlns:a16="http://schemas.microsoft.com/office/drawing/2014/main" id="{5712F29B-0472-F441-9971-B44E40C449A9}"/>
                      </a:ext>
                    </a:extLst>
                  </p14:cNvPr>
                  <p14:cNvContentPartPr/>
                  <p14:nvPr/>
                </p14:nvContentPartPr>
                <p14:xfrm>
                  <a:off x="9097712" y="1801855"/>
                  <a:ext cx="230760" cy="155880"/>
                </p14:xfrm>
              </p:contentPart>
            </mc:Choice>
            <mc:Fallback>
              <p:pic>
                <p:nvPicPr>
                  <p:cNvPr id="145" name="Ink 144">
                    <a:extLst>
                      <a:ext uri="{FF2B5EF4-FFF2-40B4-BE49-F238E27FC236}">
                        <a16:creationId xmlns:a16="http://schemas.microsoft.com/office/drawing/2014/main" id="{5712F29B-0472-F441-9971-B44E40C449A9}"/>
                      </a:ext>
                    </a:extLst>
                  </p:cNvPr>
                  <p:cNvPicPr/>
                  <p:nvPr/>
                </p:nvPicPr>
                <p:blipFill>
                  <a:blip r:embed="rId187"/>
                  <a:stretch>
                    <a:fillRect/>
                  </a:stretch>
                </p:blipFill>
                <p:spPr>
                  <a:xfrm>
                    <a:off x="9090152" y="1794295"/>
                    <a:ext cx="2458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6" name="Ink 145">
                    <a:extLst>
                      <a:ext uri="{FF2B5EF4-FFF2-40B4-BE49-F238E27FC236}">
                        <a16:creationId xmlns:a16="http://schemas.microsoft.com/office/drawing/2014/main" id="{5FEBFCEA-12FC-A844-9FBD-EF7085BE9A58}"/>
                      </a:ext>
                    </a:extLst>
                  </p14:cNvPr>
                  <p14:cNvContentPartPr/>
                  <p14:nvPr/>
                </p14:nvContentPartPr>
                <p14:xfrm>
                  <a:off x="9359072" y="1899415"/>
                  <a:ext cx="72720" cy="11160"/>
                </p14:xfrm>
              </p:contentPart>
            </mc:Choice>
            <mc:Fallback>
              <p:pic>
                <p:nvPicPr>
                  <p:cNvPr id="146" name="Ink 145">
                    <a:extLst>
                      <a:ext uri="{FF2B5EF4-FFF2-40B4-BE49-F238E27FC236}">
                        <a16:creationId xmlns:a16="http://schemas.microsoft.com/office/drawing/2014/main" id="{5FEBFCEA-12FC-A844-9FBD-EF7085BE9A58}"/>
                      </a:ext>
                    </a:extLst>
                  </p:cNvPr>
                  <p:cNvPicPr/>
                  <p:nvPr/>
                </p:nvPicPr>
                <p:blipFill>
                  <a:blip r:embed="rId189"/>
                  <a:stretch>
                    <a:fillRect/>
                  </a:stretch>
                </p:blipFill>
                <p:spPr>
                  <a:xfrm>
                    <a:off x="9351872" y="1891855"/>
                    <a:ext cx="878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7" name="Ink 146">
                    <a:extLst>
                      <a:ext uri="{FF2B5EF4-FFF2-40B4-BE49-F238E27FC236}">
                        <a16:creationId xmlns:a16="http://schemas.microsoft.com/office/drawing/2014/main" id="{088DDDA4-3C2F-0A4A-8F14-B8F389284E70}"/>
                      </a:ext>
                    </a:extLst>
                  </p14:cNvPr>
                  <p14:cNvContentPartPr/>
                  <p14:nvPr/>
                </p14:nvContentPartPr>
                <p14:xfrm>
                  <a:off x="9463112" y="1897615"/>
                  <a:ext cx="178920" cy="59760"/>
                </p14:xfrm>
              </p:contentPart>
            </mc:Choice>
            <mc:Fallback>
              <p:pic>
                <p:nvPicPr>
                  <p:cNvPr id="147" name="Ink 146">
                    <a:extLst>
                      <a:ext uri="{FF2B5EF4-FFF2-40B4-BE49-F238E27FC236}">
                        <a16:creationId xmlns:a16="http://schemas.microsoft.com/office/drawing/2014/main" id="{088DDDA4-3C2F-0A4A-8F14-B8F389284E70}"/>
                      </a:ext>
                    </a:extLst>
                  </p:cNvPr>
                  <p:cNvPicPr/>
                  <p:nvPr/>
                </p:nvPicPr>
                <p:blipFill>
                  <a:blip r:embed="rId191"/>
                  <a:stretch>
                    <a:fillRect/>
                  </a:stretch>
                </p:blipFill>
                <p:spPr>
                  <a:xfrm>
                    <a:off x="9455552" y="1890055"/>
                    <a:ext cx="1940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48" name="Ink 147">
                    <a:extLst>
                      <a:ext uri="{FF2B5EF4-FFF2-40B4-BE49-F238E27FC236}">
                        <a16:creationId xmlns:a16="http://schemas.microsoft.com/office/drawing/2014/main" id="{83B9EB7B-A9A2-C84B-B1D7-10A5B8676611}"/>
                      </a:ext>
                    </a:extLst>
                  </p14:cNvPr>
                  <p14:cNvContentPartPr/>
                  <p14:nvPr/>
                </p14:nvContentPartPr>
                <p14:xfrm>
                  <a:off x="9677312" y="1908415"/>
                  <a:ext cx="88200" cy="53280"/>
                </p14:xfrm>
              </p:contentPart>
            </mc:Choice>
            <mc:Fallback>
              <p:pic>
                <p:nvPicPr>
                  <p:cNvPr id="148" name="Ink 147">
                    <a:extLst>
                      <a:ext uri="{FF2B5EF4-FFF2-40B4-BE49-F238E27FC236}">
                        <a16:creationId xmlns:a16="http://schemas.microsoft.com/office/drawing/2014/main" id="{83B9EB7B-A9A2-C84B-B1D7-10A5B8676611}"/>
                      </a:ext>
                    </a:extLst>
                  </p:cNvPr>
                  <p:cNvPicPr/>
                  <p:nvPr/>
                </p:nvPicPr>
                <p:blipFill>
                  <a:blip r:embed="rId193"/>
                  <a:stretch>
                    <a:fillRect/>
                  </a:stretch>
                </p:blipFill>
                <p:spPr>
                  <a:xfrm>
                    <a:off x="9669752" y="1901215"/>
                    <a:ext cx="1033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9" name="Ink 148">
                    <a:extLst>
                      <a:ext uri="{FF2B5EF4-FFF2-40B4-BE49-F238E27FC236}">
                        <a16:creationId xmlns:a16="http://schemas.microsoft.com/office/drawing/2014/main" id="{A882BD21-2D22-3E4F-BA06-716A38790A9E}"/>
                      </a:ext>
                    </a:extLst>
                  </p14:cNvPr>
                  <p14:cNvContentPartPr/>
                  <p14:nvPr/>
                </p14:nvContentPartPr>
                <p14:xfrm>
                  <a:off x="9793952" y="1810135"/>
                  <a:ext cx="776880" cy="156240"/>
                </p14:xfrm>
              </p:contentPart>
            </mc:Choice>
            <mc:Fallback>
              <p:pic>
                <p:nvPicPr>
                  <p:cNvPr id="149" name="Ink 148">
                    <a:extLst>
                      <a:ext uri="{FF2B5EF4-FFF2-40B4-BE49-F238E27FC236}">
                        <a16:creationId xmlns:a16="http://schemas.microsoft.com/office/drawing/2014/main" id="{A882BD21-2D22-3E4F-BA06-716A38790A9E}"/>
                      </a:ext>
                    </a:extLst>
                  </p:cNvPr>
                  <p:cNvPicPr/>
                  <p:nvPr/>
                </p:nvPicPr>
                <p:blipFill>
                  <a:blip r:embed="rId195"/>
                  <a:stretch>
                    <a:fillRect/>
                  </a:stretch>
                </p:blipFill>
                <p:spPr>
                  <a:xfrm>
                    <a:off x="9786392" y="1802575"/>
                    <a:ext cx="7920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0" name="Ink 149">
                    <a:extLst>
                      <a:ext uri="{FF2B5EF4-FFF2-40B4-BE49-F238E27FC236}">
                        <a16:creationId xmlns:a16="http://schemas.microsoft.com/office/drawing/2014/main" id="{22CA3647-0C2C-B84B-833B-697BFA2BF729}"/>
                      </a:ext>
                    </a:extLst>
                  </p14:cNvPr>
                  <p14:cNvContentPartPr/>
                  <p14:nvPr/>
                </p14:nvContentPartPr>
                <p14:xfrm>
                  <a:off x="10687112" y="1860175"/>
                  <a:ext cx="252360" cy="151920"/>
                </p14:xfrm>
              </p:contentPart>
            </mc:Choice>
            <mc:Fallback>
              <p:pic>
                <p:nvPicPr>
                  <p:cNvPr id="150" name="Ink 149">
                    <a:extLst>
                      <a:ext uri="{FF2B5EF4-FFF2-40B4-BE49-F238E27FC236}">
                        <a16:creationId xmlns:a16="http://schemas.microsoft.com/office/drawing/2014/main" id="{22CA3647-0C2C-B84B-833B-697BFA2BF729}"/>
                      </a:ext>
                    </a:extLst>
                  </p:cNvPr>
                  <p:cNvPicPr/>
                  <p:nvPr/>
                </p:nvPicPr>
                <p:blipFill>
                  <a:blip r:embed="rId197"/>
                  <a:stretch>
                    <a:fillRect/>
                  </a:stretch>
                </p:blipFill>
                <p:spPr>
                  <a:xfrm>
                    <a:off x="10679552" y="1852615"/>
                    <a:ext cx="2674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1" name="Ink 150">
                    <a:extLst>
                      <a:ext uri="{FF2B5EF4-FFF2-40B4-BE49-F238E27FC236}">
                        <a16:creationId xmlns:a16="http://schemas.microsoft.com/office/drawing/2014/main" id="{9829F0CE-73AB-B84C-B2DC-AECC4515AA64}"/>
                      </a:ext>
                    </a:extLst>
                  </p14:cNvPr>
                  <p14:cNvContentPartPr/>
                  <p14:nvPr/>
                </p14:nvContentPartPr>
                <p14:xfrm>
                  <a:off x="10974392" y="1872055"/>
                  <a:ext cx="138240" cy="64080"/>
                </p14:xfrm>
              </p:contentPart>
            </mc:Choice>
            <mc:Fallback>
              <p:pic>
                <p:nvPicPr>
                  <p:cNvPr id="151" name="Ink 150">
                    <a:extLst>
                      <a:ext uri="{FF2B5EF4-FFF2-40B4-BE49-F238E27FC236}">
                        <a16:creationId xmlns:a16="http://schemas.microsoft.com/office/drawing/2014/main" id="{9829F0CE-73AB-B84C-B2DC-AECC4515AA64}"/>
                      </a:ext>
                    </a:extLst>
                  </p:cNvPr>
                  <p:cNvPicPr/>
                  <p:nvPr/>
                </p:nvPicPr>
                <p:blipFill>
                  <a:blip r:embed="rId199"/>
                  <a:stretch>
                    <a:fillRect/>
                  </a:stretch>
                </p:blipFill>
                <p:spPr>
                  <a:xfrm>
                    <a:off x="10966832" y="1864855"/>
                    <a:ext cx="153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2" name="Ink 151">
                    <a:extLst>
                      <a:ext uri="{FF2B5EF4-FFF2-40B4-BE49-F238E27FC236}">
                        <a16:creationId xmlns:a16="http://schemas.microsoft.com/office/drawing/2014/main" id="{52C08F05-7E52-424E-90FF-9CCAAA46A173}"/>
                      </a:ext>
                    </a:extLst>
                  </p14:cNvPr>
                  <p14:cNvContentPartPr/>
                  <p14:nvPr/>
                </p14:nvContentPartPr>
                <p14:xfrm>
                  <a:off x="11147912" y="1876015"/>
                  <a:ext cx="210960" cy="66240"/>
                </p14:xfrm>
              </p:contentPart>
            </mc:Choice>
            <mc:Fallback>
              <p:pic>
                <p:nvPicPr>
                  <p:cNvPr id="152" name="Ink 151">
                    <a:extLst>
                      <a:ext uri="{FF2B5EF4-FFF2-40B4-BE49-F238E27FC236}">
                        <a16:creationId xmlns:a16="http://schemas.microsoft.com/office/drawing/2014/main" id="{52C08F05-7E52-424E-90FF-9CCAAA46A173}"/>
                      </a:ext>
                    </a:extLst>
                  </p:cNvPr>
                  <p:cNvPicPr/>
                  <p:nvPr/>
                </p:nvPicPr>
                <p:blipFill>
                  <a:blip r:embed="rId201"/>
                  <a:stretch>
                    <a:fillRect/>
                  </a:stretch>
                </p:blipFill>
                <p:spPr>
                  <a:xfrm>
                    <a:off x="11140352" y="1868455"/>
                    <a:ext cx="2260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3" name="Ink 152">
                    <a:extLst>
                      <a:ext uri="{FF2B5EF4-FFF2-40B4-BE49-F238E27FC236}">
                        <a16:creationId xmlns:a16="http://schemas.microsoft.com/office/drawing/2014/main" id="{BB0ADB67-DE06-9441-8526-439D955832CF}"/>
                      </a:ext>
                    </a:extLst>
                  </p14:cNvPr>
                  <p14:cNvContentPartPr/>
                  <p14:nvPr/>
                </p14:nvContentPartPr>
                <p14:xfrm>
                  <a:off x="11431592" y="1930015"/>
                  <a:ext cx="10080" cy="1080"/>
                </p14:xfrm>
              </p:contentPart>
            </mc:Choice>
            <mc:Fallback>
              <p:pic>
                <p:nvPicPr>
                  <p:cNvPr id="153" name="Ink 152">
                    <a:extLst>
                      <a:ext uri="{FF2B5EF4-FFF2-40B4-BE49-F238E27FC236}">
                        <a16:creationId xmlns:a16="http://schemas.microsoft.com/office/drawing/2014/main" id="{BB0ADB67-DE06-9441-8526-439D955832CF}"/>
                      </a:ext>
                    </a:extLst>
                  </p:cNvPr>
                  <p:cNvPicPr/>
                  <p:nvPr/>
                </p:nvPicPr>
                <p:blipFill>
                  <a:blip r:embed="rId71"/>
                  <a:stretch>
                    <a:fillRect/>
                  </a:stretch>
                </p:blipFill>
                <p:spPr>
                  <a:xfrm>
                    <a:off x="11424032" y="1922455"/>
                    <a:ext cx="25200" cy="16200"/>
                  </a:xfrm>
                  <a:prstGeom prst="rect">
                    <a:avLst/>
                  </a:prstGeom>
                </p:spPr>
              </p:pic>
            </mc:Fallback>
          </mc:AlternateContent>
        </p:grpSp>
        <p:grpSp>
          <p:nvGrpSpPr>
            <p:cNvPr id="157" name="Group 156">
              <a:extLst>
                <a:ext uri="{FF2B5EF4-FFF2-40B4-BE49-F238E27FC236}">
                  <a16:creationId xmlns:a16="http://schemas.microsoft.com/office/drawing/2014/main" id="{3C503EA0-8647-5E4E-AEDB-1CCAFBA09693}"/>
                </a:ext>
              </a:extLst>
            </p:cNvPr>
            <p:cNvGrpSpPr/>
            <p:nvPr/>
          </p:nvGrpSpPr>
          <p:grpSpPr>
            <a:xfrm>
              <a:off x="5906312" y="1451575"/>
              <a:ext cx="239400" cy="310680"/>
              <a:chOff x="5906312" y="1451575"/>
              <a:chExt cx="239400" cy="310680"/>
            </a:xfrm>
          </p:grpSpPr>
          <mc:AlternateContent xmlns:mc="http://schemas.openxmlformats.org/markup-compatibility/2006">
            <mc:Choice xmlns:p14="http://schemas.microsoft.com/office/powerpoint/2010/main" Requires="p14">
              <p:contentPart p14:bwMode="auto" r:id="rId203">
                <p14:nvContentPartPr>
                  <p14:cNvPr id="155" name="Ink 154">
                    <a:extLst>
                      <a:ext uri="{FF2B5EF4-FFF2-40B4-BE49-F238E27FC236}">
                        <a16:creationId xmlns:a16="http://schemas.microsoft.com/office/drawing/2014/main" id="{E328A99D-8779-D440-A02C-E286850E3EF8}"/>
                      </a:ext>
                    </a:extLst>
                  </p14:cNvPr>
                  <p14:cNvContentPartPr/>
                  <p14:nvPr/>
                </p14:nvContentPartPr>
                <p14:xfrm>
                  <a:off x="6007112" y="1544455"/>
                  <a:ext cx="69120" cy="133200"/>
                </p14:xfrm>
              </p:contentPart>
            </mc:Choice>
            <mc:Fallback>
              <p:pic>
                <p:nvPicPr>
                  <p:cNvPr id="155" name="Ink 154">
                    <a:extLst>
                      <a:ext uri="{FF2B5EF4-FFF2-40B4-BE49-F238E27FC236}">
                        <a16:creationId xmlns:a16="http://schemas.microsoft.com/office/drawing/2014/main" id="{E328A99D-8779-D440-A02C-E286850E3EF8}"/>
                      </a:ext>
                    </a:extLst>
                  </p:cNvPr>
                  <p:cNvPicPr/>
                  <p:nvPr/>
                </p:nvPicPr>
                <p:blipFill>
                  <a:blip r:embed="rId204"/>
                  <a:stretch>
                    <a:fillRect/>
                  </a:stretch>
                </p:blipFill>
                <p:spPr>
                  <a:xfrm>
                    <a:off x="5999552" y="1536895"/>
                    <a:ext cx="83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56" name="Ink 155">
                    <a:extLst>
                      <a:ext uri="{FF2B5EF4-FFF2-40B4-BE49-F238E27FC236}">
                        <a16:creationId xmlns:a16="http://schemas.microsoft.com/office/drawing/2014/main" id="{2B7B774A-FB7F-2445-BA72-023CB0474A1E}"/>
                      </a:ext>
                    </a:extLst>
                  </p14:cNvPr>
                  <p14:cNvContentPartPr/>
                  <p14:nvPr/>
                </p14:nvContentPartPr>
                <p14:xfrm>
                  <a:off x="5906312" y="1451575"/>
                  <a:ext cx="239400" cy="310680"/>
                </p14:xfrm>
              </p:contentPart>
            </mc:Choice>
            <mc:Fallback>
              <p:pic>
                <p:nvPicPr>
                  <p:cNvPr id="156" name="Ink 155">
                    <a:extLst>
                      <a:ext uri="{FF2B5EF4-FFF2-40B4-BE49-F238E27FC236}">
                        <a16:creationId xmlns:a16="http://schemas.microsoft.com/office/drawing/2014/main" id="{2B7B774A-FB7F-2445-BA72-023CB0474A1E}"/>
                      </a:ext>
                    </a:extLst>
                  </p:cNvPr>
                  <p:cNvPicPr/>
                  <p:nvPr/>
                </p:nvPicPr>
                <p:blipFill>
                  <a:blip r:embed="rId206"/>
                  <a:stretch>
                    <a:fillRect/>
                  </a:stretch>
                </p:blipFill>
                <p:spPr>
                  <a:xfrm>
                    <a:off x="5898752" y="1444015"/>
                    <a:ext cx="254520" cy="325800"/>
                  </a:xfrm>
                  <a:prstGeom prst="rect">
                    <a:avLst/>
                  </a:prstGeom>
                </p:spPr>
              </p:pic>
            </mc:Fallback>
          </mc:AlternateContent>
        </p:grpSp>
        <p:grpSp>
          <p:nvGrpSpPr>
            <p:cNvPr id="221" name="Group 220">
              <a:extLst>
                <a:ext uri="{FF2B5EF4-FFF2-40B4-BE49-F238E27FC236}">
                  <a16:creationId xmlns:a16="http://schemas.microsoft.com/office/drawing/2014/main" id="{D8599D3A-7CBC-6E41-BD60-F555295E2245}"/>
                </a:ext>
              </a:extLst>
            </p:cNvPr>
            <p:cNvGrpSpPr/>
            <p:nvPr/>
          </p:nvGrpSpPr>
          <p:grpSpPr>
            <a:xfrm>
              <a:off x="6273512" y="2133775"/>
              <a:ext cx="2720160" cy="484920"/>
              <a:chOff x="6273512" y="2133775"/>
              <a:chExt cx="2720160" cy="484920"/>
            </a:xfrm>
          </p:grpSpPr>
          <mc:AlternateContent xmlns:mc="http://schemas.openxmlformats.org/markup-compatibility/2006">
            <mc:Choice xmlns:p14="http://schemas.microsoft.com/office/powerpoint/2010/main" Requires="p14">
              <p:contentPart p14:bwMode="auto" r:id="rId207">
                <p14:nvContentPartPr>
                  <p14:cNvPr id="164" name="Ink 163">
                    <a:extLst>
                      <a:ext uri="{FF2B5EF4-FFF2-40B4-BE49-F238E27FC236}">
                        <a16:creationId xmlns:a16="http://schemas.microsoft.com/office/drawing/2014/main" id="{4F7BEAE2-EE86-9B40-A01E-38471A8B4E8A}"/>
                      </a:ext>
                    </a:extLst>
                  </p14:cNvPr>
                  <p14:cNvContentPartPr/>
                  <p14:nvPr/>
                </p14:nvContentPartPr>
                <p14:xfrm>
                  <a:off x="6273512" y="2365975"/>
                  <a:ext cx="147960" cy="104760"/>
                </p14:xfrm>
              </p:contentPart>
            </mc:Choice>
            <mc:Fallback>
              <p:pic>
                <p:nvPicPr>
                  <p:cNvPr id="164" name="Ink 163">
                    <a:extLst>
                      <a:ext uri="{FF2B5EF4-FFF2-40B4-BE49-F238E27FC236}">
                        <a16:creationId xmlns:a16="http://schemas.microsoft.com/office/drawing/2014/main" id="{4F7BEAE2-EE86-9B40-A01E-38471A8B4E8A}"/>
                      </a:ext>
                    </a:extLst>
                  </p:cNvPr>
                  <p:cNvPicPr/>
                  <p:nvPr/>
                </p:nvPicPr>
                <p:blipFill>
                  <a:blip r:embed="rId208"/>
                  <a:stretch>
                    <a:fillRect/>
                  </a:stretch>
                </p:blipFill>
                <p:spPr>
                  <a:xfrm>
                    <a:off x="6265952" y="2358775"/>
                    <a:ext cx="1630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65" name="Ink 164">
                    <a:extLst>
                      <a:ext uri="{FF2B5EF4-FFF2-40B4-BE49-F238E27FC236}">
                        <a16:creationId xmlns:a16="http://schemas.microsoft.com/office/drawing/2014/main" id="{C7D144BA-6DF3-5140-BF83-CC62F5578E67}"/>
                      </a:ext>
                    </a:extLst>
                  </p14:cNvPr>
                  <p14:cNvContentPartPr/>
                  <p14:nvPr/>
                </p14:nvContentPartPr>
                <p14:xfrm>
                  <a:off x="6477992" y="2292895"/>
                  <a:ext cx="61560" cy="209520"/>
                </p14:xfrm>
              </p:contentPart>
            </mc:Choice>
            <mc:Fallback>
              <p:pic>
                <p:nvPicPr>
                  <p:cNvPr id="165" name="Ink 164">
                    <a:extLst>
                      <a:ext uri="{FF2B5EF4-FFF2-40B4-BE49-F238E27FC236}">
                        <a16:creationId xmlns:a16="http://schemas.microsoft.com/office/drawing/2014/main" id="{C7D144BA-6DF3-5140-BF83-CC62F5578E67}"/>
                      </a:ext>
                    </a:extLst>
                  </p:cNvPr>
                  <p:cNvPicPr/>
                  <p:nvPr/>
                </p:nvPicPr>
                <p:blipFill>
                  <a:blip r:embed="rId210"/>
                  <a:stretch>
                    <a:fillRect/>
                  </a:stretch>
                </p:blipFill>
                <p:spPr>
                  <a:xfrm>
                    <a:off x="6470432" y="2285695"/>
                    <a:ext cx="766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66" name="Ink 165">
                    <a:extLst>
                      <a:ext uri="{FF2B5EF4-FFF2-40B4-BE49-F238E27FC236}">
                        <a16:creationId xmlns:a16="http://schemas.microsoft.com/office/drawing/2014/main" id="{FF961266-22BD-984A-A6FB-B8F9194FA241}"/>
                      </a:ext>
                    </a:extLst>
                  </p14:cNvPr>
                  <p14:cNvContentPartPr/>
                  <p14:nvPr/>
                </p14:nvContentPartPr>
                <p14:xfrm>
                  <a:off x="6577712" y="2364175"/>
                  <a:ext cx="72000" cy="91800"/>
                </p14:xfrm>
              </p:contentPart>
            </mc:Choice>
            <mc:Fallback>
              <p:pic>
                <p:nvPicPr>
                  <p:cNvPr id="166" name="Ink 165">
                    <a:extLst>
                      <a:ext uri="{FF2B5EF4-FFF2-40B4-BE49-F238E27FC236}">
                        <a16:creationId xmlns:a16="http://schemas.microsoft.com/office/drawing/2014/main" id="{FF961266-22BD-984A-A6FB-B8F9194FA241}"/>
                      </a:ext>
                    </a:extLst>
                  </p:cNvPr>
                  <p:cNvPicPr/>
                  <p:nvPr/>
                </p:nvPicPr>
                <p:blipFill>
                  <a:blip r:embed="rId212"/>
                  <a:stretch>
                    <a:fillRect/>
                  </a:stretch>
                </p:blipFill>
                <p:spPr>
                  <a:xfrm>
                    <a:off x="6570152" y="2356615"/>
                    <a:ext cx="87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7" name="Ink 166">
                    <a:extLst>
                      <a:ext uri="{FF2B5EF4-FFF2-40B4-BE49-F238E27FC236}">
                        <a16:creationId xmlns:a16="http://schemas.microsoft.com/office/drawing/2014/main" id="{DFE04741-5A02-F341-9249-B3ED06E90B7E}"/>
                      </a:ext>
                    </a:extLst>
                  </p14:cNvPr>
                  <p14:cNvContentPartPr/>
                  <p14:nvPr/>
                </p14:nvContentPartPr>
                <p14:xfrm>
                  <a:off x="6654032" y="2357335"/>
                  <a:ext cx="77760" cy="95400"/>
                </p14:xfrm>
              </p:contentPart>
            </mc:Choice>
            <mc:Fallback>
              <p:pic>
                <p:nvPicPr>
                  <p:cNvPr id="167" name="Ink 166">
                    <a:extLst>
                      <a:ext uri="{FF2B5EF4-FFF2-40B4-BE49-F238E27FC236}">
                        <a16:creationId xmlns:a16="http://schemas.microsoft.com/office/drawing/2014/main" id="{DFE04741-5A02-F341-9249-B3ED06E90B7E}"/>
                      </a:ext>
                    </a:extLst>
                  </p:cNvPr>
                  <p:cNvPicPr/>
                  <p:nvPr/>
                </p:nvPicPr>
                <p:blipFill>
                  <a:blip r:embed="rId214"/>
                  <a:stretch>
                    <a:fillRect/>
                  </a:stretch>
                </p:blipFill>
                <p:spPr>
                  <a:xfrm>
                    <a:off x="6646472" y="2349775"/>
                    <a:ext cx="928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8" name="Ink 167">
                    <a:extLst>
                      <a:ext uri="{FF2B5EF4-FFF2-40B4-BE49-F238E27FC236}">
                        <a16:creationId xmlns:a16="http://schemas.microsoft.com/office/drawing/2014/main" id="{55C1737B-A5ED-C64A-92F8-A7A61C911D79}"/>
                      </a:ext>
                    </a:extLst>
                  </p14:cNvPr>
                  <p14:cNvContentPartPr/>
                  <p14:nvPr/>
                </p14:nvContentPartPr>
                <p14:xfrm>
                  <a:off x="6758072" y="2430055"/>
                  <a:ext cx="33120" cy="62280"/>
                </p14:xfrm>
              </p:contentPart>
            </mc:Choice>
            <mc:Fallback>
              <p:pic>
                <p:nvPicPr>
                  <p:cNvPr id="168" name="Ink 167">
                    <a:extLst>
                      <a:ext uri="{FF2B5EF4-FFF2-40B4-BE49-F238E27FC236}">
                        <a16:creationId xmlns:a16="http://schemas.microsoft.com/office/drawing/2014/main" id="{55C1737B-A5ED-C64A-92F8-A7A61C911D79}"/>
                      </a:ext>
                    </a:extLst>
                  </p:cNvPr>
                  <p:cNvPicPr/>
                  <p:nvPr/>
                </p:nvPicPr>
                <p:blipFill>
                  <a:blip r:embed="rId216"/>
                  <a:stretch>
                    <a:fillRect/>
                  </a:stretch>
                </p:blipFill>
                <p:spPr>
                  <a:xfrm>
                    <a:off x="6750512" y="2422495"/>
                    <a:ext cx="482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69" name="Ink 168">
                    <a:extLst>
                      <a:ext uri="{FF2B5EF4-FFF2-40B4-BE49-F238E27FC236}">
                        <a16:creationId xmlns:a16="http://schemas.microsoft.com/office/drawing/2014/main" id="{6C31F0E0-1095-904A-83AE-4A30BA54B907}"/>
                      </a:ext>
                    </a:extLst>
                  </p14:cNvPr>
                  <p14:cNvContentPartPr/>
                  <p14:nvPr/>
                </p14:nvContentPartPr>
                <p14:xfrm>
                  <a:off x="6907112" y="2344735"/>
                  <a:ext cx="160920" cy="192600"/>
                </p14:xfrm>
              </p:contentPart>
            </mc:Choice>
            <mc:Fallback>
              <p:pic>
                <p:nvPicPr>
                  <p:cNvPr id="169" name="Ink 168">
                    <a:extLst>
                      <a:ext uri="{FF2B5EF4-FFF2-40B4-BE49-F238E27FC236}">
                        <a16:creationId xmlns:a16="http://schemas.microsoft.com/office/drawing/2014/main" id="{6C31F0E0-1095-904A-83AE-4A30BA54B907}"/>
                      </a:ext>
                    </a:extLst>
                  </p:cNvPr>
                  <p:cNvPicPr/>
                  <p:nvPr/>
                </p:nvPicPr>
                <p:blipFill>
                  <a:blip r:embed="rId218"/>
                  <a:stretch>
                    <a:fillRect/>
                  </a:stretch>
                </p:blipFill>
                <p:spPr>
                  <a:xfrm>
                    <a:off x="6899552" y="2337175"/>
                    <a:ext cx="176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70" name="Ink 169">
                    <a:extLst>
                      <a:ext uri="{FF2B5EF4-FFF2-40B4-BE49-F238E27FC236}">
                        <a16:creationId xmlns:a16="http://schemas.microsoft.com/office/drawing/2014/main" id="{23269E9F-C959-F64C-929A-7A8168BD7D2E}"/>
                      </a:ext>
                    </a:extLst>
                  </p14:cNvPr>
                  <p14:cNvContentPartPr/>
                  <p14:nvPr/>
                </p14:nvContentPartPr>
                <p14:xfrm>
                  <a:off x="7052192" y="2260495"/>
                  <a:ext cx="96480" cy="210960"/>
                </p14:xfrm>
              </p:contentPart>
            </mc:Choice>
            <mc:Fallback>
              <p:pic>
                <p:nvPicPr>
                  <p:cNvPr id="170" name="Ink 169">
                    <a:extLst>
                      <a:ext uri="{FF2B5EF4-FFF2-40B4-BE49-F238E27FC236}">
                        <a16:creationId xmlns:a16="http://schemas.microsoft.com/office/drawing/2014/main" id="{23269E9F-C959-F64C-929A-7A8168BD7D2E}"/>
                      </a:ext>
                    </a:extLst>
                  </p:cNvPr>
                  <p:cNvPicPr/>
                  <p:nvPr/>
                </p:nvPicPr>
                <p:blipFill>
                  <a:blip r:embed="rId220"/>
                  <a:stretch>
                    <a:fillRect/>
                  </a:stretch>
                </p:blipFill>
                <p:spPr>
                  <a:xfrm>
                    <a:off x="7044632" y="2252935"/>
                    <a:ext cx="111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71" name="Ink 170">
                    <a:extLst>
                      <a:ext uri="{FF2B5EF4-FFF2-40B4-BE49-F238E27FC236}">
                        <a16:creationId xmlns:a16="http://schemas.microsoft.com/office/drawing/2014/main" id="{F5E8579B-5F20-4F42-BB90-7D3B9C1E645B}"/>
                      </a:ext>
                    </a:extLst>
                  </p14:cNvPr>
                  <p14:cNvContentPartPr/>
                  <p14:nvPr/>
                </p14:nvContentPartPr>
                <p14:xfrm>
                  <a:off x="7253432" y="2339695"/>
                  <a:ext cx="84240" cy="9360"/>
                </p14:xfrm>
              </p:contentPart>
            </mc:Choice>
            <mc:Fallback>
              <p:pic>
                <p:nvPicPr>
                  <p:cNvPr id="171" name="Ink 170">
                    <a:extLst>
                      <a:ext uri="{FF2B5EF4-FFF2-40B4-BE49-F238E27FC236}">
                        <a16:creationId xmlns:a16="http://schemas.microsoft.com/office/drawing/2014/main" id="{F5E8579B-5F20-4F42-BB90-7D3B9C1E645B}"/>
                      </a:ext>
                    </a:extLst>
                  </p:cNvPr>
                  <p:cNvPicPr/>
                  <p:nvPr/>
                </p:nvPicPr>
                <p:blipFill>
                  <a:blip r:embed="rId222"/>
                  <a:stretch>
                    <a:fillRect/>
                  </a:stretch>
                </p:blipFill>
                <p:spPr>
                  <a:xfrm>
                    <a:off x="7245872" y="2332135"/>
                    <a:ext cx="99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72" name="Ink 171">
                    <a:extLst>
                      <a:ext uri="{FF2B5EF4-FFF2-40B4-BE49-F238E27FC236}">
                        <a16:creationId xmlns:a16="http://schemas.microsoft.com/office/drawing/2014/main" id="{DD5C7E2D-D247-E843-ACCA-2B586A3F790E}"/>
                      </a:ext>
                    </a:extLst>
                  </p14:cNvPr>
                  <p14:cNvContentPartPr/>
                  <p14:nvPr/>
                </p14:nvContentPartPr>
                <p14:xfrm>
                  <a:off x="7267112" y="2402335"/>
                  <a:ext cx="86760" cy="6120"/>
                </p14:xfrm>
              </p:contentPart>
            </mc:Choice>
            <mc:Fallback>
              <p:pic>
                <p:nvPicPr>
                  <p:cNvPr id="172" name="Ink 171">
                    <a:extLst>
                      <a:ext uri="{FF2B5EF4-FFF2-40B4-BE49-F238E27FC236}">
                        <a16:creationId xmlns:a16="http://schemas.microsoft.com/office/drawing/2014/main" id="{DD5C7E2D-D247-E843-ACCA-2B586A3F790E}"/>
                      </a:ext>
                    </a:extLst>
                  </p:cNvPr>
                  <p:cNvPicPr/>
                  <p:nvPr/>
                </p:nvPicPr>
                <p:blipFill>
                  <a:blip r:embed="rId224"/>
                  <a:stretch>
                    <a:fillRect/>
                  </a:stretch>
                </p:blipFill>
                <p:spPr>
                  <a:xfrm>
                    <a:off x="7259552" y="2394775"/>
                    <a:ext cx="101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4" name="Ink 173">
                    <a:extLst>
                      <a:ext uri="{FF2B5EF4-FFF2-40B4-BE49-F238E27FC236}">
                        <a16:creationId xmlns:a16="http://schemas.microsoft.com/office/drawing/2014/main" id="{B22EBB49-C1EC-9249-919D-00B1DE950BFF}"/>
                      </a:ext>
                    </a:extLst>
                  </p14:cNvPr>
                  <p14:cNvContentPartPr/>
                  <p14:nvPr/>
                </p14:nvContentPartPr>
                <p14:xfrm>
                  <a:off x="7439912" y="2191735"/>
                  <a:ext cx="137160" cy="388080"/>
                </p14:xfrm>
              </p:contentPart>
            </mc:Choice>
            <mc:Fallback>
              <p:pic>
                <p:nvPicPr>
                  <p:cNvPr id="174" name="Ink 173">
                    <a:extLst>
                      <a:ext uri="{FF2B5EF4-FFF2-40B4-BE49-F238E27FC236}">
                        <a16:creationId xmlns:a16="http://schemas.microsoft.com/office/drawing/2014/main" id="{B22EBB49-C1EC-9249-919D-00B1DE950BFF}"/>
                      </a:ext>
                    </a:extLst>
                  </p:cNvPr>
                  <p:cNvPicPr/>
                  <p:nvPr/>
                </p:nvPicPr>
                <p:blipFill>
                  <a:blip r:embed="rId226"/>
                  <a:stretch>
                    <a:fillRect/>
                  </a:stretch>
                </p:blipFill>
                <p:spPr>
                  <a:xfrm>
                    <a:off x="7432352" y="2184175"/>
                    <a:ext cx="15228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5" name="Ink 174">
                    <a:extLst>
                      <a:ext uri="{FF2B5EF4-FFF2-40B4-BE49-F238E27FC236}">
                        <a16:creationId xmlns:a16="http://schemas.microsoft.com/office/drawing/2014/main" id="{1D12E797-F076-ED48-B053-1B4E662650F9}"/>
                      </a:ext>
                    </a:extLst>
                  </p14:cNvPr>
                  <p14:cNvContentPartPr/>
                  <p14:nvPr/>
                </p14:nvContentPartPr>
                <p14:xfrm>
                  <a:off x="7697672" y="2206135"/>
                  <a:ext cx="5400" cy="113400"/>
                </p14:xfrm>
              </p:contentPart>
            </mc:Choice>
            <mc:Fallback>
              <p:pic>
                <p:nvPicPr>
                  <p:cNvPr id="175" name="Ink 174">
                    <a:extLst>
                      <a:ext uri="{FF2B5EF4-FFF2-40B4-BE49-F238E27FC236}">
                        <a16:creationId xmlns:a16="http://schemas.microsoft.com/office/drawing/2014/main" id="{1D12E797-F076-ED48-B053-1B4E662650F9}"/>
                      </a:ext>
                    </a:extLst>
                  </p:cNvPr>
                  <p:cNvPicPr/>
                  <p:nvPr/>
                </p:nvPicPr>
                <p:blipFill>
                  <a:blip r:embed="rId228"/>
                  <a:stretch>
                    <a:fillRect/>
                  </a:stretch>
                </p:blipFill>
                <p:spPr>
                  <a:xfrm>
                    <a:off x="7690112" y="2198575"/>
                    <a:ext cx="205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6" name="Ink 175">
                    <a:extLst>
                      <a:ext uri="{FF2B5EF4-FFF2-40B4-BE49-F238E27FC236}">
                        <a16:creationId xmlns:a16="http://schemas.microsoft.com/office/drawing/2014/main" id="{C44D3AAA-5667-D94E-AA18-2EB6877E766D}"/>
                      </a:ext>
                    </a:extLst>
                  </p14:cNvPr>
                  <p14:cNvContentPartPr/>
                  <p14:nvPr/>
                </p14:nvContentPartPr>
                <p14:xfrm>
                  <a:off x="7530632" y="2346175"/>
                  <a:ext cx="352800" cy="13680"/>
                </p14:xfrm>
              </p:contentPart>
            </mc:Choice>
            <mc:Fallback>
              <p:pic>
                <p:nvPicPr>
                  <p:cNvPr id="176" name="Ink 175">
                    <a:extLst>
                      <a:ext uri="{FF2B5EF4-FFF2-40B4-BE49-F238E27FC236}">
                        <a16:creationId xmlns:a16="http://schemas.microsoft.com/office/drawing/2014/main" id="{C44D3AAA-5667-D94E-AA18-2EB6877E766D}"/>
                      </a:ext>
                    </a:extLst>
                  </p:cNvPr>
                  <p:cNvPicPr/>
                  <p:nvPr/>
                </p:nvPicPr>
                <p:blipFill>
                  <a:blip r:embed="rId230"/>
                  <a:stretch>
                    <a:fillRect/>
                  </a:stretch>
                </p:blipFill>
                <p:spPr>
                  <a:xfrm>
                    <a:off x="7523072" y="2338615"/>
                    <a:ext cx="3675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94" name="Ink 193">
                    <a:extLst>
                      <a:ext uri="{FF2B5EF4-FFF2-40B4-BE49-F238E27FC236}">
                        <a16:creationId xmlns:a16="http://schemas.microsoft.com/office/drawing/2014/main" id="{39216474-35BB-7749-BB5F-241344676B64}"/>
                      </a:ext>
                    </a:extLst>
                  </p14:cNvPr>
                  <p14:cNvContentPartPr/>
                  <p14:nvPr/>
                </p14:nvContentPartPr>
                <p14:xfrm>
                  <a:off x="7560872" y="2390815"/>
                  <a:ext cx="382320" cy="221040"/>
                </p14:xfrm>
              </p:contentPart>
            </mc:Choice>
            <mc:Fallback>
              <p:pic>
                <p:nvPicPr>
                  <p:cNvPr id="194" name="Ink 193">
                    <a:extLst>
                      <a:ext uri="{FF2B5EF4-FFF2-40B4-BE49-F238E27FC236}">
                        <a16:creationId xmlns:a16="http://schemas.microsoft.com/office/drawing/2014/main" id="{39216474-35BB-7749-BB5F-241344676B64}"/>
                      </a:ext>
                    </a:extLst>
                  </p:cNvPr>
                  <p:cNvPicPr/>
                  <p:nvPr/>
                </p:nvPicPr>
                <p:blipFill>
                  <a:blip r:embed="rId232"/>
                  <a:stretch>
                    <a:fillRect/>
                  </a:stretch>
                </p:blipFill>
                <p:spPr>
                  <a:xfrm>
                    <a:off x="7553312" y="2383255"/>
                    <a:ext cx="3974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95" name="Ink 194">
                    <a:extLst>
                      <a:ext uri="{FF2B5EF4-FFF2-40B4-BE49-F238E27FC236}">
                        <a16:creationId xmlns:a16="http://schemas.microsoft.com/office/drawing/2014/main" id="{92BEF8D0-4BA7-114C-AC84-0DFCBF4F88D8}"/>
                      </a:ext>
                    </a:extLst>
                  </p14:cNvPr>
                  <p14:cNvContentPartPr/>
                  <p14:nvPr/>
                </p14:nvContentPartPr>
                <p14:xfrm>
                  <a:off x="7665272" y="2466055"/>
                  <a:ext cx="97920" cy="109800"/>
                </p14:xfrm>
              </p:contentPart>
            </mc:Choice>
            <mc:Fallback>
              <p:pic>
                <p:nvPicPr>
                  <p:cNvPr id="195" name="Ink 194">
                    <a:extLst>
                      <a:ext uri="{FF2B5EF4-FFF2-40B4-BE49-F238E27FC236}">
                        <a16:creationId xmlns:a16="http://schemas.microsoft.com/office/drawing/2014/main" id="{92BEF8D0-4BA7-114C-AC84-0DFCBF4F88D8}"/>
                      </a:ext>
                    </a:extLst>
                  </p:cNvPr>
                  <p:cNvPicPr/>
                  <p:nvPr/>
                </p:nvPicPr>
                <p:blipFill>
                  <a:blip r:embed="rId234"/>
                  <a:stretch>
                    <a:fillRect/>
                  </a:stretch>
                </p:blipFill>
                <p:spPr>
                  <a:xfrm>
                    <a:off x="7657712" y="2458495"/>
                    <a:ext cx="1130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96" name="Ink 195">
                    <a:extLst>
                      <a:ext uri="{FF2B5EF4-FFF2-40B4-BE49-F238E27FC236}">
                        <a16:creationId xmlns:a16="http://schemas.microsoft.com/office/drawing/2014/main" id="{16A395D2-BF36-FB43-B39F-EE62867F7F55}"/>
                      </a:ext>
                    </a:extLst>
                  </p14:cNvPr>
                  <p14:cNvContentPartPr/>
                  <p14:nvPr/>
                </p14:nvContentPartPr>
                <p14:xfrm>
                  <a:off x="7785872" y="2448055"/>
                  <a:ext cx="35280" cy="136440"/>
                </p14:xfrm>
              </p:contentPart>
            </mc:Choice>
            <mc:Fallback>
              <p:pic>
                <p:nvPicPr>
                  <p:cNvPr id="196" name="Ink 195">
                    <a:extLst>
                      <a:ext uri="{FF2B5EF4-FFF2-40B4-BE49-F238E27FC236}">
                        <a16:creationId xmlns:a16="http://schemas.microsoft.com/office/drawing/2014/main" id="{16A395D2-BF36-FB43-B39F-EE62867F7F55}"/>
                      </a:ext>
                    </a:extLst>
                  </p:cNvPr>
                  <p:cNvPicPr/>
                  <p:nvPr/>
                </p:nvPicPr>
                <p:blipFill>
                  <a:blip r:embed="rId236"/>
                  <a:stretch>
                    <a:fillRect/>
                  </a:stretch>
                </p:blipFill>
                <p:spPr>
                  <a:xfrm>
                    <a:off x="7778312" y="2440495"/>
                    <a:ext cx="504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97" name="Ink 196">
                    <a:extLst>
                      <a:ext uri="{FF2B5EF4-FFF2-40B4-BE49-F238E27FC236}">
                        <a16:creationId xmlns:a16="http://schemas.microsoft.com/office/drawing/2014/main" id="{A4ABC16A-593D-584D-9C88-BD368CC6B0CE}"/>
                      </a:ext>
                    </a:extLst>
                  </p14:cNvPr>
                  <p14:cNvContentPartPr/>
                  <p14:nvPr/>
                </p14:nvContentPartPr>
                <p14:xfrm>
                  <a:off x="7867952" y="2484415"/>
                  <a:ext cx="37080" cy="59400"/>
                </p14:xfrm>
              </p:contentPart>
            </mc:Choice>
            <mc:Fallback>
              <p:pic>
                <p:nvPicPr>
                  <p:cNvPr id="197" name="Ink 196">
                    <a:extLst>
                      <a:ext uri="{FF2B5EF4-FFF2-40B4-BE49-F238E27FC236}">
                        <a16:creationId xmlns:a16="http://schemas.microsoft.com/office/drawing/2014/main" id="{A4ABC16A-593D-584D-9C88-BD368CC6B0CE}"/>
                      </a:ext>
                    </a:extLst>
                  </p:cNvPr>
                  <p:cNvPicPr/>
                  <p:nvPr/>
                </p:nvPicPr>
                <p:blipFill>
                  <a:blip r:embed="rId238"/>
                  <a:stretch>
                    <a:fillRect/>
                  </a:stretch>
                </p:blipFill>
                <p:spPr>
                  <a:xfrm>
                    <a:off x="7860392" y="2477215"/>
                    <a:ext cx="522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98" name="Ink 197">
                    <a:extLst>
                      <a:ext uri="{FF2B5EF4-FFF2-40B4-BE49-F238E27FC236}">
                        <a16:creationId xmlns:a16="http://schemas.microsoft.com/office/drawing/2014/main" id="{19B4C3FF-F2E5-074B-8392-98862A9CA57C}"/>
                      </a:ext>
                    </a:extLst>
                  </p14:cNvPr>
                  <p14:cNvContentPartPr/>
                  <p14:nvPr/>
                </p14:nvContentPartPr>
                <p14:xfrm>
                  <a:off x="7925192" y="2484055"/>
                  <a:ext cx="57600" cy="56880"/>
                </p14:xfrm>
              </p:contentPart>
            </mc:Choice>
            <mc:Fallback>
              <p:pic>
                <p:nvPicPr>
                  <p:cNvPr id="198" name="Ink 197">
                    <a:extLst>
                      <a:ext uri="{FF2B5EF4-FFF2-40B4-BE49-F238E27FC236}">
                        <a16:creationId xmlns:a16="http://schemas.microsoft.com/office/drawing/2014/main" id="{19B4C3FF-F2E5-074B-8392-98862A9CA57C}"/>
                      </a:ext>
                    </a:extLst>
                  </p:cNvPr>
                  <p:cNvPicPr/>
                  <p:nvPr/>
                </p:nvPicPr>
                <p:blipFill>
                  <a:blip r:embed="rId240"/>
                  <a:stretch>
                    <a:fillRect/>
                  </a:stretch>
                </p:blipFill>
                <p:spPr>
                  <a:xfrm>
                    <a:off x="7917632" y="2476495"/>
                    <a:ext cx="727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99" name="Ink 198">
                    <a:extLst>
                      <a:ext uri="{FF2B5EF4-FFF2-40B4-BE49-F238E27FC236}">
                        <a16:creationId xmlns:a16="http://schemas.microsoft.com/office/drawing/2014/main" id="{FF2D9545-647E-1845-957F-79D25EA2ED5B}"/>
                      </a:ext>
                    </a:extLst>
                  </p14:cNvPr>
                  <p14:cNvContentPartPr/>
                  <p14:nvPr/>
                </p14:nvContentPartPr>
                <p14:xfrm>
                  <a:off x="7986752" y="2446975"/>
                  <a:ext cx="45720" cy="145440"/>
                </p14:xfrm>
              </p:contentPart>
            </mc:Choice>
            <mc:Fallback>
              <p:pic>
                <p:nvPicPr>
                  <p:cNvPr id="199" name="Ink 198">
                    <a:extLst>
                      <a:ext uri="{FF2B5EF4-FFF2-40B4-BE49-F238E27FC236}">
                        <a16:creationId xmlns:a16="http://schemas.microsoft.com/office/drawing/2014/main" id="{FF2D9545-647E-1845-957F-79D25EA2ED5B}"/>
                      </a:ext>
                    </a:extLst>
                  </p:cNvPr>
                  <p:cNvPicPr/>
                  <p:nvPr/>
                </p:nvPicPr>
                <p:blipFill>
                  <a:blip r:embed="rId242"/>
                  <a:stretch>
                    <a:fillRect/>
                  </a:stretch>
                </p:blipFill>
                <p:spPr>
                  <a:xfrm>
                    <a:off x="7979192" y="2439775"/>
                    <a:ext cx="604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00" name="Ink 199">
                    <a:extLst>
                      <a:ext uri="{FF2B5EF4-FFF2-40B4-BE49-F238E27FC236}">
                        <a16:creationId xmlns:a16="http://schemas.microsoft.com/office/drawing/2014/main" id="{E961555B-BCA8-1640-8229-E419E4821BCF}"/>
                      </a:ext>
                    </a:extLst>
                  </p14:cNvPr>
                  <p14:cNvContentPartPr/>
                  <p14:nvPr/>
                </p14:nvContentPartPr>
                <p14:xfrm>
                  <a:off x="7935272" y="2389375"/>
                  <a:ext cx="87840" cy="14760"/>
                </p14:xfrm>
              </p:contentPart>
            </mc:Choice>
            <mc:Fallback>
              <p:pic>
                <p:nvPicPr>
                  <p:cNvPr id="200" name="Ink 199">
                    <a:extLst>
                      <a:ext uri="{FF2B5EF4-FFF2-40B4-BE49-F238E27FC236}">
                        <a16:creationId xmlns:a16="http://schemas.microsoft.com/office/drawing/2014/main" id="{E961555B-BCA8-1640-8229-E419E4821BCF}"/>
                      </a:ext>
                    </a:extLst>
                  </p:cNvPr>
                  <p:cNvPicPr/>
                  <p:nvPr/>
                </p:nvPicPr>
                <p:blipFill>
                  <a:blip r:embed="rId244"/>
                  <a:stretch>
                    <a:fillRect/>
                  </a:stretch>
                </p:blipFill>
                <p:spPr>
                  <a:xfrm>
                    <a:off x="7927712" y="2381815"/>
                    <a:ext cx="102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01" name="Ink 200">
                    <a:extLst>
                      <a:ext uri="{FF2B5EF4-FFF2-40B4-BE49-F238E27FC236}">
                        <a16:creationId xmlns:a16="http://schemas.microsoft.com/office/drawing/2014/main" id="{41A26A56-64F9-C54C-82E2-660AC9C03FD9}"/>
                      </a:ext>
                    </a:extLst>
                  </p14:cNvPr>
                  <p14:cNvContentPartPr/>
                  <p14:nvPr/>
                </p14:nvContentPartPr>
                <p14:xfrm>
                  <a:off x="7878032" y="2342935"/>
                  <a:ext cx="100440" cy="11160"/>
                </p14:xfrm>
              </p:contentPart>
            </mc:Choice>
            <mc:Fallback>
              <p:pic>
                <p:nvPicPr>
                  <p:cNvPr id="201" name="Ink 200">
                    <a:extLst>
                      <a:ext uri="{FF2B5EF4-FFF2-40B4-BE49-F238E27FC236}">
                        <a16:creationId xmlns:a16="http://schemas.microsoft.com/office/drawing/2014/main" id="{41A26A56-64F9-C54C-82E2-660AC9C03FD9}"/>
                      </a:ext>
                    </a:extLst>
                  </p:cNvPr>
                  <p:cNvPicPr/>
                  <p:nvPr/>
                </p:nvPicPr>
                <p:blipFill>
                  <a:blip r:embed="rId246"/>
                  <a:stretch>
                    <a:fillRect/>
                  </a:stretch>
                </p:blipFill>
                <p:spPr>
                  <a:xfrm>
                    <a:off x="7870472" y="2335375"/>
                    <a:ext cx="1155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03" name="Ink 202">
                    <a:extLst>
                      <a:ext uri="{FF2B5EF4-FFF2-40B4-BE49-F238E27FC236}">
                        <a16:creationId xmlns:a16="http://schemas.microsoft.com/office/drawing/2014/main" id="{B49BE650-6A7F-AB49-9EED-FE6282F3DAE7}"/>
                      </a:ext>
                    </a:extLst>
                  </p14:cNvPr>
                  <p14:cNvContentPartPr/>
                  <p14:nvPr/>
                </p14:nvContentPartPr>
                <p14:xfrm>
                  <a:off x="8126432" y="2400535"/>
                  <a:ext cx="14400" cy="68400"/>
                </p14:xfrm>
              </p:contentPart>
            </mc:Choice>
            <mc:Fallback>
              <p:pic>
                <p:nvPicPr>
                  <p:cNvPr id="203" name="Ink 202">
                    <a:extLst>
                      <a:ext uri="{FF2B5EF4-FFF2-40B4-BE49-F238E27FC236}">
                        <a16:creationId xmlns:a16="http://schemas.microsoft.com/office/drawing/2014/main" id="{B49BE650-6A7F-AB49-9EED-FE6282F3DAE7}"/>
                      </a:ext>
                    </a:extLst>
                  </p:cNvPr>
                  <p:cNvPicPr/>
                  <p:nvPr/>
                </p:nvPicPr>
                <p:blipFill>
                  <a:blip r:embed="rId248"/>
                  <a:stretch>
                    <a:fillRect/>
                  </a:stretch>
                </p:blipFill>
                <p:spPr>
                  <a:xfrm>
                    <a:off x="8118872" y="2392975"/>
                    <a:ext cx="295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09" name="Ink 208">
                    <a:extLst>
                      <a:ext uri="{FF2B5EF4-FFF2-40B4-BE49-F238E27FC236}">
                        <a16:creationId xmlns:a16="http://schemas.microsoft.com/office/drawing/2014/main" id="{9F850B21-3212-FB42-8BFC-7AE3143794FE}"/>
                      </a:ext>
                    </a:extLst>
                  </p14:cNvPr>
                  <p14:cNvContentPartPr/>
                  <p14:nvPr/>
                </p14:nvContentPartPr>
                <p14:xfrm>
                  <a:off x="8388152" y="2169775"/>
                  <a:ext cx="39600" cy="132480"/>
                </p14:xfrm>
              </p:contentPart>
            </mc:Choice>
            <mc:Fallback>
              <p:pic>
                <p:nvPicPr>
                  <p:cNvPr id="209" name="Ink 208">
                    <a:extLst>
                      <a:ext uri="{FF2B5EF4-FFF2-40B4-BE49-F238E27FC236}">
                        <a16:creationId xmlns:a16="http://schemas.microsoft.com/office/drawing/2014/main" id="{9F850B21-3212-FB42-8BFC-7AE3143794FE}"/>
                      </a:ext>
                    </a:extLst>
                  </p:cNvPr>
                  <p:cNvPicPr/>
                  <p:nvPr/>
                </p:nvPicPr>
                <p:blipFill>
                  <a:blip r:embed="rId250"/>
                  <a:stretch>
                    <a:fillRect/>
                  </a:stretch>
                </p:blipFill>
                <p:spPr>
                  <a:xfrm>
                    <a:off x="8380592" y="2162215"/>
                    <a:ext cx="547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10" name="Ink 209">
                    <a:extLst>
                      <a:ext uri="{FF2B5EF4-FFF2-40B4-BE49-F238E27FC236}">
                        <a16:creationId xmlns:a16="http://schemas.microsoft.com/office/drawing/2014/main" id="{A13D252B-AD8B-7C47-80E8-4F6C818F9851}"/>
                      </a:ext>
                    </a:extLst>
                  </p14:cNvPr>
                  <p14:cNvContentPartPr/>
                  <p14:nvPr/>
                </p14:nvContentPartPr>
                <p14:xfrm>
                  <a:off x="8217152" y="2320615"/>
                  <a:ext cx="427680" cy="43920"/>
                </p14:xfrm>
              </p:contentPart>
            </mc:Choice>
            <mc:Fallback>
              <p:pic>
                <p:nvPicPr>
                  <p:cNvPr id="210" name="Ink 209">
                    <a:extLst>
                      <a:ext uri="{FF2B5EF4-FFF2-40B4-BE49-F238E27FC236}">
                        <a16:creationId xmlns:a16="http://schemas.microsoft.com/office/drawing/2014/main" id="{A13D252B-AD8B-7C47-80E8-4F6C818F9851}"/>
                      </a:ext>
                    </a:extLst>
                  </p:cNvPr>
                  <p:cNvPicPr/>
                  <p:nvPr/>
                </p:nvPicPr>
                <p:blipFill>
                  <a:blip r:embed="rId252"/>
                  <a:stretch>
                    <a:fillRect/>
                  </a:stretch>
                </p:blipFill>
                <p:spPr>
                  <a:xfrm>
                    <a:off x="8209592" y="2313055"/>
                    <a:ext cx="4428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11" name="Ink 210">
                    <a:extLst>
                      <a:ext uri="{FF2B5EF4-FFF2-40B4-BE49-F238E27FC236}">
                        <a16:creationId xmlns:a16="http://schemas.microsoft.com/office/drawing/2014/main" id="{AD311884-4F43-FE4E-8E62-9B6930B3513D}"/>
                      </a:ext>
                    </a:extLst>
                  </p14:cNvPr>
                  <p14:cNvContentPartPr/>
                  <p14:nvPr/>
                </p14:nvContentPartPr>
                <p14:xfrm>
                  <a:off x="8262872" y="2385775"/>
                  <a:ext cx="396000" cy="204480"/>
                </p14:xfrm>
              </p:contentPart>
            </mc:Choice>
            <mc:Fallback>
              <p:pic>
                <p:nvPicPr>
                  <p:cNvPr id="211" name="Ink 210">
                    <a:extLst>
                      <a:ext uri="{FF2B5EF4-FFF2-40B4-BE49-F238E27FC236}">
                        <a16:creationId xmlns:a16="http://schemas.microsoft.com/office/drawing/2014/main" id="{AD311884-4F43-FE4E-8E62-9B6930B3513D}"/>
                      </a:ext>
                    </a:extLst>
                  </p:cNvPr>
                  <p:cNvPicPr/>
                  <p:nvPr/>
                </p:nvPicPr>
                <p:blipFill>
                  <a:blip r:embed="rId254"/>
                  <a:stretch>
                    <a:fillRect/>
                  </a:stretch>
                </p:blipFill>
                <p:spPr>
                  <a:xfrm>
                    <a:off x="8255312" y="2378215"/>
                    <a:ext cx="411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12" name="Ink 211">
                    <a:extLst>
                      <a:ext uri="{FF2B5EF4-FFF2-40B4-BE49-F238E27FC236}">
                        <a16:creationId xmlns:a16="http://schemas.microsoft.com/office/drawing/2014/main" id="{819D6165-C3E9-704E-A545-9F20AB54420D}"/>
                      </a:ext>
                    </a:extLst>
                  </p14:cNvPr>
                  <p14:cNvContentPartPr/>
                  <p14:nvPr/>
                </p14:nvContentPartPr>
                <p14:xfrm>
                  <a:off x="8384192" y="2419255"/>
                  <a:ext cx="77400" cy="125640"/>
                </p14:xfrm>
              </p:contentPart>
            </mc:Choice>
            <mc:Fallback>
              <p:pic>
                <p:nvPicPr>
                  <p:cNvPr id="212" name="Ink 211">
                    <a:extLst>
                      <a:ext uri="{FF2B5EF4-FFF2-40B4-BE49-F238E27FC236}">
                        <a16:creationId xmlns:a16="http://schemas.microsoft.com/office/drawing/2014/main" id="{819D6165-C3E9-704E-A545-9F20AB54420D}"/>
                      </a:ext>
                    </a:extLst>
                  </p:cNvPr>
                  <p:cNvPicPr/>
                  <p:nvPr/>
                </p:nvPicPr>
                <p:blipFill>
                  <a:blip r:embed="rId256"/>
                  <a:stretch>
                    <a:fillRect/>
                  </a:stretch>
                </p:blipFill>
                <p:spPr>
                  <a:xfrm>
                    <a:off x="8376632" y="2411695"/>
                    <a:ext cx="925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13" name="Ink 212">
                    <a:extLst>
                      <a:ext uri="{FF2B5EF4-FFF2-40B4-BE49-F238E27FC236}">
                        <a16:creationId xmlns:a16="http://schemas.microsoft.com/office/drawing/2014/main" id="{56FA3B08-F2EC-2C41-8C1F-B3B6A5B31168}"/>
                      </a:ext>
                    </a:extLst>
                  </p14:cNvPr>
                  <p14:cNvContentPartPr/>
                  <p14:nvPr/>
                </p14:nvContentPartPr>
                <p14:xfrm>
                  <a:off x="8492912" y="2427175"/>
                  <a:ext cx="36000" cy="126000"/>
                </p14:xfrm>
              </p:contentPart>
            </mc:Choice>
            <mc:Fallback>
              <p:pic>
                <p:nvPicPr>
                  <p:cNvPr id="213" name="Ink 212">
                    <a:extLst>
                      <a:ext uri="{FF2B5EF4-FFF2-40B4-BE49-F238E27FC236}">
                        <a16:creationId xmlns:a16="http://schemas.microsoft.com/office/drawing/2014/main" id="{56FA3B08-F2EC-2C41-8C1F-B3B6A5B31168}"/>
                      </a:ext>
                    </a:extLst>
                  </p:cNvPr>
                  <p:cNvPicPr/>
                  <p:nvPr/>
                </p:nvPicPr>
                <p:blipFill>
                  <a:blip r:embed="rId258"/>
                  <a:stretch>
                    <a:fillRect/>
                  </a:stretch>
                </p:blipFill>
                <p:spPr>
                  <a:xfrm>
                    <a:off x="8485352" y="2419615"/>
                    <a:ext cx="50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214" name="Ink 213">
                    <a:extLst>
                      <a:ext uri="{FF2B5EF4-FFF2-40B4-BE49-F238E27FC236}">
                        <a16:creationId xmlns:a16="http://schemas.microsoft.com/office/drawing/2014/main" id="{41268D34-9BD2-8D40-A5F7-FE2B88712A08}"/>
                      </a:ext>
                    </a:extLst>
                  </p14:cNvPr>
                  <p14:cNvContentPartPr/>
                  <p14:nvPr/>
                </p14:nvContentPartPr>
                <p14:xfrm>
                  <a:off x="8570672" y="2486215"/>
                  <a:ext cx="78840" cy="132480"/>
                </p14:xfrm>
              </p:contentPart>
            </mc:Choice>
            <mc:Fallback>
              <p:pic>
                <p:nvPicPr>
                  <p:cNvPr id="214" name="Ink 213">
                    <a:extLst>
                      <a:ext uri="{FF2B5EF4-FFF2-40B4-BE49-F238E27FC236}">
                        <a16:creationId xmlns:a16="http://schemas.microsoft.com/office/drawing/2014/main" id="{41268D34-9BD2-8D40-A5F7-FE2B88712A08}"/>
                      </a:ext>
                    </a:extLst>
                  </p:cNvPr>
                  <p:cNvPicPr/>
                  <p:nvPr/>
                </p:nvPicPr>
                <p:blipFill>
                  <a:blip r:embed="rId260"/>
                  <a:stretch>
                    <a:fillRect/>
                  </a:stretch>
                </p:blipFill>
                <p:spPr>
                  <a:xfrm>
                    <a:off x="8563112" y="2478655"/>
                    <a:ext cx="939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15" name="Ink 214">
                    <a:extLst>
                      <a:ext uri="{FF2B5EF4-FFF2-40B4-BE49-F238E27FC236}">
                        <a16:creationId xmlns:a16="http://schemas.microsoft.com/office/drawing/2014/main" id="{EDF352AC-4D51-1942-A1F0-639CBDA746B1}"/>
                      </a:ext>
                    </a:extLst>
                  </p14:cNvPr>
                  <p14:cNvContentPartPr/>
                  <p14:nvPr/>
                </p14:nvContentPartPr>
                <p14:xfrm>
                  <a:off x="8657432" y="2428615"/>
                  <a:ext cx="23400" cy="112680"/>
                </p14:xfrm>
              </p:contentPart>
            </mc:Choice>
            <mc:Fallback>
              <p:pic>
                <p:nvPicPr>
                  <p:cNvPr id="215" name="Ink 214">
                    <a:extLst>
                      <a:ext uri="{FF2B5EF4-FFF2-40B4-BE49-F238E27FC236}">
                        <a16:creationId xmlns:a16="http://schemas.microsoft.com/office/drawing/2014/main" id="{EDF352AC-4D51-1942-A1F0-639CBDA746B1}"/>
                      </a:ext>
                    </a:extLst>
                  </p:cNvPr>
                  <p:cNvPicPr/>
                  <p:nvPr/>
                </p:nvPicPr>
                <p:blipFill>
                  <a:blip r:embed="rId262"/>
                  <a:stretch>
                    <a:fillRect/>
                  </a:stretch>
                </p:blipFill>
                <p:spPr>
                  <a:xfrm>
                    <a:off x="8650232" y="2421055"/>
                    <a:ext cx="385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17" name="Ink 216">
                    <a:extLst>
                      <a:ext uri="{FF2B5EF4-FFF2-40B4-BE49-F238E27FC236}">
                        <a16:creationId xmlns:a16="http://schemas.microsoft.com/office/drawing/2014/main" id="{E454859C-0D65-7148-98B5-11F3D13FDDB1}"/>
                      </a:ext>
                    </a:extLst>
                  </p14:cNvPr>
                  <p14:cNvContentPartPr/>
                  <p14:nvPr/>
                </p14:nvContentPartPr>
                <p14:xfrm>
                  <a:off x="8736632" y="2170855"/>
                  <a:ext cx="85320" cy="374400"/>
                </p14:xfrm>
              </p:contentPart>
            </mc:Choice>
            <mc:Fallback>
              <p:pic>
                <p:nvPicPr>
                  <p:cNvPr id="217" name="Ink 216">
                    <a:extLst>
                      <a:ext uri="{FF2B5EF4-FFF2-40B4-BE49-F238E27FC236}">
                        <a16:creationId xmlns:a16="http://schemas.microsoft.com/office/drawing/2014/main" id="{E454859C-0D65-7148-98B5-11F3D13FDDB1}"/>
                      </a:ext>
                    </a:extLst>
                  </p:cNvPr>
                  <p:cNvPicPr/>
                  <p:nvPr/>
                </p:nvPicPr>
                <p:blipFill>
                  <a:blip r:embed="rId264"/>
                  <a:stretch>
                    <a:fillRect/>
                  </a:stretch>
                </p:blipFill>
                <p:spPr>
                  <a:xfrm>
                    <a:off x="8729072" y="2163295"/>
                    <a:ext cx="100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19" name="Ink 218">
                    <a:extLst>
                      <a:ext uri="{FF2B5EF4-FFF2-40B4-BE49-F238E27FC236}">
                        <a16:creationId xmlns:a16="http://schemas.microsoft.com/office/drawing/2014/main" id="{9194090E-97E2-584B-9F9F-DB0655F2D6D6}"/>
                      </a:ext>
                    </a:extLst>
                  </p14:cNvPr>
                  <p14:cNvContentPartPr/>
                  <p14:nvPr/>
                </p14:nvContentPartPr>
                <p14:xfrm>
                  <a:off x="8942912" y="2133775"/>
                  <a:ext cx="10800" cy="95760"/>
                </p14:xfrm>
              </p:contentPart>
            </mc:Choice>
            <mc:Fallback>
              <p:pic>
                <p:nvPicPr>
                  <p:cNvPr id="219" name="Ink 218">
                    <a:extLst>
                      <a:ext uri="{FF2B5EF4-FFF2-40B4-BE49-F238E27FC236}">
                        <a16:creationId xmlns:a16="http://schemas.microsoft.com/office/drawing/2014/main" id="{9194090E-97E2-584B-9F9F-DB0655F2D6D6}"/>
                      </a:ext>
                    </a:extLst>
                  </p:cNvPr>
                  <p:cNvPicPr/>
                  <p:nvPr/>
                </p:nvPicPr>
                <p:blipFill>
                  <a:blip r:embed="rId266"/>
                  <a:stretch>
                    <a:fillRect/>
                  </a:stretch>
                </p:blipFill>
                <p:spPr>
                  <a:xfrm>
                    <a:off x="8935352" y="2126215"/>
                    <a:ext cx="259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20" name="Ink 219">
                    <a:extLst>
                      <a:ext uri="{FF2B5EF4-FFF2-40B4-BE49-F238E27FC236}">
                        <a16:creationId xmlns:a16="http://schemas.microsoft.com/office/drawing/2014/main" id="{D605332C-596C-434D-8096-4F316D8B75E7}"/>
                      </a:ext>
                    </a:extLst>
                  </p14:cNvPr>
                  <p14:cNvContentPartPr/>
                  <p14:nvPr/>
                </p14:nvContentPartPr>
                <p14:xfrm>
                  <a:off x="8863352" y="2140255"/>
                  <a:ext cx="130320" cy="16560"/>
                </p14:xfrm>
              </p:contentPart>
            </mc:Choice>
            <mc:Fallback>
              <p:pic>
                <p:nvPicPr>
                  <p:cNvPr id="220" name="Ink 219">
                    <a:extLst>
                      <a:ext uri="{FF2B5EF4-FFF2-40B4-BE49-F238E27FC236}">
                        <a16:creationId xmlns:a16="http://schemas.microsoft.com/office/drawing/2014/main" id="{D605332C-596C-434D-8096-4F316D8B75E7}"/>
                      </a:ext>
                    </a:extLst>
                  </p:cNvPr>
                  <p:cNvPicPr/>
                  <p:nvPr/>
                </p:nvPicPr>
                <p:blipFill>
                  <a:blip r:embed="rId268"/>
                  <a:stretch>
                    <a:fillRect/>
                  </a:stretch>
                </p:blipFill>
                <p:spPr>
                  <a:xfrm>
                    <a:off x="8855792" y="2132695"/>
                    <a:ext cx="145440" cy="31680"/>
                  </a:xfrm>
                  <a:prstGeom prst="rect">
                    <a:avLst/>
                  </a:prstGeom>
                </p:spPr>
              </p:pic>
            </mc:Fallback>
          </mc:AlternateContent>
        </p:grpSp>
        <p:grpSp>
          <p:nvGrpSpPr>
            <p:cNvPr id="234" name="Group 233">
              <a:extLst>
                <a:ext uri="{FF2B5EF4-FFF2-40B4-BE49-F238E27FC236}">
                  <a16:creationId xmlns:a16="http://schemas.microsoft.com/office/drawing/2014/main" id="{27A7BC0F-6560-B34A-BB78-179D7C1A51C3}"/>
                </a:ext>
              </a:extLst>
            </p:cNvPr>
            <p:cNvGrpSpPr/>
            <p:nvPr/>
          </p:nvGrpSpPr>
          <p:grpSpPr>
            <a:xfrm>
              <a:off x="9252512" y="2217655"/>
              <a:ext cx="924480" cy="279360"/>
              <a:chOff x="9252512" y="2217655"/>
              <a:chExt cx="924480" cy="279360"/>
            </a:xfrm>
          </p:grpSpPr>
          <mc:AlternateContent xmlns:mc="http://schemas.openxmlformats.org/markup-compatibility/2006">
            <mc:Choice xmlns:p14="http://schemas.microsoft.com/office/powerpoint/2010/main" Requires="p14">
              <p:contentPart p14:bwMode="auto" r:id="rId269">
                <p14:nvContentPartPr>
                  <p14:cNvPr id="223" name="Ink 222">
                    <a:extLst>
                      <a:ext uri="{FF2B5EF4-FFF2-40B4-BE49-F238E27FC236}">
                        <a16:creationId xmlns:a16="http://schemas.microsoft.com/office/drawing/2014/main" id="{83636605-E054-8A46-A661-10AF10710F2F}"/>
                      </a:ext>
                    </a:extLst>
                  </p14:cNvPr>
                  <p14:cNvContentPartPr/>
                  <p14:nvPr/>
                </p14:nvContentPartPr>
                <p14:xfrm>
                  <a:off x="9256472" y="2356255"/>
                  <a:ext cx="174600" cy="95400"/>
                </p14:xfrm>
              </p:contentPart>
            </mc:Choice>
            <mc:Fallback>
              <p:pic>
                <p:nvPicPr>
                  <p:cNvPr id="223" name="Ink 222">
                    <a:extLst>
                      <a:ext uri="{FF2B5EF4-FFF2-40B4-BE49-F238E27FC236}">
                        <a16:creationId xmlns:a16="http://schemas.microsoft.com/office/drawing/2014/main" id="{83636605-E054-8A46-A661-10AF10710F2F}"/>
                      </a:ext>
                    </a:extLst>
                  </p:cNvPr>
                  <p:cNvPicPr/>
                  <p:nvPr/>
                </p:nvPicPr>
                <p:blipFill>
                  <a:blip r:embed="rId270"/>
                  <a:stretch>
                    <a:fillRect/>
                  </a:stretch>
                </p:blipFill>
                <p:spPr>
                  <a:xfrm>
                    <a:off x="9248912" y="2348695"/>
                    <a:ext cx="1897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24" name="Ink 223">
                    <a:extLst>
                      <a:ext uri="{FF2B5EF4-FFF2-40B4-BE49-F238E27FC236}">
                        <a16:creationId xmlns:a16="http://schemas.microsoft.com/office/drawing/2014/main" id="{62805A70-C052-234E-8EC5-9F1D855FA323}"/>
                      </a:ext>
                    </a:extLst>
                  </p14:cNvPr>
                  <p14:cNvContentPartPr/>
                  <p14:nvPr/>
                </p14:nvContentPartPr>
                <p14:xfrm>
                  <a:off x="9252512" y="2304055"/>
                  <a:ext cx="134280" cy="27720"/>
                </p14:xfrm>
              </p:contentPart>
            </mc:Choice>
            <mc:Fallback>
              <p:pic>
                <p:nvPicPr>
                  <p:cNvPr id="224" name="Ink 223">
                    <a:extLst>
                      <a:ext uri="{FF2B5EF4-FFF2-40B4-BE49-F238E27FC236}">
                        <a16:creationId xmlns:a16="http://schemas.microsoft.com/office/drawing/2014/main" id="{62805A70-C052-234E-8EC5-9F1D855FA323}"/>
                      </a:ext>
                    </a:extLst>
                  </p:cNvPr>
                  <p:cNvPicPr/>
                  <p:nvPr/>
                </p:nvPicPr>
                <p:blipFill>
                  <a:blip r:embed="rId272"/>
                  <a:stretch>
                    <a:fillRect/>
                  </a:stretch>
                </p:blipFill>
                <p:spPr>
                  <a:xfrm>
                    <a:off x="9245312" y="2296495"/>
                    <a:ext cx="1494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26" name="Ink 225">
                    <a:extLst>
                      <a:ext uri="{FF2B5EF4-FFF2-40B4-BE49-F238E27FC236}">
                        <a16:creationId xmlns:a16="http://schemas.microsoft.com/office/drawing/2014/main" id="{755D4A11-C832-FE48-9FC1-FFA22531D354}"/>
                      </a:ext>
                    </a:extLst>
                  </p14:cNvPr>
                  <p14:cNvContentPartPr/>
                  <p14:nvPr/>
                </p14:nvContentPartPr>
                <p14:xfrm>
                  <a:off x="9439712" y="2217655"/>
                  <a:ext cx="85680" cy="248040"/>
                </p14:xfrm>
              </p:contentPart>
            </mc:Choice>
            <mc:Fallback>
              <p:pic>
                <p:nvPicPr>
                  <p:cNvPr id="226" name="Ink 225">
                    <a:extLst>
                      <a:ext uri="{FF2B5EF4-FFF2-40B4-BE49-F238E27FC236}">
                        <a16:creationId xmlns:a16="http://schemas.microsoft.com/office/drawing/2014/main" id="{755D4A11-C832-FE48-9FC1-FFA22531D354}"/>
                      </a:ext>
                    </a:extLst>
                  </p:cNvPr>
                  <p:cNvPicPr/>
                  <p:nvPr/>
                </p:nvPicPr>
                <p:blipFill>
                  <a:blip r:embed="rId274"/>
                  <a:stretch>
                    <a:fillRect/>
                  </a:stretch>
                </p:blipFill>
                <p:spPr>
                  <a:xfrm>
                    <a:off x="9432152" y="2210095"/>
                    <a:ext cx="1008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27" name="Ink 226">
                    <a:extLst>
                      <a:ext uri="{FF2B5EF4-FFF2-40B4-BE49-F238E27FC236}">
                        <a16:creationId xmlns:a16="http://schemas.microsoft.com/office/drawing/2014/main" id="{6B514C5B-C46C-524A-A43E-9CB6E92DB027}"/>
                      </a:ext>
                    </a:extLst>
                  </p14:cNvPr>
                  <p14:cNvContentPartPr/>
                  <p14:nvPr/>
                </p14:nvContentPartPr>
                <p14:xfrm>
                  <a:off x="9549512" y="2310895"/>
                  <a:ext cx="64440" cy="95040"/>
                </p14:xfrm>
              </p:contentPart>
            </mc:Choice>
            <mc:Fallback>
              <p:pic>
                <p:nvPicPr>
                  <p:cNvPr id="227" name="Ink 226">
                    <a:extLst>
                      <a:ext uri="{FF2B5EF4-FFF2-40B4-BE49-F238E27FC236}">
                        <a16:creationId xmlns:a16="http://schemas.microsoft.com/office/drawing/2014/main" id="{6B514C5B-C46C-524A-A43E-9CB6E92DB027}"/>
                      </a:ext>
                    </a:extLst>
                  </p:cNvPr>
                  <p:cNvPicPr/>
                  <p:nvPr/>
                </p:nvPicPr>
                <p:blipFill>
                  <a:blip r:embed="rId276"/>
                  <a:stretch>
                    <a:fillRect/>
                  </a:stretch>
                </p:blipFill>
                <p:spPr>
                  <a:xfrm>
                    <a:off x="9541952" y="2303335"/>
                    <a:ext cx="795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28" name="Ink 227">
                    <a:extLst>
                      <a:ext uri="{FF2B5EF4-FFF2-40B4-BE49-F238E27FC236}">
                        <a16:creationId xmlns:a16="http://schemas.microsoft.com/office/drawing/2014/main" id="{07E5CC2B-1D15-C041-8D46-1EDAF6FC8E7E}"/>
                      </a:ext>
                    </a:extLst>
                  </p14:cNvPr>
                  <p14:cNvContentPartPr/>
                  <p14:nvPr/>
                </p14:nvContentPartPr>
                <p14:xfrm>
                  <a:off x="9635552" y="2319895"/>
                  <a:ext cx="48960" cy="77040"/>
                </p14:xfrm>
              </p:contentPart>
            </mc:Choice>
            <mc:Fallback>
              <p:pic>
                <p:nvPicPr>
                  <p:cNvPr id="228" name="Ink 227">
                    <a:extLst>
                      <a:ext uri="{FF2B5EF4-FFF2-40B4-BE49-F238E27FC236}">
                        <a16:creationId xmlns:a16="http://schemas.microsoft.com/office/drawing/2014/main" id="{07E5CC2B-1D15-C041-8D46-1EDAF6FC8E7E}"/>
                      </a:ext>
                    </a:extLst>
                  </p:cNvPr>
                  <p:cNvPicPr/>
                  <p:nvPr/>
                </p:nvPicPr>
                <p:blipFill>
                  <a:blip r:embed="rId278"/>
                  <a:stretch>
                    <a:fillRect/>
                  </a:stretch>
                </p:blipFill>
                <p:spPr>
                  <a:xfrm>
                    <a:off x="9627992" y="2312695"/>
                    <a:ext cx="640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29" name="Ink 228">
                    <a:extLst>
                      <a:ext uri="{FF2B5EF4-FFF2-40B4-BE49-F238E27FC236}">
                        <a16:creationId xmlns:a16="http://schemas.microsoft.com/office/drawing/2014/main" id="{EECD9F89-1C02-7C44-BFB3-E4A5C37CFD2E}"/>
                      </a:ext>
                    </a:extLst>
                  </p14:cNvPr>
                  <p14:cNvContentPartPr/>
                  <p14:nvPr/>
                </p14:nvContentPartPr>
                <p14:xfrm>
                  <a:off x="9717272" y="2376055"/>
                  <a:ext cx="21600" cy="67320"/>
                </p14:xfrm>
              </p:contentPart>
            </mc:Choice>
            <mc:Fallback>
              <p:pic>
                <p:nvPicPr>
                  <p:cNvPr id="229" name="Ink 228">
                    <a:extLst>
                      <a:ext uri="{FF2B5EF4-FFF2-40B4-BE49-F238E27FC236}">
                        <a16:creationId xmlns:a16="http://schemas.microsoft.com/office/drawing/2014/main" id="{EECD9F89-1C02-7C44-BFB3-E4A5C37CFD2E}"/>
                      </a:ext>
                    </a:extLst>
                  </p:cNvPr>
                  <p:cNvPicPr/>
                  <p:nvPr/>
                </p:nvPicPr>
                <p:blipFill>
                  <a:blip r:embed="rId280"/>
                  <a:stretch>
                    <a:fillRect/>
                  </a:stretch>
                </p:blipFill>
                <p:spPr>
                  <a:xfrm>
                    <a:off x="9709712" y="2368495"/>
                    <a:ext cx="367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30" name="Ink 229">
                    <a:extLst>
                      <a:ext uri="{FF2B5EF4-FFF2-40B4-BE49-F238E27FC236}">
                        <a16:creationId xmlns:a16="http://schemas.microsoft.com/office/drawing/2014/main" id="{E51C09FE-D8F2-994E-860F-93442DF07BE1}"/>
                      </a:ext>
                    </a:extLst>
                  </p14:cNvPr>
                  <p14:cNvContentPartPr/>
                  <p14:nvPr/>
                </p14:nvContentPartPr>
                <p14:xfrm>
                  <a:off x="9810512" y="2314855"/>
                  <a:ext cx="100080" cy="182160"/>
                </p14:xfrm>
              </p:contentPart>
            </mc:Choice>
            <mc:Fallback>
              <p:pic>
                <p:nvPicPr>
                  <p:cNvPr id="230" name="Ink 229">
                    <a:extLst>
                      <a:ext uri="{FF2B5EF4-FFF2-40B4-BE49-F238E27FC236}">
                        <a16:creationId xmlns:a16="http://schemas.microsoft.com/office/drawing/2014/main" id="{E51C09FE-D8F2-994E-860F-93442DF07BE1}"/>
                      </a:ext>
                    </a:extLst>
                  </p:cNvPr>
                  <p:cNvPicPr/>
                  <p:nvPr/>
                </p:nvPicPr>
                <p:blipFill>
                  <a:blip r:embed="rId282"/>
                  <a:stretch>
                    <a:fillRect/>
                  </a:stretch>
                </p:blipFill>
                <p:spPr>
                  <a:xfrm>
                    <a:off x="9802952" y="2307295"/>
                    <a:ext cx="1152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31" name="Ink 230">
                    <a:extLst>
                      <a:ext uri="{FF2B5EF4-FFF2-40B4-BE49-F238E27FC236}">
                        <a16:creationId xmlns:a16="http://schemas.microsoft.com/office/drawing/2014/main" id="{7FD336EA-BD42-8343-9193-DA944B4D2643}"/>
                      </a:ext>
                    </a:extLst>
                  </p14:cNvPr>
                  <p14:cNvContentPartPr/>
                  <p14:nvPr/>
                </p14:nvContentPartPr>
                <p14:xfrm>
                  <a:off x="9915272" y="2275615"/>
                  <a:ext cx="79560" cy="140400"/>
                </p14:xfrm>
              </p:contentPart>
            </mc:Choice>
            <mc:Fallback>
              <p:pic>
                <p:nvPicPr>
                  <p:cNvPr id="231" name="Ink 230">
                    <a:extLst>
                      <a:ext uri="{FF2B5EF4-FFF2-40B4-BE49-F238E27FC236}">
                        <a16:creationId xmlns:a16="http://schemas.microsoft.com/office/drawing/2014/main" id="{7FD336EA-BD42-8343-9193-DA944B4D2643}"/>
                      </a:ext>
                    </a:extLst>
                  </p:cNvPr>
                  <p:cNvPicPr/>
                  <p:nvPr/>
                </p:nvPicPr>
                <p:blipFill>
                  <a:blip r:embed="rId284"/>
                  <a:stretch>
                    <a:fillRect/>
                  </a:stretch>
                </p:blipFill>
                <p:spPr>
                  <a:xfrm>
                    <a:off x="9907712" y="2268415"/>
                    <a:ext cx="946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32" name="Ink 231">
                    <a:extLst>
                      <a:ext uri="{FF2B5EF4-FFF2-40B4-BE49-F238E27FC236}">
                        <a16:creationId xmlns:a16="http://schemas.microsoft.com/office/drawing/2014/main" id="{18D0AC84-8A98-B544-A1F2-A669CEE8E917}"/>
                      </a:ext>
                    </a:extLst>
                  </p14:cNvPr>
                  <p14:cNvContentPartPr/>
                  <p14:nvPr/>
                </p14:nvContentPartPr>
                <p14:xfrm>
                  <a:off x="10094192" y="2299375"/>
                  <a:ext cx="82800" cy="7920"/>
                </p14:xfrm>
              </p:contentPart>
            </mc:Choice>
            <mc:Fallback>
              <p:pic>
                <p:nvPicPr>
                  <p:cNvPr id="232" name="Ink 231">
                    <a:extLst>
                      <a:ext uri="{FF2B5EF4-FFF2-40B4-BE49-F238E27FC236}">
                        <a16:creationId xmlns:a16="http://schemas.microsoft.com/office/drawing/2014/main" id="{18D0AC84-8A98-B544-A1F2-A669CEE8E917}"/>
                      </a:ext>
                    </a:extLst>
                  </p:cNvPr>
                  <p:cNvPicPr/>
                  <p:nvPr/>
                </p:nvPicPr>
                <p:blipFill>
                  <a:blip r:embed="rId286"/>
                  <a:stretch>
                    <a:fillRect/>
                  </a:stretch>
                </p:blipFill>
                <p:spPr>
                  <a:xfrm>
                    <a:off x="10086632" y="2291815"/>
                    <a:ext cx="979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33" name="Ink 232">
                    <a:extLst>
                      <a:ext uri="{FF2B5EF4-FFF2-40B4-BE49-F238E27FC236}">
                        <a16:creationId xmlns:a16="http://schemas.microsoft.com/office/drawing/2014/main" id="{62D7C6F1-B2A6-0E41-ABA8-38AF5D74E313}"/>
                      </a:ext>
                    </a:extLst>
                  </p14:cNvPr>
                  <p14:cNvContentPartPr/>
                  <p14:nvPr/>
                </p14:nvContentPartPr>
                <p14:xfrm>
                  <a:off x="10096712" y="2352295"/>
                  <a:ext cx="79560" cy="7200"/>
                </p14:xfrm>
              </p:contentPart>
            </mc:Choice>
            <mc:Fallback>
              <p:pic>
                <p:nvPicPr>
                  <p:cNvPr id="233" name="Ink 232">
                    <a:extLst>
                      <a:ext uri="{FF2B5EF4-FFF2-40B4-BE49-F238E27FC236}">
                        <a16:creationId xmlns:a16="http://schemas.microsoft.com/office/drawing/2014/main" id="{62D7C6F1-B2A6-0E41-ABA8-38AF5D74E313}"/>
                      </a:ext>
                    </a:extLst>
                  </p:cNvPr>
                  <p:cNvPicPr/>
                  <p:nvPr/>
                </p:nvPicPr>
                <p:blipFill>
                  <a:blip r:embed="rId288"/>
                  <a:stretch>
                    <a:fillRect/>
                  </a:stretch>
                </p:blipFill>
                <p:spPr>
                  <a:xfrm>
                    <a:off x="10089152" y="2344735"/>
                    <a:ext cx="94680" cy="2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9">
              <p14:nvContentPartPr>
                <p14:cNvPr id="235" name="Ink 234">
                  <a:extLst>
                    <a:ext uri="{FF2B5EF4-FFF2-40B4-BE49-F238E27FC236}">
                      <a16:creationId xmlns:a16="http://schemas.microsoft.com/office/drawing/2014/main" id="{C4597586-72CE-C246-A296-2741E4FB0D25}"/>
                    </a:ext>
                  </a:extLst>
                </p14:cNvPr>
                <p14:cNvContentPartPr/>
                <p14:nvPr/>
              </p14:nvContentPartPr>
              <p14:xfrm>
                <a:off x="10280672" y="2241055"/>
                <a:ext cx="75960" cy="149760"/>
              </p14:xfrm>
            </p:contentPart>
          </mc:Choice>
          <mc:Fallback>
            <p:pic>
              <p:nvPicPr>
                <p:cNvPr id="235" name="Ink 234">
                  <a:extLst>
                    <a:ext uri="{FF2B5EF4-FFF2-40B4-BE49-F238E27FC236}">
                      <a16:creationId xmlns:a16="http://schemas.microsoft.com/office/drawing/2014/main" id="{C4597586-72CE-C246-A296-2741E4FB0D25}"/>
                    </a:ext>
                  </a:extLst>
                </p:cNvPr>
                <p:cNvPicPr/>
                <p:nvPr/>
              </p:nvPicPr>
              <p:blipFill>
                <a:blip r:embed="rId290"/>
                <a:stretch>
                  <a:fillRect/>
                </a:stretch>
              </p:blipFill>
              <p:spPr>
                <a:xfrm>
                  <a:off x="10273112" y="2233495"/>
                  <a:ext cx="907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36" name="Ink 235">
                  <a:extLst>
                    <a:ext uri="{FF2B5EF4-FFF2-40B4-BE49-F238E27FC236}">
                      <a16:creationId xmlns:a16="http://schemas.microsoft.com/office/drawing/2014/main" id="{D5BBEB03-D75A-0844-849D-826ED5B1CD32}"/>
                    </a:ext>
                  </a:extLst>
                </p14:cNvPr>
                <p14:cNvContentPartPr/>
                <p14:nvPr/>
              </p14:nvContentPartPr>
              <p14:xfrm>
                <a:off x="10248992" y="2295415"/>
                <a:ext cx="115560" cy="6120"/>
              </p14:xfrm>
            </p:contentPart>
          </mc:Choice>
          <mc:Fallback>
            <p:pic>
              <p:nvPicPr>
                <p:cNvPr id="236" name="Ink 235">
                  <a:extLst>
                    <a:ext uri="{FF2B5EF4-FFF2-40B4-BE49-F238E27FC236}">
                      <a16:creationId xmlns:a16="http://schemas.microsoft.com/office/drawing/2014/main" id="{D5BBEB03-D75A-0844-849D-826ED5B1CD32}"/>
                    </a:ext>
                  </a:extLst>
                </p:cNvPr>
                <p:cNvPicPr/>
                <p:nvPr/>
              </p:nvPicPr>
              <p:blipFill>
                <a:blip r:embed="rId292"/>
                <a:stretch>
                  <a:fillRect/>
                </a:stretch>
              </p:blipFill>
              <p:spPr>
                <a:xfrm>
                  <a:off x="10241432" y="2287855"/>
                  <a:ext cx="1303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37" name="Ink 236">
                  <a:extLst>
                    <a:ext uri="{FF2B5EF4-FFF2-40B4-BE49-F238E27FC236}">
                      <a16:creationId xmlns:a16="http://schemas.microsoft.com/office/drawing/2014/main" id="{7B9DF84C-9A1A-204E-BB12-44BB28724095}"/>
                    </a:ext>
                  </a:extLst>
                </p14:cNvPr>
                <p14:cNvContentPartPr/>
                <p14:nvPr/>
              </p14:nvContentPartPr>
              <p14:xfrm>
                <a:off x="10356272" y="2278855"/>
                <a:ext cx="190800" cy="69480"/>
              </p14:xfrm>
            </p:contentPart>
          </mc:Choice>
          <mc:Fallback>
            <p:pic>
              <p:nvPicPr>
                <p:cNvPr id="237" name="Ink 236">
                  <a:extLst>
                    <a:ext uri="{FF2B5EF4-FFF2-40B4-BE49-F238E27FC236}">
                      <a16:creationId xmlns:a16="http://schemas.microsoft.com/office/drawing/2014/main" id="{7B9DF84C-9A1A-204E-BB12-44BB28724095}"/>
                    </a:ext>
                  </a:extLst>
                </p:cNvPr>
                <p:cNvPicPr/>
                <p:nvPr/>
              </p:nvPicPr>
              <p:blipFill>
                <a:blip r:embed="rId294"/>
                <a:stretch>
                  <a:fillRect/>
                </a:stretch>
              </p:blipFill>
              <p:spPr>
                <a:xfrm>
                  <a:off x="10348712" y="2271295"/>
                  <a:ext cx="20592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38" name="Ink 237">
                  <a:extLst>
                    <a:ext uri="{FF2B5EF4-FFF2-40B4-BE49-F238E27FC236}">
                      <a16:creationId xmlns:a16="http://schemas.microsoft.com/office/drawing/2014/main" id="{BA134768-D67C-D448-A6AE-193D41F7E748}"/>
                    </a:ext>
                  </a:extLst>
                </p14:cNvPr>
                <p14:cNvContentPartPr/>
                <p14:nvPr/>
              </p14:nvContentPartPr>
              <p14:xfrm>
                <a:off x="10581992" y="2183095"/>
                <a:ext cx="100080" cy="146520"/>
              </p14:xfrm>
            </p:contentPart>
          </mc:Choice>
          <mc:Fallback>
            <p:pic>
              <p:nvPicPr>
                <p:cNvPr id="238" name="Ink 237">
                  <a:extLst>
                    <a:ext uri="{FF2B5EF4-FFF2-40B4-BE49-F238E27FC236}">
                      <a16:creationId xmlns:a16="http://schemas.microsoft.com/office/drawing/2014/main" id="{BA134768-D67C-D448-A6AE-193D41F7E748}"/>
                    </a:ext>
                  </a:extLst>
                </p:cNvPr>
                <p:cNvPicPr/>
                <p:nvPr/>
              </p:nvPicPr>
              <p:blipFill>
                <a:blip r:embed="rId296"/>
                <a:stretch>
                  <a:fillRect/>
                </a:stretch>
              </p:blipFill>
              <p:spPr>
                <a:xfrm>
                  <a:off x="10574432" y="2175535"/>
                  <a:ext cx="1152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39" name="Ink 238">
                  <a:extLst>
                    <a:ext uri="{FF2B5EF4-FFF2-40B4-BE49-F238E27FC236}">
                      <a16:creationId xmlns:a16="http://schemas.microsoft.com/office/drawing/2014/main" id="{E52BC1E5-7D38-6041-B385-88E862047821}"/>
                    </a:ext>
                  </a:extLst>
                </p14:cNvPr>
                <p14:cNvContentPartPr/>
                <p14:nvPr/>
              </p14:nvContentPartPr>
              <p14:xfrm>
                <a:off x="10698632" y="2146015"/>
                <a:ext cx="78480" cy="246240"/>
              </p14:xfrm>
            </p:contentPart>
          </mc:Choice>
          <mc:Fallback>
            <p:pic>
              <p:nvPicPr>
                <p:cNvPr id="239" name="Ink 238">
                  <a:extLst>
                    <a:ext uri="{FF2B5EF4-FFF2-40B4-BE49-F238E27FC236}">
                      <a16:creationId xmlns:a16="http://schemas.microsoft.com/office/drawing/2014/main" id="{E52BC1E5-7D38-6041-B385-88E862047821}"/>
                    </a:ext>
                  </a:extLst>
                </p:cNvPr>
                <p:cNvPicPr/>
                <p:nvPr/>
              </p:nvPicPr>
              <p:blipFill>
                <a:blip r:embed="rId298"/>
                <a:stretch>
                  <a:fillRect/>
                </a:stretch>
              </p:blipFill>
              <p:spPr>
                <a:xfrm>
                  <a:off x="10691072" y="2138455"/>
                  <a:ext cx="936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40" name="Ink 239">
                  <a:extLst>
                    <a:ext uri="{FF2B5EF4-FFF2-40B4-BE49-F238E27FC236}">
                      <a16:creationId xmlns:a16="http://schemas.microsoft.com/office/drawing/2014/main" id="{55C39C50-DE7A-B542-92CD-FDACBFE6E584}"/>
                    </a:ext>
                  </a:extLst>
                </p14:cNvPr>
                <p14:cNvContentPartPr/>
                <p14:nvPr/>
              </p14:nvContentPartPr>
              <p14:xfrm>
                <a:off x="10810952" y="2222695"/>
                <a:ext cx="228240" cy="185040"/>
              </p14:xfrm>
            </p:contentPart>
          </mc:Choice>
          <mc:Fallback>
            <p:pic>
              <p:nvPicPr>
                <p:cNvPr id="240" name="Ink 239">
                  <a:extLst>
                    <a:ext uri="{FF2B5EF4-FFF2-40B4-BE49-F238E27FC236}">
                      <a16:creationId xmlns:a16="http://schemas.microsoft.com/office/drawing/2014/main" id="{55C39C50-DE7A-B542-92CD-FDACBFE6E584}"/>
                    </a:ext>
                  </a:extLst>
                </p:cNvPr>
                <p:cNvPicPr/>
                <p:nvPr/>
              </p:nvPicPr>
              <p:blipFill>
                <a:blip r:embed="rId300"/>
                <a:stretch>
                  <a:fillRect/>
                </a:stretch>
              </p:blipFill>
              <p:spPr>
                <a:xfrm>
                  <a:off x="10803392" y="2215135"/>
                  <a:ext cx="243360" cy="200160"/>
                </a:xfrm>
                <a:prstGeom prst="rect">
                  <a:avLst/>
                </a:prstGeom>
              </p:spPr>
            </p:pic>
          </mc:Fallback>
        </mc:AlternateContent>
        <p:grpSp>
          <p:nvGrpSpPr>
            <p:cNvPr id="266" name="Group 265">
              <a:extLst>
                <a:ext uri="{FF2B5EF4-FFF2-40B4-BE49-F238E27FC236}">
                  <a16:creationId xmlns:a16="http://schemas.microsoft.com/office/drawing/2014/main" id="{DE173C8B-557A-4F46-B9CB-2912E20CCA5B}"/>
                </a:ext>
              </a:extLst>
            </p:cNvPr>
            <p:cNvGrpSpPr/>
            <p:nvPr/>
          </p:nvGrpSpPr>
          <p:grpSpPr>
            <a:xfrm>
              <a:off x="11027672" y="2138815"/>
              <a:ext cx="943560" cy="308880"/>
              <a:chOff x="11027672" y="2138815"/>
              <a:chExt cx="943560" cy="308880"/>
            </a:xfrm>
          </p:grpSpPr>
          <mc:AlternateContent xmlns:mc="http://schemas.openxmlformats.org/markup-compatibility/2006">
            <mc:Choice xmlns:p14="http://schemas.microsoft.com/office/powerpoint/2010/main" Requires="p14">
              <p:contentPart p14:bwMode="auto" r:id="rId301">
                <p14:nvContentPartPr>
                  <p14:cNvPr id="253" name="Ink 252">
                    <a:extLst>
                      <a:ext uri="{FF2B5EF4-FFF2-40B4-BE49-F238E27FC236}">
                        <a16:creationId xmlns:a16="http://schemas.microsoft.com/office/drawing/2014/main" id="{214F3E3B-09DF-764C-8633-26C4E8532B8E}"/>
                      </a:ext>
                    </a:extLst>
                  </p14:cNvPr>
                  <p14:cNvContentPartPr/>
                  <p14:nvPr/>
                </p14:nvContentPartPr>
                <p14:xfrm>
                  <a:off x="11027672" y="2316655"/>
                  <a:ext cx="159840" cy="108720"/>
                </p14:xfrm>
              </p:contentPart>
            </mc:Choice>
            <mc:Fallback>
              <p:pic>
                <p:nvPicPr>
                  <p:cNvPr id="253" name="Ink 252">
                    <a:extLst>
                      <a:ext uri="{FF2B5EF4-FFF2-40B4-BE49-F238E27FC236}">
                        <a16:creationId xmlns:a16="http://schemas.microsoft.com/office/drawing/2014/main" id="{214F3E3B-09DF-764C-8633-26C4E8532B8E}"/>
                      </a:ext>
                    </a:extLst>
                  </p:cNvPr>
                  <p:cNvPicPr/>
                  <p:nvPr/>
                </p:nvPicPr>
                <p:blipFill>
                  <a:blip r:embed="rId302"/>
                  <a:stretch>
                    <a:fillRect/>
                  </a:stretch>
                </p:blipFill>
                <p:spPr>
                  <a:xfrm>
                    <a:off x="11020472" y="2309095"/>
                    <a:ext cx="1746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54" name="Ink 253">
                    <a:extLst>
                      <a:ext uri="{FF2B5EF4-FFF2-40B4-BE49-F238E27FC236}">
                        <a16:creationId xmlns:a16="http://schemas.microsoft.com/office/drawing/2014/main" id="{541517A0-8596-CC43-A45D-DAFAA2ABCD06}"/>
                      </a:ext>
                    </a:extLst>
                  </p14:cNvPr>
                  <p14:cNvContentPartPr/>
                  <p14:nvPr/>
                </p14:nvContentPartPr>
                <p14:xfrm>
                  <a:off x="11200112" y="2216215"/>
                  <a:ext cx="61560" cy="194760"/>
                </p14:xfrm>
              </p:contentPart>
            </mc:Choice>
            <mc:Fallback>
              <p:pic>
                <p:nvPicPr>
                  <p:cNvPr id="254" name="Ink 253">
                    <a:extLst>
                      <a:ext uri="{FF2B5EF4-FFF2-40B4-BE49-F238E27FC236}">
                        <a16:creationId xmlns:a16="http://schemas.microsoft.com/office/drawing/2014/main" id="{541517A0-8596-CC43-A45D-DAFAA2ABCD06}"/>
                      </a:ext>
                    </a:extLst>
                  </p:cNvPr>
                  <p:cNvPicPr/>
                  <p:nvPr/>
                </p:nvPicPr>
                <p:blipFill>
                  <a:blip r:embed="rId304"/>
                  <a:stretch>
                    <a:fillRect/>
                  </a:stretch>
                </p:blipFill>
                <p:spPr>
                  <a:xfrm>
                    <a:off x="11192912" y="2208655"/>
                    <a:ext cx="766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55" name="Ink 254">
                    <a:extLst>
                      <a:ext uri="{FF2B5EF4-FFF2-40B4-BE49-F238E27FC236}">
                        <a16:creationId xmlns:a16="http://schemas.microsoft.com/office/drawing/2014/main" id="{1A59E3EF-B422-0743-A92B-9F0CA838D3C8}"/>
                      </a:ext>
                    </a:extLst>
                  </p14:cNvPr>
                  <p14:cNvContentPartPr/>
                  <p14:nvPr/>
                </p14:nvContentPartPr>
                <p14:xfrm>
                  <a:off x="11253392" y="2316295"/>
                  <a:ext cx="50760" cy="82440"/>
                </p14:xfrm>
              </p:contentPart>
            </mc:Choice>
            <mc:Fallback>
              <p:pic>
                <p:nvPicPr>
                  <p:cNvPr id="255" name="Ink 254">
                    <a:extLst>
                      <a:ext uri="{FF2B5EF4-FFF2-40B4-BE49-F238E27FC236}">
                        <a16:creationId xmlns:a16="http://schemas.microsoft.com/office/drawing/2014/main" id="{1A59E3EF-B422-0743-A92B-9F0CA838D3C8}"/>
                      </a:ext>
                    </a:extLst>
                  </p:cNvPr>
                  <p:cNvPicPr/>
                  <p:nvPr/>
                </p:nvPicPr>
                <p:blipFill>
                  <a:blip r:embed="rId306"/>
                  <a:stretch>
                    <a:fillRect/>
                  </a:stretch>
                </p:blipFill>
                <p:spPr>
                  <a:xfrm>
                    <a:off x="11245832" y="2308735"/>
                    <a:ext cx="658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56" name="Ink 255">
                    <a:extLst>
                      <a:ext uri="{FF2B5EF4-FFF2-40B4-BE49-F238E27FC236}">
                        <a16:creationId xmlns:a16="http://schemas.microsoft.com/office/drawing/2014/main" id="{C82740FE-202B-A34E-97A5-2456113162B7}"/>
                      </a:ext>
                    </a:extLst>
                  </p14:cNvPr>
                  <p14:cNvContentPartPr/>
                  <p14:nvPr/>
                </p14:nvContentPartPr>
                <p14:xfrm>
                  <a:off x="11294072" y="2322415"/>
                  <a:ext cx="64440" cy="59400"/>
                </p14:xfrm>
              </p:contentPart>
            </mc:Choice>
            <mc:Fallback>
              <p:pic>
                <p:nvPicPr>
                  <p:cNvPr id="256" name="Ink 255">
                    <a:extLst>
                      <a:ext uri="{FF2B5EF4-FFF2-40B4-BE49-F238E27FC236}">
                        <a16:creationId xmlns:a16="http://schemas.microsoft.com/office/drawing/2014/main" id="{C82740FE-202B-A34E-97A5-2456113162B7}"/>
                      </a:ext>
                    </a:extLst>
                  </p:cNvPr>
                  <p:cNvPicPr/>
                  <p:nvPr/>
                </p:nvPicPr>
                <p:blipFill>
                  <a:blip r:embed="rId308"/>
                  <a:stretch>
                    <a:fillRect/>
                  </a:stretch>
                </p:blipFill>
                <p:spPr>
                  <a:xfrm>
                    <a:off x="11286512" y="2314855"/>
                    <a:ext cx="792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57" name="Ink 256">
                    <a:extLst>
                      <a:ext uri="{FF2B5EF4-FFF2-40B4-BE49-F238E27FC236}">
                        <a16:creationId xmlns:a16="http://schemas.microsoft.com/office/drawing/2014/main" id="{45A38876-D86D-694A-ACEA-A56A30CB0219}"/>
                      </a:ext>
                    </a:extLst>
                  </p14:cNvPr>
                  <p14:cNvContentPartPr/>
                  <p14:nvPr/>
                </p14:nvContentPartPr>
                <p14:xfrm>
                  <a:off x="11356352" y="2358055"/>
                  <a:ext cx="23760" cy="66600"/>
                </p14:xfrm>
              </p:contentPart>
            </mc:Choice>
            <mc:Fallback>
              <p:pic>
                <p:nvPicPr>
                  <p:cNvPr id="257" name="Ink 256">
                    <a:extLst>
                      <a:ext uri="{FF2B5EF4-FFF2-40B4-BE49-F238E27FC236}">
                        <a16:creationId xmlns:a16="http://schemas.microsoft.com/office/drawing/2014/main" id="{45A38876-D86D-694A-ACEA-A56A30CB0219}"/>
                      </a:ext>
                    </a:extLst>
                  </p:cNvPr>
                  <p:cNvPicPr/>
                  <p:nvPr/>
                </p:nvPicPr>
                <p:blipFill>
                  <a:blip r:embed="rId310"/>
                  <a:stretch>
                    <a:fillRect/>
                  </a:stretch>
                </p:blipFill>
                <p:spPr>
                  <a:xfrm>
                    <a:off x="11348792" y="2350855"/>
                    <a:ext cx="38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58" name="Ink 257">
                    <a:extLst>
                      <a:ext uri="{FF2B5EF4-FFF2-40B4-BE49-F238E27FC236}">
                        <a16:creationId xmlns:a16="http://schemas.microsoft.com/office/drawing/2014/main" id="{FAA36AF3-50F1-7748-AE34-CFFA00D6CADC}"/>
                      </a:ext>
                    </a:extLst>
                  </p14:cNvPr>
                  <p14:cNvContentPartPr/>
                  <p14:nvPr/>
                </p14:nvContentPartPr>
                <p14:xfrm>
                  <a:off x="11437712" y="2325655"/>
                  <a:ext cx="65880" cy="122040"/>
                </p14:xfrm>
              </p:contentPart>
            </mc:Choice>
            <mc:Fallback>
              <p:pic>
                <p:nvPicPr>
                  <p:cNvPr id="258" name="Ink 257">
                    <a:extLst>
                      <a:ext uri="{FF2B5EF4-FFF2-40B4-BE49-F238E27FC236}">
                        <a16:creationId xmlns:a16="http://schemas.microsoft.com/office/drawing/2014/main" id="{FAA36AF3-50F1-7748-AE34-CFFA00D6CADC}"/>
                      </a:ext>
                    </a:extLst>
                  </p:cNvPr>
                  <p:cNvPicPr/>
                  <p:nvPr/>
                </p:nvPicPr>
                <p:blipFill>
                  <a:blip r:embed="rId312"/>
                  <a:stretch>
                    <a:fillRect/>
                  </a:stretch>
                </p:blipFill>
                <p:spPr>
                  <a:xfrm>
                    <a:off x="11430152" y="2318095"/>
                    <a:ext cx="81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59" name="Ink 258">
                    <a:extLst>
                      <a:ext uri="{FF2B5EF4-FFF2-40B4-BE49-F238E27FC236}">
                        <a16:creationId xmlns:a16="http://schemas.microsoft.com/office/drawing/2014/main" id="{4B8646CA-3551-0E4A-B7FA-BC0F4E12AEF5}"/>
                      </a:ext>
                    </a:extLst>
                  </p14:cNvPr>
                  <p14:cNvContentPartPr/>
                  <p14:nvPr/>
                </p14:nvContentPartPr>
                <p14:xfrm>
                  <a:off x="11511152" y="2232055"/>
                  <a:ext cx="49320" cy="155880"/>
                </p14:xfrm>
              </p:contentPart>
            </mc:Choice>
            <mc:Fallback>
              <p:pic>
                <p:nvPicPr>
                  <p:cNvPr id="259" name="Ink 258">
                    <a:extLst>
                      <a:ext uri="{FF2B5EF4-FFF2-40B4-BE49-F238E27FC236}">
                        <a16:creationId xmlns:a16="http://schemas.microsoft.com/office/drawing/2014/main" id="{4B8646CA-3551-0E4A-B7FA-BC0F4E12AEF5}"/>
                      </a:ext>
                    </a:extLst>
                  </p:cNvPr>
                  <p:cNvPicPr/>
                  <p:nvPr/>
                </p:nvPicPr>
                <p:blipFill>
                  <a:blip r:embed="rId314"/>
                  <a:stretch>
                    <a:fillRect/>
                  </a:stretch>
                </p:blipFill>
                <p:spPr>
                  <a:xfrm>
                    <a:off x="11503592" y="2224495"/>
                    <a:ext cx="644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61" name="Ink 260">
                    <a:extLst>
                      <a:ext uri="{FF2B5EF4-FFF2-40B4-BE49-F238E27FC236}">
                        <a16:creationId xmlns:a16="http://schemas.microsoft.com/office/drawing/2014/main" id="{3724FF03-801F-754C-85F0-2E91E4ED2147}"/>
                      </a:ext>
                    </a:extLst>
                  </p14:cNvPr>
                  <p14:cNvContentPartPr/>
                  <p14:nvPr/>
                </p14:nvContentPartPr>
                <p14:xfrm>
                  <a:off x="11631752" y="2275975"/>
                  <a:ext cx="20160" cy="72360"/>
                </p14:xfrm>
              </p:contentPart>
            </mc:Choice>
            <mc:Fallback>
              <p:pic>
                <p:nvPicPr>
                  <p:cNvPr id="261" name="Ink 260">
                    <a:extLst>
                      <a:ext uri="{FF2B5EF4-FFF2-40B4-BE49-F238E27FC236}">
                        <a16:creationId xmlns:a16="http://schemas.microsoft.com/office/drawing/2014/main" id="{3724FF03-801F-754C-85F0-2E91E4ED2147}"/>
                      </a:ext>
                    </a:extLst>
                  </p:cNvPr>
                  <p:cNvPicPr/>
                  <p:nvPr/>
                </p:nvPicPr>
                <p:blipFill>
                  <a:blip r:embed="rId316"/>
                  <a:stretch>
                    <a:fillRect/>
                  </a:stretch>
                </p:blipFill>
                <p:spPr>
                  <a:xfrm>
                    <a:off x="11624192" y="2268415"/>
                    <a:ext cx="352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62" name="Ink 261">
                    <a:extLst>
                      <a:ext uri="{FF2B5EF4-FFF2-40B4-BE49-F238E27FC236}">
                        <a16:creationId xmlns:a16="http://schemas.microsoft.com/office/drawing/2014/main" id="{6E1444D2-CA9A-644B-87E9-BFDE1F3FF55D}"/>
                      </a:ext>
                    </a:extLst>
                  </p14:cNvPr>
                  <p14:cNvContentPartPr/>
                  <p14:nvPr/>
                </p14:nvContentPartPr>
                <p14:xfrm>
                  <a:off x="11591792" y="2314855"/>
                  <a:ext cx="107280" cy="3960"/>
                </p14:xfrm>
              </p:contentPart>
            </mc:Choice>
            <mc:Fallback>
              <p:pic>
                <p:nvPicPr>
                  <p:cNvPr id="262" name="Ink 261">
                    <a:extLst>
                      <a:ext uri="{FF2B5EF4-FFF2-40B4-BE49-F238E27FC236}">
                        <a16:creationId xmlns:a16="http://schemas.microsoft.com/office/drawing/2014/main" id="{6E1444D2-CA9A-644B-87E9-BFDE1F3FF55D}"/>
                      </a:ext>
                    </a:extLst>
                  </p:cNvPr>
                  <p:cNvPicPr/>
                  <p:nvPr/>
                </p:nvPicPr>
                <p:blipFill>
                  <a:blip r:embed="rId318"/>
                  <a:stretch>
                    <a:fillRect/>
                  </a:stretch>
                </p:blipFill>
                <p:spPr>
                  <a:xfrm>
                    <a:off x="11584232" y="2307295"/>
                    <a:ext cx="1224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63" name="Ink 262">
                    <a:extLst>
                      <a:ext uri="{FF2B5EF4-FFF2-40B4-BE49-F238E27FC236}">
                        <a16:creationId xmlns:a16="http://schemas.microsoft.com/office/drawing/2014/main" id="{8AB61468-F345-7743-B9F3-9FAD9BC15FE7}"/>
                      </a:ext>
                    </a:extLst>
                  </p14:cNvPr>
                  <p14:cNvContentPartPr/>
                  <p14:nvPr/>
                </p14:nvContentPartPr>
                <p14:xfrm>
                  <a:off x="11760272" y="2211895"/>
                  <a:ext cx="91080" cy="171360"/>
                </p14:xfrm>
              </p:contentPart>
            </mc:Choice>
            <mc:Fallback>
              <p:pic>
                <p:nvPicPr>
                  <p:cNvPr id="263" name="Ink 262">
                    <a:extLst>
                      <a:ext uri="{FF2B5EF4-FFF2-40B4-BE49-F238E27FC236}">
                        <a16:creationId xmlns:a16="http://schemas.microsoft.com/office/drawing/2014/main" id="{8AB61468-F345-7743-B9F3-9FAD9BC15FE7}"/>
                      </a:ext>
                    </a:extLst>
                  </p:cNvPr>
                  <p:cNvPicPr/>
                  <p:nvPr/>
                </p:nvPicPr>
                <p:blipFill>
                  <a:blip r:embed="rId320"/>
                  <a:stretch>
                    <a:fillRect/>
                  </a:stretch>
                </p:blipFill>
                <p:spPr>
                  <a:xfrm>
                    <a:off x="11752712" y="2204695"/>
                    <a:ext cx="1062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65" name="Ink 264">
                    <a:extLst>
                      <a:ext uri="{FF2B5EF4-FFF2-40B4-BE49-F238E27FC236}">
                        <a16:creationId xmlns:a16="http://schemas.microsoft.com/office/drawing/2014/main" id="{579061DF-38F9-DF4F-8F53-21E39687820A}"/>
                      </a:ext>
                    </a:extLst>
                  </p14:cNvPr>
                  <p14:cNvContentPartPr/>
                  <p14:nvPr/>
                </p14:nvContentPartPr>
                <p14:xfrm>
                  <a:off x="11862872" y="2138815"/>
                  <a:ext cx="108360" cy="253800"/>
                </p14:xfrm>
              </p:contentPart>
            </mc:Choice>
            <mc:Fallback>
              <p:pic>
                <p:nvPicPr>
                  <p:cNvPr id="265" name="Ink 264">
                    <a:extLst>
                      <a:ext uri="{FF2B5EF4-FFF2-40B4-BE49-F238E27FC236}">
                        <a16:creationId xmlns:a16="http://schemas.microsoft.com/office/drawing/2014/main" id="{579061DF-38F9-DF4F-8F53-21E39687820A}"/>
                      </a:ext>
                    </a:extLst>
                  </p:cNvPr>
                  <p:cNvPicPr/>
                  <p:nvPr/>
                </p:nvPicPr>
                <p:blipFill>
                  <a:blip r:embed="rId322"/>
                  <a:stretch>
                    <a:fillRect/>
                  </a:stretch>
                </p:blipFill>
                <p:spPr>
                  <a:xfrm>
                    <a:off x="11855312" y="2131615"/>
                    <a:ext cx="123480" cy="268920"/>
                  </a:xfrm>
                  <a:prstGeom prst="rect">
                    <a:avLst/>
                  </a:prstGeom>
                </p:spPr>
              </p:pic>
            </mc:Fallback>
          </mc:AlternateContent>
        </p:grpSp>
        <p:grpSp>
          <p:nvGrpSpPr>
            <p:cNvPr id="302" name="Group 301">
              <a:extLst>
                <a:ext uri="{FF2B5EF4-FFF2-40B4-BE49-F238E27FC236}">
                  <a16:creationId xmlns:a16="http://schemas.microsoft.com/office/drawing/2014/main" id="{FAAE029A-0120-AF42-A32C-A7A99090378A}"/>
                </a:ext>
              </a:extLst>
            </p:cNvPr>
            <p:cNvGrpSpPr/>
            <p:nvPr/>
          </p:nvGrpSpPr>
          <p:grpSpPr>
            <a:xfrm>
              <a:off x="9322352" y="2525815"/>
              <a:ext cx="2686320" cy="259200"/>
              <a:chOff x="9322352" y="2525815"/>
              <a:chExt cx="2686320" cy="259200"/>
            </a:xfrm>
          </p:grpSpPr>
          <mc:AlternateContent xmlns:mc="http://schemas.openxmlformats.org/markup-compatibility/2006">
            <mc:Choice xmlns:p14="http://schemas.microsoft.com/office/powerpoint/2010/main" Requires="p14">
              <p:contentPart p14:bwMode="auto" r:id="rId323">
                <p14:nvContentPartPr>
                  <p14:cNvPr id="267" name="Ink 266">
                    <a:extLst>
                      <a:ext uri="{FF2B5EF4-FFF2-40B4-BE49-F238E27FC236}">
                        <a16:creationId xmlns:a16="http://schemas.microsoft.com/office/drawing/2014/main" id="{2EA003F1-00AE-6040-87C9-84F0B9A9FB46}"/>
                      </a:ext>
                    </a:extLst>
                  </p14:cNvPr>
                  <p14:cNvContentPartPr/>
                  <p14:nvPr/>
                </p14:nvContentPartPr>
                <p14:xfrm>
                  <a:off x="9372032" y="2554255"/>
                  <a:ext cx="20520" cy="121680"/>
                </p14:xfrm>
              </p:contentPart>
            </mc:Choice>
            <mc:Fallback>
              <p:pic>
                <p:nvPicPr>
                  <p:cNvPr id="267" name="Ink 266">
                    <a:extLst>
                      <a:ext uri="{FF2B5EF4-FFF2-40B4-BE49-F238E27FC236}">
                        <a16:creationId xmlns:a16="http://schemas.microsoft.com/office/drawing/2014/main" id="{2EA003F1-00AE-6040-87C9-84F0B9A9FB46}"/>
                      </a:ext>
                    </a:extLst>
                  </p:cNvPr>
                  <p:cNvPicPr/>
                  <p:nvPr/>
                </p:nvPicPr>
                <p:blipFill>
                  <a:blip r:embed="rId324"/>
                  <a:stretch>
                    <a:fillRect/>
                  </a:stretch>
                </p:blipFill>
                <p:spPr>
                  <a:xfrm>
                    <a:off x="9364472" y="2546695"/>
                    <a:ext cx="356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68" name="Ink 267">
                    <a:extLst>
                      <a:ext uri="{FF2B5EF4-FFF2-40B4-BE49-F238E27FC236}">
                        <a16:creationId xmlns:a16="http://schemas.microsoft.com/office/drawing/2014/main" id="{9EDEF39C-C339-8747-934F-25F890716C9B}"/>
                      </a:ext>
                    </a:extLst>
                  </p14:cNvPr>
                  <p14:cNvContentPartPr/>
                  <p14:nvPr/>
                </p14:nvContentPartPr>
                <p14:xfrm>
                  <a:off x="9322352" y="2539855"/>
                  <a:ext cx="85320" cy="66600"/>
                </p14:xfrm>
              </p:contentPart>
            </mc:Choice>
            <mc:Fallback>
              <p:pic>
                <p:nvPicPr>
                  <p:cNvPr id="268" name="Ink 267">
                    <a:extLst>
                      <a:ext uri="{FF2B5EF4-FFF2-40B4-BE49-F238E27FC236}">
                        <a16:creationId xmlns:a16="http://schemas.microsoft.com/office/drawing/2014/main" id="{9EDEF39C-C339-8747-934F-25F890716C9B}"/>
                      </a:ext>
                    </a:extLst>
                  </p:cNvPr>
                  <p:cNvPicPr/>
                  <p:nvPr/>
                </p:nvPicPr>
                <p:blipFill>
                  <a:blip r:embed="rId326"/>
                  <a:stretch>
                    <a:fillRect/>
                  </a:stretch>
                </p:blipFill>
                <p:spPr>
                  <a:xfrm>
                    <a:off x="9314792" y="2532295"/>
                    <a:ext cx="1004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84" name="Ink 283">
                    <a:extLst>
                      <a:ext uri="{FF2B5EF4-FFF2-40B4-BE49-F238E27FC236}">
                        <a16:creationId xmlns:a16="http://schemas.microsoft.com/office/drawing/2014/main" id="{AF4A50C0-F84D-A64A-B457-BD6A1A1BCD89}"/>
                      </a:ext>
                    </a:extLst>
                  </p14:cNvPr>
                  <p14:cNvContentPartPr/>
                  <p14:nvPr/>
                </p14:nvContentPartPr>
                <p14:xfrm>
                  <a:off x="9435032" y="2620135"/>
                  <a:ext cx="73080" cy="114840"/>
                </p14:xfrm>
              </p:contentPart>
            </mc:Choice>
            <mc:Fallback>
              <p:pic>
                <p:nvPicPr>
                  <p:cNvPr id="284" name="Ink 283">
                    <a:extLst>
                      <a:ext uri="{FF2B5EF4-FFF2-40B4-BE49-F238E27FC236}">
                        <a16:creationId xmlns:a16="http://schemas.microsoft.com/office/drawing/2014/main" id="{AF4A50C0-F84D-A64A-B457-BD6A1A1BCD89}"/>
                      </a:ext>
                    </a:extLst>
                  </p:cNvPr>
                  <p:cNvPicPr/>
                  <p:nvPr/>
                </p:nvPicPr>
                <p:blipFill>
                  <a:blip r:embed="rId328"/>
                  <a:stretch>
                    <a:fillRect/>
                  </a:stretch>
                </p:blipFill>
                <p:spPr>
                  <a:xfrm>
                    <a:off x="9427832" y="2612575"/>
                    <a:ext cx="88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85" name="Ink 284">
                    <a:extLst>
                      <a:ext uri="{FF2B5EF4-FFF2-40B4-BE49-F238E27FC236}">
                        <a16:creationId xmlns:a16="http://schemas.microsoft.com/office/drawing/2014/main" id="{B41B248A-90A0-474C-B679-DD738206C3D8}"/>
                      </a:ext>
                    </a:extLst>
                  </p14:cNvPr>
                  <p14:cNvContentPartPr/>
                  <p14:nvPr/>
                </p14:nvContentPartPr>
                <p14:xfrm>
                  <a:off x="9406592" y="2551015"/>
                  <a:ext cx="307800" cy="208080"/>
                </p14:xfrm>
              </p:contentPart>
            </mc:Choice>
            <mc:Fallback>
              <p:pic>
                <p:nvPicPr>
                  <p:cNvPr id="285" name="Ink 284">
                    <a:extLst>
                      <a:ext uri="{FF2B5EF4-FFF2-40B4-BE49-F238E27FC236}">
                        <a16:creationId xmlns:a16="http://schemas.microsoft.com/office/drawing/2014/main" id="{B41B248A-90A0-474C-B679-DD738206C3D8}"/>
                      </a:ext>
                    </a:extLst>
                  </p:cNvPr>
                  <p:cNvPicPr/>
                  <p:nvPr/>
                </p:nvPicPr>
                <p:blipFill>
                  <a:blip r:embed="rId330"/>
                  <a:stretch>
                    <a:fillRect/>
                  </a:stretch>
                </p:blipFill>
                <p:spPr>
                  <a:xfrm>
                    <a:off x="9399032" y="2543455"/>
                    <a:ext cx="3229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86" name="Ink 285">
                    <a:extLst>
                      <a:ext uri="{FF2B5EF4-FFF2-40B4-BE49-F238E27FC236}">
                        <a16:creationId xmlns:a16="http://schemas.microsoft.com/office/drawing/2014/main" id="{B24C5CBA-9025-F944-8FB8-F76D8D407534}"/>
                      </a:ext>
                    </a:extLst>
                  </p14:cNvPr>
                  <p14:cNvContentPartPr/>
                  <p14:nvPr/>
                </p14:nvContentPartPr>
                <p14:xfrm>
                  <a:off x="9819152" y="2626615"/>
                  <a:ext cx="46800" cy="158400"/>
                </p14:xfrm>
              </p:contentPart>
            </mc:Choice>
            <mc:Fallback>
              <p:pic>
                <p:nvPicPr>
                  <p:cNvPr id="286" name="Ink 285">
                    <a:extLst>
                      <a:ext uri="{FF2B5EF4-FFF2-40B4-BE49-F238E27FC236}">
                        <a16:creationId xmlns:a16="http://schemas.microsoft.com/office/drawing/2014/main" id="{B24C5CBA-9025-F944-8FB8-F76D8D407534}"/>
                      </a:ext>
                    </a:extLst>
                  </p:cNvPr>
                  <p:cNvPicPr/>
                  <p:nvPr/>
                </p:nvPicPr>
                <p:blipFill>
                  <a:blip r:embed="rId332"/>
                  <a:stretch>
                    <a:fillRect/>
                  </a:stretch>
                </p:blipFill>
                <p:spPr>
                  <a:xfrm>
                    <a:off x="9811592" y="2619055"/>
                    <a:ext cx="619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87" name="Ink 286">
                    <a:extLst>
                      <a:ext uri="{FF2B5EF4-FFF2-40B4-BE49-F238E27FC236}">
                        <a16:creationId xmlns:a16="http://schemas.microsoft.com/office/drawing/2014/main" id="{EFCFBCAD-74C9-0E48-BA14-54E8B3FE9369}"/>
                      </a:ext>
                    </a:extLst>
                  </p14:cNvPr>
                  <p14:cNvContentPartPr/>
                  <p14:nvPr/>
                </p14:nvContentPartPr>
                <p14:xfrm>
                  <a:off x="9876752" y="2611495"/>
                  <a:ext cx="247320" cy="106920"/>
                </p14:xfrm>
              </p:contentPart>
            </mc:Choice>
            <mc:Fallback>
              <p:pic>
                <p:nvPicPr>
                  <p:cNvPr id="287" name="Ink 286">
                    <a:extLst>
                      <a:ext uri="{FF2B5EF4-FFF2-40B4-BE49-F238E27FC236}">
                        <a16:creationId xmlns:a16="http://schemas.microsoft.com/office/drawing/2014/main" id="{EFCFBCAD-74C9-0E48-BA14-54E8B3FE9369}"/>
                      </a:ext>
                    </a:extLst>
                  </p:cNvPr>
                  <p:cNvPicPr/>
                  <p:nvPr/>
                </p:nvPicPr>
                <p:blipFill>
                  <a:blip r:embed="rId334"/>
                  <a:stretch>
                    <a:fillRect/>
                  </a:stretch>
                </p:blipFill>
                <p:spPr>
                  <a:xfrm>
                    <a:off x="9869192" y="2604295"/>
                    <a:ext cx="2624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88" name="Ink 287">
                    <a:extLst>
                      <a:ext uri="{FF2B5EF4-FFF2-40B4-BE49-F238E27FC236}">
                        <a16:creationId xmlns:a16="http://schemas.microsoft.com/office/drawing/2014/main" id="{E8B1A99B-9771-5E43-8E19-31893E5C7877}"/>
                      </a:ext>
                    </a:extLst>
                  </p14:cNvPr>
                  <p14:cNvContentPartPr/>
                  <p14:nvPr/>
                </p14:nvContentPartPr>
                <p14:xfrm>
                  <a:off x="10145672" y="2525815"/>
                  <a:ext cx="173520" cy="149040"/>
                </p14:xfrm>
              </p:contentPart>
            </mc:Choice>
            <mc:Fallback>
              <p:pic>
                <p:nvPicPr>
                  <p:cNvPr id="288" name="Ink 287">
                    <a:extLst>
                      <a:ext uri="{FF2B5EF4-FFF2-40B4-BE49-F238E27FC236}">
                        <a16:creationId xmlns:a16="http://schemas.microsoft.com/office/drawing/2014/main" id="{E8B1A99B-9771-5E43-8E19-31893E5C7877}"/>
                      </a:ext>
                    </a:extLst>
                  </p:cNvPr>
                  <p:cNvPicPr/>
                  <p:nvPr/>
                </p:nvPicPr>
                <p:blipFill>
                  <a:blip r:embed="rId336"/>
                  <a:stretch>
                    <a:fillRect/>
                  </a:stretch>
                </p:blipFill>
                <p:spPr>
                  <a:xfrm>
                    <a:off x="10138112" y="2518255"/>
                    <a:ext cx="1886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89" name="Ink 288">
                    <a:extLst>
                      <a:ext uri="{FF2B5EF4-FFF2-40B4-BE49-F238E27FC236}">
                        <a16:creationId xmlns:a16="http://schemas.microsoft.com/office/drawing/2014/main" id="{36899B05-38BD-4447-9855-65A7685E9645}"/>
                      </a:ext>
                    </a:extLst>
                  </p14:cNvPr>
                  <p14:cNvContentPartPr/>
                  <p14:nvPr/>
                </p14:nvContentPartPr>
                <p14:xfrm>
                  <a:off x="10382912" y="2632375"/>
                  <a:ext cx="72000" cy="26640"/>
                </p14:xfrm>
              </p:contentPart>
            </mc:Choice>
            <mc:Fallback>
              <p:pic>
                <p:nvPicPr>
                  <p:cNvPr id="289" name="Ink 288">
                    <a:extLst>
                      <a:ext uri="{FF2B5EF4-FFF2-40B4-BE49-F238E27FC236}">
                        <a16:creationId xmlns:a16="http://schemas.microsoft.com/office/drawing/2014/main" id="{36899B05-38BD-4447-9855-65A7685E9645}"/>
                      </a:ext>
                    </a:extLst>
                  </p:cNvPr>
                  <p:cNvPicPr/>
                  <p:nvPr/>
                </p:nvPicPr>
                <p:blipFill>
                  <a:blip r:embed="rId338"/>
                  <a:stretch>
                    <a:fillRect/>
                  </a:stretch>
                </p:blipFill>
                <p:spPr>
                  <a:xfrm>
                    <a:off x="10375352" y="2624815"/>
                    <a:ext cx="867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90" name="Ink 289">
                    <a:extLst>
                      <a:ext uri="{FF2B5EF4-FFF2-40B4-BE49-F238E27FC236}">
                        <a16:creationId xmlns:a16="http://schemas.microsoft.com/office/drawing/2014/main" id="{13C38F89-8044-AA4A-ACEE-2210E55F716E}"/>
                      </a:ext>
                    </a:extLst>
                  </p14:cNvPr>
                  <p14:cNvContentPartPr/>
                  <p14:nvPr/>
                </p14:nvContentPartPr>
                <p14:xfrm>
                  <a:off x="10481912" y="2622655"/>
                  <a:ext cx="136080" cy="64440"/>
                </p14:xfrm>
              </p:contentPart>
            </mc:Choice>
            <mc:Fallback>
              <p:pic>
                <p:nvPicPr>
                  <p:cNvPr id="290" name="Ink 289">
                    <a:extLst>
                      <a:ext uri="{FF2B5EF4-FFF2-40B4-BE49-F238E27FC236}">
                        <a16:creationId xmlns:a16="http://schemas.microsoft.com/office/drawing/2014/main" id="{13C38F89-8044-AA4A-ACEE-2210E55F716E}"/>
                      </a:ext>
                    </a:extLst>
                  </p:cNvPr>
                  <p:cNvPicPr/>
                  <p:nvPr/>
                </p:nvPicPr>
                <p:blipFill>
                  <a:blip r:embed="rId340"/>
                  <a:stretch>
                    <a:fillRect/>
                  </a:stretch>
                </p:blipFill>
                <p:spPr>
                  <a:xfrm>
                    <a:off x="10474352" y="2615095"/>
                    <a:ext cx="1512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91" name="Ink 290">
                    <a:extLst>
                      <a:ext uri="{FF2B5EF4-FFF2-40B4-BE49-F238E27FC236}">
                        <a16:creationId xmlns:a16="http://schemas.microsoft.com/office/drawing/2014/main" id="{8B620930-7E56-1A47-9322-AA4C1D608456}"/>
                      </a:ext>
                    </a:extLst>
                  </p14:cNvPr>
                  <p14:cNvContentPartPr/>
                  <p14:nvPr/>
                </p14:nvContentPartPr>
                <p14:xfrm>
                  <a:off x="10658672" y="2627695"/>
                  <a:ext cx="69840" cy="67680"/>
                </p14:xfrm>
              </p:contentPart>
            </mc:Choice>
            <mc:Fallback>
              <p:pic>
                <p:nvPicPr>
                  <p:cNvPr id="291" name="Ink 290">
                    <a:extLst>
                      <a:ext uri="{FF2B5EF4-FFF2-40B4-BE49-F238E27FC236}">
                        <a16:creationId xmlns:a16="http://schemas.microsoft.com/office/drawing/2014/main" id="{8B620930-7E56-1A47-9322-AA4C1D608456}"/>
                      </a:ext>
                    </a:extLst>
                  </p:cNvPr>
                  <p:cNvPicPr/>
                  <p:nvPr/>
                </p:nvPicPr>
                <p:blipFill>
                  <a:blip r:embed="rId342"/>
                  <a:stretch>
                    <a:fillRect/>
                  </a:stretch>
                </p:blipFill>
                <p:spPr>
                  <a:xfrm>
                    <a:off x="10651112" y="2620135"/>
                    <a:ext cx="846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92" name="Ink 291">
                    <a:extLst>
                      <a:ext uri="{FF2B5EF4-FFF2-40B4-BE49-F238E27FC236}">
                        <a16:creationId xmlns:a16="http://schemas.microsoft.com/office/drawing/2014/main" id="{2ABB203A-31E4-BC4B-B9BB-7B3C56679F5E}"/>
                      </a:ext>
                    </a:extLst>
                  </p14:cNvPr>
                  <p14:cNvContentPartPr/>
                  <p14:nvPr/>
                </p14:nvContentPartPr>
                <p14:xfrm>
                  <a:off x="10730672" y="2535535"/>
                  <a:ext cx="243000" cy="149400"/>
                </p14:xfrm>
              </p:contentPart>
            </mc:Choice>
            <mc:Fallback>
              <p:pic>
                <p:nvPicPr>
                  <p:cNvPr id="292" name="Ink 291">
                    <a:extLst>
                      <a:ext uri="{FF2B5EF4-FFF2-40B4-BE49-F238E27FC236}">
                        <a16:creationId xmlns:a16="http://schemas.microsoft.com/office/drawing/2014/main" id="{2ABB203A-31E4-BC4B-B9BB-7B3C56679F5E}"/>
                      </a:ext>
                    </a:extLst>
                  </p:cNvPr>
                  <p:cNvPicPr/>
                  <p:nvPr/>
                </p:nvPicPr>
                <p:blipFill>
                  <a:blip r:embed="rId344"/>
                  <a:stretch>
                    <a:fillRect/>
                  </a:stretch>
                </p:blipFill>
                <p:spPr>
                  <a:xfrm>
                    <a:off x="10723112" y="2527975"/>
                    <a:ext cx="2581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93" name="Ink 292">
                    <a:extLst>
                      <a:ext uri="{FF2B5EF4-FFF2-40B4-BE49-F238E27FC236}">
                        <a16:creationId xmlns:a16="http://schemas.microsoft.com/office/drawing/2014/main" id="{3F6BD159-4B44-D34C-93EA-E19CC11F729F}"/>
                      </a:ext>
                    </a:extLst>
                  </p14:cNvPr>
                  <p14:cNvContentPartPr/>
                  <p14:nvPr/>
                </p14:nvContentPartPr>
                <p14:xfrm>
                  <a:off x="10977632" y="2591335"/>
                  <a:ext cx="104400" cy="70560"/>
                </p14:xfrm>
              </p:contentPart>
            </mc:Choice>
            <mc:Fallback>
              <p:pic>
                <p:nvPicPr>
                  <p:cNvPr id="293" name="Ink 292">
                    <a:extLst>
                      <a:ext uri="{FF2B5EF4-FFF2-40B4-BE49-F238E27FC236}">
                        <a16:creationId xmlns:a16="http://schemas.microsoft.com/office/drawing/2014/main" id="{3F6BD159-4B44-D34C-93EA-E19CC11F729F}"/>
                      </a:ext>
                    </a:extLst>
                  </p:cNvPr>
                  <p:cNvPicPr/>
                  <p:nvPr/>
                </p:nvPicPr>
                <p:blipFill>
                  <a:blip r:embed="rId346"/>
                  <a:stretch>
                    <a:fillRect/>
                  </a:stretch>
                </p:blipFill>
                <p:spPr>
                  <a:xfrm>
                    <a:off x="10970072" y="2583775"/>
                    <a:ext cx="1195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94" name="Ink 293">
                    <a:extLst>
                      <a:ext uri="{FF2B5EF4-FFF2-40B4-BE49-F238E27FC236}">
                        <a16:creationId xmlns:a16="http://schemas.microsoft.com/office/drawing/2014/main" id="{7BF47712-7112-234B-815A-6CB3ACE25C9D}"/>
                      </a:ext>
                    </a:extLst>
                  </p14:cNvPr>
                  <p14:cNvContentPartPr/>
                  <p14:nvPr/>
                </p14:nvContentPartPr>
                <p14:xfrm>
                  <a:off x="11093192" y="2547775"/>
                  <a:ext cx="164520" cy="102240"/>
                </p14:xfrm>
              </p:contentPart>
            </mc:Choice>
            <mc:Fallback>
              <p:pic>
                <p:nvPicPr>
                  <p:cNvPr id="294" name="Ink 293">
                    <a:extLst>
                      <a:ext uri="{FF2B5EF4-FFF2-40B4-BE49-F238E27FC236}">
                        <a16:creationId xmlns:a16="http://schemas.microsoft.com/office/drawing/2014/main" id="{7BF47712-7112-234B-815A-6CB3ACE25C9D}"/>
                      </a:ext>
                    </a:extLst>
                  </p:cNvPr>
                  <p:cNvPicPr/>
                  <p:nvPr/>
                </p:nvPicPr>
                <p:blipFill>
                  <a:blip r:embed="rId348"/>
                  <a:stretch>
                    <a:fillRect/>
                  </a:stretch>
                </p:blipFill>
                <p:spPr>
                  <a:xfrm>
                    <a:off x="11085632" y="2540215"/>
                    <a:ext cx="179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95" name="Ink 294">
                    <a:extLst>
                      <a:ext uri="{FF2B5EF4-FFF2-40B4-BE49-F238E27FC236}">
                        <a16:creationId xmlns:a16="http://schemas.microsoft.com/office/drawing/2014/main" id="{E0F34D6F-65C7-B042-934C-F866703196D2}"/>
                      </a:ext>
                    </a:extLst>
                  </p14:cNvPr>
                  <p14:cNvContentPartPr/>
                  <p14:nvPr/>
                </p14:nvContentPartPr>
                <p14:xfrm>
                  <a:off x="11236832" y="2560735"/>
                  <a:ext cx="150120" cy="74160"/>
                </p14:xfrm>
              </p:contentPart>
            </mc:Choice>
            <mc:Fallback>
              <p:pic>
                <p:nvPicPr>
                  <p:cNvPr id="295" name="Ink 294">
                    <a:extLst>
                      <a:ext uri="{FF2B5EF4-FFF2-40B4-BE49-F238E27FC236}">
                        <a16:creationId xmlns:a16="http://schemas.microsoft.com/office/drawing/2014/main" id="{E0F34D6F-65C7-B042-934C-F866703196D2}"/>
                      </a:ext>
                    </a:extLst>
                  </p:cNvPr>
                  <p:cNvPicPr/>
                  <p:nvPr/>
                </p:nvPicPr>
                <p:blipFill>
                  <a:blip r:embed="rId350"/>
                  <a:stretch>
                    <a:fillRect/>
                  </a:stretch>
                </p:blipFill>
                <p:spPr>
                  <a:xfrm>
                    <a:off x="11229272" y="2553175"/>
                    <a:ext cx="1652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96" name="Ink 295">
                    <a:extLst>
                      <a:ext uri="{FF2B5EF4-FFF2-40B4-BE49-F238E27FC236}">
                        <a16:creationId xmlns:a16="http://schemas.microsoft.com/office/drawing/2014/main" id="{1669A97F-1989-9143-A0ED-98516E548D41}"/>
                      </a:ext>
                    </a:extLst>
                  </p14:cNvPr>
                  <p14:cNvContentPartPr/>
                  <p14:nvPr/>
                </p14:nvContentPartPr>
                <p14:xfrm>
                  <a:off x="10925792" y="2544535"/>
                  <a:ext cx="38160" cy="10440"/>
                </p14:xfrm>
              </p:contentPart>
            </mc:Choice>
            <mc:Fallback>
              <p:pic>
                <p:nvPicPr>
                  <p:cNvPr id="296" name="Ink 295">
                    <a:extLst>
                      <a:ext uri="{FF2B5EF4-FFF2-40B4-BE49-F238E27FC236}">
                        <a16:creationId xmlns:a16="http://schemas.microsoft.com/office/drawing/2014/main" id="{1669A97F-1989-9143-A0ED-98516E548D41}"/>
                      </a:ext>
                    </a:extLst>
                  </p:cNvPr>
                  <p:cNvPicPr/>
                  <p:nvPr/>
                </p:nvPicPr>
                <p:blipFill>
                  <a:blip r:embed="rId352"/>
                  <a:stretch>
                    <a:fillRect/>
                  </a:stretch>
                </p:blipFill>
                <p:spPr>
                  <a:xfrm>
                    <a:off x="10918232" y="2536975"/>
                    <a:ext cx="532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98" name="Ink 297">
                    <a:extLst>
                      <a:ext uri="{FF2B5EF4-FFF2-40B4-BE49-F238E27FC236}">
                        <a16:creationId xmlns:a16="http://schemas.microsoft.com/office/drawing/2014/main" id="{21DBA63E-1EC0-6B48-AC17-A3800C0C2A88}"/>
                      </a:ext>
                    </a:extLst>
                  </p14:cNvPr>
                  <p14:cNvContentPartPr/>
                  <p14:nvPr/>
                </p14:nvContentPartPr>
                <p14:xfrm>
                  <a:off x="11484872" y="2552455"/>
                  <a:ext cx="112680" cy="79200"/>
                </p14:xfrm>
              </p:contentPart>
            </mc:Choice>
            <mc:Fallback>
              <p:pic>
                <p:nvPicPr>
                  <p:cNvPr id="298" name="Ink 297">
                    <a:extLst>
                      <a:ext uri="{FF2B5EF4-FFF2-40B4-BE49-F238E27FC236}">
                        <a16:creationId xmlns:a16="http://schemas.microsoft.com/office/drawing/2014/main" id="{21DBA63E-1EC0-6B48-AC17-A3800C0C2A88}"/>
                      </a:ext>
                    </a:extLst>
                  </p:cNvPr>
                  <p:cNvPicPr/>
                  <p:nvPr/>
                </p:nvPicPr>
                <p:blipFill>
                  <a:blip r:embed="rId354"/>
                  <a:stretch>
                    <a:fillRect/>
                  </a:stretch>
                </p:blipFill>
                <p:spPr>
                  <a:xfrm>
                    <a:off x="11477312" y="2544895"/>
                    <a:ext cx="127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99" name="Ink 298">
                    <a:extLst>
                      <a:ext uri="{FF2B5EF4-FFF2-40B4-BE49-F238E27FC236}">
                        <a16:creationId xmlns:a16="http://schemas.microsoft.com/office/drawing/2014/main" id="{6CADCA3A-817E-6749-9F18-BC9D7922FDEA}"/>
                      </a:ext>
                    </a:extLst>
                  </p14:cNvPr>
                  <p14:cNvContentPartPr/>
                  <p14:nvPr/>
                </p14:nvContentPartPr>
                <p14:xfrm>
                  <a:off x="11584952" y="2583775"/>
                  <a:ext cx="65880" cy="117360"/>
                </p14:xfrm>
              </p:contentPart>
            </mc:Choice>
            <mc:Fallback>
              <p:pic>
                <p:nvPicPr>
                  <p:cNvPr id="299" name="Ink 298">
                    <a:extLst>
                      <a:ext uri="{FF2B5EF4-FFF2-40B4-BE49-F238E27FC236}">
                        <a16:creationId xmlns:a16="http://schemas.microsoft.com/office/drawing/2014/main" id="{6CADCA3A-817E-6749-9F18-BC9D7922FDEA}"/>
                      </a:ext>
                    </a:extLst>
                  </p:cNvPr>
                  <p:cNvPicPr/>
                  <p:nvPr/>
                </p:nvPicPr>
                <p:blipFill>
                  <a:blip r:embed="rId356"/>
                  <a:stretch>
                    <a:fillRect/>
                  </a:stretch>
                </p:blipFill>
                <p:spPr>
                  <a:xfrm>
                    <a:off x="11577392" y="2576215"/>
                    <a:ext cx="81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300" name="Ink 299">
                    <a:extLst>
                      <a:ext uri="{FF2B5EF4-FFF2-40B4-BE49-F238E27FC236}">
                        <a16:creationId xmlns:a16="http://schemas.microsoft.com/office/drawing/2014/main" id="{BFBDC0C6-0863-1B4B-83F6-5BC6E4827F96}"/>
                      </a:ext>
                    </a:extLst>
                  </p14:cNvPr>
                  <p14:cNvContentPartPr/>
                  <p14:nvPr/>
                </p14:nvContentPartPr>
                <p14:xfrm>
                  <a:off x="11667392" y="2559655"/>
                  <a:ext cx="108720" cy="63000"/>
                </p14:xfrm>
              </p:contentPart>
            </mc:Choice>
            <mc:Fallback>
              <p:pic>
                <p:nvPicPr>
                  <p:cNvPr id="300" name="Ink 299">
                    <a:extLst>
                      <a:ext uri="{FF2B5EF4-FFF2-40B4-BE49-F238E27FC236}">
                        <a16:creationId xmlns:a16="http://schemas.microsoft.com/office/drawing/2014/main" id="{BFBDC0C6-0863-1B4B-83F6-5BC6E4827F96}"/>
                      </a:ext>
                    </a:extLst>
                  </p:cNvPr>
                  <p:cNvPicPr/>
                  <p:nvPr/>
                </p:nvPicPr>
                <p:blipFill>
                  <a:blip r:embed="rId358"/>
                  <a:stretch>
                    <a:fillRect/>
                  </a:stretch>
                </p:blipFill>
                <p:spPr>
                  <a:xfrm>
                    <a:off x="11659832" y="2552095"/>
                    <a:ext cx="123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301" name="Ink 300">
                    <a:extLst>
                      <a:ext uri="{FF2B5EF4-FFF2-40B4-BE49-F238E27FC236}">
                        <a16:creationId xmlns:a16="http://schemas.microsoft.com/office/drawing/2014/main" id="{4B4E74DD-BCB2-9C49-B8A8-90D2367DFA06}"/>
                      </a:ext>
                    </a:extLst>
                  </p14:cNvPr>
                  <p14:cNvContentPartPr/>
                  <p14:nvPr/>
                </p14:nvContentPartPr>
                <p14:xfrm>
                  <a:off x="11790152" y="2555695"/>
                  <a:ext cx="218520" cy="63720"/>
                </p14:xfrm>
              </p:contentPart>
            </mc:Choice>
            <mc:Fallback>
              <p:pic>
                <p:nvPicPr>
                  <p:cNvPr id="301" name="Ink 300">
                    <a:extLst>
                      <a:ext uri="{FF2B5EF4-FFF2-40B4-BE49-F238E27FC236}">
                        <a16:creationId xmlns:a16="http://schemas.microsoft.com/office/drawing/2014/main" id="{4B4E74DD-BCB2-9C49-B8A8-90D2367DFA06}"/>
                      </a:ext>
                    </a:extLst>
                  </p:cNvPr>
                  <p:cNvPicPr/>
                  <p:nvPr/>
                </p:nvPicPr>
                <p:blipFill>
                  <a:blip r:embed="rId360"/>
                  <a:stretch>
                    <a:fillRect/>
                  </a:stretch>
                </p:blipFill>
                <p:spPr>
                  <a:xfrm>
                    <a:off x="11782592" y="2548135"/>
                    <a:ext cx="233640" cy="78840"/>
                  </a:xfrm>
                  <a:prstGeom prst="rect">
                    <a:avLst/>
                  </a:prstGeom>
                </p:spPr>
              </p:pic>
            </mc:Fallback>
          </mc:AlternateContent>
        </p:grpSp>
      </p:grpSp>
      <p:grpSp>
        <p:nvGrpSpPr>
          <p:cNvPr id="744" name="Group 743">
            <a:extLst>
              <a:ext uri="{FF2B5EF4-FFF2-40B4-BE49-F238E27FC236}">
                <a16:creationId xmlns:a16="http://schemas.microsoft.com/office/drawing/2014/main" id="{051D15A8-2B22-8C4F-9A0A-A2E22D9F37E0}"/>
              </a:ext>
            </a:extLst>
          </p:cNvPr>
          <p:cNvGrpSpPr/>
          <p:nvPr/>
        </p:nvGrpSpPr>
        <p:grpSpPr>
          <a:xfrm>
            <a:off x="5930792" y="3101455"/>
            <a:ext cx="5826600" cy="1144440"/>
            <a:chOff x="5930792" y="3101455"/>
            <a:chExt cx="5826600" cy="1144440"/>
          </a:xfrm>
        </p:grpSpPr>
        <p:grpSp>
          <p:nvGrpSpPr>
            <p:cNvPr id="305" name="Group 304">
              <a:extLst>
                <a:ext uri="{FF2B5EF4-FFF2-40B4-BE49-F238E27FC236}">
                  <a16:creationId xmlns:a16="http://schemas.microsoft.com/office/drawing/2014/main" id="{26FE1D3B-5AC4-3346-A2AA-FC3DADA45285}"/>
                </a:ext>
              </a:extLst>
            </p:cNvPr>
            <p:cNvGrpSpPr/>
            <p:nvPr/>
          </p:nvGrpSpPr>
          <p:grpSpPr>
            <a:xfrm>
              <a:off x="5930792" y="3126295"/>
              <a:ext cx="343800" cy="316080"/>
              <a:chOff x="5930792" y="3126295"/>
              <a:chExt cx="343800" cy="316080"/>
            </a:xfrm>
          </p:grpSpPr>
          <mc:AlternateContent xmlns:mc="http://schemas.openxmlformats.org/markup-compatibility/2006">
            <mc:Choice xmlns:p14="http://schemas.microsoft.com/office/powerpoint/2010/main" Requires="p14">
              <p:contentPart p14:bwMode="auto" r:id="rId361">
                <p14:nvContentPartPr>
                  <p14:cNvPr id="303" name="Ink 302">
                    <a:extLst>
                      <a:ext uri="{FF2B5EF4-FFF2-40B4-BE49-F238E27FC236}">
                        <a16:creationId xmlns:a16="http://schemas.microsoft.com/office/drawing/2014/main" id="{2D9311A8-F344-5549-A6C8-3F3568DAEAAB}"/>
                      </a:ext>
                    </a:extLst>
                  </p14:cNvPr>
                  <p14:cNvContentPartPr/>
                  <p14:nvPr/>
                </p14:nvContentPartPr>
                <p14:xfrm>
                  <a:off x="6058952" y="3217015"/>
                  <a:ext cx="106200" cy="153000"/>
                </p14:xfrm>
              </p:contentPart>
            </mc:Choice>
            <mc:Fallback>
              <p:pic>
                <p:nvPicPr>
                  <p:cNvPr id="303" name="Ink 302">
                    <a:extLst>
                      <a:ext uri="{FF2B5EF4-FFF2-40B4-BE49-F238E27FC236}">
                        <a16:creationId xmlns:a16="http://schemas.microsoft.com/office/drawing/2014/main" id="{2D9311A8-F344-5549-A6C8-3F3568DAEAAB}"/>
                      </a:ext>
                    </a:extLst>
                  </p:cNvPr>
                  <p:cNvPicPr/>
                  <p:nvPr/>
                </p:nvPicPr>
                <p:blipFill>
                  <a:blip r:embed="rId362"/>
                  <a:stretch>
                    <a:fillRect/>
                  </a:stretch>
                </p:blipFill>
                <p:spPr>
                  <a:xfrm>
                    <a:off x="6051752" y="3209455"/>
                    <a:ext cx="1213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304" name="Ink 303">
                    <a:extLst>
                      <a:ext uri="{FF2B5EF4-FFF2-40B4-BE49-F238E27FC236}">
                        <a16:creationId xmlns:a16="http://schemas.microsoft.com/office/drawing/2014/main" id="{E4DFAA0B-C455-234D-B901-B6B2F0D38D5F}"/>
                      </a:ext>
                    </a:extLst>
                  </p14:cNvPr>
                  <p14:cNvContentPartPr/>
                  <p14:nvPr/>
                </p14:nvContentPartPr>
                <p14:xfrm>
                  <a:off x="5930792" y="3126295"/>
                  <a:ext cx="343800" cy="316080"/>
                </p14:xfrm>
              </p:contentPart>
            </mc:Choice>
            <mc:Fallback>
              <p:pic>
                <p:nvPicPr>
                  <p:cNvPr id="304" name="Ink 303">
                    <a:extLst>
                      <a:ext uri="{FF2B5EF4-FFF2-40B4-BE49-F238E27FC236}">
                        <a16:creationId xmlns:a16="http://schemas.microsoft.com/office/drawing/2014/main" id="{E4DFAA0B-C455-234D-B901-B6B2F0D38D5F}"/>
                      </a:ext>
                    </a:extLst>
                  </p:cNvPr>
                  <p:cNvPicPr/>
                  <p:nvPr/>
                </p:nvPicPr>
                <p:blipFill>
                  <a:blip r:embed="rId364"/>
                  <a:stretch>
                    <a:fillRect/>
                  </a:stretch>
                </p:blipFill>
                <p:spPr>
                  <a:xfrm>
                    <a:off x="5923232" y="3119095"/>
                    <a:ext cx="358920" cy="331200"/>
                  </a:xfrm>
                  <a:prstGeom prst="rect">
                    <a:avLst/>
                  </a:prstGeom>
                </p:spPr>
              </p:pic>
            </mc:Fallback>
          </mc:AlternateContent>
        </p:grpSp>
        <p:grpSp>
          <p:nvGrpSpPr>
            <p:cNvPr id="309" name="Group 308">
              <a:extLst>
                <a:ext uri="{FF2B5EF4-FFF2-40B4-BE49-F238E27FC236}">
                  <a16:creationId xmlns:a16="http://schemas.microsoft.com/office/drawing/2014/main" id="{701C4859-1178-D046-AFA1-9495B513800F}"/>
                </a:ext>
              </a:extLst>
            </p:cNvPr>
            <p:cNvGrpSpPr/>
            <p:nvPr/>
          </p:nvGrpSpPr>
          <p:grpSpPr>
            <a:xfrm>
              <a:off x="6386192" y="3158695"/>
              <a:ext cx="707040" cy="243360"/>
              <a:chOff x="6386192" y="3158695"/>
              <a:chExt cx="707040" cy="243360"/>
            </a:xfrm>
          </p:grpSpPr>
          <mc:AlternateContent xmlns:mc="http://schemas.openxmlformats.org/markup-compatibility/2006">
            <mc:Choice xmlns:p14="http://schemas.microsoft.com/office/powerpoint/2010/main" Requires="p14">
              <p:contentPart p14:bwMode="auto" r:id="rId365">
                <p14:nvContentPartPr>
                  <p14:cNvPr id="306" name="Ink 305">
                    <a:extLst>
                      <a:ext uri="{FF2B5EF4-FFF2-40B4-BE49-F238E27FC236}">
                        <a16:creationId xmlns:a16="http://schemas.microsoft.com/office/drawing/2014/main" id="{6AEA1E4F-8E00-D140-BF6A-0AC238E279C7}"/>
                      </a:ext>
                    </a:extLst>
                  </p14:cNvPr>
                  <p14:cNvContentPartPr/>
                  <p14:nvPr/>
                </p14:nvContentPartPr>
                <p14:xfrm>
                  <a:off x="6386192" y="3158695"/>
                  <a:ext cx="175320" cy="243360"/>
                </p14:xfrm>
              </p:contentPart>
            </mc:Choice>
            <mc:Fallback>
              <p:pic>
                <p:nvPicPr>
                  <p:cNvPr id="306" name="Ink 305">
                    <a:extLst>
                      <a:ext uri="{FF2B5EF4-FFF2-40B4-BE49-F238E27FC236}">
                        <a16:creationId xmlns:a16="http://schemas.microsoft.com/office/drawing/2014/main" id="{6AEA1E4F-8E00-D140-BF6A-0AC238E279C7}"/>
                      </a:ext>
                    </a:extLst>
                  </p:cNvPr>
                  <p:cNvPicPr/>
                  <p:nvPr/>
                </p:nvPicPr>
                <p:blipFill>
                  <a:blip r:embed="rId366"/>
                  <a:stretch>
                    <a:fillRect/>
                  </a:stretch>
                </p:blipFill>
                <p:spPr>
                  <a:xfrm>
                    <a:off x="6378632" y="3151135"/>
                    <a:ext cx="1904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307" name="Ink 306">
                    <a:extLst>
                      <a:ext uri="{FF2B5EF4-FFF2-40B4-BE49-F238E27FC236}">
                        <a16:creationId xmlns:a16="http://schemas.microsoft.com/office/drawing/2014/main" id="{C17D0A5B-05CB-7A40-8B19-2CC10D3581DE}"/>
                      </a:ext>
                    </a:extLst>
                  </p14:cNvPr>
                  <p14:cNvContentPartPr/>
                  <p14:nvPr/>
                </p14:nvContentPartPr>
                <p14:xfrm>
                  <a:off x="6546752" y="3312775"/>
                  <a:ext cx="141840" cy="87840"/>
                </p14:xfrm>
              </p:contentPart>
            </mc:Choice>
            <mc:Fallback>
              <p:pic>
                <p:nvPicPr>
                  <p:cNvPr id="307" name="Ink 306">
                    <a:extLst>
                      <a:ext uri="{FF2B5EF4-FFF2-40B4-BE49-F238E27FC236}">
                        <a16:creationId xmlns:a16="http://schemas.microsoft.com/office/drawing/2014/main" id="{C17D0A5B-05CB-7A40-8B19-2CC10D3581DE}"/>
                      </a:ext>
                    </a:extLst>
                  </p:cNvPr>
                  <p:cNvPicPr/>
                  <p:nvPr/>
                </p:nvPicPr>
                <p:blipFill>
                  <a:blip r:embed="rId368"/>
                  <a:stretch>
                    <a:fillRect/>
                  </a:stretch>
                </p:blipFill>
                <p:spPr>
                  <a:xfrm>
                    <a:off x="6539552" y="3305215"/>
                    <a:ext cx="1569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308" name="Ink 307">
                    <a:extLst>
                      <a:ext uri="{FF2B5EF4-FFF2-40B4-BE49-F238E27FC236}">
                        <a16:creationId xmlns:a16="http://schemas.microsoft.com/office/drawing/2014/main" id="{7EA2DCEA-B946-1D44-A773-3EAEA79D6055}"/>
                      </a:ext>
                    </a:extLst>
                  </p14:cNvPr>
                  <p14:cNvContentPartPr/>
                  <p14:nvPr/>
                </p14:nvContentPartPr>
                <p14:xfrm>
                  <a:off x="6683552" y="3287215"/>
                  <a:ext cx="409680" cy="102600"/>
                </p14:xfrm>
              </p:contentPart>
            </mc:Choice>
            <mc:Fallback>
              <p:pic>
                <p:nvPicPr>
                  <p:cNvPr id="308" name="Ink 307">
                    <a:extLst>
                      <a:ext uri="{FF2B5EF4-FFF2-40B4-BE49-F238E27FC236}">
                        <a16:creationId xmlns:a16="http://schemas.microsoft.com/office/drawing/2014/main" id="{7EA2DCEA-B946-1D44-A773-3EAEA79D6055}"/>
                      </a:ext>
                    </a:extLst>
                  </p:cNvPr>
                  <p:cNvPicPr/>
                  <p:nvPr/>
                </p:nvPicPr>
                <p:blipFill>
                  <a:blip r:embed="rId370"/>
                  <a:stretch>
                    <a:fillRect/>
                  </a:stretch>
                </p:blipFill>
                <p:spPr>
                  <a:xfrm>
                    <a:off x="6675992" y="3279655"/>
                    <a:ext cx="424800" cy="117720"/>
                  </a:xfrm>
                  <a:prstGeom prst="rect">
                    <a:avLst/>
                  </a:prstGeom>
                </p:spPr>
              </p:pic>
            </mc:Fallback>
          </mc:AlternateContent>
        </p:grpSp>
        <p:grpSp>
          <p:nvGrpSpPr>
            <p:cNvPr id="314" name="Group 313">
              <a:extLst>
                <a:ext uri="{FF2B5EF4-FFF2-40B4-BE49-F238E27FC236}">
                  <a16:creationId xmlns:a16="http://schemas.microsoft.com/office/drawing/2014/main" id="{A8A4095E-9180-2C40-928E-765FB4A67AC5}"/>
                </a:ext>
              </a:extLst>
            </p:cNvPr>
            <p:cNvGrpSpPr/>
            <p:nvPr/>
          </p:nvGrpSpPr>
          <p:grpSpPr>
            <a:xfrm>
              <a:off x="7254512" y="3115495"/>
              <a:ext cx="989640" cy="350640"/>
              <a:chOff x="7254512" y="3115495"/>
              <a:chExt cx="989640" cy="350640"/>
            </a:xfrm>
          </p:grpSpPr>
          <mc:AlternateContent xmlns:mc="http://schemas.openxmlformats.org/markup-compatibility/2006">
            <mc:Choice xmlns:p14="http://schemas.microsoft.com/office/powerpoint/2010/main" Requires="p14">
              <p:contentPart p14:bwMode="auto" r:id="rId371">
                <p14:nvContentPartPr>
                  <p14:cNvPr id="310" name="Ink 309">
                    <a:extLst>
                      <a:ext uri="{FF2B5EF4-FFF2-40B4-BE49-F238E27FC236}">
                        <a16:creationId xmlns:a16="http://schemas.microsoft.com/office/drawing/2014/main" id="{4AFBF527-D8D3-B547-A1CE-036DC83869ED}"/>
                      </a:ext>
                    </a:extLst>
                  </p14:cNvPr>
                  <p14:cNvContentPartPr/>
                  <p14:nvPr/>
                </p14:nvContentPartPr>
                <p14:xfrm>
                  <a:off x="7254512" y="3276415"/>
                  <a:ext cx="136080" cy="88560"/>
                </p14:xfrm>
              </p:contentPart>
            </mc:Choice>
            <mc:Fallback>
              <p:pic>
                <p:nvPicPr>
                  <p:cNvPr id="310" name="Ink 309">
                    <a:extLst>
                      <a:ext uri="{FF2B5EF4-FFF2-40B4-BE49-F238E27FC236}">
                        <a16:creationId xmlns:a16="http://schemas.microsoft.com/office/drawing/2014/main" id="{4AFBF527-D8D3-B547-A1CE-036DC83869ED}"/>
                      </a:ext>
                    </a:extLst>
                  </p:cNvPr>
                  <p:cNvPicPr/>
                  <p:nvPr/>
                </p:nvPicPr>
                <p:blipFill>
                  <a:blip r:embed="rId372"/>
                  <a:stretch>
                    <a:fillRect/>
                  </a:stretch>
                </p:blipFill>
                <p:spPr>
                  <a:xfrm>
                    <a:off x="7246952" y="3268855"/>
                    <a:ext cx="1512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311" name="Ink 310">
                    <a:extLst>
                      <a:ext uri="{FF2B5EF4-FFF2-40B4-BE49-F238E27FC236}">
                        <a16:creationId xmlns:a16="http://schemas.microsoft.com/office/drawing/2014/main" id="{4C6FCD0F-9BA1-9840-83F1-67E308165ED1}"/>
                      </a:ext>
                    </a:extLst>
                  </p14:cNvPr>
                  <p14:cNvContentPartPr/>
                  <p14:nvPr/>
                </p14:nvContentPartPr>
                <p14:xfrm>
                  <a:off x="7539992" y="3230335"/>
                  <a:ext cx="321840" cy="143280"/>
                </p14:xfrm>
              </p:contentPart>
            </mc:Choice>
            <mc:Fallback>
              <p:pic>
                <p:nvPicPr>
                  <p:cNvPr id="311" name="Ink 310">
                    <a:extLst>
                      <a:ext uri="{FF2B5EF4-FFF2-40B4-BE49-F238E27FC236}">
                        <a16:creationId xmlns:a16="http://schemas.microsoft.com/office/drawing/2014/main" id="{4C6FCD0F-9BA1-9840-83F1-67E308165ED1}"/>
                      </a:ext>
                    </a:extLst>
                  </p:cNvPr>
                  <p:cNvPicPr/>
                  <p:nvPr/>
                </p:nvPicPr>
                <p:blipFill>
                  <a:blip r:embed="rId374"/>
                  <a:stretch>
                    <a:fillRect/>
                  </a:stretch>
                </p:blipFill>
                <p:spPr>
                  <a:xfrm>
                    <a:off x="7532432" y="3222775"/>
                    <a:ext cx="3369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312" name="Ink 311">
                    <a:extLst>
                      <a:ext uri="{FF2B5EF4-FFF2-40B4-BE49-F238E27FC236}">
                        <a16:creationId xmlns:a16="http://schemas.microsoft.com/office/drawing/2014/main" id="{D2678886-EE55-2C44-BC32-BA932029525D}"/>
                      </a:ext>
                    </a:extLst>
                  </p14:cNvPr>
                  <p14:cNvContentPartPr/>
                  <p14:nvPr/>
                </p14:nvContentPartPr>
                <p14:xfrm>
                  <a:off x="7756352" y="3275335"/>
                  <a:ext cx="87840" cy="17640"/>
                </p14:xfrm>
              </p:contentPart>
            </mc:Choice>
            <mc:Fallback>
              <p:pic>
                <p:nvPicPr>
                  <p:cNvPr id="312" name="Ink 311">
                    <a:extLst>
                      <a:ext uri="{FF2B5EF4-FFF2-40B4-BE49-F238E27FC236}">
                        <a16:creationId xmlns:a16="http://schemas.microsoft.com/office/drawing/2014/main" id="{D2678886-EE55-2C44-BC32-BA932029525D}"/>
                      </a:ext>
                    </a:extLst>
                  </p:cNvPr>
                  <p:cNvPicPr/>
                  <p:nvPr/>
                </p:nvPicPr>
                <p:blipFill>
                  <a:blip r:embed="rId376"/>
                  <a:stretch>
                    <a:fillRect/>
                  </a:stretch>
                </p:blipFill>
                <p:spPr>
                  <a:xfrm>
                    <a:off x="7749152" y="3267775"/>
                    <a:ext cx="1029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313" name="Ink 312">
                    <a:extLst>
                      <a:ext uri="{FF2B5EF4-FFF2-40B4-BE49-F238E27FC236}">
                        <a16:creationId xmlns:a16="http://schemas.microsoft.com/office/drawing/2014/main" id="{81EA8B4B-3371-B14C-8F49-2B9BDC1F2EC5}"/>
                      </a:ext>
                    </a:extLst>
                  </p14:cNvPr>
                  <p14:cNvContentPartPr/>
                  <p14:nvPr/>
                </p14:nvContentPartPr>
                <p14:xfrm>
                  <a:off x="8007632" y="3115495"/>
                  <a:ext cx="236520" cy="350640"/>
                </p14:xfrm>
              </p:contentPart>
            </mc:Choice>
            <mc:Fallback>
              <p:pic>
                <p:nvPicPr>
                  <p:cNvPr id="313" name="Ink 312">
                    <a:extLst>
                      <a:ext uri="{FF2B5EF4-FFF2-40B4-BE49-F238E27FC236}">
                        <a16:creationId xmlns:a16="http://schemas.microsoft.com/office/drawing/2014/main" id="{81EA8B4B-3371-B14C-8F49-2B9BDC1F2EC5}"/>
                      </a:ext>
                    </a:extLst>
                  </p:cNvPr>
                  <p:cNvPicPr/>
                  <p:nvPr/>
                </p:nvPicPr>
                <p:blipFill>
                  <a:blip r:embed="rId378"/>
                  <a:stretch>
                    <a:fillRect/>
                  </a:stretch>
                </p:blipFill>
                <p:spPr>
                  <a:xfrm>
                    <a:off x="8000072" y="3107935"/>
                    <a:ext cx="251280" cy="36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9">
              <p14:nvContentPartPr>
                <p14:cNvPr id="343" name="Ink 342">
                  <a:extLst>
                    <a:ext uri="{FF2B5EF4-FFF2-40B4-BE49-F238E27FC236}">
                      <a16:creationId xmlns:a16="http://schemas.microsoft.com/office/drawing/2014/main" id="{B0028BE7-09DE-9644-94C5-53E9752C6C5C}"/>
                    </a:ext>
                  </a:extLst>
                </p14:cNvPr>
                <p14:cNvContentPartPr/>
                <p14:nvPr/>
              </p14:nvContentPartPr>
              <p14:xfrm>
                <a:off x="6193952" y="3547495"/>
                <a:ext cx="84600" cy="88920"/>
              </p14:xfrm>
            </p:contentPart>
          </mc:Choice>
          <mc:Fallback>
            <p:pic>
              <p:nvPicPr>
                <p:cNvPr id="343" name="Ink 342">
                  <a:extLst>
                    <a:ext uri="{FF2B5EF4-FFF2-40B4-BE49-F238E27FC236}">
                      <a16:creationId xmlns:a16="http://schemas.microsoft.com/office/drawing/2014/main" id="{B0028BE7-09DE-9644-94C5-53E9752C6C5C}"/>
                    </a:ext>
                  </a:extLst>
                </p:cNvPr>
                <p:cNvPicPr/>
                <p:nvPr/>
              </p:nvPicPr>
              <p:blipFill>
                <a:blip r:embed="rId380"/>
                <a:stretch>
                  <a:fillRect/>
                </a:stretch>
              </p:blipFill>
              <p:spPr>
                <a:xfrm>
                  <a:off x="6186392" y="3540295"/>
                  <a:ext cx="997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344" name="Ink 343">
                  <a:extLst>
                    <a:ext uri="{FF2B5EF4-FFF2-40B4-BE49-F238E27FC236}">
                      <a16:creationId xmlns:a16="http://schemas.microsoft.com/office/drawing/2014/main" id="{A10FF6C9-AAF6-E041-98BD-98138ED4DCBE}"/>
                    </a:ext>
                  </a:extLst>
                </p14:cNvPr>
                <p14:cNvContentPartPr/>
                <p14:nvPr/>
              </p14:nvContentPartPr>
              <p14:xfrm>
                <a:off x="6282152" y="3571975"/>
                <a:ext cx="93240" cy="142920"/>
              </p14:xfrm>
            </p:contentPart>
          </mc:Choice>
          <mc:Fallback>
            <p:pic>
              <p:nvPicPr>
                <p:cNvPr id="344" name="Ink 343">
                  <a:extLst>
                    <a:ext uri="{FF2B5EF4-FFF2-40B4-BE49-F238E27FC236}">
                      <a16:creationId xmlns:a16="http://schemas.microsoft.com/office/drawing/2014/main" id="{A10FF6C9-AAF6-E041-98BD-98138ED4DCBE}"/>
                    </a:ext>
                  </a:extLst>
                </p:cNvPr>
                <p:cNvPicPr/>
                <p:nvPr/>
              </p:nvPicPr>
              <p:blipFill>
                <a:blip r:embed="rId382"/>
                <a:stretch>
                  <a:fillRect/>
                </a:stretch>
              </p:blipFill>
              <p:spPr>
                <a:xfrm>
                  <a:off x="6274592" y="3564775"/>
                  <a:ext cx="1083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345" name="Ink 344">
                  <a:extLst>
                    <a:ext uri="{FF2B5EF4-FFF2-40B4-BE49-F238E27FC236}">
                      <a16:creationId xmlns:a16="http://schemas.microsoft.com/office/drawing/2014/main" id="{E176F856-B3AB-0548-8A83-6F6AEA88534B}"/>
                    </a:ext>
                  </a:extLst>
                </p14:cNvPr>
                <p14:cNvContentPartPr/>
                <p14:nvPr/>
              </p14:nvContentPartPr>
              <p14:xfrm>
                <a:off x="6439112" y="3562975"/>
                <a:ext cx="130320" cy="81720"/>
              </p14:xfrm>
            </p:contentPart>
          </mc:Choice>
          <mc:Fallback>
            <p:pic>
              <p:nvPicPr>
                <p:cNvPr id="345" name="Ink 344">
                  <a:extLst>
                    <a:ext uri="{FF2B5EF4-FFF2-40B4-BE49-F238E27FC236}">
                      <a16:creationId xmlns:a16="http://schemas.microsoft.com/office/drawing/2014/main" id="{E176F856-B3AB-0548-8A83-6F6AEA88534B}"/>
                    </a:ext>
                  </a:extLst>
                </p:cNvPr>
                <p:cNvPicPr/>
                <p:nvPr/>
              </p:nvPicPr>
              <p:blipFill>
                <a:blip r:embed="rId384"/>
                <a:stretch>
                  <a:fillRect/>
                </a:stretch>
              </p:blipFill>
              <p:spPr>
                <a:xfrm>
                  <a:off x="6431552" y="3555415"/>
                  <a:ext cx="1454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346" name="Ink 345">
                  <a:extLst>
                    <a:ext uri="{FF2B5EF4-FFF2-40B4-BE49-F238E27FC236}">
                      <a16:creationId xmlns:a16="http://schemas.microsoft.com/office/drawing/2014/main" id="{BB493FCE-23C1-FA45-9424-1FF279AA2012}"/>
                    </a:ext>
                  </a:extLst>
                </p14:cNvPr>
                <p14:cNvContentPartPr/>
                <p14:nvPr/>
              </p14:nvContentPartPr>
              <p14:xfrm>
                <a:off x="6618392" y="3554695"/>
                <a:ext cx="222120" cy="76320"/>
              </p14:xfrm>
            </p:contentPart>
          </mc:Choice>
          <mc:Fallback>
            <p:pic>
              <p:nvPicPr>
                <p:cNvPr id="346" name="Ink 345">
                  <a:extLst>
                    <a:ext uri="{FF2B5EF4-FFF2-40B4-BE49-F238E27FC236}">
                      <a16:creationId xmlns:a16="http://schemas.microsoft.com/office/drawing/2014/main" id="{BB493FCE-23C1-FA45-9424-1FF279AA2012}"/>
                    </a:ext>
                  </a:extLst>
                </p:cNvPr>
                <p:cNvPicPr/>
                <p:nvPr/>
              </p:nvPicPr>
              <p:blipFill>
                <a:blip r:embed="rId386"/>
                <a:stretch>
                  <a:fillRect/>
                </a:stretch>
              </p:blipFill>
              <p:spPr>
                <a:xfrm>
                  <a:off x="6611192" y="3547135"/>
                  <a:ext cx="237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349" name="Ink 348">
                  <a:extLst>
                    <a:ext uri="{FF2B5EF4-FFF2-40B4-BE49-F238E27FC236}">
                      <a16:creationId xmlns:a16="http://schemas.microsoft.com/office/drawing/2014/main" id="{827F8584-AE37-964E-8FA7-506C78C649B9}"/>
                    </a:ext>
                  </a:extLst>
                </p14:cNvPr>
                <p14:cNvContentPartPr/>
                <p14:nvPr/>
              </p14:nvContentPartPr>
              <p14:xfrm>
                <a:off x="6873992" y="3614095"/>
                <a:ext cx="6840" cy="21600"/>
              </p14:xfrm>
            </p:contentPart>
          </mc:Choice>
          <mc:Fallback>
            <p:pic>
              <p:nvPicPr>
                <p:cNvPr id="349" name="Ink 348">
                  <a:extLst>
                    <a:ext uri="{FF2B5EF4-FFF2-40B4-BE49-F238E27FC236}">
                      <a16:creationId xmlns:a16="http://schemas.microsoft.com/office/drawing/2014/main" id="{827F8584-AE37-964E-8FA7-506C78C649B9}"/>
                    </a:ext>
                  </a:extLst>
                </p:cNvPr>
                <p:cNvPicPr/>
                <p:nvPr/>
              </p:nvPicPr>
              <p:blipFill>
                <a:blip r:embed="rId388"/>
                <a:stretch>
                  <a:fillRect/>
                </a:stretch>
              </p:blipFill>
              <p:spPr>
                <a:xfrm>
                  <a:off x="6866432" y="3606535"/>
                  <a:ext cx="21960" cy="36720"/>
                </a:xfrm>
                <a:prstGeom prst="rect">
                  <a:avLst/>
                </a:prstGeom>
              </p:spPr>
            </p:pic>
          </mc:Fallback>
        </mc:AlternateContent>
        <p:grpSp>
          <p:nvGrpSpPr>
            <p:cNvPr id="352" name="Group 351">
              <a:extLst>
                <a:ext uri="{FF2B5EF4-FFF2-40B4-BE49-F238E27FC236}">
                  <a16:creationId xmlns:a16="http://schemas.microsoft.com/office/drawing/2014/main" id="{B6884061-B97E-6744-8541-E02E612F1633}"/>
                </a:ext>
              </a:extLst>
            </p:cNvPr>
            <p:cNvGrpSpPr/>
            <p:nvPr/>
          </p:nvGrpSpPr>
          <p:grpSpPr>
            <a:xfrm>
              <a:off x="7150472" y="3451015"/>
              <a:ext cx="423000" cy="203760"/>
              <a:chOff x="7150472" y="3451015"/>
              <a:chExt cx="423000" cy="203760"/>
            </a:xfrm>
          </p:grpSpPr>
          <mc:AlternateContent xmlns:mc="http://schemas.openxmlformats.org/markup-compatibility/2006">
            <mc:Choice xmlns:p14="http://schemas.microsoft.com/office/powerpoint/2010/main" Requires="p14">
              <p:contentPart p14:bwMode="auto" r:id="rId389">
                <p14:nvContentPartPr>
                  <p14:cNvPr id="350" name="Ink 349">
                    <a:extLst>
                      <a:ext uri="{FF2B5EF4-FFF2-40B4-BE49-F238E27FC236}">
                        <a16:creationId xmlns:a16="http://schemas.microsoft.com/office/drawing/2014/main" id="{C324FCF9-5E0B-1C40-BCCE-0DE151CADF9C}"/>
                      </a:ext>
                    </a:extLst>
                  </p14:cNvPr>
                  <p14:cNvContentPartPr/>
                  <p14:nvPr/>
                </p14:nvContentPartPr>
                <p14:xfrm>
                  <a:off x="7219592" y="3474055"/>
                  <a:ext cx="64440" cy="172440"/>
                </p14:xfrm>
              </p:contentPart>
            </mc:Choice>
            <mc:Fallback>
              <p:pic>
                <p:nvPicPr>
                  <p:cNvPr id="350" name="Ink 349">
                    <a:extLst>
                      <a:ext uri="{FF2B5EF4-FFF2-40B4-BE49-F238E27FC236}">
                        <a16:creationId xmlns:a16="http://schemas.microsoft.com/office/drawing/2014/main" id="{C324FCF9-5E0B-1C40-BCCE-0DE151CADF9C}"/>
                      </a:ext>
                    </a:extLst>
                  </p:cNvPr>
                  <p:cNvPicPr/>
                  <p:nvPr/>
                </p:nvPicPr>
                <p:blipFill>
                  <a:blip r:embed="rId390"/>
                  <a:stretch>
                    <a:fillRect/>
                  </a:stretch>
                </p:blipFill>
                <p:spPr>
                  <a:xfrm>
                    <a:off x="7212392" y="3466495"/>
                    <a:ext cx="795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351" name="Ink 350">
                    <a:extLst>
                      <a:ext uri="{FF2B5EF4-FFF2-40B4-BE49-F238E27FC236}">
                        <a16:creationId xmlns:a16="http://schemas.microsoft.com/office/drawing/2014/main" id="{E248E921-0BB3-484E-80B2-365F05D95A92}"/>
                      </a:ext>
                    </a:extLst>
                  </p14:cNvPr>
                  <p14:cNvContentPartPr/>
                  <p14:nvPr/>
                </p14:nvContentPartPr>
                <p14:xfrm>
                  <a:off x="7150472" y="3451015"/>
                  <a:ext cx="423000" cy="203760"/>
                </p14:xfrm>
              </p:contentPart>
            </mc:Choice>
            <mc:Fallback>
              <p:pic>
                <p:nvPicPr>
                  <p:cNvPr id="351" name="Ink 350">
                    <a:extLst>
                      <a:ext uri="{FF2B5EF4-FFF2-40B4-BE49-F238E27FC236}">
                        <a16:creationId xmlns:a16="http://schemas.microsoft.com/office/drawing/2014/main" id="{E248E921-0BB3-484E-80B2-365F05D95A92}"/>
                      </a:ext>
                    </a:extLst>
                  </p:cNvPr>
                  <p:cNvPicPr/>
                  <p:nvPr/>
                </p:nvPicPr>
                <p:blipFill>
                  <a:blip r:embed="rId392"/>
                  <a:stretch>
                    <a:fillRect/>
                  </a:stretch>
                </p:blipFill>
                <p:spPr>
                  <a:xfrm>
                    <a:off x="7142912" y="3443455"/>
                    <a:ext cx="438120" cy="218880"/>
                  </a:xfrm>
                  <a:prstGeom prst="rect">
                    <a:avLst/>
                  </a:prstGeom>
                </p:spPr>
              </p:pic>
            </mc:Fallback>
          </mc:AlternateContent>
        </p:grpSp>
        <p:grpSp>
          <p:nvGrpSpPr>
            <p:cNvPr id="363" name="Group 362">
              <a:extLst>
                <a:ext uri="{FF2B5EF4-FFF2-40B4-BE49-F238E27FC236}">
                  <a16:creationId xmlns:a16="http://schemas.microsoft.com/office/drawing/2014/main" id="{0FDC89BA-A8EE-9A47-ACCC-C49D8A12AA83}"/>
                </a:ext>
              </a:extLst>
            </p:cNvPr>
            <p:cNvGrpSpPr/>
            <p:nvPr/>
          </p:nvGrpSpPr>
          <p:grpSpPr>
            <a:xfrm>
              <a:off x="7815032" y="3453895"/>
              <a:ext cx="390240" cy="177480"/>
              <a:chOff x="7815032" y="3453895"/>
              <a:chExt cx="390240" cy="177480"/>
            </a:xfrm>
          </p:grpSpPr>
          <mc:AlternateContent xmlns:mc="http://schemas.openxmlformats.org/markup-compatibility/2006">
            <mc:Choice xmlns:p14="http://schemas.microsoft.com/office/powerpoint/2010/main" Requires="p14">
              <p:contentPart p14:bwMode="auto" r:id="rId393">
                <p14:nvContentPartPr>
                  <p14:cNvPr id="353" name="Ink 352">
                    <a:extLst>
                      <a:ext uri="{FF2B5EF4-FFF2-40B4-BE49-F238E27FC236}">
                        <a16:creationId xmlns:a16="http://schemas.microsoft.com/office/drawing/2014/main" id="{955C405E-C8AF-4C42-9D3E-13A08CBE8597}"/>
                      </a:ext>
                    </a:extLst>
                  </p14:cNvPr>
                  <p14:cNvContentPartPr/>
                  <p14:nvPr/>
                </p14:nvContentPartPr>
                <p14:xfrm>
                  <a:off x="7830512" y="3584575"/>
                  <a:ext cx="23400" cy="46800"/>
                </p14:xfrm>
              </p:contentPart>
            </mc:Choice>
            <mc:Fallback>
              <p:pic>
                <p:nvPicPr>
                  <p:cNvPr id="353" name="Ink 352">
                    <a:extLst>
                      <a:ext uri="{FF2B5EF4-FFF2-40B4-BE49-F238E27FC236}">
                        <a16:creationId xmlns:a16="http://schemas.microsoft.com/office/drawing/2014/main" id="{955C405E-C8AF-4C42-9D3E-13A08CBE8597}"/>
                      </a:ext>
                    </a:extLst>
                  </p:cNvPr>
                  <p:cNvPicPr/>
                  <p:nvPr/>
                </p:nvPicPr>
                <p:blipFill>
                  <a:blip r:embed="rId394"/>
                  <a:stretch>
                    <a:fillRect/>
                  </a:stretch>
                </p:blipFill>
                <p:spPr>
                  <a:xfrm>
                    <a:off x="7822952" y="3577375"/>
                    <a:ext cx="385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354" name="Ink 353">
                    <a:extLst>
                      <a:ext uri="{FF2B5EF4-FFF2-40B4-BE49-F238E27FC236}">
                        <a16:creationId xmlns:a16="http://schemas.microsoft.com/office/drawing/2014/main" id="{95092A61-8F47-9D43-95C1-EC3B88554967}"/>
                      </a:ext>
                    </a:extLst>
                  </p14:cNvPr>
                  <p14:cNvContentPartPr/>
                  <p14:nvPr/>
                </p14:nvContentPartPr>
                <p14:xfrm>
                  <a:off x="7815032" y="3512935"/>
                  <a:ext cx="20880" cy="3960"/>
                </p14:xfrm>
              </p:contentPart>
            </mc:Choice>
            <mc:Fallback>
              <p:pic>
                <p:nvPicPr>
                  <p:cNvPr id="354" name="Ink 353">
                    <a:extLst>
                      <a:ext uri="{FF2B5EF4-FFF2-40B4-BE49-F238E27FC236}">
                        <a16:creationId xmlns:a16="http://schemas.microsoft.com/office/drawing/2014/main" id="{95092A61-8F47-9D43-95C1-EC3B88554967}"/>
                      </a:ext>
                    </a:extLst>
                  </p:cNvPr>
                  <p:cNvPicPr/>
                  <p:nvPr/>
                </p:nvPicPr>
                <p:blipFill>
                  <a:blip r:embed="rId396"/>
                  <a:stretch>
                    <a:fillRect/>
                  </a:stretch>
                </p:blipFill>
                <p:spPr>
                  <a:xfrm>
                    <a:off x="7807472" y="3505375"/>
                    <a:ext cx="36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355" name="Ink 354">
                    <a:extLst>
                      <a:ext uri="{FF2B5EF4-FFF2-40B4-BE49-F238E27FC236}">
                        <a16:creationId xmlns:a16="http://schemas.microsoft.com/office/drawing/2014/main" id="{9EBEC7C1-1233-3445-B357-2F25856A783E}"/>
                      </a:ext>
                    </a:extLst>
                  </p14:cNvPr>
                  <p14:cNvContentPartPr/>
                  <p14:nvPr/>
                </p14:nvContentPartPr>
                <p14:xfrm>
                  <a:off x="7923032" y="3493855"/>
                  <a:ext cx="66960" cy="108360"/>
                </p14:xfrm>
              </p:contentPart>
            </mc:Choice>
            <mc:Fallback>
              <p:pic>
                <p:nvPicPr>
                  <p:cNvPr id="355" name="Ink 354">
                    <a:extLst>
                      <a:ext uri="{FF2B5EF4-FFF2-40B4-BE49-F238E27FC236}">
                        <a16:creationId xmlns:a16="http://schemas.microsoft.com/office/drawing/2014/main" id="{9EBEC7C1-1233-3445-B357-2F25856A783E}"/>
                      </a:ext>
                    </a:extLst>
                  </p:cNvPr>
                  <p:cNvPicPr/>
                  <p:nvPr/>
                </p:nvPicPr>
                <p:blipFill>
                  <a:blip r:embed="rId398"/>
                  <a:stretch>
                    <a:fillRect/>
                  </a:stretch>
                </p:blipFill>
                <p:spPr>
                  <a:xfrm>
                    <a:off x="7915472" y="3486295"/>
                    <a:ext cx="82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356" name="Ink 355">
                    <a:extLst>
                      <a:ext uri="{FF2B5EF4-FFF2-40B4-BE49-F238E27FC236}">
                        <a16:creationId xmlns:a16="http://schemas.microsoft.com/office/drawing/2014/main" id="{922D7D43-BC22-6348-ADB1-FC3FC1A2D01A}"/>
                      </a:ext>
                    </a:extLst>
                  </p14:cNvPr>
                  <p14:cNvContentPartPr/>
                  <p14:nvPr/>
                </p14:nvContentPartPr>
                <p14:xfrm>
                  <a:off x="7897832" y="3453895"/>
                  <a:ext cx="307440" cy="126360"/>
                </p14:xfrm>
              </p:contentPart>
            </mc:Choice>
            <mc:Fallback>
              <p:pic>
                <p:nvPicPr>
                  <p:cNvPr id="356" name="Ink 355">
                    <a:extLst>
                      <a:ext uri="{FF2B5EF4-FFF2-40B4-BE49-F238E27FC236}">
                        <a16:creationId xmlns:a16="http://schemas.microsoft.com/office/drawing/2014/main" id="{922D7D43-BC22-6348-ADB1-FC3FC1A2D01A}"/>
                      </a:ext>
                    </a:extLst>
                  </p:cNvPr>
                  <p:cNvPicPr/>
                  <p:nvPr/>
                </p:nvPicPr>
                <p:blipFill>
                  <a:blip r:embed="rId400"/>
                  <a:stretch>
                    <a:fillRect/>
                  </a:stretch>
                </p:blipFill>
                <p:spPr>
                  <a:xfrm>
                    <a:off x="7890272" y="3446695"/>
                    <a:ext cx="322560" cy="141480"/>
                  </a:xfrm>
                  <a:prstGeom prst="rect">
                    <a:avLst/>
                  </a:prstGeom>
                </p:spPr>
              </p:pic>
            </mc:Fallback>
          </mc:AlternateContent>
        </p:grpSp>
        <p:grpSp>
          <p:nvGrpSpPr>
            <p:cNvPr id="382" name="Group 381">
              <a:extLst>
                <a:ext uri="{FF2B5EF4-FFF2-40B4-BE49-F238E27FC236}">
                  <a16:creationId xmlns:a16="http://schemas.microsoft.com/office/drawing/2014/main" id="{E567DFC9-BA6F-7A40-A512-744FC887D078}"/>
                </a:ext>
              </a:extLst>
            </p:cNvPr>
            <p:cNvGrpSpPr/>
            <p:nvPr/>
          </p:nvGrpSpPr>
          <p:grpSpPr>
            <a:xfrm>
              <a:off x="8427032" y="3101455"/>
              <a:ext cx="3330360" cy="641160"/>
              <a:chOff x="8427032" y="3101455"/>
              <a:chExt cx="3330360" cy="641160"/>
            </a:xfrm>
          </p:grpSpPr>
          <mc:AlternateContent xmlns:mc="http://schemas.openxmlformats.org/markup-compatibility/2006">
            <mc:Choice xmlns:p14="http://schemas.microsoft.com/office/powerpoint/2010/main" Requires="p14">
              <p:contentPart p14:bwMode="auto" r:id="rId401">
                <p14:nvContentPartPr>
                  <p14:cNvPr id="320" name="Ink 319">
                    <a:extLst>
                      <a:ext uri="{FF2B5EF4-FFF2-40B4-BE49-F238E27FC236}">
                        <a16:creationId xmlns:a16="http://schemas.microsoft.com/office/drawing/2014/main" id="{A5E5EEF7-A384-E647-9003-D9521D7A0ED6}"/>
                      </a:ext>
                    </a:extLst>
                  </p14:cNvPr>
                  <p14:cNvContentPartPr/>
                  <p14:nvPr/>
                </p14:nvContentPartPr>
                <p14:xfrm>
                  <a:off x="8456912" y="3230335"/>
                  <a:ext cx="230400" cy="106920"/>
                </p14:xfrm>
              </p:contentPart>
            </mc:Choice>
            <mc:Fallback>
              <p:pic>
                <p:nvPicPr>
                  <p:cNvPr id="320" name="Ink 319">
                    <a:extLst>
                      <a:ext uri="{FF2B5EF4-FFF2-40B4-BE49-F238E27FC236}">
                        <a16:creationId xmlns:a16="http://schemas.microsoft.com/office/drawing/2014/main" id="{A5E5EEF7-A384-E647-9003-D9521D7A0ED6}"/>
                      </a:ext>
                    </a:extLst>
                  </p:cNvPr>
                  <p:cNvPicPr/>
                  <p:nvPr/>
                </p:nvPicPr>
                <p:blipFill>
                  <a:blip r:embed="rId402"/>
                  <a:stretch>
                    <a:fillRect/>
                  </a:stretch>
                </p:blipFill>
                <p:spPr>
                  <a:xfrm>
                    <a:off x="8449352" y="3222775"/>
                    <a:ext cx="2455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321" name="Ink 320">
                    <a:extLst>
                      <a:ext uri="{FF2B5EF4-FFF2-40B4-BE49-F238E27FC236}">
                        <a16:creationId xmlns:a16="http://schemas.microsoft.com/office/drawing/2014/main" id="{83104B55-8455-5745-8E80-4CA9A0069B1D}"/>
                      </a:ext>
                    </a:extLst>
                  </p14:cNvPr>
                  <p14:cNvContentPartPr/>
                  <p14:nvPr/>
                </p14:nvContentPartPr>
                <p14:xfrm>
                  <a:off x="8726552" y="3251575"/>
                  <a:ext cx="320400" cy="104040"/>
                </p14:xfrm>
              </p:contentPart>
            </mc:Choice>
            <mc:Fallback>
              <p:pic>
                <p:nvPicPr>
                  <p:cNvPr id="321" name="Ink 320">
                    <a:extLst>
                      <a:ext uri="{FF2B5EF4-FFF2-40B4-BE49-F238E27FC236}">
                        <a16:creationId xmlns:a16="http://schemas.microsoft.com/office/drawing/2014/main" id="{83104B55-8455-5745-8E80-4CA9A0069B1D}"/>
                      </a:ext>
                    </a:extLst>
                  </p:cNvPr>
                  <p:cNvPicPr/>
                  <p:nvPr/>
                </p:nvPicPr>
                <p:blipFill>
                  <a:blip r:embed="rId404"/>
                  <a:stretch>
                    <a:fillRect/>
                  </a:stretch>
                </p:blipFill>
                <p:spPr>
                  <a:xfrm>
                    <a:off x="8719352" y="3244015"/>
                    <a:ext cx="3355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322" name="Ink 321">
                    <a:extLst>
                      <a:ext uri="{FF2B5EF4-FFF2-40B4-BE49-F238E27FC236}">
                        <a16:creationId xmlns:a16="http://schemas.microsoft.com/office/drawing/2014/main" id="{A6E4F7D6-22D1-3C44-AE38-67DA355D1F3B}"/>
                      </a:ext>
                    </a:extLst>
                  </p14:cNvPr>
                  <p14:cNvContentPartPr/>
                  <p14:nvPr/>
                </p14:nvContentPartPr>
                <p14:xfrm>
                  <a:off x="9041912" y="3152935"/>
                  <a:ext cx="227880" cy="172080"/>
                </p14:xfrm>
              </p:contentPart>
            </mc:Choice>
            <mc:Fallback>
              <p:pic>
                <p:nvPicPr>
                  <p:cNvPr id="322" name="Ink 321">
                    <a:extLst>
                      <a:ext uri="{FF2B5EF4-FFF2-40B4-BE49-F238E27FC236}">
                        <a16:creationId xmlns:a16="http://schemas.microsoft.com/office/drawing/2014/main" id="{A6E4F7D6-22D1-3C44-AE38-67DA355D1F3B}"/>
                      </a:ext>
                    </a:extLst>
                  </p:cNvPr>
                  <p:cNvPicPr/>
                  <p:nvPr/>
                </p:nvPicPr>
                <p:blipFill>
                  <a:blip r:embed="rId406"/>
                  <a:stretch>
                    <a:fillRect/>
                  </a:stretch>
                </p:blipFill>
                <p:spPr>
                  <a:xfrm>
                    <a:off x="9034352" y="3145375"/>
                    <a:ext cx="2430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323" name="Ink 322">
                    <a:extLst>
                      <a:ext uri="{FF2B5EF4-FFF2-40B4-BE49-F238E27FC236}">
                        <a16:creationId xmlns:a16="http://schemas.microsoft.com/office/drawing/2014/main" id="{2957BBD1-1348-2246-98D3-DBDAA739847A}"/>
                      </a:ext>
                    </a:extLst>
                  </p14:cNvPr>
                  <p14:cNvContentPartPr/>
                  <p14:nvPr/>
                </p14:nvContentPartPr>
                <p14:xfrm>
                  <a:off x="9438272" y="3159775"/>
                  <a:ext cx="211320" cy="153360"/>
                </p14:xfrm>
              </p:contentPart>
            </mc:Choice>
            <mc:Fallback>
              <p:pic>
                <p:nvPicPr>
                  <p:cNvPr id="323" name="Ink 322">
                    <a:extLst>
                      <a:ext uri="{FF2B5EF4-FFF2-40B4-BE49-F238E27FC236}">
                        <a16:creationId xmlns:a16="http://schemas.microsoft.com/office/drawing/2014/main" id="{2957BBD1-1348-2246-98D3-DBDAA739847A}"/>
                      </a:ext>
                    </a:extLst>
                  </p:cNvPr>
                  <p:cNvPicPr/>
                  <p:nvPr/>
                </p:nvPicPr>
                <p:blipFill>
                  <a:blip r:embed="rId408"/>
                  <a:stretch>
                    <a:fillRect/>
                  </a:stretch>
                </p:blipFill>
                <p:spPr>
                  <a:xfrm>
                    <a:off x="9430712" y="3152215"/>
                    <a:ext cx="2264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324" name="Ink 323">
                    <a:extLst>
                      <a:ext uri="{FF2B5EF4-FFF2-40B4-BE49-F238E27FC236}">
                        <a16:creationId xmlns:a16="http://schemas.microsoft.com/office/drawing/2014/main" id="{6DB3B7EE-0CA4-D74C-BC24-9AEC5CDA854C}"/>
                      </a:ext>
                    </a:extLst>
                  </p14:cNvPr>
                  <p14:cNvContentPartPr/>
                  <p14:nvPr/>
                </p14:nvContentPartPr>
                <p14:xfrm>
                  <a:off x="9632312" y="3186775"/>
                  <a:ext cx="182520" cy="122400"/>
                </p14:xfrm>
              </p:contentPart>
            </mc:Choice>
            <mc:Fallback>
              <p:pic>
                <p:nvPicPr>
                  <p:cNvPr id="324" name="Ink 323">
                    <a:extLst>
                      <a:ext uri="{FF2B5EF4-FFF2-40B4-BE49-F238E27FC236}">
                        <a16:creationId xmlns:a16="http://schemas.microsoft.com/office/drawing/2014/main" id="{6DB3B7EE-0CA4-D74C-BC24-9AEC5CDA854C}"/>
                      </a:ext>
                    </a:extLst>
                  </p:cNvPr>
                  <p:cNvPicPr/>
                  <p:nvPr/>
                </p:nvPicPr>
                <p:blipFill>
                  <a:blip r:embed="rId410"/>
                  <a:stretch>
                    <a:fillRect/>
                  </a:stretch>
                </p:blipFill>
                <p:spPr>
                  <a:xfrm>
                    <a:off x="9624752" y="3179215"/>
                    <a:ext cx="197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325" name="Ink 324">
                    <a:extLst>
                      <a:ext uri="{FF2B5EF4-FFF2-40B4-BE49-F238E27FC236}">
                        <a16:creationId xmlns:a16="http://schemas.microsoft.com/office/drawing/2014/main" id="{047BF8F8-5AC5-6849-AF31-A3D3F945024E}"/>
                      </a:ext>
                    </a:extLst>
                  </p14:cNvPr>
                  <p14:cNvContentPartPr/>
                  <p14:nvPr/>
                </p14:nvContentPartPr>
                <p14:xfrm>
                  <a:off x="9773792" y="3225655"/>
                  <a:ext cx="195120" cy="95040"/>
                </p14:xfrm>
              </p:contentPart>
            </mc:Choice>
            <mc:Fallback>
              <p:pic>
                <p:nvPicPr>
                  <p:cNvPr id="325" name="Ink 324">
                    <a:extLst>
                      <a:ext uri="{FF2B5EF4-FFF2-40B4-BE49-F238E27FC236}">
                        <a16:creationId xmlns:a16="http://schemas.microsoft.com/office/drawing/2014/main" id="{047BF8F8-5AC5-6849-AF31-A3D3F945024E}"/>
                      </a:ext>
                    </a:extLst>
                  </p:cNvPr>
                  <p:cNvPicPr/>
                  <p:nvPr/>
                </p:nvPicPr>
                <p:blipFill>
                  <a:blip r:embed="rId412"/>
                  <a:stretch>
                    <a:fillRect/>
                  </a:stretch>
                </p:blipFill>
                <p:spPr>
                  <a:xfrm>
                    <a:off x="9766232" y="3218095"/>
                    <a:ext cx="2102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326" name="Ink 325">
                    <a:extLst>
                      <a:ext uri="{FF2B5EF4-FFF2-40B4-BE49-F238E27FC236}">
                        <a16:creationId xmlns:a16="http://schemas.microsoft.com/office/drawing/2014/main" id="{96812A7A-63FB-2B48-8041-730579F912A0}"/>
                      </a:ext>
                    </a:extLst>
                  </p14:cNvPr>
                  <p14:cNvContentPartPr/>
                  <p14:nvPr/>
                </p14:nvContentPartPr>
                <p14:xfrm>
                  <a:off x="10004912" y="3137815"/>
                  <a:ext cx="99360" cy="169560"/>
                </p14:xfrm>
              </p:contentPart>
            </mc:Choice>
            <mc:Fallback>
              <p:pic>
                <p:nvPicPr>
                  <p:cNvPr id="326" name="Ink 325">
                    <a:extLst>
                      <a:ext uri="{FF2B5EF4-FFF2-40B4-BE49-F238E27FC236}">
                        <a16:creationId xmlns:a16="http://schemas.microsoft.com/office/drawing/2014/main" id="{96812A7A-63FB-2B48-8041-730579F912A0}"/>
                      </a:ext>
                    </a:extLst>
                  </p:cNvPr>
                  <p:cNvPicPr/>
                  <p:nvPr/>
                </p:nvPicPr>
                <p:blipFill>
                  <a:blip r:embed="rId414"/>
                  <a:stretch>
                    <a:fillRect/>
                  </a:stretch>
                </p:blipFill>
                <p:spPr>
                  <a:xfrm>
                    <a:off x="9997352" y="3130255"/>
                    <a:ext cx="1144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327" name="Ink 326">
                    <a:extLst>
                      <a:ext uri="{FF2B5EF4-FFF2-40B4-BE49-F238E27FC236}">
                        <a16:creationId xmlns:a16="http://schemas.microsoft.com/office/drawing/2014/main" id="{8A88D514-FB67-C447-AD82-D0B988115A9A}"/>
                      </a:ext>
                    </a:extLst>
                  </p14:cNvPr>
                  <p14:cNvContentPartPr/>
                  <p14:nvPr/>
                </p14:nvContentPartPr>
                <p14:xfrm>
                  <a:off x="10148192" y="3187135"/>
                  <a:ext cx="307800" cy="128880"/>
                </p14:xfrm>
              </p:contentPart>
            </mc:Choice>
            <mc:Fallback>
              <p:pic>
                <p:nvPicPr>
                  <p:cNvPr id="327" name="Ink 326">
                    <a:extLst>
                      <a:ext uri="{FF2B5EF4-FFF2-40B4-BE49-F238E27FC236}">
                        <a16:creationId xmlns:a16="http://schemas.microsoft.com/office/drawing/2014/main" id="{8A88D514-FB67-C447-AD82-D0B988115A9A}"/>
                      </a:ext>
                    </a:extLst>
                  </p:cNvPr>
                  <p:cNvPicPr/>
                  <p:nvPr/>
                </p:nvPicPr>
                <p:blipFill>
                  <a:blip r:embed="rId416"/>
                  <a:stretch>
                    <a:fillRect/>
                  </a:stretch>
                </p:blipFill>
                <p:spPr>
                  <a:xfrm>
                    <a:off x="10140632" y="3179575"/>
                    <a:ext cx="322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328" name="Ink 327">
                    <a:extLst>
                      <a:ext uri="{FF2B5EF4-FFF2-40B4-BE49-F238E27FC236}">
                        <a16:creationId xmlns:a16="http://schemas.microsoft.com/office/drawing/2014/main" id="{4396212C-AC30-5A42-B24C-B460F1B71CBB}"/>
                      </a:ext>
                    </a:extLst>
                  </p14:cNvPr>
                  <p14:cNvContentPartPr/>
                  <p14:nvPr/>
                </p14:nvContentPartPr>
                <p14:xfrm>
                  <a:off x="10370312" y="3199015"/>
                  <a:ext cx="112320" cy="83160"/>
                </p14:xfrm>
              </p:contentPart>
            </mc:Choice>
            <mc:Fallback>
              <p:pic>
                <p:nvPicPr>
                  <p:cNvPr id="328" name="Ink 327">
                    <a:extLst>
                      <a:ext uri="{FF2B5EF4-FFF2-40B4-BE49-F238E27FC236}">
                        <a16:creationId xmlns:a16="http://schemas.microsoft.com/office/drawing/2014/main" id="{4396212C-AC30-5A42-B24C-B460F1B71CBB}"/>
                      </a:ext>
                    </a:extLst>
                  </p:cNvPr>
                  <p:cNvPicPr/>
                  <p:nvPr/>
                </p:nvPicPr>
                <p:blipFill>
                  <a:blip r:embed="rId418"/>
                  <a:stretch>
                    <a:fillRect/>
                  </a:stretch>
                </p:blipFill>
                <p:spPr>
                  <a:xfrm>
                    <a:off x="10362752" y="3191455"/>
                    <a:ext cx="1274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329" name="Ink 328">
                    <a:extLst>
                      <a:ext uri="{FF2B5EF4-FFF2-40B4-BE49-F238E27FC236}">
                        <a16:creationId xmlns:a16="http://schemas.microsoft.com/office/drawing/2014/main" id="{D07D4BF0-6369-1D48-9722-AE0CBA41FA90}"/>
                      </a:ext>
                    </a:extLst>
                  </p14:cNvPr>
                  <p14:cNvContentPartPr/>
                  <p14:nvPr/>
                </p14:nvContentPartPr>
                <p14:xfrm>
                  <a:off x="10462832" y="3165535"/>
                  <a:ext cx="298440" cy="142920"/>
                </p14:xfrm>
              </p:contentPart>
            </mc:Choice>
            <mc:Fallback>
              <p:pic>
                <p:nvPicPr>
                  <p:cNvPr id="329" name="Ink 328">
                    <a:extLst>
                      <a:ext uri="{FF2B5EF4-FFF2-40B4-BE49-F238E27FC236}">
                        <a16:creationId xmlns:a16="http://schemas.microsoft.com/office/drawing/2014/main" id="{D07D4BF0-6369-1D48-9722-AE0CBA41FA90}"/>
                      </a:ext>
                    </a:extLst>
                  </p:cNvPr>
                  <p:cNvPicPr/>
                  <p:nvPr/>
                </p:nvPicPr>
                <p:blipFill>
                  <a:blip r:embed="rId420"/>
                  <a:stretch>
                    <a:fillRect/>
                  </a:stretch>
                </p:blipFill>
                <p:spPr>
                  <a:xfrm>
                    <a:off x="10455272" y="3157975"/>
                    <a:ext cx="3135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330" name="Ink 329">
                    <a:extLst>
                      <a:ext uri="{FF2B5EF4-FFF2-40B4-BE49-F238E27FC236}">
                        <a16:creationId xmlns:a16="http://schemas.microsoft.com/office/drawing/2014/main" id="{843E48D7-4E5B-4B40-89D7-D2B5EF48CC2E}"/>
                      </a:ext>
                    </a:extLst>
                  </p14:cNvPr>
                  <p14:cNvContentPartPr/>
                  <p14:nvPr/>
                </p14:nvContentPartPr>
                <p14:xfrm>
                  <a:off x="10768832" y="3188935"/>
                  <a:ext cx="44280" cy="68040"/>
                </p14:xfrm>
              </p:contentPart>
            </mc:Choice>
            <mc:Fallback>
              <p:pic>
                <p:nvPicPr>
                  <p:cNvPr id="330" name="Ink 329">
                    <a:extLst>
                      <a:ext uri="{FF2B5EF4-FFF2-40B4-BE49-F238E27FC236}">
                        <a16:creationId xmlns:a16="http://schemas.microsoft.com/office/drawing/2014/main" id="{843E48D7-4E5B-4B40-89D7-D2B5EF48CC2E}"/>
                      </a:ext>
                    </a:extLst>
                  </p:cNvPr>
                  <p:cNvPicPr/>
                  <p:nvPr/>
                </p:nvPicPr>
                <p:blipFill>
                  <a:blip r:embed="rId422"/>
                  <a:stretch>
                    <a:fillRect/>
                  </a:stretch>
                </p:blipFill>
                <p:spPr>
                  <a:xfrm>
                    <a:off x="10761272" y="3181375"/>
                    <a:ext cx="590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331" name="Ink 330">
                    <a:extLst>
                      <a:ext uri="{FF2B5EF4-FFF2-40B4-BE49-F238E27FC236}">
                        <a16:creationId xmlns:a16="http://schemas.microsoft.com/office/drawing/2014/main" id="{D7897AF4-D99B-BB4B-B8F8-2D7766C1014D}"/>
                      </a:ext>
                    </a:extLst>
                  </p14:cNvPr>
                  <p14:cNvContentPartPr/>
                  <p14:nvPr/>
                </p14:nvContentPartPr>
                <p14:xfrm>
                  <a:off x="9912752" y="3181375"/>
                  <a:ext cx="50040" cy="15120"/>
                </p14:xfrm>
              </p:contentPart>
            </mc:Choice>
            <mc:Fallback>
              <p:pic>
                <p:nvPicPr>
                  <p:cNvPr id="331" name="Ink 330">
                    <a:extLst>
                      <a:ext uri="{FF2B5EF4-FFF2-40B4-BE49-F238E27FC236}">
                        <a16:creationId xmlns:a16="http://schemas.microsoft.com/office/drawing/2014/main" id="{D7897AF4-D99B-BB4B-B8F8-2D7766C1014D}"/>
                      </a:ext>
                    </a:extLst>
                  </p:cNvPr>
                  <p:cNvPicPr/>
                  <p:nvPr/>
                </p:nvPicPr>
                <p:blipFill>
                  <a:blip r:embed="rId424"/>
                  <a:stretch>
                    <a:fillRect/>
                  </a:stretch>
                </p:blipFill>
                <p:spPr>
                  <a:xfrm>
                    <a:off x="9905192" y="3173815"/>
                    <a:ext cx="65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333" name="Ink 332">
                    <a:extLst>
                      <a:ext uri="{FF2B5EF4-FFF2-40B4-BE49-F238E27FC236}">
                        <a16:creationId xmlns:a16="http://schemas.microsoft.com/office/drawing/2014/main" id="{CF720CB3-C12E-1246-A1CE-E42E95F29133}"/>
                      </a:ext>
                    </a:extLst>
                  </p14:cNvPr>
                  <p14:cNvContentPartPr/>
                  <p14:nvPr/>
                </p14:nvContentPartPr>
                <p14:xfrm>
                  <a:off x="10294712" y="3193975"/>
                  <a:ext cx="133920" cy="9000"/>
                </p14:xfrm>
              </p:contentPart>
            </mc:Choice>
            <mc:Fallback>
              <p:pic>
                <p:nvPicPr>
                  <p:cNvPr id="333" name="Ink 332">
                    <a:extLst>
                      <a:ext uri="{FF2B5EF4-FFF2-40B4-BE49-F238E27FC236}">
                        <a16:creationId xmlns:a16="http://schemas.microsoft.com/office/drawing/2014/main" id="{CF720CB3-C12E-1246-A1CE-E42E95F29133}"/>
                      </a:ext>
                    </a:extLst>
                  </p:cNvPr>
                  <p:cNvPicPr/>
                  <p:nvPr/>
                </p:nvPicPr>
                <p:blipFill>
                  <a:blip r:embed="rId426"/>
                  <a:stretch>
                    <a:fillRect/>
                  </a:stretch>
                </p:blipFill>
                <p:spPr>
                  <a:xfrm>
                    <a:off x="10287152" y="3186415"/>
                    <a:ext cx="1490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334" name="Ink 333">
                    <a:extLst>
                      <a:ext uri="{FF2B5EF4-FFF2-40B4-BE49-F238E27FC236}">
                        <a16:creationId xmlns:a16="http://schemas.microsoft.com/office/drawing/2014/main" id="{CE771388-EA15-5540-B1D5-918A61F8ACF4}"/>
                      </a:ext>
                    </a:extLst>
                  </p14:cNvPr>
                  <p14:cNvContentPartPr/>
                  <p14:nvPr/>
                </p14:nvContentPartPr>
                <p14:xfrm>
                  <a:off x="10365272" y="3143575"/>
                  <a:ext cx="11880" cy="108720"/>
                </p14:xfrm>
              </p:contentPart>
            </mc:Choice>
            <mc:Fallback>
              <p:pic>
                <p:nvPicPr>
                  <p:cNvPr id="334" name="Ink 333">
                    <a:extLst>
                      <a:ext uri="{FF2B5EF4-FFF2-40B4-BE49-F238E27FC236}">
                        <a16:creationId xmlns:a16="http://schemas.microsoft.com/office/drawing/2014/main" id="{CE771388-EA15-5540-B1D5-918A61F8ACF4}"/>
                      </a:ext>
                    </a:extLst>
                  </p:cNvPr>
                  <p:cNvPicPr/>
                  <p:nvPr/>
                </p:nvPicPr>
                <p:blipFill>
                  <a:blip r:embed="rId428"/>
                  <a:stretch>
                    <a:fillRect/>
                  </a:stretch>
                </p:blipFill>
                <p:spPr>
                  <a:xfrm>
                    <a:off x="10357712" y="3136015"/>
                    <a:ext cx="270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336" name="Ink 335">
                    <a:extLst>
                      <a:ext uri="{FF2B5EF4-FFF2-40B4-BE49-F238E27FC236}">
                        <a16:creationId xmlns:a16="http://schemas.microsoft.com/office/drawing/2014/main" id="{8ADD58C1-57CB-7544-B9D8-14E0FC298350}"/>
                      </a:ext>
                    </a:extLst>
                  </p14:cNvPr>
                  <p14:cNvContentPartPr/>
                  <p14:nvPr/>
                </p14:nvContentPartPr>
                <p14:xfrm>
                  <a:off x="10944512" y="3188935"/>
                  <a:ext cx="47520" cy="84600"/>
                </p14:xfrm>
              </p:contentPart>
            </mc:Choice>
            <mc:Fallback>
              <p:pic>
                <p:nvPicPr>
                  <p:cNvPr id="336" name="Ink 335">
                    <a:extLst>
                      <a:ext uri="{FF2B5EF4-FFF2-40B4-BE49-F238E27FC236}">
                        <a16:creationId xmlns:a16="http://schemas.microsoft.com/office/drawing/2014/main" id="{8ADD58C1-57CB-7544-B9D8-14E0FC298350}"/>
                      </a:ext>
                    </a:extLst>
                  </p:cNvPr>
                  <p:cNvPicPr/>
                  <p:nvPr/>
                </p:nvPicPr>
                <p:blipFill>
                  <a:blip r:embed="rId430"/>
                  <a:stretch>
                    <a:fillRect/>
                  </a:stretch>
                </p:blipFill>
                <p:spPr>
                  <a:xfrm>
                    <a:off x="10936952" y="3181735"/>
                    <a:ext cx="626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337" name="Ink 336">
                    <a:extLst>
                      <a:ext uri="{FF2B5EF4-FFF2-40B4-BE49-F238E27FC236}">
                        <a16:creationId xmlns:a16="http://schemas.microsoft.com/office/drawing/2014/main" id="{370FA62E-37C2-E042-A083-1419186CB192}"/>
                      </a:ext>
                    </a:extLst>
                  </p14:cNvPr>
                  <p14:cNvContentPartPr/>
                  <p14:nvPr/>
                </p14:nvContentPartPr>
                <p14:xfrm>
                  <a:off x="10961432" y="3118015"/>
                  <a:ext cx="25200" cy="13320"/>
                </p14:xfrm>
              </p:contentPart>
            </mc:Choice>
            <mc:Fallback>
              <p:pic>
                <p:nvPicPr>
                  <p:cNvPr id="337" name="Ink 336">
                    <a:extLst>
                      <a:ext uri="{FF2B5EF4-FFF2-40B4-BE49-F238E27FC236}">
                        <a16:creationId xmlns:a16="http://schemas.microsoft.com/office/drawing/2014/main" id="{370FA62E-37C2-E042-A083-1419186CB192}"/>
                      </a:ext>
                    </a:extLst>
                  </p:cNvPr>
                  <p:cNvPicPr/>
                  <p:nvPr/>
                </p:nvPicPr>
                <p:blipFill>
                  <a:blip r:embed="rId432"/>
                  <a:stretch>
                    <a:fillRect/>
                  </a:stretch>
                </p:blipFill>
                <p:spPr>
                  <a:xfrm>
                    <a:off x="10953872" y="3110455"/>
                    <a:ext cx="403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338" name="Ink 337">
                    <a:extLst>
                      <a:ext uri="{FF2B5EF4-FFF2-40B4-BE49-F238E27FC236}">
                        <a16:creationId xmlns:a16="http://schemas.microsoft.com/office/drawing/2014/main" id="{15FA3638-5D01-FE44-9817-FC378A3FFBAB}"/>
                      </a:ext>
                    </a:extLst>
                  </p14:cNvPr>
                  <p14:cNvContentPartPr/>
                  <p14:nvPr/>
                </p14:nvContentPartPr>
                <p14:xfrm>
                  <a:off x="10985912" y="3168775"/>
                  <a:ext cx="156240" cy="87480"/>
                </p14:xfrm>
              </p:contentPart>
            </mc:Choice>
            <mc:Fallback>
              <p:pic>
                <p:nvPicPr>
                  <p:cNvPr id="338" name="Ink 337">
                    <a:extLst>
                      <a:ext uri="{FF2B5EF4-FFF2-40B4-BE49-F238E27FC236}">
                        <a16:creationId xmlns:a16="http://schemas.microsoft.com/office/drawing/2014/main" id="{15FA3638-5D01-FE44-9817-FC378A3FFBAB}"/>
                      </a:ext>
                    </a:extLst>
                  </p:cNvPr>
                  <p:cNvPicPr/>
                  <p:nvPr/>
                </p:nvPicPr>
                <p:blipFill>
                  <a:blip r:embed="rId434"/>
                  <a:stretch>
                    <a:fillRect/>
                  </a:stretch>
                </p:blipFill>
                <p:spPr>
                  <a:xfrm>
                    <a:off x="10978352" y="3161215"/>
                    <a:ext cx="1713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339" name="Ink 338">
                    <a:extLst>
                      <a:ext uri="{FF2B5EF4-FFF2-40B4-BE49-F238E27FC236}">
                        <a16:creationId xmlns:a16="http://schemas.microsoft.com/office/drawing/2014/main" id="{02ADB0FE-B6E3-FD48-85B3-FA314A468967}"/>
                      </a:ext>
                    </a:extLst>
                  </p14:cNvPr>
                  <p14:cNvContentPartPr/>
                  <p14:nvPr/>
                </p14:nvContentPartPr>
                <p14:xfrm>
                  <a:off x="11238992" y="3152215"/>
                  <a:ext cx="76320" cy="114120"/>
                </p14:xfrm>
              </p:contentPart>
            </mc:Choice>
            <mc:Fallback>
              <p:pic>
                <p:nvPicPr>
                  <p:cNvPr id="339" name="Ink 338">
                    <a:extLst>
                      <a:ext uri="{FF2B5EF4-FFF2-40B4-BE49-F238E27FC236}">
                        <a16:creationId xmlns:a16="http://schemas.microsoft.com/office/drawing/2014/main" id="{02ADB0FE-B6E3-FD48-85B3-FA314A468967}"/>
                      </a:ext>
                    </a:extLst>
                  </p:cNvPr>
                  <p:cNvPicPr/>
                  <p:nvPr/>
                </p:nvPicPr>
                <p:blipFill>
                  <a:blip r:embed="rId436"/>
                  <a:stretch>
                    <a:fillRect/>
                  </a:stretch>
                </p:blipFill>
                <p:spPr>
                  <a:xfrm>
                    <a:off x="11231432" y="3144655"/>
                    <a:ext cx="914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340" name="Ink 339">
                    <a:extLst>
                      <a:ext uri="{FF2B5EF4-FFF2-40B4-BE49-F238E27FC236}">
                        <a16:creationId xmlns:a16="http://schemas.microsoft.com/office/drawing/2014/main" id="{AEA86D34-756F-9E45-9DF8-46B299E958AB}"/>
                      </a:ext>
                    </a:extLst>
                  </p14:cNvPr>
                  <p14:cNvContentPartPr/>
                  <p14:nvPr/>
                </p14:nvContentPartPr>
                <p14:xfrm>
                  <a:off x="11201192" y="3101455"/>
                  <a:ext cx="534600" cy="131760"/>
                </p14:xfrm>
              </p:contentPart>
            </mc:Choice>
            <mc:Fallback>
              <p:pic>
                <p:nvPicPr>
                  <p:cNvPr id="340" name="Ink 339">
                    <a:extLst>
                      <a:ext uri="{FF2B5EF4-FFF2-40B4-BE49-F238E27FC236}">
                        <a16:creationId xmlns:a16="http://schemas.microsoft.com/office/drawing/2014/main" id="{AEA86D34-756F-9E45-9DF8-46B299E958AB}"/>
                      </a:ext>
                    </a:extLst>
                  </p:cNvPr>
                  <p:cNvPicPr/>
                  <p:nvPr/>
                </p:nvPicPr>
                <p:blipFill>
                  <a:blip r:embed="rId438"/>
                  <a:stretch>
                    <a:fillRect/>
                  </a:stretch>
                </p:blipFill>
                <p:spPr>
                  <a:xfrm>
                    <a:off x="11193632" y="3093895"/>
                    <a:ext cx="549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341" name="Ink 340">
                    <a:extLst>
                      <a:ext uri="{FF2B5EF4-FFF2-40B4-BE49-F238E27FC236}">
                        <a16:creationId xmlns:a16="http://schemas.microsoft.com/office/drawing/2014/main" id="{FCA2F5CD-DCD4-024F-9A02-080978AB0486}"/>
                      </a:ext>
                    </a:extLst>
                  </p14:cNvPr>
                  <p14:cNvContentPartPr/>
                  <p14:nvPr/>
                </p14:nvContentPartPr>
                <p14:xfrm>
                  <a:off x="11673512" y="3118015"/>
                  <a:ext cx="83880" cy="13680"/>
                </p14:xfrm>
              </p:contentPart>
            </mc:Choice>
            <mc:Fallback>
              <p:pic>
                <p:nvPicPr>
                  <p:cNvPr id="341" name="Ink 340">
                    <a:extLst>
                      <a:ext uri="{FF2B5EF4-FFF2-40B4-BE49-F238E27FC236}">
                        <a16:creationId xmlns:a16="http://schemas.microsoft.com/office/drawing/2014/main" id="{FCA2F5CD-DCD4-024F-9A02-080978AB0486}"/>
                      </a:ext>
                    </a:extLst>
                  </p:cNvPr>
                  <p:cNvPicPr/>
                  <p:nvPr/>
                </p:nvPicPr>
                <p:blipFill>
                  <a:blip r:embed="rId440"/>
                  <a:stretch>
                    <a:fillRect/>
                  </a:stretch>
                </p:blipFill>
                <p:spPr>
                  <a:xfrm>
                    <a:off x="11665952" y="3110455"/>
                    <a:ext cx="98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57" name="Ink 356">
                    <a:extLst>
                      <a:ext uri="{FF2B5EF4-FFF2-40B4-BE49-F238E27FC236}">
                        <a16:creationId xmlns:a16="http://schemas.microsoft.com/office/drawing/2014/main" id="{80CCFCF4-2218-7142-A715-94DCBED67E2D}"/>
                      </a:ext>
                    </a:extLst>
                  </p14:cNvPr>
                  <p14:cNvContentPartPr/>
                  <p14:nvPr/>
                </p14:nvContentPartPr>
                <p14:xfrm>
                  <a:off x="8427032" y="3462895"/>
                  <a:ext cx="691560" cy="279720"/>
                </p14:xfrm>
              </p:contentPart>
            </mc:Choice>
            <mc:Fallback>
              <p:pic>
                <p:nvPicPr>
                  <p:cNvPr id="357" name="Ink 356">
                    <a:extLst>
                      <a:ext uri="{FF2B5EF4-FFF2-40B4-BE49-F238E27FC236}">
                        <a16:creationId xmlns:a16="http://schemas.microsoft.com/office/drawing/2014/main" id="{80CCFCF4-2218-7142-A715-94DCBED67E2D}"/>
                      </a:ext>
                    </a:extLst>
                  </p:cNvPr>
                  <p:cNvPicPr/>
                  <p:nvPr/>
                </p:nvPicPr>
                <p:blipFill>
                  <a:blip r:embed="rId442"/>
                  <a:stretch>
                    <a:fillRect/>
                  </a:stretch>
                </p:blipFill>
                <p:spPr>
                  <a:xfrm>
                    <a:off x="8419472" y="3455335"/>
                    <a:ext cx="7066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58" name="Ink 357">
                    <a:extLst>
                      <a:ext uri="{FF2B5EF4-FFF2-40B4-BE49-F238E27FC236}">
                        <a16:creationId xmlns:a16="http://schemas.microsoft.com/office/drawing/2014/main" id="{E112B869-02F4-3447-AA16-31B2043CA966}"/>
                      </a:ext>
                    </a:extLst>
                  </p14:cNvPr>
                  <p14:cNvContentPartPr/>
                  <p14:nvPr/>
                </p14:nvContentPartPr>
                <p14:xfrm>
                  <a:off x="9061352" y="3516175"/>
                  <a:ext cx="73080" cy="16560"/>
                </p14:xfrm>
              </p:contentPart>
            </mc:Choice>
            <mc:Fallback>
              <p:pic>
                <p:nvPicPr>
                  <p:cNvPr id="358" name="Ink 357">
                    <a:extLst>
                      <a:ext uri="{FF2B5EF4-FFF2-40B4-BE49-F238E27FC236}">
                        <a16:creationId xmlns:a16="http://schemas.microsoft.com/office/drawing/2014/main" id="{E112B869-02F4-3447-AA16-31B2043CA966}"/>
                      </a:ext>
                    </a:extLst>
                  </p:cNvPr>
                  <p:cNvPicPr/>
                  <p:nvPr/>
                </p:nvPicPr>
                <p:blipFill>
                  <a:blip r:embed="rId444"/>
                  <a:stretch>
                    <a:fillRect/>
                  </a:stretch>
                </p:blipFill>
                <p:spPr>
                  <a:xfrm>
                    <a:off x="9053792" y="3508615"/>
                    <a:ext cx="882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59" name="Ink 358">
                    <a:extLst>
                      <a:ext uri="{FF2B5EF4-FFF2-40B4-BE49-F238E27FC236}">
                        <a16:creationId xmlns:a16="http://schemas.microsoft.com/office/drawing/2014/main" id="{DF578327-FE3F-0144-BD24-20EF563072B0}"/>
                      </a:ext>
                    </a:extLst>
                  </p14:cNvPr>
                  <p14:cNvContentPartPr/>
                  <p14:nvPr/>
                </p14:nvContentPartPr>
                <p14:xfrm>
                  <a:off x="9337472" y="3363175"/>
                  <a:ext cx="193320" cy="338400"/>
                </p14:xfrm>
              </p:contentPart>
            </mc:Choice>
            <mc:Fallback>
              <p:pic>
                <p:nvPicPr>
                  <p:cNvPr id="359" name="Ink 358">
                    <a:extLst>
                      <a:ext uri="{FF2B5EF4-FFF2-40B4-BE49-F238E27FC236}">
                        <a16:creationId xmlns:a16="http://schemas.microsoft.com/office/drawing/2014/main" id="{DF578327-FE3F-0144-BD24-20EF563072B0}"/>
                      </a:ext>
                    </a:extLst>
                  </p:cNvPr>
                  <p:cNvPicPr/>
                  <p:nvPr/>
                </p:nvPicPr>
                <p:blipFill>
                  <a:blip r:embed="rId446"/>
                  <a:stretch>
                    <a:fillRect/>
                  </a:stretch>
                </p:blipFill>
                <p:spPr>
                  <a:xfrm>
                    <a:off x="9329912" y="3355975"/>
                    <a:ext cx="2084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60" name="Ink 359">
                    <a:extLst>
                      <a:ext uri="{FF2B5EF4-FFF2-40B4-BE49-F238E27FC236}">
                        <a16:creationId xmlns:a16="http://schemas.microsoft.com/office/drawing/2014/main" id="{23AF846A-6DF9-7142-BCB5-23EBD82E13C2}"/>
                      </a:ext>
                    </a:extLst>
                  </p14:cNvPr>
                  <p14:cNvContentPartPr/>
                  <p14:nvPr/>
                </p14:nvContentPartPr>
                <p14:xfrm>
                  <a:off x="9523232" y="3504295"/>
                  <a:ext cx="145800" cy="71640"/>
                </p14:xfrm>
              </p:contentPart>
            </mc:Choice>
            <mc:Fallback>
              <p:pic>
                <p:nvPicPr>
                  <p:cNvPr id="360" name="Ink 359">
                    <a:extLst>
                      <a:ext uri="{FF2B5EF4-FFF2-40B4-BE49-F238E27FC236}">
                        <a16:creationId xmlns:a16="http://schemas.microsoft.com/office/drawing/2014/main" id="{23AF846A-6DF9-7142-BCB5-23EBD82E13C2}"/>
                      </a:ext>
                    </a:extLst>
                  </p:cNvPr>
                  <p:cNvPicPr/>
                  <p:nvPr/>
                </p:nvPicPr>
                <p:blipFill>
                  <a:blip r:embed="rId448"/>
                  <a:stretch>
                    <a:fillRect/>
                  </a:stretch>
                </p:blipFill>
                <p:spPr>
                  <a:xfrm>
                    <a:off x="9515672" y="3496735"/>
                    <a:ext cx="160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361" name="Ink 360">
                    <a:extLst>
                      <a:ext uri="{FF2B5EF4-FFF2-40B4-BE49-F238E27FC236}">
                        <a16:creationId xmlns:a16="http://schemas.microsoft.com/office/drawing/2014/main" id="{4C222900-B767-0B42-813C-BEEF6FC47ED7}"/>
                      </a:ext>
                    </a:extLst>
                  </p14:cNvPr>
                  <p14:cNvContentPartPr/>
                  <p14:nvPr/>
                </p14:nvContentPartPr>
                <p14:xfrm>
                  <a:off x="9606752" y="3502135"/>
                  <a:ext cx="75240" cy="77400"/>
                </p14:xfrm>
              </p:contentPart>
            </mc:Choice>
            <mc:Fallback>
              <p:pic>
                <p:nvPicPr>
                  <p:cNvPr id="361" name="Ink 360">
                    <a:extLst>
                      <a:ext uri="{FF2B5EF4-FFF2-40B4-BE49-F238E27FC236}">
                        <a16:creationId xmlns:a16="http://schemas.microsoft.com/office/drawing/2014/main" id="{4C222900-B767-0B42-813C-BEEF6FC47ED7}"/>
                      </a:ext>
                    </a:extLst>
                  </p:cNvPr>
                  <p:cNvPicPr/>
                  <p:nvPr/>
                </p:nvPicPr>
                <p:blipFill>
                  <a:blip r:embed="rId450"/>
                  <a:stretch>
                    <a:fillRect/>
                  </a:stretch>
                </p:blipFill>
                <p:spPr>
                  <a:xfrm>
                    <a:off x="9599192" y="3494575"/>
                    <a:ext cx="903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373" name="Ink 372">
                    <a:extLst>
                      <a:ext uri="{FF2B5EF4-FFF2-40B4-BE49-F238E27FC236}">
                        <a16:creationId xmlns:a16="http://schemas.microsoft.com/office/drawing/2014/main" id="{ABADA5B9-A240-9845-A900-151BBE65DC17}"/>
                      </a:ext>
                    </a:extLst>
                  </p14:cNvPr>
                  <p14:cNvContentPartPr/>
                  <p14:nvPr/>
                </p14:nvContentPartPr>
                <p14:xfrm>
                  <a:off x="10012832" y="3353815"/>
                  <a:ext cx="118800" cy="349560"/>
                </p14:xfrm>
              </p:contentPart>
            </mc:Choice>
            <mc:Fallback>
              <p:pic>
                <p:nvPicPr>
                  <p:cNvPr id="373" name="Ink 372">
                    <a:extLst>
                      <a:ext uri="{FF2B5EF4-FFF2-40B4-BE49-F238E27FC236}">
                        <a16:creationId xmlns:a16="http://schemas.microsoft.com/office/drawing/2014/main" id="{ABADA5B9-A240-9845-A900-151BBE65DC17}"/>
                      </a:ext>
                    </a:extLst>
                  </p:cNvPr>
                  <p:cNvPicPr/>
                  <p:nvPr/>
                </p:nvPicPr>
                <p:blipFill>
                  <a:blip r:embed="rId452"/>
                  <a:stretch>
                    <a:fillRect/>
                  </a:stretch>
                </p:blipFill>
                <p:spPr>
                  <a:xfrm>
                    <a:off x="10005272" y="3346255"/>
                    <a:ext cx="13356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374" name="Ink 373">
                    <a:extLst>
                      <a:ext uri="{FF2B5EF4-FFF2-40B4-BE49-F238E27FC236}">
                        <a16:creationId xmlns:a16="http://schemas.microsoft.com/office/drawing/2014/main" id="{37F08FAD-4D1F-8D4B-8533-E60AE9CF71A8}"/>
                      </a:ext>
                    </a:extLst>
                  </p14:cNvPr>
                  <p14:cNvContentPartPr/>
                  <p14:nvPr/>
                </p14:nvContentPartPr>
                <p14:xfrm>
                  <a:off x="9928592" y="3562255"/>
                  <a:ext cx="180360" cy="18360"/>
                </p14:xfrm>
              </p:contentPart>
            </mc:Choice>
            <mc:Fallback>
              <p:pic>
                <p:nvPicPr>
                  <p:cNvPr id="374" name="Ink 373">
                    <a:extLst>
                      <a:ext uri="{FF2B5EF4-FFF2-40B4-BE49-F238E27FC236}">
                        <a16:creationId xmlns:a16="http://schemas.microsoft.com/office/drawing/2014/main" id="{37F08FAD-4D1F-8D4B-8533-E60AE9CF71A8}"/>
                      </a:ext>
                    </a:extLst>
                  </p:cNvPr>
                  <p:cNvPicPr/>
                  <p:nvPr/>
                </p:nvPicPr>
                <p:blipFill>
                  <a:blip r:embed="rId454"/>
                  <a:stretch>
                    <a:fillRect/>
                  </a:stretch>
                </p:blipFill>
                <p:spPr>
                  <a:xfrm>
                    <a:off x="9921032" y="3555055"/>
                    <a:ext cx="195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375" name="Ink 374">
                    <a:extLst>
                      <a:ext uri="{FF2B5EF4-FFF2-40B4-BE49-F238E27FC236}">
                        <a16:creationId xmlns:a16="http://schemas.microsoft.com/office/drawing/2014/main" id="{7647E7D5-7535-944C-A33C-97A9F349866A}"/>
                      </a:ext>
                    </a:extLst>
                  </p14:cNvPr>
                  <p14:cNvContentPartPr/>
                  <p14:nvPr/>
                </p14:nvContentPartPr>
                <p14:xfrm>
                  <a:off x="10185992" y="3386575"/>
                  <a:ext cx="83160" cy="255600"/>
                </p14:xfrm>
              </p:contentPart>
            </mc:Choice>
            <mc:Fallback>
              <p:pic>
                <p:nvPicPr>
                  <p:cNvPr id="375" name="Ink 374">
                    <a:extLst>
                      <a:ext uri="{FF2B5EF4-FFF2-40B4-BE49-F238E27FC236}">
                        <a16:creationId xmlns:a16="http://schemas.microsoft.com/office/drawing/2014/main" id="{7647E7D5-7535-944C-A33C-97A9F349866A}"/>
                      </a:ext>
                    </a:extLst>
                  </p:cNvPr>
                  <p:cNvPicPr/>
                  <p:nvPr/>
                </p:nvPicPr>
                <p:blipFill>
                  <a:blip r:embed="rId456"/>
                  <a:stretch>
                    <a:fillRect/>
                  </a:stretch>
                </p:blipFill>
                <p:spPr>
                  <a:xfrm>
                    <a:off x="10178432" y="3379015"/>
                    <a:ext cx="982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376" name="Ink 375">
                    <a:extLst>
                      <a:ext uri="{FF2B5EF4-FFF2-40B4-BE49-F238E27FC236}">
                        <a16:creationId xmlns:a16="http://schemas.microsoft.com/office/drawing/2014/main" id="{661F84EC-AC72-E548-8705-FD05B06CD137}"/>
                      </a:ext>
                    </a:extLst>
                  </p14:cNvPr>
                  <p14:cNvContentPartPr/>
                  <p14:nvPr/>
                </p14:nvContentPartPr>
                <p14:xfrm>
                  <a:off x="10340072" y="3506455"/>
                  <a:ext cx="149040" cy="165240"/>
                </p14:xfrm>
              </p:contentPart>
            </mc:Choice>
            <mc:Fallback>
              <p:pic>
                <p:nvPicPr>
                  <p:cNvPr id="376" name="Ink 375">
                    <a:extLst>
                      <a:ext uri="{FF2B5EF4-FFF2-40B4-BE49-F238E27FC236}">
                        <a16:creationId xmlns:a16="http://schemas.microsoft.com/office/drawing/2014/main" id="{661F84EC-AC72-E548-8705-FD05B06CD137}"/>
                      </a:ext>
                    </a:extLst>
                  </p:cNvPr>
                  <p:cNvPicPr/>
                  <p:nvPr/>
                </p:nvPicPr>
                <p:blipFill>
                  <a:blip r:embed="rId458"/>
                  <a:stretch>
                    <a:fillRect/>
                  </a:stretch>
                </p:blipFill>
                <p:spPr>
                  <a:xfrm>
                    <a:off x="10332512" y="3498895"/>
                    <a:ext cx="1641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377" name="Ink 376">
                    <a:extLst>
                      <a:ext uri="{FF2B5EF4-FFF2-40B4-BE49-F238E27FC236}">
                        <a16:creationId xmlns:a16="http://schemas.microsoft.com/office/drawing/2014/main" id="{94CE818B-7D01-764E-AF56-533D5A4D55E2}"/>
                      </a:ext>
                    </a:extLst>
                  </p14:cNvPr>
                  <p14:cNvContentPartPr/>
                  <p14:nvPr/>
                </p14:nvContentPartPr>
                <p14:xfrm>
                  <a:off x="10485512" y="3396295"/>
                  <a:ext cx="79920" cy="197640"/>
                </p14:xfrm>
              </p:contentPart>
            </mc:Choice>
            <mc:Fallback>
              <p:pic>
                <p:nvPicPr>
                  <p:cNvPr id="377" name="Ink 376">
                    <a:extLst>
                      <a:ext uri="{FF2B5EF4-FFF2-40B4-BE49-F238E27FC236}">
                        <a16:creationId xmlns:a16="http://schemas.microsoft.com/office/drawing/2014/main" id="{94CE818B-7D01-764E-AF56-533D5A4D55E2}"/>
                      </a:ext>
                    </a:extLst>
                  </p:cNvPr>
                  <p:cNvPicPr/>
                  <p:nvPr/>
                </p:nvPicPr>
                <p:blipFill>
                  <a:blip r:embed="rId460"/>
                  <a:stretch>
                    <a:fillRect/>
                  </a:stretch>
                </p:blipFill>
                <p:spPr>
                  <a:xfrm>
                    <a:off x="10477952" y="3388735"/>
                    <a:ext cx="950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379" name="Ink 378">
                    <a:extLst>
                      <a:ext uri="{FF2B5EF4-FFF2-40B4-BE49-F238E27FC236}">
                        <a16:creationId xmlns:a16="http://schemas.microsoft.com/office/drawing/2014/main" id="{5EEAE82A-710F-164B-A3DE-E6A1CBDAF078}"/>
                      </a:ext>
                    </a:extLst>
                  </p14:cNvPr>
                  <p14:cNvContentPartPr/>
                  <p14:nvPr/>
                </p14:nvContentPartPr>
                <p14:xfrm>
                  <a:off x="10628072" y="3447415"/>
                  <a:ext cx="43560" cy="36000"/>
                </p14:xfrm>
              </p:contentPart>
            </mc:Choice>
            <mc:Fallback>
              <p:pic>
                <p:nvPicPr>
                  <p:cNvPr id="379" name="Ink 378">
                    <a:extLst>
                      <a:ext uri="{FF2B5EF4-FFF2-40B4-BE49-F238E27FC236}">
                        <a16:creationId xmlns:a16="http://schemas.microsoft.com/office/drawing/2014/main" id="{5EEAE82A-710F-164B-A3DE-E6A1CBDAF078}"/>
                      </a:ext>
                    </a:extLst>
                  </p:cNvPr>
                  <p:cNvPicPr/>
                  <p:nvPr/>
                </p:nvPicPr>
                <p:blipFill>
                  <a:blip r:embed="rId462"/>
                  <a:stretch>
                    <a:fillRect/>
                  </a:stretch>
                </p:blipFill>
                <p:spPr>
                  <a:xfrm>
                    <a:off x="10620512" y="3439855"/>
                    <a:ext cx="586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380" name="Ink 379">
                    <a:extLst>
                      <a:ext uri="{FF2B5EF4-FFF2-40B4-BE49-F238E27FC236}">
                        <a16:creationId xmlns:a16="http://schemas.microsoft.com/office/drawing/2014/main" id="{F96F07E2-A352-8E42-9F49-8213D190C3A3}"/>
                      </a:ext>
                    </a:extLst>
                  </p14:cNvPr>
                  <p14:cNvContentPartPr/>
                  <p14:nvPr/>
                </p14:nvContentPartPr>
                <p14:xfrm>
                  <a:off x="10632392" y="3443815"/>
                  <a:ext cx="28080" cy="49680"/>
                </p14:xfrm>
              </p:contentPart>
            </mc:Choice>
            <mc:Fallback>
              <p:pic>
                <p:nvPicPr>
                  <p:cNvPr id="380" name="Ink 379">
                    <a:extLst>
                      <a:ext uri="{FF2B5EF4-FFF2-40B4-BE49-F238E27FC236}">
                        <a16:creationId xmlns:a16="http://schemas.microsoft.com/office/drawing/2014/main" id="{F96F07E2-A352-8E42-9F49-8213D190C3A3}"/>
                      </a:ext>
                    </a:extLst>
                  </p:cNvPr>
                  <p:cNvPicPr/>
                  <p:nvPr/>
                </p:nvPicPr>
                <p:blipFill>
                  <a:blip r:embed="rId464"/>
                  <a:stretch>
                    <a:fillRect/>
                  </a:stretch>
                </p:blipFill>
                <p:spPr>
                  <a:xfrm>
                    <a:off x="10624832" y="3436255"/>
                    <a:ext cx="432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381" name="Ink 380">
                    <a:extLst>
                      <a:ext uri="{FF2B5EF4-FFF2-40B4-BE49-F238E27FC236}">
                        <a16:creationId xmlns:a16="http://schemas.microsoft.com/office/drawing/2014/main" id="{F3B17DCE-DDBC-ED4F-8879-D05F91C4D889}"/>
                      </a:ext>
                    </a:extLst>
                  </p14:cNvPr>
                  <p14:cNvContentPartPr/>
                  <p14:nvPr/>
                </p14:nvContentPartPr>
                <p14:xfrm>
                  <a:off x="10630232" y="3613015"/>
                  <a:ext cx="46440" cy="31320"/>
                </p14:xfrm>
              </p:contentPart>
            </mc:Choice>
            <mc:Fallback>
              <p:pic>
                <p:nvPicPr>
                  <p:cNvPr id="381" name="Ink 380">
                    <a:extLst>
                      <a:ext uri="{FF2B5EF4-FFF2-40B4-BE49-F238E27FC236}">
                        <a16:creationId xmlns:a16="http://schemas.microsoft.com/office/drawing/2014/main" id="{F3B17DCE-DDBC-ED4F-8879-D05F91C4D889}"/>
                      </a:ext>
                    </a:extLst>
                  </p:cNvPr>
                  <p:cNvPicPr/>
                  <p:nvPr/>
                </p:nvPicPr>
                <p:blipFill>
                  <a:blip r:embed="rId466"/>
                  <a:stretch>
                    <a:fillRect/>
                  </a:stretch>
                </p:blipFill>
                <p:spPr>
                  <a:xfrm>
                    <a:off x="10622672" y="3605455"/>
                    <a:ext cx="61560" cy="46080"/>
                  </a:xfrm>
                  <a:prstGeom prst="rect">
                    <a:avLst/>
                  </a:prstGeom>
                </p:spPr>
              </p:pic>
            </mc:Fallback>
          </mc:AlternateContent>
        </p:grpSp>
        <p:grpSp>
          <p:nvGrpSpPr>
            <p:cNvPr id="419" name="Group 418">
              <a:extLst>
                <a:ext uri="{FF2B5EF4-FFF2-40B4-BE49-F238E27FC236}">
                  <a16:creationId xmlns:a16="http://schemas.microsoft.com/office/drawing/2014/main" id="{D3CBCCA4-1434-E74D-AD8D-0FE7FC4A173B}"/>
                </a:ext>
              </a:extLst>
            </p:cNvPr>
            <p:cNvGrpSpPr/>
            <p:nvPr/>
          </p:nvGrpSpPr>
          <p:grpSpPr>
            <a:xfrm>
              <a:off x="6403832" y="3768535"/>
              <a:ext cx="2582280" cy="477360"/>
              <a:chOff x="6403832" y="3768535"/>
              <a:chExt cx="2582280" cy="477360"/>
            </a:xfrm>
          </p:grpSpPr>
          <mc:AlternateContent xmlns:mc="http://schemas.openxmlformats.org/markup-compatibility/2006">
            <mc:Choice xmlns:p14="http://schemas.microsoft.com/office/powerpoint/2010/main" Requires="p14">
              <p:contentPart p14:bwMode="auto" r:id="rId467">
                <p14:nvContentPartPr>
                  <p14:cNvPr id="383" name="Ink 382">
                    <a:extLst>
                      <a:ext uri="{FF2B5EF4-FFF2-40B4-BE49-F238E27FC236}">
                        <a16:creationId xmlns:a16="http://schemas.microsoft.com/office/drawing/2014/main" id="{48DF38B3-996C-F145-8EED-9AC127AB2A78}"/>
                      </a:ext>
                    </a:extLst>
                  </p14:cNvPr>
                  <p14:cNvContentPartPr/>
                  <p14:nvPr/>
                </p14:nvContentPartPr>
                <p14:xfrm>
                  <a:off x="6403832" y="3987415"/>
                  <a:ext cx="159840" cy="102600"/>
                </p14:xfrm>
              </p:contentPart>
            </mc:Choice>
            <mc:Fallback>
              <p:pic>
                <p:nvPicPr>
                  <p:cNvPr id="383" name="Ink 382">
                    <a:extLst>
                      <a:ext uri="{FF2B5EF4-FFF2-40B4-BE49-F238E27FC236}">
                        <a16:creationId xmlns:a16="http://schemas.microsoft.com/office/drawing/2014/main" id="{48DF38B3-996C-F145-8EED-9AC127AB2A78}"/>
                      </a:ext>
                    </a:extLst>
                  </p:cNvPr>
                  <p:cNvPicPr/>
                  <p:nvPr/>
                </p:nvPicPr>
                <p:blipFill>
                  <a:blip r:embed="rId468"/>
                  <a:stretch>
                    <a:fillRect/>
                  </a:stretch>
                </p:blipFill>
                <p:spPr>
                  <a:xfrm>
                    <a:off x="6396272" y="3979855"/>
                    <a:ext cx="1749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384" name="Ink 383">
                    <a:extLst>
                      <a:ext uri="{FF2B5EF4-FFF2-40B4-BE49-F238E27FC236}">
                        <a16:creationId xmlns:a16="http://schemas.microsoft.com/office/drawing/2014/main" id="{FECF5DC8-0AC9-6743-A0D0-9604499369FA}"/>
                      </a:ext>
                    </a:extLst>
                  </p14:cNvPr>
                  <p14:cNvContentPartPr/>
                  <p14:nvPr/>
                </p14:nvContentPartPr>
                <p14:xfrm>
                  <a:off x="6599312" y="4054735"/>
                  <a:ext cx="29880" cy="41400"/>
                </p14:xfrm>
              </p:contentPart>
            </mc:Choice>
            <mc:Fallback>
              <p:pic>
                <p:nvPicPr>
                  <p:cNvPr id="384" name="Ink 383">
                    <a:extLst>
                      <a:ext uri="{FF2B5EF4-FFF2-40B4-BE49-F238E27FC236}">
                        <a16:creationId xmlns:a16="http://schemas.microsoft.com/office/drawing/2014/main" id="{FECF5DC8-0AC9-6743-A0D0-9604499369FA}"/>
                      </a:ext>
                    </a:extLst>
                  </p:cNvPr>
                  <p:cNvPicPr/>
                  <p:nvPr/>
                </p:nvPicPr>
                <p:blipFill>
                  <a:blip r:embed="rId470"/>
                  <a:stretch>
                    <a:fillRect/>
                  </a:stretch>
                </p:blipFill>
                <p:spPr>
                  <a:xfrm>
                    <a:off x="6591752" y="4047175"/>
                    <a:ext cx="450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385" name="Ink 384">
                    <a:extLst>
                      <a:ext uri="{FF2B5EF4-FFF2-40B4-BE49-F238E27FC236}">
                        <a16:creationId xmlns:a16="http://schemas.microsoft.com/office/drawing/2014/main" id="{E9BEBE02-E461-8641-8929-FEE8FF8B6772}"/>
                      </a:ext>
                    </a:extLst>
                  </p14:cNvPr>
                  <p14:cNvContentPartPr/>
                  <p14:nvPr/>
                </p14:nvContentPartPr>
                <p14:xfrm>
                  <a:off x="6607232" y="3978415"/>
                  <a:ext cx="12600" cy="7920"/>
                </p14:xfrm>
              </p:contentPart>
            </mc:Choice>
            <mc:Fallback>
              <p:pic>
                <p:nvPicPr>
                  <p:cNvPr id="385" name="Ink 384">
                    <a:extLst>
                      <a:ext uri="{FF2B5EF4-FFF2-40B4-BE49-F238E27FC236}">
                        <a16:creationId xmlns:a16="http://schemas.microsoft.com/office/drawing/2014/main" id="{E9BEBE02-E461-8641-8929-FEE8FF8B6772}"/>
                      </a:ext>
                    </a:extLst>
                  </p:cNvPr>
                  <p:cNvPicPr/>
                  <p:nvPr/>
                </p:nvPicPr>
                <p:blipFill>
                  <a:blip r:embed="rId71"/>
                  <a:stretch>
                    <a:fillRect/>
                  </a:stretch>
                </p:blipFill>
                <p:spPr>
                  <a:xfrm>
                    <a:off x="6599672" y="3970855"/>
                    <a:ext cx="27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87" name="Ink 386">
                    <a:extLst>
                      <a:ext uri="{FF2B5EF4-FFF2-40B4-BE49-F238E27FC236}">
                        <a16:creationId xmlns:a16="http://schemas.microsoft.com/office/drawing/2014/main" id="{AB90286A-5E4C-9D4C-B20D-9551F4ED4DAD}"/>
                      </a:ext>
                    </a:extLst>
                  </p14:cNvPr>
                  <p14:cNvContentPartPr/>
                  <p14:nvPr/>
                </p14:nvContentPartPr>
                <p14:xfrm>
                  <a:off x="6685352" y="3888415"/>
                  <a:ext cx="59040" cy="171000"/>
                </p14:xfrm>
              </p:contentPart>
            </mc:Choice>
            <mc:Fallback>
              <p:pic>
                <p:nvPicPr>
                  <p:cNvPr id="387" name="Ink 386">
                    <a:extLst>
                      <a:ext uri="{FF2B5EF4-FFF2-40B4-BE49-F238E27FC236}">
                        <a16:creationId xmlns:a16="http://schemas.microsoft.com/office/drawing/2014/main" id="{AB90286A-5E4C-9D4C-B20D-9551F4ED4DAD}"/>
                      </a:ext>
                    </a:extLst>
                  </p:cNvPr>
                  <p:cNvPicPr/>
                  <p:nvPr/>
                </p:nvPicPr>
                <p:blipFill>
                  <a:blip r:embed="rId473"/>
                  <a:stretch>
                    <a:fillRect/>
                  </a:stretch>
                </p:blipFill>
                <p:spPr>
                  <a:xfrm>
                    <a:off x="6677792" y="3880855"/>
                    <a:ext cx="741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88" name="Ink 387">
                    <a:extLst>
                      <a:ext uri="{FF2B5EF4-FFF2-40B4-BE49-F238E27FC236}">
                        <a16:creationId xmlns:a16="http://schemas.microsoft.com/office/drawing/2014/main" id="{292424CB-6B65-414C-83D0-C4688ED74E57}"/>
                      </a:ext>
                    </a:extLst>
                  </p14:cNvPr>
                  <p14:cNvContentPartPr/>
                  <p14:nvPr/>
                </p14:nvContentPartPr>
                <p14:xfrm>
                  <a:off x="6768512" y="3960055"/>
                  <a:ext cx="153000" cy="99720"/>
                </p14:xfrm>
              </p:contentPart>
            </mc:Choice>
            <mc:Fallback>
              <p:pic>
                <p:nvPicPr>
                  <p:cNvPr id="388" name="Ink 387">
                    <a:extLst>
                      <a:ext uri="{FF2B5EF4-FFF2-40B4-BE49-F238E27FC236}">
                        <a16:creationId xmlns:a16="http://schemas.microsoft.com/office/drawing/2014/main" id="{292424CB-6B65-414C-83D0-C4688ED74E57}"/>
                      </a:ext>
                    </a:extLst>
                  </p:cNvPr>
                  <p:cNvPicPr/>
                  <p:nvPr/>
                </p:nvPicPr>
                <p:blipFill>
                  <a:blip r:embed="rId475"/>
                  <a:stretch>
                    <a:fillRect/>
                  </a:stretch>
                </p:blipFill>
                <p:spPr>
                  <a:xfrm>
                    <a:off x="6760952" y="3952495"/>
                    <a:ext cx="1681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89" name="Ink 388">
                    <a:extLst>
                      <a:ext uri="{FF2B5EF4-FFF2-40B4-BE49-F238E27FC236}">
                        <a16:creationId xmlns:a16="http://schemas.microsoft.com/office/drawing/2014/main" id="{4B6BD637-545B-B24C-9FB5-55DD7F22FBB1}"/>
                      </a:ext>
                    </a:extLst>
                  </p14:cNvPr>
                  <p14:cNvContentPartPr/>
                  <p14:nvPr/>
                </p14:nvContentPartPr>
                <p14:xfrm>
                  <a:off x="6790472" y="3895255"/>
                  <a:ext cx="90000" cy="32400"/>
                </p14:xfrm>
              </p:contentPart>
            </mc:Choice>
            <mc:Fallback>
              <p:pic>
                <p:nvPicPr>
                  <p:cNvPr id="389" name="Ink 388">
                    <a:extLst>
                      <a:ext uri="{FF2B5EF4-FFF2-40B4-BE49-F238E27FC236}">
                        <a16:creationId xmlns:a16="http://schemas.microsoft.com/office/drawing/2014/main" id="{4B6BD637-545B-B24C-9FB5-55DD7F22FBB1}"/>
                      </a:ext>
                    </a:extLst>
                  </p:cNvPr>
                  <p:cNvPicPr/>
                  <p:nvPr/>
                </p:nvPicPr>
                <p:blipFill>
                  <a:blip r:embed="rId477"/>
                  <a:stretch>
                    <a:fillRect/>
                  </a:stretch>
                </p:blipFill>
                <p:spPr>
                  <a:xfrm>
                    <a:off x="6783272" y="3887695"/>
                    <a:ext cx="1051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90" name="Ink 389">
                    <a:extLst>
                      <a:ext uri="{FF2B5EF4-FFF2-40B4-BE49-F238E27FC236}">
                        <a16:creationId xmlns:a16="http://schemas.microsoft.com/office/drawing/2014/main" id="{EED4C3C3-A711-1F4C-92D7-1BF1B4BBD3B3}"/>
                      </a:ext>
                    </a:extLst>
                  </p14:cNvPr>
                  <p14:cNvContentPartPr/>
                  <p14:nvPr/>
                </p14:nvContentPartPr>
                <p14:xfrm>
                  <a:off x="6962552" y="3865735"/>
                  <a:ext cx="55440" cy="191160"/>
                </p14:xfrm>
              </p:contentPart>
            </mc:Choice>
            <mc:Fallback>
              <p:pic>
                <p:nvPicPr>
                  <p:cNvPr id="390" name="Ink 389">
                    <a:extLst>
                      <a:ext uri="{FF2B5EF4-FFF2-40B4-BE49-F238E27FC236}">
                        <a16:creationId xmlns:a16="http://schemas.microsoft.com/office/drawing/2014/main" id="{EED4C3C3-A711-1F4C-92D7-1BF1B4BBD3B3}"/>
                      </a:ext>
                    </a:extLst>
                  </p:cNvPr>
                  <p:cNvPicPr/>
                  <p:nvPr/>
                </p:nvPicPr>
                <p:blipFill>
                  <a:blip r:embed="rId479"/>
                  <a:stretch>
                    <a:fillRect/>
                  </a:stretch>
                </p:blipFill>
                <p:spPr>
                  <a:xfrm>
                    <a:off x="6954992" y="3858535"/>
                    <a:ext cx="705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91" name="Ink 390">
                    <a:extLst>
                      <a:ext uri="{FF2B5EF4-FFF2-40B4-BE49-F238E27FC236}">
                        <a16:creationId xmlns:a16="http://schemas.microsoft.com/office/drawing/2014/main" id="{38997770-7D4A-AD4C-890C-1E713F9BBC1C}"/>
                      </a:ext>
                    </a:extLst>
                  </p14:cNvPr>
                  <p14:cNvContentPartPr/>
                  <p14:nvPr/>
                </p14:nvContentPartPr>
                <p14:xfrm>
                  <a:off x="7125992" y="3973375"/>
                  <a:ext cx="83880" cy="18360"/>
                </p14:xfrm>
              </p:contentPart>
            </mc:Choice>
            <mc:Fallback>
              <p:pic>
                <p:nvPicPr>
                  <p:cNvPr id="391" name="Ink 390">
                    <a:extLst>
                      <a:ext uri="{FF2B5EF4-FFF2-40B4-BE49-F238E27FC236}">
                        <a16:creationId xmlns:a16="http://schemas.microsoft.com/office/drawing/2014/main" id="{38997770-7D4A-AD4C-890C-1E713F9BBC1C}"/>
                      </a:ext>
                    </a:extLst>
                  </p:cNvPr>
                  <p:cNvPicPr/>
                  <p:nvPr/>
                </p:nvPicPr>
                <p:blipFill>
                  <a:blip r:embed="rId481"/>
                  <a:stretch>
                    <a:fillRect/>
                  </a:stretch>
                </p:blipFill>
                <p:spPr>
                  <a:xfrm>
                    <a:off x="7118432" y="3965815"/>
                    <a:ext cx="990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92" name="Ink 391">
                    <a:extLst>
                      <a:ext uri="{FF2B5EF4-FFF2-40B4-BE49-F238E27FC236}">
                        <a16:creationId xmlns:a16="http://schemas.microsoft.com/office/drawing/2014/main" id="{2054EF97-C01D-0A4D-B771-15B038D1776E}"/>
                      </a:ext>
                    </a:extLst>
                  </p14:cNvPr>
                  <p14:cNvContentPartPr/>
                  <p14:nvPr/>
                </p14:nvContentPartPr>
                <p14:xfrm>
                  <a:off x="7128872" y="4021255"/>
                  <a:ext cx="80640" cy="19080"/>
                </p14:xfrm>
              </p:contentPart>
            </mc:Choice>
            <mc:Fallback>
              <p:pic>
                <p:nvPicPr>
                  <p:cNvPr id="392" name="Ink 391">
                    <a:extLst>
                      <a:ext uri="{FF2B5EF4-FFF2-40B4-BE49-F238E27FC236}">
                        <a16:creationId xmlns:a16="http://schemas.microsoft.com/office/drawing/2014/main" id="{2054EF97-C01D-0A4D-B771-15B038D1776E}"/>
                      </a:ext>
                    </a:extLst>
                  </p:cNvPr>
                  <p:cNvPicPr/>
                  <p:nvPr/>
                </p:nvPicPr>
                <p:blipFill>
                  <a:blip r:embed="rId483"/>
                  <a:stretch>
                    <a:fillRect/>
                  </a:stretch>
                </p:blipFill>
                <p:spPr>
                  <a:xfrm>
                    <a:off x="7121312" y="4013695"/>
                    <a:ext cx="957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96" name="Ink 395">
                    <a:extLst>
                      <a:ext uri="{FF2B5EF4-FFF2-40B4-BE49-F238E27FC236}">
                        <a16:creationId xmlns:a16="http://schemas.microsoft.com/office/drawing/2014/main" id="{A6E529AA-754D-A441-B521-A8E35D929EF6}"/>
                      </a:ext>
                    </a:extLst>
                  </p14:cNvPr>
                  <p14:cNvContentPartPr/>
                  <p14:nvPr/>
                </p14:nvContentPartPr>
                <p14:xfrm>
                  <a:off x="7353872" y="3956455"/>
                  <a:ext cx="117720" cy="126000"/>
                </p14:xfrm>
              </p:contentPart>
            </mc:Choice>
            <mc:Fallback>
              <p:pic>
                <p:nvPicPr>
                  <p:cNvPr id="396" name="Ink 395">
                    <a:extLst>
                      <a:ext uri="{FF2B5EF4-FFF2-40B4-BE49-F238E27FC236}">
                        <a16:creationId xmlns:a16="http://schemas.microsoft.com/office/drawing/2014/main" id="{A6E529AA-754D-A441-B521-A8E35D929EF6}"/>
                      </a:ext>
                    </a:extLst>
                  </p:cNvPr>
                  <p:cNvPicPr/>
                  <p:nvPr/>
                </p:nvPicPr>
                <p:blipFill>
                  <a:blip r:embed="rId485"/>
                  <a:stretch>
                    <a:fillRect/>
                  </a:stretch>
                </p:blipFill>
                <p:spPr>
                  <a:xfrm>
                    <a:off x="7346312" y="3948895"/>
                    <a:ext cx="1328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97" name="Ink 396">
                    <a:extLst>
                      <a:ext uri="{FF2B5EF4-FFF2-40B4-BE49-F238E27FC236}">
                        <a16:creationId xmlns:a16="http://schemas.microsoft.com/office/drawing/2014/main" id="{06BF0477-34DA-C647-A3DA-78B8B84FCB1F}"/>
                      </a:ext>
                    </a:extLst>
                  </p14:cNvPr>
                  <p14:cNvContentPartPr/>
                  <p14:nvPr/>
                </p14:nvContentPartPr>
                <p14:xfrm>
                  <a:off x="7490312" y="3980575"/>
                  <a:ext cx="85320" cy="64440"/>
                </p14:xfrm>
              </p:contentPart>
            </mc:Choice>
            <mc:Fallback>
              <p:pic>
                <p:nvPicPr>
                  <p:cNvPr id="397" name="Ink 396">
                    <a:extLst>
                      <a:ext uri="{FF2B5EF4-FFF2-40B4-BE49-F238E27FC236}">
                        <a16:creationId xmlns:a16="http://schemas.microsoft.com/office/drawing/2014/main" id="{06BF0477-34DA-C647-A3DA-78B8B84FCB1F}"/>
                      </a:ext>
                    </a:extLst>
                  </p:cNvPr>
                  <p:cNvPicPr/>
                  <p:nvPr/>
                </p:nvPicPr>
                <p:blipFill>
                  <a:blip r:embed="rId487"/>
                  <a:stretch>
                    <a:fillRect/>
                  </a:stretch>
                </p:blipFill>
                <p:spPr>
                  <a:xfrm>
                    <a:off x="7482752" y="3973015"/>
                    <a:ext cx="1004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98" name="Ink 397">
                    <a:extLst>
                      <a:ext uri="{FF2B5EF4-FFF2-40B4-BE49-F238E27FC236}">
                        <a16:creationId xmlns:a16="http://schemas.microsoft.com/office/drawing/2014/main" id="{1822962A-46A3-CE45-88E8-AF9D27AF0AC0}"/>
                      </a:ext>
                    </a:extLst>
                  </p14:cNvPr>
                  <p14:cNvContentPartPr/>
                  <p14:nvPr/>
                </p14:nvContentPartPr>
                <p14:xfrm>
                  <a:off x="7477352" y="3984895"/>
                  <a:ext cx="71640" cy="88920"/>
                </p14:xfrm>
              </p:contentPart>
            </mc:Choice>
            <mc:Fallback>
              <p:pic>
                <p:nvPicPr>
                  <p:cNvPr id="398" name="Ink 397">
                    <a:extLst>
                      <a:ext uri="{FF2B5EF4-FFF2-40B4-BE49-F238E27FC236}">
                        <a16:creationId xmlns:a16="http://schemas.microsoft.com/office/drawing/2014/main" id="{1822962A-46A3-CE45-88E8-AF9D27AF0AC0}"/>
                      </a:ext>
                    </a:extLst>
                  </p:cNvPr>
                  <p:cNvPicPr/>
                  <p:nvPr/>
                </p:nvPicPr>
                <p:blipFill>
                  <a:blip r:embed="rId489"/>
                  <a:stretch>
                    <a:fillRect/>
                  </a:stretch>
                </p:blipFill>
                <p:spPr>
                  <a:xfrm>
                    <a:off x="7469792" y="3977695"/>
                    <a:ext cx="867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99" name="Ink 398">
                    <a:extLst>
                      <a:ext uri="{FF2B5EF4-FFF2-40B4-BE49-F238E27FC236}">
                        <a16:creationId xmlns:a16="http://schemas.microsoft.com/office/drawing/2014/main" id="{6DF9080C-6EA9-0C4C-AFD9-C54962F0AD6B}"/>
                      </a:ext>
                    </a:extLst>
                  </p14:cNvPr>
                  <p14:cNvContentPartPr/>
                  <p14:nvPr/>
                </p14:nvContentPartPr>
                <p14:xfrm>
                  <a:off x="7581032" y="3986695"/>
                  <a:ext cx="75240" cy="165600"/>
                </p14:xfrm>
              </p:contentPart>
            </mc:Choice>
            <mc:Fallback>
              <p:pic>
                <p:nvPicPr>
                  <p:cNvPr id="399" name="Ink 398">
                    <a:extLst>
                      <a:ext uri="{FF2B5EF4-FFF2-40B4-BE49-F238E27FC236}">
                        <a16:creationId xmlns:a16="http://schemas.microsoft.com/office/drawing/2014/main" id="{6DF9080C-6EA9-0C4C-AFD9-C54962F0AD6B}"/>
                      </a:ext>
                    </a:extLst>
                  </p:cNvPr>
                  <p:cNvPicPr/>
                  <p:nvPr/>
                </p:nvPicPr>
                <p:blipFill>
                  <a:blip r:embed="rId491"/>
                  <a:stretch>
                    <a:fillRect/>
                  </a:stretch>
                </p:blipFill>
                <p:spPr>
                  <a:xfrm>
                    <a:off x="7573472" y="3979495"/>
                    <a:ext cx="900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400" name="Ink 399">
                    <a:extLst>
                      <a:ext uri="{FF2B5EF4-FFF2-40B4-BE49-F238E27FC236}">
                        <a16:creationId xmlns:a16="http://schemas.microsoft.com/office/drawing/2014/main" id="{C02623A9-6A12-BF4A-ACA6-DD33B39448A5}"/>
                      </a:ext>
                    </a:extLst>
                  </p14:cNvPr>
                  <p14:cNvContentPartPr/>
                  <p14:nvPr/>
                </p14:nvContentPartPr>
                <p14:xfrm>
                  <a:off x="7739792" y="3768535"/>
                  <a:ext cx="86040" cy="477360"/>
                </p14:xfrm>
              </p:contentPart>
            </mc:Choice>
            <mc:Fallback>
              <p:pic>
                <p:nvPicPr>
                  <p:cNvPr id="400" name="Ink 399">
                    <a:extLst>
                      <a:ext uri="{FF2B5EF4-FFF2-40B4-BE49-F238E27FC236}">
                        <a16:creationId xmlns:a16="http://schemas.microsoft.com/office/drawing/2014/main" id="{C02623A9-6A12-BF4A-ACA6-DD33B39448A5}"/>
                      </a:ext>
                    </a:extLst>
                  </p:cNvPr>
                  <p:cNvPicPr/>
                  <p:nvPr/>
                </p:nvPicPr>
                <p:blipFill>
                  <a:blip r:embed="rId493"/>
                  <a:stretch>
                    <a:fillRect/>
                  </a:stretch>
                </p:blipFill>
                <p:spPr>
                  <a:xfrm>
                    <a:off x="7732232" y="3760975"/>
                    <a:ext cx="10116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402" name="Ink 401">
                    <a:extLst>
                      <a:ext uri="{FF2B5EF4-FFF2-40B4-BE49-F238E27FC236}">
                        <a16:creationId xmlns:a16="http://schemas.microsoft.com/office/drawing/2014/main" id="{6B014462-2F12-1140-9908-754DE5BC4F09}"/>
                      </a:ext>
                    </a:extLst>
                  </p14:cNvPr>
                  <p14:cNvContentPartPr/>
                  <p14:nvPr/>
                </p14:nvContentPartPr>
                <p14:xfrm>
                  <a:off x="7806752" y="3998575"/>
                  <a:ext cx="88560" cy="11880"/>
                </p14:xfrm>
              </p:contentPart>
            </mc:Choice>
            <mc:Fallback>
              <p:pic>
                <p:nvPicPr>
                  <p:cNvPr id="402" name="Ink 401">
                    <a:extLst>
                      <a:ext uri="{FF2B5EF4-FFF2-40B4-BE49-F238E27FC236}">
                        <a16:creationId xmlns:a16="http://schemas.microsoft.com/office/drawing/2014/main" id="{6B014462-2F12-1140-9908-754DE5BC4F09}"/>
                      </a:ext>
                    </a:extLst>
                  </p:cNvPr>
                  <p:cNvPicPr/>
                  <p:nvPr/>
                </p:nvPicPr>
                <p:blipFill>
                  <a:blip r:embed="rId495"/>
                  <a:stretch>
                    <a:fillRect/>
                  </a:stretch>
                </p:blipFill>
                <p:spPr>
                  <a:xfrm>
                    <a:off x="7799192" y="3991015"/>
                    <a:ext cx="103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403" name="Ink 402">
                    <a:extLst>
                      <a:ext uri="{FF2B5EF4-FFF2-40B4-BE49-F238E27FC236}">
                        <a16:creationId xmlns:a16="http://schemas.microsoft.com/office/drawing/2014/main" id="{02A8F4B1-C9ED-3E44-BA13-EEBC6C350CBB}"/>
                      </a:ext>
                    </a:extLst>
                  </p14:cNvPr>
                  <p14:cNvContentPartPr/>
                  <p14:nvPr/>
                </p14:nvContentPartPr>
                <p14:xfrm>
                  <a:off x="7980272" y="3841615"/>
                  <a:ext cx="15840" cy="105120"/>
                </p14:xfrm>
              </p:contentPart>
            </mc:Choice>
            <mc:Fallback>
              <p:pic>
                <p:nvPicPr>
                  <p:cNvPr id="403" name="Ink 402">
                    <a:extLst>
                      <a:ext uri="{FF2B5EF4-FFF2-40B4-BE49-F238E27FC236}">
                        <a16:creationId xmlns:a16="http://schemas.microsoft.com/office/drawing/2014/main" id="{02A8F4B1-C9ED-3E44-BA13-EEBC6C350CBB}"/>
                      </a:ext>
                    </a:extLst>
                  </p:cNvPr>
                  <p:cNvPicPr/>
                  <p:nvPr/>
                </p:nvPicPr>
                <p:blipFill>
                  <a:blip r:embed="rId497"/>
                  <a:stretch>
                    <a:fillRect/>
                  </a:stretch>
                </p:blipFill>
                <p:spPr>
                  <a:xfrm>
                    <a:off x="7972712" y="3834055"/>
                    <a:ext cx="309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404" name="Ink 403">
                    <a:extLst>
                      <a:ext uri="{FF2B5EF4-FFF2-40B4-BE49-F238E27FC236}">
                        <a16:creationId xmlns:a16="http://schemas.microsoft.com/office/drawing/2014/main" id="{11FBA9C4-A5AF-924E-8F83-C2CBCC14D18F}"/>
                      </a:ext>
                    </a:extLst>
                  </p14:cNvPr>
                  <p14:cNvContentPartPr/>
                  <p14:nvPr/>
                </p14:nvContentPartPr>
                <p14:xfrm>
                  <a:off x="8019152" y="3859975"/>
                  <a:ext cx="96480" cy="218880"/>
                </p14:xfrm>
              </p:contentPart>
            </mc:Choice>
            <mc:Fallback>
              <p:pic>
                <p:nvPicPr>
                  <p:cNvPr id="404" name="Ink 403">
                    <a:extLst>
                      <a:ext uri="{FF2B5EF4-FFF2-40B4-BE49-F238E27FC236}">
                        <a16:creationId xmlns:a16="http://schemas.microsoft.com/office/drawing/2014/main" id="{11FBA9C4-A5AF-924E-8F83-C2CBCC14D18F}"/>
                      </a:ext>
                    </a:extLst>
                  </p:cNvPr>
                  <p:cNvPicPr/>
                  <p:nvPr/>
                </p:nvPicPr>
                <p:blipFill>
                  <a:blip r:embed="rId499"/>
                  <a:stretch>
                    <a:fillRect/>
                  </a:stretch>
                </p:blipFill>
                <p:spPr>
                  <a:xfrm>
                    <a:off x="8011592" y="3852415"/>
                    <a:ext cx="1116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405" name="Ink 404">
                    <a:extLst>
                      <a:ext uri="{FF2B5EF4-FFF2-40B4-BE49-F238E27FC236}">
                        <a16:creationId xmlns:a16="http://schemas.microsoft.com/office/drawing/2014/main" id="{AC67AD96-F4C0-C341-BD1C-10A4EB703CA6}"/>
                      </a:ext>
                    </a:extLst>
                  </p14:cNvPr>
                  <p14:cNvContentPartPr/>
                  <p14:nvPr/>
                </p14:nvContentPartPr>
                <p14:xfrm>
                  <a:off x="8080352" y="4003615"/>
                  <a:ext cx="86760" cy="99720"/>
                </p14:xfrm>
              </p:contentPart>
            </mc:Choice>
            <mc:Fallback>
              <p:pic>
                <p:nvPicPr>
                  <p:cNvPr id="405" name="Ink 404">
                    <a:extLst>
                      <a:ext uri="{FF2B5EF4-FFF2-40B4-BE49-F238E27FC236}">
                        <a16:creationId xmlns:a16="http://schemas.microsoft.com/office/drawing/2014/main" id="{AC67AD96-F4C0-C341-BD1C-10A4EB703CA6}"/>
                      </a:ext>
                    </a:extLst>
                  </p:cNvPr>
                  <p:cNvPicPr/>
                  <p:nvPr/>
                </p:nvPicPr>
                <p:blipFill>
                  <a:blip r:embed="rId501"/>
                  <a:stretch>
                    <a:fillRect/>
                  </a:stretch>
                </p:blipFill>
                <p:spPr>
                  <a:xfrm>
                    <a:off x="8072792" y="3996055"/>
                    <a:ext cx="1018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407" name="Ink 406">
                    <a:extLst>
                      <a:ext uri="{FF2B5EF4-FFF2-40B4-BE49-F238E27FC236}">
                        <a16:creationId xmlns:a16="http://schemas.microsoft.com/office/drawing/2014/main" id="{65A2A988-2067-4D4A-AD0D-778B0ABA35FF}"/>
                      </a:ext>
                    </a:extLst>
                  </p14:cNvPr>
                  <p14:cNvContentPartPr/>
                  <p14:nvPr/>
                </p14:nvContentPartPr>
                <p14:xfrm>
                  <a:off x="8192672" y="3876175"/>
                  <a:ext cx="47880" cy="163800"/>
                </p14:xfrm>
              </p:contentPart>
            </mc:Choice>
            <mc:Fallback>
              <p:pic>
                <p:nvPicPr>
                  <p:cNvPr id="407" name="Ink 406">
                    <a:extLst>
                      <a:ext uri="{FF2B5EF4-FFF2-40B4-BE49-F238E27FC236}">
                        <a16:creationId xmlns:a16="http://schemas.microsoft.com/office/drawing/2014/main" id="{65A2A988-2067-4D4A-AD0D-778B0ABA35FF}"/>
                      </a:ext>
                    </a:extLst>
                  </p:cNvPr>
                  <p:cNvPicPr/>
                  <p:nvPr/>
                </p:nvPicPr>
                <p:blipFill>
                  <a:blip r:embed="rId503"/>
                  <a:stretch>
                    <a:fillRect/>
                  </a:stretch>
                </p:blipFill>
                <p:spPr>
                  <a:xfrm>
                    <a:off x="8185112" y="3868615"/>
                    <a:ext cx="630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408" name="Ink 407">
                    <a:extLst>
                      <a:ext uri="{FF2B5EF4-FFF2-40B4-BE49-F238E27FC236}">
                        <a16:creationId xmlns:a16="http://schemas.microsoft.com/office/drawing/2014/main" id="{6C2F6A81-7FE2-F84B-AC60-A3B255F34F04}"/>
                      </a:ext>
                    </a:extLst>
                  </p14:cNvPr>
                  <p14:cNvContentPartPr/>
                  <p14:nvPr/>
                </p14:nvContentPartPr>
                <p14:xfrm>
                  <a:off x="8269352" y="3945295"/>
                  <a:ext cx="129960" cy="100800"/>
                </p14:xfrm>
              </p:contentPart>
            </mc:Choice>
            <mc:Fallback>
              <p:pic>
                <p:nvPicPr>
                  <p:cNvPr id="408" name="Ink 407">
                    <a:extLst>
                      <a:ext uri="{FF2B5EF4-FFF2-40B4-BE49-F238E27FC236}">
                        <a16:creationId xmlns:a16="http://schemas.microsoft.com/office/drawing/2014/main" id="{6C2F6A81-7FE2-F84B-AC60-A3B255F34F04}"/>
                      </a:ext>
                    </a:extLst>
                  </p:cNvPr>
                  <p:cNvPicPr/>
                  <p:nvPr/>
                </p:nvPicPr>
                <p:blipFill>
                  <a:blip r:embed="rId505"/>
                  <a:stretch>
                    <a:fillRect/>
                  </a:stretch>
                </p:blipFill>
                <p:spPr>
                  <a:xfrm>
                    <a:off x="8261792" y="3937735"/>
                    <a:ext cx="1450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409" name="Ink 408">
                    <a:extLst>
                      <a:ext uri="{FF2B5EF4-FFF2-40B4-BE49-F238E27FC236}">
                        <a16:creationId xmlns:a16="http://schemas.microsoft.com/office/drawing/2014/main" id="{5AACA29A-1C69-3342-9F4B-AEFB6DD26C3B}"/>
                      </a:ext>
                    </a:extLst>
                  </p14:cNvPr>
                  <p14:cNvContentPartPr/>
                  <p14:nvPr/>
                </p14:nvContentPartPr>
                <p14:xfrm>
                  <a:off x="8284112" y="3889495"/>
                  <a:ext cx="105120" cy="43560"/>
                </p14:xfrm>
              </p:contentPart>
            </mc:Choice>
            <mc:Fallback>
              <p:pic>
                <p:nvPicPr>
                  <p:cNvPr id="409" name="Ink 408">
                    <a:extLst>
                      <a:ext uri="{FF2B5EF4-FFF2-40B4-BE49-F238E27FC236}">
                        <a16:creationId xmlns:a16="http://schemas.microsoft.com/office/drawing/2014/main" id="{5AACA29A-1C69-3342-9F4B-AEFB6DD26C3B}"/>
                      </a:ext>
                    </a:extLst>
                  </p:cNvPr>
                  <p:cNvPicPr/>
                  <p:nvPr/>
                </p:nvPicPr>
                <p:blipFill>
                  <a:blip r:embed="rId507"/>
                  <a:stretch>
                    <a:fillRect/>
                  </a:stretch>
                </p:blipFill>
                <p:spPr>
                  <a:xfrm>
                    <a:off x="8276552" y="3881935"/>
                    <a:ext cx="1202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411" name="Ink 410">
                    <a:extLst>
                      <a:ext uri="{FF2B5EF4-FFF2-40B4-BE49-F238E27FC236}">
                        <a16:creationId xmlns:a16="http://schemas.microsoft.com/office/drawing/2014/main" id="{446EB546-4048-6E44-BE16-183B8C96AD35}"/>
                      </a:ext>
                    </a:extLst>
                  </p14:cNvPr>
                  <p14:cNvContentPartPr/>
                  <p14:nvPr/>
                </p14:nvContentPartPr>
                <p14:xfrm>
                  <a:off x="8468792" y="3981295"/>
                  <a:ext cx="103680" cy="10440"/>
                </p14:xfrm>
              </p:contentPart>
            </mc:Choice>
            <mc:Fallback>
              <p:pic>
                <p:nvPicPr>
                  <p:cNvPr id="411" name="Ink 410">
                    <a:extLst>
                      <a:ext uri="{FF2B5EF4-FFF2-40B4-BE49-F238E27FC236}">
                        <a16:creationId xmlns:a16="http://schemas.microsoft.com/office/drawing/2014/main" id="{446EB546-4048-6E44-BE16-183B8C96AD35}"/>
                      </a:ext>
                    </a:extLst>
                  </p:cNvPr>
                  <p:cNvPicPr/>
                  <p:nvPr/>
                </p:nvPicPr>
                <p:blipFill>
                  <a:blip r:embed="rId509"/>
                  <a:stretch>
                    <a:fillRect/>
                  </a:stretch>
                </p:blipFill>
                <p:spPr>
                  <a:xfrm>
                    <a:off x="8461232" y="3973735"/>
                    <a:ext cx="1188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413" name="Ink 412">
                    <a:extLst>
                      <a:ext uri="{FF2B5EF4-FFF2-40B4-BE49-F238E27FC236}">
                        <a16:creationId xmlns:a16="http://schemas.microsoft.com/office/drawing/2014/main" id="{7221C490-6FDF-914D-B851-000D89F906C9}"/>
                      </a:ext>
                    </a:extLst>
                  </p14:cNvPr>
                  <p14:cNvContentPartPr/>
                  <p14:nvPr/>
                </p14:nvContentPartPr>
                <p14:xfrm>
                  <a:off x="8655992" y="3955015"/>
                  <a:ext cx="163440" cy="144000"/>
                </p14:xfrm>
              </p:contentPart>
            </mc:Choice>
            <mc:Fallback>
              <p:pic>
                <p:nvPicPr>
                  <p:cNvPr id="413" name="Ink 412">
                    <a:extLst>
                      <a:ext uri="{FF2B5EF4-FFF2-40B4-BE49-F238E27FC236}">
                        <a16:creationId xmlns:a16="http://schemas.microsoft.com/office/drawing/2014/main" id="{7221C490-6FDF-914D-B851-000D89F906C9}"/>
                      </a:ext>
                    </a:extLst>
                  </p:cNvPr>
                  <p:cNvPicPr/>
                  <p:nvPr/>
                </p:nvPicPr>
                <p:blipFill>
                  <a:blip r:embed="rId511"/>
                  <a:stretch>
                    <a:fillRect/>
                  </a:stretch>
                </p:blipFill>
                <p:spPr>
                  <a:xfrm>
                    <a:off x="8648432" y="3947455"/>
                    <a:ext cx="178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414" name="Ink 413">
                    <a:extLst>
                      <a:ext uri="{FF2B5EF4-FFF2-40B4-BE49-F238E27FC236}">
                        <a16:creationId xmlns:a16="http://schemas.microsoft.com/office/drawing/2014/main" id="{8F9038B2-F0E9-A14F-B93C-43ADD04538F4}"/>
                      </a:ext>
                    </a:extLst>
                  </p14:cNvPr>
                  <p14:cNvContentPartPr/>
                  <p14:nvPr/>
                </p14:nvContentPartPr>
                <p14:xfrm>
                  <a:off x="8827352" y="4011895"/>
                  <a:ext cx="43200" cy="60120"/>
                </p14:xfrm>
              </p:contentPart>
            </mc:Choice>
            <mc:Fallback>
              <p:pic>
                <p:nvPicPr>
                  <p:cNvPr id="414" name="Ink 413">
                    <a:extLst>
                      <a:ext uri="{FF2B5EF4-FFF2-40B4-BE49-F238E27FC236}">
                        <a16:creationId xmlns:a16="http://schemas.microsoft.com/office/drawing/2014/main" id="{8F9038B2-F0E9-A14F-B93C-43ADD04538F4}"/>
                      </a:ext>
                    </a:extLst>
                  </p:cNvPr>
                  <p:cNvPicPr/>
                  <p:nvPr/>
                </p:nvPicPr>
                <p:blipFill>
                  <a:blip r:embed="rId513"/>
                  <a:stretch>
                    <a:fillRect/>
                  </a:stretch>
                </p:blipFill>
                <p:spPr>
                  <a:xfrm>
                    <a:off x="8819792" y="4004695"/>
                    <a:ext cx="583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415" name="Ink 414">
                    <a:extLst>
                      <a:ext uri="{FF2B5EF4-FFF2-40B4-BE49-F238E27FC236}">
                        <a16:creationId xmlns:a16="http://schemas.microsoft.com/office/drawing/2014/main" id="{916A02BD-B041-3943-8483-5979534D82F3}"/>
                      </a:ext>
                    </a:extLst>
                  </p14:cNvPr>
                  <p14:cNvContentPartPr/>
                  <p14:nvPr/>
                </p14:nvContentPartPr>
                <p14:xfrm>
                  <a:off x="8834912" y="3967255"/>
                  <a:ext cx="4680" cy="7920"/>
                </p14:xfrm>
              </p:contentPart>
            </mc:Choice>
            <mc:Fallback>
              <p:pic>
                <p:nvPicPr>
                  <p:cNvPr id="415" name="Ink 414">
                    <a:extLst>
                      <a:ext uri="{FF2B5EF4-FFF2-40B4-BE49-F238E27FC236}">
                        <a16:creationId xmlns:a16="http://schemas.microsoft.com/office/drawing/2014/main" id="{916A02BD-B041-3943-8483-5979534D82F3}"/>
                      </a:ext>
                    </a:extLst>
                  </p:cNvPr>
                  <p:cNvPicPr/>
                  <p:nvPr/>
                </p:nvPicPr>
                <p:blipFill>
                  <a:blip r:embed="rId103"/>
                  <a:stretch>
                    <a:fillRect/>
                  </a:stretch>
                </p:blipFill>
                <p:spPr>
                  <a:xfrm>
                    <a:off x="8827352" y="3959695"/>
                    <a:ext cx="198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416" name="Ink 415">
                    <a:extLst>
                      <a:ext uri="{FF2B5EF4-FFF2-40B4-BE49-F238E27FC236}">
                        <a16:creationId xmlns:a16="http://schemas.microsoft.com/office/drawing/2014/main" id="{D89BE5A7-3BE8-CC46-AC18-F572F82B55F4}"/>
                      </a:ext>
                    </a:extLst>
                  </p14:cNvPr>
                  <p14:cNvContentPartPr/>
                  <p14:nvPr/>
                </p14:nvContentPartPr>
                <p14:xfrm>
                  <a:off x="8817272" y="3966535"/>
                  <a:ext cx="24480" cy="24120"/>
                </p14:xfrm>
              </p:contentPart>
            </mc:Choice>
            <mc:Fallback>
              <p:pic>
                <p:nvPicPr>
                  <p:cNvPr id="416" name="Ink 415">
                    <a:extLst>
                      <a:ext uri="{FF2B5EF4-FFF2-40B4-BE49-F238E27FC236}">
                        <a16:creationId xmlns:a16="http://schemas.microsoft.com/office/drawing/2014/main" id="{D89BE5A7-3BE8-CC46-AC18-F572F82B55F4}"/>
                      </a:ext>
                    </a:extLst>
                  </p:cNvPr>
                  <p:cNvPicPr/>
                  <p:nvPr/>
                </p:nvPicPr>
                <p:blipFill>
                  <a:blip r:embed="rId516"/>
                  <a:stretch>
                    <a:fillRect/>
                  </a:stretch>
                </p:blipFill>
                <p:spPr>
                  <a:xfrm>
                    <a:off x="8810072" y="3958975"/>
                    <a:ext cx="396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418" name="Ink 417">
                    <a:extLst>
                      <a:ext uri="{FF2B5EF4-FFF2-40B4-BE49-F238E27FC236}">
                        <a16:creationId xmlns:a16="http://schemas.microsoft.com/office/drawing/2014/main" id="{B3517E14-FBE8-1E41-8CFF-A58F6CDCDC24}"/>
                      </a:ext>
                    </a:extLst>
                  </p14:cNvPr>
                  <p14:cNvContentPartPr/>
                  <p14:nvPr/>
                </p14:nvContentPartPr>
                <p14:xfrm>
                  <a:off x="8920592" y="3871855"/>
                  <a:ext cx="65520" cy="173160"/>
                </p14:xfrm>
              </p:contentPart>
            </mc:Choice>
            <mc:Fallback>
              <p:pic>
                <p:nvPicPr>
                  <p:cNvPr id="418" name="Ink 417">
                    <a:extLst>
                      <a:ext uri="{FF2B5EF4-FFF2-40B4-BE49-F238E27FC236}">
                        <a16:creationId xmlns:a16="http://schemas.microsoft.com/office/drawing/2014/main" id="{B3517E14-FBE8-1E41-8CFF-A58F6CDCDC24}"/>
                      </a:ext>
                    </a:extLst>
                  </p:cNvPr>
                  <p:cNvPicPr/>
                  <p:nvPr/>
                </p:nvPicPr>
                <p:blipFill>
                  <a:blip r:embed="rId518"/>
                  <a:stretch>
                    <a:fillRect/>
                  </a:stretch>
                </p:blipFill>
                <p:spPr>
                  <a:xfrm>
                    <a:off x="8913032" y="3864295"/>
                    <a:ext cx="80640" cy="188280"/>
                  </a:xfrm>
                  <a:prstGeom prst="rect">
                    <a:avLst/>
                  </a:prstGeom>
                </p:spPr>
              </p:pic>
            </mc:Fallback>
          </mc:AlternateContent>
        </p:grpSp>
        <p:grpSp>
          <p:nvGrpSpPr>
            <p:cNvPr id="428" name="Group 427">
              <a:extLst>
                <a:ext uri="{FF2B5EF4-FFF2-40B4-BE49-F238E27FC236}">
                  <a16:creationId xmlns:a16="http://schemas.microsoft.com/office/drawing/2014/main" id="{6BC16353-9481-274B-AA82-87A67FFFE39D}"/>
                </a:ext>
              </a:extLst>
            </p:cNvPr>
            <p:cNvGrpSpPr/>
            <p:nvPr/>
          </p:nvGrpSpPr>
          <p:grpSpPr>
            <a:xfrm>
              <a:off x="9122192" y="3793375"/>
              <a:ext cx="463320" cy="316440"/>
              <a:chOff x="9122192" y="3793375"/>
              <a:chExt cx="463320" cy="316440"/>
            </a:xfrm>
          </p:grpSpPr>
          <mc:AlternateContent xmlns:mc="http://schemas.openxmlformats.org/markup-compatibility/2006">
            <mc:Choice xmlns:p14="http://schemas.microsoft.com/office/powerpoint/2010/main" Requires="p14">
              <p:contentPart p14:bwMode="auto" r:id="rId519">
                <p14:nvContentPartPr>
                  <p14:cNvPr id="420" name="Ink 419">
                    <a:extLst>
                      <a:ext uri="{FF2B5EF4-FFF2-40B4-BE49-F238E27FC236}">
                        <a16:creationId xmlns:a16="http://schemas.microsoft.com/office/drawing/2014/main" id="{8A5C17AE-53E3-B148-8F85-4344A6A47DD5}"/>
                      </a:ext>
                    </a:extLst>
                  </p14:cNvPr>
                  <p14:cNvContentPartPr/>
                  <p14:nvPr/>
                </p14:nvContentPartPr>
                <p14:xfrm>
                  <a:off x="9122192" y="3875095"/>
                  <a:ext cx="149400" cy="162000"/>
                </p14:xfrm>
              </p:contentPart>
            </mc:Choice>
            <mc:Fallback>
              <p:pic>
                <p:nvPicPr>
                  <p:cNvPr id="420" name="Ink 419">
                    <a:extLst>
                      <a:ext uri="{FF2B5EF4-FFF2-40B4-BE49-F238E27FC236}">
                        <a16:creationId xmlns:a16="http://schemas.microsoft.com/office/drawing/2014/main" id="{8A5C17AE-53E3-B148-8F85-4344A6A47DD5}"/>
                      </a:ext>
                    </a:extLst>
                  </p:cNvPr>
                  <p:cNvPicPr/>
                  <p:nvPr/>
                </p:nvPicPr>
                <p:blipFill>
                  <a:blip r:embed="rId520"/>
                  <a:stretch>
                    <a:fillRect/>
                  </a:stretch>
                </p:blipFill>
                <p:spPr>
                  <a:xfrm>
                    <a:off x="9114632" y="3867535"/>
                    <a:ext cx="1645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421" name="Ink 420">
                    <a:extLst>
                      <a:ext uri="{FF2B5EF4-FFF2-40B4-BE49-F238E27FC236}">
                        <a16:creationId xmlns:a16="http://schemas.microsoft.com/office/drawing/2014/main" id="{C71A47B9-CF7A-4447-93BF-223A43040A65}"/>
                      </a:ext>
                    </a:extLst>
                  </p14:cNvPr>
                  <p14:cNvContentPartPr/>
                  <p14:nvPr/>
                </p14:nvContentPartPr>
                <p14:xfrm>
                  <a:off x="9263672" y="3834775"/>
                  <a:ext cx="64800" cy="4680"/>
                </p14:xfrm>
              </p:contentPart>
            </mc:Choice>
            <mc:Fallback>
              <p:pic>
                <p:nvPicPr>
                  <p:cNvPr id="421" name="Ink 420">
                    <a:extLst>
                      <a:ext uri="{FF2B5EF4-FFF2-40B4-BE49-F238E27FC236}">
                        <a16:creationId xmlns:a16="http://schemas.microsoft.com/office/drawing/2014/main" id="{C71A47B9-CF7A-4447-93BF-223A43040A65}"/>
                      </a:ext>
                    </a:extLst>
                  </p:cNvPr>
                  <p:cNvPicPr/>
                  <p:nvPr/>
                </p:nvPicPr>
                <p:blipFill>
                  <a:blip r:embed="rId522"/>
                  <a:stretch>
                    <a:fillRect/>
                  </a:stretch>
                </p:blipFill>
                <p:spPr>
                  <a:xfrm>
                    <a:off x="9256112" y="3827215"/>
                    <a:ext cx="79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422" name="Ink 421">
                    <a:extLst>
                      <a:ext uri="{FF2B5EF4-FFF2-40B4-BE49-F238E27FC236}">
                        <a16:creationId xmlns:a16="http://schemas.microsoft.com/office/drawing/2014/main" id="{AE3EB8FE-B159-B24C-8FA7-8D847D11EE9E}"/>
                      </a:ext>
                    </a:extLst>
                  </p14:cNvPr>
                  <p14:cNvContentPartPr/>
                  <p14:nvPr/>
                </p14:nvContentPartPr>
                <p14:xfrm>
                  <a:off x="9378872" y="3793375"/>
                  <a:ext cx="26280" cy="87840"/>
                </p14:xfrm>
              </p:contentPart>
            </mc:Choice>
            <mc:Fallback>
              <p:pic>
                <p:nvPicPr>
                  <p:cNvPr id="422" name="Ink 421">
                    <a:extLst>
                      <a:ext uri="{FF2B5EF4-FFF2-40B4-BE49-F238E27FC236}">
                        <a16:creationId xmlns:a16="http://schemas.microsoft.com/office/drawing/2014/main" id="{AE3EB8FE-B159-B24C-8FA7-8D847D11EE9E}"/>
                      </a:ext>
                    </a:extLst>
                  </p:cNvPr>
                  <p:cNvPicPr/>
                  <p:nvPr/>
                </p:nvPicPr>
                <p:blipFill>
                  <a:blip r:embed="rId524"/>
                  <a:stretch>
                    <a:fillRect/>
                  </a:stretch>
                </p:blipFill>
                <p:spPr>
                  <a:xfrm>
                    <a:off x="9371312" y="3785815"/>
                    <a:ext cx="414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424" name="Ink 423">
                    <a:extLst>
                      <a:ext uri="{FF2B5EF4-FFF2-40B4-BE49-F238E27FC236}">
                        <a16:creationId xmlns:a16="http://schemas.microsoft.com/office/drawing/2014/main" id="{10EE1E43-C22D-CD4A-B620-0F575417908A}"/>
                      </a:ext>
                    </a:extLst>
                  </p14:cNvPr>
                  <p14:cNvContentPartPr/>
                  <p14:nvPr/>
                </p14:nvContentPartPr>
                <p14:xfrm>
                  <a:off x="9321272" y="4033135"/>
                  <a:ext cx="24120" cy="47520"/>
                </p14:xfrm>
              </p:contentPart>
            </mc:Choice>
            <mc:Fallback>
              <p:pic>
                <p:nvPicPr>
                  <p:cNvPr id="424" name="Ink 423">
                    <a:extLst>
                      <a:ext uri="{FF2B5EF4-FFF2-40B4-BE49-F238E27FC236}">
                        <a16:creationId xmlns:a16="http://schemas.microsoft.com/office/drawing/2014/main" id="{10EE1E43-C22D-CD4A-B620-0F575417908A}"/>
                      </a:ext>
                    </a:extLst>
                  </p:cNvPr>
                  <p:cNvPicPr/>
                  <p:nvPr/>
                </p:nvPicPr>
                <p:blipFill>
                  <a:blip r:embed="rId526"/>
                  <a:stretch>
                    <a:fillRect/>
                  </a:stretch>
                </p:blipFill>
                <p:spPr>
                  <a:xfrm>
                    <a:off x="9313712" y="4025575"/>
                    <a:ext cx="392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425" name="Ink 424">
                    <a:extLst>
                      <a:ext uri="{FF2B5EF4-FFF2-40B4-BE49-F238E27FC236}">
                        <a16:creationId xmlns:a16="http://schemas.microsoft.com/office/drawing/2014/main" id="{F4F90B3B-722B-E442-971F-B504697EBEB6}"/>
                      </a:ext>
                    </a:extLst>
                  </p14:cNvPr>
                  <p14:cNvContentPartPr/>
                  <p14:nvPr/>
                </p14:nvContentPartPr>
                <p14:xfrm>
                  <a:off x="9325952" y="3965815"/>
                  <a:ext cx="15120" cy="5400"/>
                </p14:xfrm>
              </p:contentPart>
            </mc:Choice>
            <mc:Fallback>
              <p:pic>
                <p:nvPicPr>
                  <p:cNvPr id="425" name="Ink 424">
                    <a:extLst>
                      <a:ext uri="{FF2B5EF4-FFF2-40B4-BE49-F238E27FC236}">
                        <a16:creationId xmlns:a16="http://schemas.microsoft.com/office/drawing/2014/main" id="{F4F90B3B-722B-E442-971F-B504697EBEB6}"/>
                      </a:ext>
                    </a:extLst>
                  </p:cNvPr>
                  <p:cNvPicPr/>
                  <p:nvPr/>
                </p:nvPicPr>
                <p:blipFill>
                  <a:blip r:embed="rId71"/>
                  <a:stretch>
                    <a:fillRect/>
                  </a:stretch>
                </p:blipFill>
                <p:spPr>
                  <a:xfrm>
                    <a:off x="9318392" y="3958615"/>
                    <a:ext cx="30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427" name="Ink 426">
                    <a:extLst>
                      <a:ext uri="{FF2B5EF4-FFF2-40B4-BE49-F238E27FC236}">
                        <a16:creationId xmlns:a16="http://schemas.microsoft.com/office/drawing/2014/main" id="{99B5160D-6724-8642-BE4C-3F2F540B7728}"/>
                      </a:ext>
                    </a:extLst>
                  </p14:cNvPr>
                  <p14:cNvContentPartPr/>
                  <p14:nvPr/>
                </p14:nvContentPartPr>
                <p14:xfrm>
                  <a:off x="9487232" y="3834775"/>
                  <a:ext cx="98280" cy="275040"/>
                </p14:xfrm>
              </p:contentPart>
            </mc:Choice>
            <mc:Fallback>
              <p:pic>
                <p:nvPicPr>
                  <p:cNvPr id="427" name="Ink 426">
                    <a:extLst>
                      <a:ext uri="{FF2B5EF4-FFF2-40B4-BE49-F238E27FC236}">
                        <a16:creationId xmlns:a16="http://schemas.microsoft.com/office/drawing/2014/main" id="{99B5160D-6724-8642-BE4C-3F2F540B7728}"/>
                      </a:ext>
                    </a:extLst>
                  </p:cNvPr>
                  <p:cNvPicPr/>
                  <p:nvPr/>
                </p:nvPicPr>
                <p:blipFill>
                  <a:blip r:embed="rId529"/>
                  <a:stretch>
                    <a:fillRect/>
                  </a:stretch>
                </p:blipFill>
                <p:spPr>
                  <a:xfrm>
                    <a:off x="9479672" y="3827215"/>
                    <a:ext cx="113400" cy="290160"/>
                  </a:xfrm>
                  <a:prstGeom prst="rect">
                    <a:avLst/>
                  </a:prstGeom>
                </p:spPr>
              </p:pic>
            </mc:Fallback>
          </mc:AlternateContent>
        </p:grpSp>
        <p:grpSp>
          <p:nvGrpSpPr>
            <p:cNvPr id="444" name="Group 443">
              <a:extLst>
                <a:ext uri="{FF2B5EF4-FFF2-40B4-BE49-F238E27FC236}">
                  <a16:creationId xmlns:a16="http://schemas.microsoft.com/office/drawing/2014/main" id="{353C7B63-182D-134B-90FD-20B299C8B019}"/>
                </a:ext>
              </a:extLst>
            </p:cNvPr>
            <p:cNvGrpSpPr/>
            <p:nvPr/>
          </p:nvGrpSpPr>
          <p:grpSpPr>
            <a:xfrm>
              <a:off x="9604952" y="3769615"/>
              <a:ext cx="765000" cy="339840"/>
              <a:chOff x="9604952" y="3769615"/>
              <a:chExt cx="765000" cy="339840"/>
            </a:xfrm>
          </p:grpSpPr>
          <mc:AlternateContent xmlns:mc="http://schemas.openxmlformats.org/markup-compatibility/2006">
            <mc:Choice xmlns:p14="http://schemas.microsoft.com/office/powerpoint/2010/main" Requires="p14">
              <p:contentPart p14:bwMode="auto" r:id="rId530">
                <p14:nvContentPartPr>
                  <p14:cNvPr id="429" name="Ink 428">
                    <a:extLst>
                      <a:ext uri="{FF2B5EF4-FFF2-40B4-BE49-F238E27FC236}">
                        <a16:creationId xmlns:a16="http://schemas.microsoft.com/office/drawing/2014/main" id="{3E278FB1-9D23-F948-89D0-8AFED8E758F0}"/>
                      </a:ext>
                    </a:extLst>
                  </p14:cNvPr>
                  <p14:cNvContentPartPr/>
                  <p14:nvPr/>
                </p14:nvContentPartPr>
                <p14:xfrm>
                  <a:off x="9604952" y="3963655"/>
                  <a:ext cx="132480" cy="78840"/>
                </p14:xfrm>
              </p:contentPart>
            </mc:Choice>
            <mc:Fallback>
              <p:pic>
                <p:nvPicPr>
                  <p:cNvPr id="429" name="Ink 428">
                    <a:extLst>
                      <a:ext uri="{FF2B5EF4-FFF2-40B4-BE49-F238E27FC236}">
                        <a16:creationId xmlns:a16="http://schemas.microsoft.com/office/drawing/2014/main" id="{3E278FB1-9D23-F948-89D0-8AFED8E758F0}"/>
                      </a:ext>
                    </a:extLst>
                  </p:cNvPr>
                  <p:cNvPicPr/>
                  <p:nvPr/>
                </p:nvPicPr>
                <p:blipFill>
                  <a:blip r:embed="rId531"/>
                  <a:stretch>
                    <a:fillRect/>
                  </a:stretch>
                </p:blipFill>
                <p:spPr>
                  <a:xfrm>
                    <a:off x="9597392" y="3956095"/>
                    <a:ext cx="147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430" name="Ink 429">
                    <a:extLst>
                      <a:ext uri="{FF2B5EF4-FFF2-40B4-BE49-F238E27FC236}">
                        <a16:creationId xmlns:a16="http://schemas.microsoft.com/office/drawing/2014/main" id="{AC39BB21-0C03-294E-AE67-59C60A1A789D}"/>
                      </a:ext>
                    </a:extLst>
                  </p14:cNvPr>
                  <p14:cNvContentPartPr/>
                  <p14:nvPr/>
                </p14:nvContentPartPr>
                <p14:xfrm>
                  <a:off x="9618272" y="3909295"/>
                  <a:ext cx="93600" cy="28080"/>
                </p14:xfrm>
              </p:contentPart>
            </mc:Choice>
            <mc:Fallback>
              <p:pic>
                <p:nvPicPr>
                  <p:cNvPr id="430" name="Ink 429">
                    <a:extLst>
                      <a:ext uri="{FF2B5EF4-FFF2-40B4-BE49-F238E27FC236}">
                        <a16:creationId xmlns:a16="http://schemas.microsoft.com/office/drawing/2014/main" id="{AC39BB21-0C03-294E-AE67-59C60A1A789D}"/>
                      </a:ext>
                    </a:extLst>
                  </p:cNvPr>
                  <p:cNvPicPr/>
                  <p:nvPr/>
                </p:nvPicPr>
                <p:blipFill>
                  <a:blip r:embed="rId533"/>
                  <a:stretch>
                    <a:fillRect/>
                  </a:stretch>
                </p:blipFill>
                <p:spPr>
                  <a:xfrm>
                    <a:off x="9610712" y="3901735"/>
                    <a:ext cx="1087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432" name="Ink 431">
                    <a:extLst>
                      <a:ext uri="{FF2B5EF4-FFF2-40B4-BE49-F238E27FC236}">
                        <a16:creationId xmlns:a16="http://schemas.microsoft.com/office/drawing/2014/main" id="{2AF63CAD-CFB0-B64D-9AB0-0F4896558ADA}"/>
                      </a:ext>
                    </a:extLst>
                  </p14:cNvPr>
                  <p14:cNvContentPartPr/>
                  <p14:nvPr/>
                </p14:nvContentPartPr>
                <p14:xfrm>
                  <a:off x="9796472" y="3961855"/>
                  <a:ext cx="94320" cy="11520"/>
                </p14:xfrm>
              </p:contentPart>
            </mc:Choice>
            <mc:Fallback>
              <p:pic>
                <p:nvPicPr>
                  <p:cNvPr id="432" name="Ink 431">
                    <a:extLst>
                      <a:ext uri="{FF2B5EF4-FFF2-40B4-BE49-F238E27FC236}">
                        <a16:creationId xmlns:a16="http://schemas.microsoft.com/office/drawing/2014/main" id="{2AF63CAD-CFB0-B64D-9AB0-0F4896558ADA}"/>
                      </a:ext>
                    </a:extLst>
                  </p:cNvPr>
                  <p:cNvPicPr/>
                  <p:nvPr/>
                </p:nvPicPr>
                <p:blipFill>
                  <a:blip r:embed="rId535"/>
                  <a:stretch>
                    <a:fillRect/>
                  </a:stretch>
                </p:blipFill>
                <p:spPr>
                  <a:xfrm>
                    <a:off x="9788912" y="3954295"/>
                    <a:ext cx="1094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433" name="Ink 432">
                    <a:extLst>
                      <a:ext uri="{FF2B5EF4-FFF2-40B4-BE49-F238E27FC236}">
                        <a16:creationId xmlns:a16="http://schemas.microsoft.com/office/drawing/2014/main" id="{9EB3B2C4-C1FE-C443-80F9-87B7B8FEB251}"/>
                      </a:ext>
                    </a:extLst>
                  </p14:cNvPr>
                  <p14:cNvContentPartPr/>
                  <p14:nvPr/>
                </p14:nvContentPartPr>
                <p14:xfrm>
                  <a:off x="9945512" y="3943495"/>
                  <a:ext cx="125640" cy="164880"/>
                </p14:xfrm>
              </p:contentPart>
            </mc:Choice>
            <mc:Fallback>
              <p:pic>
                <p:nvPicPr>
                  <p:cNvPr id="433" name="Ink 432">
                    <a:extLst>
                      <a:ext uri="{FF2B5EF4-FFF2-40B4-BE49-F238E27FC236}">
                        <a16:creationId xmlns:a16="http://schemas.microsoft.com/office/drawing/2014/main" id="{9EB3B2C4-C1FE-C443-80F9-87B7B8FEB251}"/>
                      </a:ext>
                    </a:extLst>
                  </p:cNvPr>
                  <p:cNvPicPr/>
                  <p:nvPr/>
                </p:nvPicPr>
                <p:blipFill>
                  <a:blip r:embed="rId537"/>
                  <a:stretch>
                    <a:fillRect/>
                  </a:stretch>
                </p:blipFill>
                <p:spPr>
                  <a:xfrm>
                    <a:off x="9937952" y="3935935"/>
                    <a:ext cx="1407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434" name="Ink 433">
                    <a:extLst>
                      <a:ext uri="{FF2B5EF4-FFF2-40B4-BE49-F238E27FC236}">
                        <a16:creationId xmlns:a16="http://schemas.microsoft.com/office/drawing/2014/main" id="{A15AA5DE-DFAD-854F-A8D1-AA2D148AEF60}"/>
                      </a:ext>
                    </a:extLst>
                  </p14:cNvPr>
                  <p14:cNvContentPartPr/>
                  <p14:nvPr/>
                </p14:nvContentPartPr>
                <p14:xfrm>
                  <a:off x="10094192" y="3987775"/>
                  <a:ext cx="40320" cy="46080"/>
                </p14:xfrm>
              </p:contentPart>
            </mc:Choice>
            <mc:Fallback>
              <p:pic>
                <p:nvPicPr>
                  <p:cNvPr id="434" name="Ink 433">
                    <a:extLst>
                      <a:ext uri="{FF2B5EF4-FFF2-40B4-BE49-F238E27FC236}">
                        <a16:creationId xmlns:a16="http://schemas.microsoft.com/office/drawing/2014/main" id="{A15AA5DE-DFAD-854F-A8D1-AA2D148AEF60}"/>
                      </a:ext>
                    </a:extLst>
                  </p:cNvPr>
                  <p:cNvPicPr/>
                  <p:nvPr/>
                </p:nvPicPr>
                <p:blipFill>
                  <a:blip r:embed="rId539"/>
                  <a:stretch>
                    <a:fillRect/>
                  </a:stretch>
                </p:blipFill>
                <p:spPr>
                  <a:xfrm>
                    <a:off x="10086632" y="3980215"/>
                    <a:ext cx="554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435" name="Ink 434">
                    <a:extLst>
                      <a:ext uri="{FF2B5EF4-FFF2-40B4-BE49-F238E27FC236}">
                        <a16:creationId xmlns:a16="http://schemas.microsoft.com/office/drawing/2014/main" id="{40DA898A-6C1E-A149-A7E6-0AD18B2DE77A}"/>
                      </a:ext>
                    </a:extLst>
                  </p14:cNvPr>
                  <p14:cNvContentPartPr/>
                  <p14:nvPr/>
                </p14:nvContentPartPr>
                <p14:xfrm>
                  <a:off x="10085192" y="3925135"/>
                  <a:ext cx="6840" cy="14760"/>
                </p14:xfrm>
              </p:contentPart>
            </mc:Choice>
            <mc:Fallback>
              <p:pic>
                <p:nvPicPr>
                  <p:cNvPr id="435" name="Ink 434">
                    <a:extLst>
                      <a:ext uri="{FF2B5EF4-FFF2-40B4-BE49-F238E27FC236}">
                        <a16:creationId xmlns:a16="http://schemas.microsoft.com/office/drawing/2014/main" id="{40DA898A-6C1E-A149-A7E6-0AD18B2DE77A}"/>
                      </a:ext>
                    </a:extLst>
                  </p:cNvPr>
                  <p:cNvPicPr/>
                  <p:nvPr/>
                </p:nvPicPr>
                <p:blipFill>
                  <a:blip r:embed="rId541"/>
                  <a:stretch>
                    <a:fillRect/>
                  </a:stretch>
                </p:blipFill>
                <p:spPr>
                  <a:xfrm>
                    <a:off x="10077632" y="3917575"/>
                    <a:ext cx="21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437" name="Ink 436">
                    <a:extLst>
                      <a:ext uri="{FF2B5EF4-FFF2-40B4-BE49-F238E27FC236}">
                        <a16:creationId xmlns:a16="http://schemas.microsoft.com/office/drawing/2014/main" id="{8A7FA8AB-763F-684A-A8A4-15F3845CA048}"/>
                      </a:ext>
                    </a:extLst>
                  </p14:cNvPr>
                  <p14:cNvContentPartPr/>
                  <p14:nvPr/>
                </p14:nvContentPartPr>
                <p14:xfrm>
                  <a:off x="10175912" y="3855655"/>
                  <a:ext cx="86040" cy="253800"/>
                </p14:xfrm>
              </p:contentPart>
            </mc:Choice>
            <mc:Fallback>
              <p:pic>
                <p:nvPicPr>
                  <p:cNvPr id="437" name="Ink 436">
                    <a:extLst>
                      <a:ext uri="{FF2B5EF4-FFF2-40B4-BE49-F238E27FC236}">
                        <a16:creationId xmlns:a16="http://schemas.microsoft.com/office/drawing/2014/main" id="{8A7FA8AB-763F-684A-A8A4-15F3845CA048}"/>
                      </a:ext>
                    </a:extLst>
                  </p:cNvPr>
                  <p:cNvPicPr/>
                  <p:nvPr/>
                </p:nvPicPr>
                <p:blipFill>
                  <a:blip r:embed="rId543"/>
                  <a:stretch>
                    <a:fillRect/>
                  </a:stretch>
                </p:blipFill>
                <p:spPr>
                  <a:xfrm>
                    <a:off x="10168352" y="3848095"/>
                    <a:ext cx="100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443" name="Ink 442">
                    <a:extLst>
                      <a:ext uri="{FF2B5EF4-FFF2-40B4-BE49-F238E27FC236}">
                        <a16:creationId xmlns:a16="http://schemas.microsoft.com/office/drawing/2014/main" id="{9F32B0E4-D7C1-5448-ADF3-A8BCD152D444}"/>
                      </a:ext>
                    </a:extLst>
                  </p14:cNvPr>
                  <p14:cNvContentPartPr/>
                  <p14:nvPr/>
                </p14:nvContentPartPr>
                <p14:xfrm>
                  <a:off x="10300832" y="3769615"/>
                  <a:ext cx="69120" cy="331920"/>
                </p14:xfrm>
              </p:contentPart>
            </mc:Choice>
            <mc:Fallback>
              <p:pic>
                <p:nvPicPr>
                  <p:cNvPr id="443" name="Ink 442">
                    <a:extLst>
                      <a:ext uri="{FF2B5EF4-FFF2-40B4-BE49-F238E27FC236}">
                        <a16:creationId xmlns:a16="http://schemas.microsoft.com/office/drawing/2014/main" id="{9F32B0E4-D7C1-5448-ADF3-A8BCD152D444}"/>
                      </a:ext>
                    </a:extLst>
                  </p:cNvPr>
                  <p:cNvPicPr/>
                  <p:nvPr/>
                </p:nvPicPr>
                <p:blipFill>
                  <a:blip r:embed="rId545"/>
                  <a:stretch>
                    <a:fillRect/>
                  </a:stretch>
                </p:blipFill>
                <p:spPr>
                  <a:xfrm>
                    <a:off x="10293272" y="3762055"/>
                    <a:ext cx="84240" cy="34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6">
              <p14:nvContentPartPr>
                <p14:cNvPr id="450" name="Ink 449">
                  <a:extLst>
                    <a:ext uri="{FF2B5EF4-FFF2-40B4-BE49-F238E27FC236}">
                      <a16:creationId xmlns:a16="http://schemas.microsoft.com/office/drawing/2014/main" id="{5FB0CE69-8DE0-E348-8AF1-B719E0F802B5}"/>
                    </a:ext>
                  </a:extLst>
                </p14:cNvPr>
                <p14:cNvContentPartPr/>
                <p14:nvPr/>
              </p14:nvContentPartPr>
              <p14:xfrm>
                <a:off x="10435832" y="3999655"/>
                <a:ext cx="32760" cy="20880"/>
              </p14:xfrm>
            </p:contentPart>
          </mc:Choice>
          <mc:Fallback>
            <p:pic>
              <p:nvPicPr>
                <p:cNvPr id="450" name="Ink 449">
                  <a:extLst>
                    <a:ext uri="{FF2B5EF4-FFF2-40B4-BE49-F238E27FC236}">
                      <a16:creationId xmlns:a16="http://schemas.microsoft.com/office/drawing/2014/main" id="{5FB0CE69-8DE0-E348-8AF1-B719E0F802B5}"/>
                    </a:ext>
                  </a:extLst>
                </p:cNvPr>
                <p:cNvPicPr/>
                <p:nvPr/>
              </p:nvPicPr>
              <p:blipFill>
                <a:blip r:embed="rId547"/>
                <a:stretch>
                  <a:fillRect/>
                </a:stretch>
              </p:blipFill>
              <p:spPr>
                <a:xfrm>
                  <a:off x="10428272" y="3992095"/>
                  <a:ext cx="47520" cy="36000"/>
                </a:xfrm>
                <a:prstGeom prst="rect">
                  <a:avLst/>
                </a:prstGeom>
              </p:spPr>
            </p:pic>
          </mc:Fallback>
        </mc:AlternateContent>
      </p:grpSp>
      <p:grpSp>
        <p:nvGrpSpPr>
          <p:cNvPr id="745" name="Group 744">
            <a:extLst>
              <a:ext uri="{FF2B5EF4-FFF2-40B4-BE49-F238E27FC236}">
                <a16:creationId xmlns:a16="http://schemas.microsoft.com/office/drawing/2014/main" id="{CCE162C9-4141-2846-9F6A-12DC9B744427}"/>
              </a:ext>
            </a:extLst>
          </p:cNvPr>
          <p:cNvGrpSpPr/>
          <p:nvPr/>
        </p:nvGrpSpPr>
        <p:grpSpPr>
          <a:xfrm>
            <a:off x="6391952" y="4265335"/>
            <a:ext cx="5552280" cy="2356560"/>
            <a:chOff x="6391952" y="4265335"/>
            <a:chExt cx="5552280" cy="2356560"/>
          </a:xfrm>
        </p:grpSpPr>
        <mc:AlternateContent xmlns:mc="http://schemas.openxmlformats.org/markup-compatibility/2006">
          <mc:Choice xmlns:p14="http://schemas.microsoft.com/office/powerpoint/2010/main" Requires="p14">
            <p:contentPart p14:bwMode="auto" r:id="rId548">
              <p14:nvContentPartPr>
                <p14:cNvPr id="464" name="Ink 463">
                  <a:extLst>
                    <a:ext uri="{FF2B5EF4-FFF2-40B4-BE49-F238E27FC236}">
                      <a16:creationId xmlns:a16="http://schemas.microsoft.com/office/drawing/2014/main" id="{420A6364-CB6A-7B42-8846-BEF368194156}"/>
                    </a:ext>
                  </a:extLst>
                </p14:cNvPr>
                <p14:cNvContentPartPr/>
                <p14:nvPr/>
              </p14:nvContentPartPr>
              <p14:xfrm>
                <a:off x="6543872" y="4526335"/>
                <a:ext cx="42120" cy="165240"/>
              </p14:xfrm>
            </p:contentPart>
          </mc:Choice>
          <mc:Fallback>
            <p:pic>
              <p:nvPicPr>
                <p:cNvPr id="464" name="Ink 463">
                  <a:extLst>
                    <a:ext uri="{FF2B5EF4-FFF2-40B4-BE49-F238E27FC236}">
                      <a16:creationId xmlns:a16="http://schemas.microsoft.com/office/drawing/2014/main" id="{420A6364-CB6A-7B42-8846-BEF368194156}"/>
                    </a:ext>
                  </a:extLst>
                </p:cNvPr>
                <p:cNvPicPr/>
                <p:nvPr/>
              </p:nvPicPr>
              <p:blipFill>
                <a:blip r:embed="rId549"/>
                <a:stretch>
                  <a:fillRect/>
                </a:stretch>
              </p:blipFill>
              <p:spPr>
                <a:xfrm>
                  <a:off x="6536312" y="4518775"/>
                  <a:ext cx="572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465" name="Ink 464">
                  <a:extLst>
                    <a:ext uri="{FF2B5EF4-FFF2-40B4-BE49-F238E27FC236}">
                      <a16:creationId xmlns:a16="http://schemas.microsoft.com/office/drawing/2014/main" id="{3AD5A8BF-13A9-8246-963E-22AC2B6A23B2}"/>
                    </a:ext>
                  </a:extLst>
                </p14:cNvPr>
                <p14:cNvContentPartPr/>
                <p14:nvPr/>
              </p14:nvContentPartPr>
              <p14:xfrm>
                <a:off x="6481952" y="4479895"/>
                <a:ext cx="336960" cy="201600"/>
              </p14:xfrm>
            </p:contentPart>
          </mc:Choice>
          <mc:Fallback>
            <p:pic>
              <p:nvPicPr>
                <p:cNvPr id="465" name="Ink 464">
                  <a:extLst>
                    <a:ext uri="{FF2B5EF4-FFF2-40B4-BE49-F238E27FC236}">
                      <a16:creationId xmlns:a16="http://schemas.microsoft.com/office/drawing/2014/main" id="{3AD5A8BF-13A9-8246-963E-22AC2B6A23B2}"/>
                    </a:ext>
                  </a:extLst>
                </p:cNvPr>
                <p:cNvPicPr/>
                <p:nvPr/>
              </p:nvPicPr>
              <p:blipFill>
                <a:blip r:embed="rId551"/>
                <a:stretch>
                  <a:fillRect/>
                </a:stretch>
              </p:blipFill>
              <p:spPr>
                <a:xfrm>
                  <a:off x="6474392" y="4472335"/>
                  <a:ext cx="3520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466" name="Ink 465">
                  <a:extLst>
                    <a:ext uri="{FF2B5EF4-FFF2-40B4-BE49-F238E27FC236}">
                      <a16:creationId xmlns:a16="http://schemas.microsoft.com/office/drawing/2014/main" id="{0EB48E31-D2F8-9746-AD98-CC39A5351296}"/>
                    </a:ext>
                  </a:extLst>
                </p14:cNvPr>
                <p14:cNvContentPartPr/>
                <p14:nvPr/>
              </p14:nvContentPartPr>
              <p14:xfrm>
                <a:off x="6802712" y="4532815"/>
                <a:ext cx="5040" cy="2160"/>
              </p14:xfrm>
            </p:contentPart>
          </mc:Choice>
          <mc:Fallback>
            <p:pic>
              <p:nvPicPr>
                <p:cNvPr id="466" name="Ink 465">
                  <a:extLst>
                    <a:ext uri="{FF2B5EF4-FFF2-40B4-BE49-F238E27FC236}">
                      <a16:creationId xmlns:a16="http://schemas.microsoft.com/office/drawing/2014/main" id="{0EB48E31-D2F8-9746-AD98-CC39A5351296}"/>
                    </a:ext>
                  </a:extLst>
                </p:cNvPr>
                <p:cNvPicPr/>
                <p:nvPr/>
              </p:nvPicPr>
              <p:blipFill>
                <a:blip r:embed="rId103"/>
                <a:stretch>
                  <a:fillRect/>
                </a:stretch>
              </p:blipFill>
              <p:spPr>
                <a:xfrm>
                  <a:off x="6795152" y="4525255"/>
                  <a:ext cx="2016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467" name="Ink 466">
                  <a:extLst>
                    <a:ext uri="{FF2B5EF4-FFF2-40B4-BE49-F238E27FC236}">
                      <a16:creationId xmlns:a16="http://schemas.microsoft.com/office/drawing/2014/main" id="{E5971990-FB6D-2041-AB03-5679B7CD2ADB}"/>
                    </a:ext>
                  </a:extLst>
                </p14:cNvPr>
                <p14:cNvContentPartPr/>
                <p14:nvPr/>
              </p14:nvContentPartPr>
              <p14:xfrm>
                <a:off x="6837992" y="4541455"/>
                <a:ext cx="66600" cy="95040"/>
              </p14:xfrm>
            </p:contentPart>
          </mc:Choice>
          <mc:Fallback>
            <p:pic>
              <p:nvPicPr>
                <p:cNvPr id="467" name="Ink 466">
                  <a:extLst>
                    <a:ext uri="{FF2B5EF4-FFF2-40B4-BE49-F238E27FC236}">
                      <a16:creationId xmlns:a16="http://schemas.microsoft.com/office/drawing/2014/main" id="{E5971990-FB6D-2041-AB03-5679B7CD2ADB}"/>
                    </a:ext>
                  </a:extLst>
                </p:cNvPr>
                <p:cNvPicPr/>
                <p:nvPr/>
              </p:nvPicPr>
              <p:blipFill>
                <a:blip r:embed="rId554"/>
                <a:stretch>
                  <a:fillRect/>
                </a:stretch>
              </p:blipFill>
              <p:spPr>
                <a:xfrm>
                  <a:off x="6830432" y="4533895"/>
                  <a:ext cx="817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468" name="Ink 467">
                  <a:extLst>
                    <a:ext uri="{FF2B5EF4-FFF2-40B4-BE49-F238E27FC236}">
                      <a16:creationId xmlns:a16="http://schemas.microsoft.com/office/drawing/2014/main" id="{A3F2440C-1ECA-CE42-B548-7CC5A2406CBB}"/>
                    </a:ext>
                  </a:extLst>
                </p14:cNvPr>
                <p14:cNvContentPartPr/>
                <p14:nvPr/>
              </p14:nvContentPartPr>
              <p14:xfrm>
                <a:off x="7102952" y="4573135"/>
                <a:ext cx="23400" cy="60840"/>
              </p14:xfrm>
            </p:contentPart>
          </mc:Choice>
          <mc:Fallback>
            <p:pic>
              <p:nvPicPr>
                <p:cNvPr id="468" name="Ink 467">
                  <a:extLst>
                    <a:ext uri="{FF2B5EF4-FFF2-40B4-BE49-F238E27FC236}">
                      <a16:creationId xmlns:a16="http://schemas.microsoft.com/office/drawing/2014/main" id="{A3F2440C-1ECA-CE42-B548-7CC5A2406CBB}"/>
                    </a:ext>
                  </a:extLst>
                </p:cNvPr>
                <p:cNvPicPr/>
                <p:nvPr/>
              </p:nvPicPr>
              <p:blipFill>
                <a:blip r:embed="rId556"/>
                <a:stretch>
                  <a:fillRect/>
                </a:stretch>
              </p:blipFill>
              <p:spPr>
                <a:xfrm>
                  <a:off x="7095392" y="4565575"/>
                  <a:ext cx="385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469" name="Ink 468">
                  <a:extLst>
                    <a:ext uri="{FF2B5EF4-FFF2-40B4-BE49-F238E27FC236}">
                      <a16:creationId xmlns:a16="http://schemas.microsoft.com/office/drawing/2014/main" id="{74491191-ACDC-0D4E-8B42-0295B797343F}"/>
                    </a:ext>
                  </a:extLst>
                </p14:cNvPr>
                <p14:cNvContentPartPr/>
                <p14:nvPr/>
              </p14:nvContentPartPr>
              <p14:xfrm>
                <a:off x="7119872" y="4530295"/>
                <a:ext cx="57240" cy="7200"/>
              </p14:xfrm>
            </p:contentPart>
          </mc:Choice>
          <mc:Fallback>
            <p:pic>
              <p:nvPicPr>
                <p:cNvPr id="469" name="Ink 468">
                  <a:extLst>
                    <a:ext uri="{FF2B5EF4-FFF2-40B4-BE49-F238E27FC236}">
                      <a16:creationId xmlns:a16="http://schemas.microsoft.com/office/drawing/2014/main" id="{74491191-ACDC-0D4E-8B42-0295B797343F}"/>
                    </a:ext>
                  </a:extLst>
                </p:cNvPr>
                <p:cNvPicPr/>
                <p:nvPr/>
              </p:nvPicPr>
              <p:blipFill>
                <a:blip r:embed="rId558"/>
                <a:stretch>
                  <a:fillRect/>
                </a:stretch>
              </p:blipFill>
              <p:spPr>
                <a:xfrm>
                  <a:off x="7112312" y="4522735"/>
                  <a:ext cx="723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470" name="Ink 469">
                  <a:extLst>
                    <a:ext uri="{FF2B5EF4-FFF2-40B4-BE49-F238E27FC236}">
                      <a16:creationId xmlns:a16="http://schemas.microsoft.com/office/drawing/2014/main" id="{C4DBAF71-4D99-4746-8A5F-94B97AF56666}"/>
                    </a:ext>
                  </a:extLst>
                </p14:cNvPr>
                <p14:cNvContentPartPr/>
                <p14:nvPr/>
              </p14:nvContentPartPr>
              <p14:xfrm>
                <a:off x="7207352" y="4518055"/>
                <a:ext cx="60480" cy="95400"/>
              </p14:xfrm>
            </p:contentPart>
          </mc:Choice>
          <mc:Fallback>
            <p:pic>
              <p:nvPicPr>
                <p:cNvPr id="470" name="Ink 469">
                  <a:extLst>
                    <a:ext uri="{FF2B5EF4-FFF2-40B4-BE49-F238E27FC236}">
                      <a16:creationId xmlns:a16="http://schemas.microsoft.com/office/drawing/2014/main" id="{C4DBAF71-4D99-4746-8A5F-94B97AF56666}"/>
                    </a:ext>
                  </a:extLst>
                </p:cNvPr>
                <p:cNvPicPr/>
                <p:nvPr/>
              </p:nvPicPr>
              <p:blipFill>
                <a:blip r:embed="rId560"/>
                <a:stretch>
                  <a:fillRect/>
                </a:stretch>
              </p:blipFill>
              <p:spPr>
                <a:xfrm>
                  <a:off x="7199792" y="4510495"/>
                  <a:ext cx="756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471" name="Ink 470">
                  <a:extLst>
                    <a:ext uri="{FF2B5EF4-FFF2-40B4-BE49-F238E27FC236}">
                      <a16:creationId xmlns:a16="http://schemas.microsoft.com/office/drawing/2014/main" id="{D3DED007-CAA8-1E4E-9140-6D4DE3FA0C57}"/>
                    </a:ext>
                  </a:extLst>
                </p14:cNvPr>
                <p14:cNvContentPartPr/>
                <p14:nvPr/>
              </p14:nvContentPartPr>
              <p14:xfrm>
                <a:off x="7509752" y="4530295"/>
                <a:ext cx="139680" cy="97920"/>
              </p14:xfrm>
            </p:contentPart>
          </mc:Choice>
          <mc:Fallback>
            <p:pic>
              <p:nvPicPr>
                <p:cNvPr id="471" name="Ink 470">
                  <a:extLst>
                    <a:ext uri="{FF2B5EF4-FFF2-40B4-BE49-F238E27FC236}">
                      <a16:creationId xmlns:a16="http://schemas.microsoft.com/office/drawing/2014/main" id="{D3DED007-CAA8-1E4E-9140-6D4DE3FA0C57}"/>
                    </a:ext>
                  </a:extLst>
                </p:cNvPr>
                <p:cNvPicPr/>
                <p:nvPr/>
              </p:nvPicPr>
              <p:blipFill>
                <a:blip r:embed="rId562"/>
                <a:stretch>
                  <a:fillRect/>
                </a:stretch>
              </p:blipFill>
              <p:spPr>
                <a:xfrm>
                  <a:off x="7502192" y="4522735"/>
                  <a:ext cx="154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472" name="Ink 471">
                  <a:extLst>
                    <a:ext uri="{FF2B5EF4-FFF2-40B4-BE49-F238E27FC236}">
                      <a16:creationId xmlns:a16="http://schemas.microsoft.com/office/drawing/2014/main" id="{43CD6A76-90C5-A04A-AF24-AD953F2B32D0}"/>
                    </a:ext>
                  </a:extLst>
                </p14:cNvPr>
                <p14:cNvContentPartPr/>
                <p14:nvPr/>
              </p14:nvContentPartPr>
              <p14:xfrm>
                <a:off x="7664552" y="4515175"/>
                <a:ext cx="225360" cy="83880"/>
              </p14:xfrm>
            </p:contentPart>
          </mc:Choice>
          <mc:Fallback>
            <p:pic>
              <p:nvPicPr>
                <p:cNvPr id="472" name="Ink 471">
                  <a:extLst>
                    <a:ext uri="{FF2B5EF4-FFF2-40B4-BE49-F238E27FC236}">
                      <a16:creationId xmlns:a16="http://schemas.microsoft.com/office/drawing/2014/main" id="{43CD6A76-90C5-A04A-AF24-AD953F2B32D0}"/>
                    </a:ext>
                  </a:extLst>
                </p:cNvPr>
                <p:cNvPicPr/>
                <p:nvPr/>
              </p:nvPicPr>
              <p:blipFill>
                <a:blip r:embed="rId564"/>
                <a:stretch>
                  <a:fillRect/>
                </a:stretch>
              </p:blipFill>
              <p:spPr>
                <a:xfrm>
                  <a:off x="7656992" y="4507615"/>
                  <a:ext cx="2404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473" name="Ink 472">
                  <a:extLst>
                    <a:ext uri="{FF2B5EF4-FFF2-40B4-BE49-F238E27FC236}">
                      <a16:creationId xmlns:a16="http://schemas.microsoft.com/office/drawing/2014/main" id="{4CDCB7F9-2D49-EA49-869B-87B3E47C7B0C}"/>
                    </a:ext>
                  </a:extLst>
                </p14:cNvPr>
                <p14:cNvContentPartPr/>
                <p14:nvPr/>
              </p14:nvContentPartPr>
              <p14:xfrm>
                <a:off x="7875512" y="4431655"/>
                <a:ext cx="173520" cy="147240"/>
              </p14:xfrm>
            </p:contentPart>
          </mc:Choice>
          <mc:Fallback>
            <p:pic>
              <p:nvPicPr>
                <p:cNvPr id="473" name="Ink 472">
                  <a:extLst>
                    <a:ext uri="{FF2B5EF4-FFF2-40B4-BE49-F238E27FC236}">
                      <a16:creationId xmlns:a16="http://schemas.microsoft.com/office/drawing/2014/main" id="{4CDCB7F9-2D49-EA49-869B-87B3E47C7B0C}"/>
                    </a:ext>
                  </a:extLst>
                </p:cNvPr>
                <p:cNvPicPr/>
                <p:nvPr/>
              </p:nvPicPr>
              <p:blipFill>
                <a:blip r:embed="rId566"/>
                <a:stretch>
                  <a:fillRect/>
                </a:stretch>
              </p:blipFill>
              <p:spPr>
                <a:xfrm>
                  <a:off x="7867952" y="4424095"/>
                  <a:ext cx="188640" cy="162360"/>
                </a:xfrm>
                <a:prstGeom prst="rect">
                  <a:avLst/>
                </a:prstGeom>
              </p:spPr>
            </p:pic>
          </mc:Fallback>
        </mc:AlternateContent>
        <p:grpSp>
          <p:nvGrpSpPr>
            <p:cNvPr id="481" name="Group 480">
              <a:extLst>
                <a:ext uri="{FF2B5EF4-FFF2-40B4-BE49-F238E27FC236}">
                  <a16:creationId xmlns:a16="http://schemas.microsoft.com/office/drawing/2014/main" id="{26E2379C-08AF-BA41-9475-A8BD5F9CC72F}"/>
                </a:ext>
              </a:extLst>
            </p:cNvPr>
            <p:cNvGrpSpPr/>
            <p:nvPr/>
          </p:nvGrpSpPr>
          <p:grpSpPr>
            <a:xfrm>
              <a:off x="8307152" y="4462255"/>
              <a:ext cx="181800" cy="103680"/>
              <a:chOff x="8307152" y="4462255"/>
              <a:chExt cx="181800" cy="103680"/>
            </a:xfrm>
          </p:grpSpPr>
          <mc:AlternateContent xmlns:mc="http://schemas.openxmlformats.org/markup-compatibility/2006">
            <mc:Choice xmlns:p14="http://schemas.microsoft.com/office/powerpoint/2010/main" Requires="p14">
              <p:contentPart p14:bwMode="auto" r:id="rId567">
                <p14:nvContentPartPr>
                  <p14:cNvPr id="474" name="Ink 473">
                    <a:extLst>
                      <a:ext uri="{FF2B5EF4-FFF2-40B4-BE49-F238E27FC236}">
                        <a16:creationId xmlns:a16="http://schemas.microsoft.com/office/drawing/2014/main" id="{14CD9619-7C3C-3D44-A30C-540DFB9665F3}"/>
                      </a:ext>
                    </a:extLst>
                  </p14:cNvPr>
                  <p14:cNvContentPartPr/>
                  <p14:nvPr/>
                </p14:nvContentPartPr>
                <p14:xfrm>
                  <a:off x="8340992" y="4462255"/>
                  <a:ext cx="67320" cy="103680"/>
                </p14:xfrm>
              </p:contentPart>
            </mc:Choice>
            <mc:Fallback>
              <p:pic>
                <p:nvPicPr>
                  <p:cNvPr id="474" name="Ink 473">
                    <a:extLst>
                      <a:ext uri="{FF2B5EF4-FFF2-40B4-BE49-F238E27FC236}">
                        <a16:creationId xmlns:a16="http://schemas.microsoft.com/office/drawing/2014/main" id="{14CD9619-7C3C-3D44-A30C-540DFB9665F3}"/>
                      </a:ext>
                    </a:extLst>
                  </p:cNvPr>
                  <p:cNvPicPr/>
                  <p:nvPr/>
                </p:nvPicPr>
                <p:blipFill>
                  <a:blip r:embed="rId568"/>
                  <a:stretch>
                    <a:fillRect/>
                  </a:stretch>
                </p:blipFill>
                <p:spPr>
                  <a:xfrm>
                    <a:off x="8333432" y="4454695"/>
                    <a:ext cx="824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480" name="Ink 479">
                    <a:extLst>
                      <a:ext uri="{FF2B5EF4-FFF2-40B4-BE49-F238E27FC236}">
                        <a16:creationId xmlns:a16="http://schemas.microsoft.com/office/drawing/2014/main" id="{311142A5-00F6-1F40-8D1F-E32497F7B4CB}"/>
                      </a:ext>
                    </a:extLst>
                  </p14:cNvPr>
                  <p14:cNvContentPartPr/>
                  <p14:nvPr/>
                </p14:nvContentPartPr>
                <p14:xfrm>
                  <a:off x="8307152" y="4472695"/>
                  <a:ext cx="181800" cy="87840"/>
                </p14:xfrm>
              </p:contentPart>
            </mc:Choice>
            <mc:Fallback>
              <p:pic>
                <p:nvPicPr>
                  <p:cNvPr id="480" name="Ink 479">
                    <a:extLst>
                      <a:ext uri="{FF2B5EF4-FFF2-40B4-BE49-F238E27FC236}">
                        <a16:creationId xmlns:a16="http://schemas.microsoft.com/office/drawing/2014/main" id="{311142A5-00F6-1F40-8D1F-E32497F7B4CB}"/>
                      </a:ext>
                    </a:extLst>
                  </p:cNvPr>
                  <p:cNvPicPr/>
                  <p:nvPr/>
                </p:nvPicPr>
                <p:blipFill>
                  <a:blip r:embed="rId570"/>
                  <a:stretch>
                    <a:fillRect/>
                  </a:stretch>
                </p:blipFill>
                <p:spPr>
                  <a:xfrm>
                    <a:off x="8299952" y="4465135"/>
                    <a:ext cx="196560" cy="102960"/>
                  </a:xfrm>
                  <a:prstGeom prst="rect">
                    <a:avLst/>
                  </a:prstGeom>
                </p:spPr>
              </p:pic>
            </mc:Fallback>
          </mc:AlternateContent>
        </p:grpSp>
        <p:grpSp>
          <p:nvGrpSpPr>
            <p:cNvPr id="486" name="Group 485">
              <a:extLst>
                <a:ext uri="{FF2B5EF4-FFF2-40B4-BE49-F238E27FC236}">
                  <a16:creationId xmlns:a16="http://schemas.microsoft.com/office/drawing/2014/main" id="{BD05B1E1-5E69-9D49-B80E-F78DA057BFE3}"/>
                </a:ext>
              </a:extLst>
            </p:cNvPr>
            <p:cNvGrpSpPr/>
            <p:nvPr/>
          </p:nvGrpSpPr>
          <p:grpSpPr>
            <a:xfrm>
              <a:off x="8676152" y="4420135"/>
              <a:ext cx="803160" cy="173880"/>
              <a:chOff x="8676152" y="4420135"/>
              <a:chExt cx="803160" cy="173880"/>
            </a:xfrm>
          </p:grpSpPr>
          <mc:AlternateContent xmlns:mc="http://schemas.openxmlformats.org/markup-compatibility/2006">
            <mc:Choice xmlns:p14="http://schemas.microsoft.com/office/powerpoint/2010/main" Requires="p14">
              <p:contentPart p14:bwMode="auto" r:id="rId571">
                <p14:nvContentPartPr>
                  <p14:cNvPr id="482" name="Ink 481">
                    <a:extLst>
                      <a:ext uri="{FF2B5EF4-FFF2-40B4-BE49-F238E27FC236}">
                        <a16:creationId xmlns:a16="http://schemas.microsoft.com/office/drawing/2014/main" id="{D70825C5-D109-794D-8CF6-7874502003BA}"/>
                      </a:ext>
                    </a:extLst>
                  </p14:cNvPr>
                  <p14:cNvContentPartPr/>
                  <p14:nvPr/>
                </p14:nvContentPartPr>
                <p14:xfrm>
                  <a:off x="8676152" y="4462975"/>
                  <a:ext cx="172440" cy="77400"/>
                </p14:xfrm>
              </p:contentPart>
            </mc:Choice>
            <mc:Fallback>
              <p:pic>
                <p:nvPicPr>
                  <p:cNvPr id="482" name="Ink 481">
                    <a:extLst>
                      <a:ext uri="{FF2B5EF4-FFF2-40B4-BE49-F238E27FC236}">
                        <a16:creationId xmlns:a16="http://schemas.microsoft.com/office/drawing/2014/main" id="{D70825C5-D109-794D-8CF6-7874502003BA}"/>
                      </a:ext>
                    </a:extLst>
                  </p:cNvPr>
                  <p:cNvPicPr/>
                  <p:nvPr/>
                </p:nvPicPr>
                <p:blipFill>
                  <a:blip r:embed="rId572"/>
                  <a:stretch>
                    <a:fillRect/>
                  </a:stretch>
                </p:blipFill>
                <p:spPr>
                  <a:xfrm>
                    <a:off x="8668592" y="4455415"/>
                    <a:ext cx="1875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483" name="Ink 482">
                    <a:extLst>
                      <a:ext uri="{FF2B5EF4-FFF2-40B4-BE49-F238E27FC236}">
                        <a16:creationId xmlns:a16="http://schemas.microsoft.com/office/drawing/2014/main" id="{DF2EA018-26D7-4C46-B3B4-3471827D58F5}"/>
                      </a:ext>
                    </a:extLst>
                  </p14:cNvPr>
                  <p14:cNvContentPartPr/>
                  <p14:nvPr/>
                </p14:nvContentPartPr>
                <p14:xfrm>
                  <a:off x="8878472" y="4444975"/>
                  <a:ext cx="246240" cy="149040"/>
                </p14:xfrm>
              </p:contentPart>
            </mc:Choice>
            <mc:Fallback>
              <p:pic>
                <p:nvPicPr>
                  <p:cNvPr id="483" name="Ink 482">
                    <a:extLst>
                      <a:ext uri="{FF2B5EF4-FFF2-40B4-BE49-F238E27FC236}">
                        <a16:creationId xmlns:a16="http://schemas.microsoft.com/office/drawing/2014/main" id="{DF2EA018-26D7-4C46-B3B4-3471827D58F5}"/>
                      </a:ext>
                    </a:extLst>
                  </p:cNvPr>
                  <p:cNvPicPr/>
                  <p:nvPr/>
                </p:nvPicPr>
                <p:blipFill>
                  <a:blip r:embed="rId574"/>
                  <a:stretch>
                    <a:fillRect/>
                  </a:stretch>
                </p:blipFill>
                <p:spPr>
                  <a:xfrm>
                    <a:off x="8871272" y="4437415"/>
                    <a:ext cx="261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484" name="Ink 483">
                    <a:extLst>
                      <a:ext uri="{FF2B5EF4-FFF2-40B4-BE49-F238E27FC236}">
                        <a16:creationId xmlns:a16="http://schemas.microsoft.com/office/drawing/2014/main" id="{B0AC5452-9FD7-D446-A21D-7E645B615489}"/>
                      </a:ext>
                    </a:extLst>
                  </p14:cNvPr>
                  <p14:cNvContentPartPr/>
                  <p14:nvPr/>
                </p14:nvContentPartPr>
                <p14:xfrm>
                  <a:off x="9134432" y="4420135"/>
                  <a:ext cx="231480" cy="112320"/>
                </p14:xfrm>
              </p:contentPart>
            </mc:Choice>
            <mc:Fallback>
              <p:pic>
                <p:nvPicPr>
                  <p:cNvPr id="484" name="Ink 483">
                    <a:extLst>
                      <a:ext uri="{FF2B5EF4-FFF2-40B4-BE49-F238E27FC236}">
                        <a16:creationId xmlns:a16="http://schemas.microsoft.com/office/drawing/2014/main" id="{B0AC5452-9FD7-D446-A21D-7E645B615489}"/>
                      </a:ext>
                    </a:extLst>
                  </p:cNvPr>
                  <p:cNvPicPr/>
                  <p:nvPr/>
                </p:nvPicPr>
                <p:blipFill>
                  <a:blip r:embed="rId576"/>
                  <a:stretch>
                    <a:fillRect/>
                  </a:stretch>
                </p:blipFill>
                <p:spPr>
                  <a:xfrm>
                    <a:off x="9126872" y="4412575"/>
                    <a:ext cx="2466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485" name="Ink 484">
                    <a:extLst>
                      <a:ext uri="{FF2B5EF4-FFF2-40B4-BE49-F238E27FC236}">
                        <a16:creationId xmlns:a16="http://schemas.microsoft.com/office/drawing/2014/main" id="{47B38B4F-C9D8-1C4D-A035-28CDB8D6D72D}"/>
                      </a:ext>
                    </a:extLst>
                  </p14:cNvPr>
                  <p14:cNvContentPartPr/>
                  <p14:nvPr/>
                </p14:nvContentPartPr>
                <p14:xfrm>
                  <a:off x="9297872" y="4424095"/>
                  <a:ext cx="181440" cy="87840"/>
                </p14:xfrm>
              </p:contentPart>
            </mc:Choice>
            <mc:Fallback>
              <p:pic>
                <p:nvPicPr>
                  <p:cNvPr id="485" name="Ink 484">
                    <a:extLst>
                      <a:ext uri="{FF2B5EF4-FFF2-40B4-BE49-F238E27FC236}">
                        <a16:creationId xmlns:a16="http://schemas.microsoft.com/office/drawing/2014/main" id="{47B38B4F-C9D8-1C4D-A035-28CDB8D6D72D}"/>
                      </a:ext>
                    </a:extLst>
                  </p:cNvPr>
                  <p:cNvPicPr/>
                  <p:nvPr/>
                </p:nvPicPr>
                <p:blipFill>
                  <a:blip r:embed="rId578"/>
                  <a:stretch>
                    <a:fillRect/>
                  </a:stretch>
                </p:blipFill>
                <p:spPr>
                  <a:xfrm>
                    <a:off x="9290672" y="4416535"/>
                    <a:ext cx="196200" cy="102960"/>
                  </a:xfrm>
                  <a:prstGeom prst="rect">
                    <a:avLst/>
                  </a:prstGeom>
                </p:spPr>
              </p:pic>
            </mc:Fallback>
          </mc:AlternateContent>
        </p:grpSp>
        <p:grpSp>
          <p:nvGrpSpPr>
            <p:cNvPr id="500" name="Group 499">
              <a:extLst>
                <a:ext uri="{FF2B5EF4-FFF2-40B4-BE49-F238E27FC236}">
                  <a16:creationId xmlns:a16="http://schemas.microsoft.com/office/drawing/2014/main" id="{C7792B8B-D98F-374C-A544-4451A058E732}"/>
                </a:ext>
              </a:extLst>
            </p:cNvPr>
            <p:cNvGrpSpPr/>
            <p:nvPr/>
          </p:nvGrpSpPr>
          <p:grpSpPr>
            <a:xfrm>
              <a:off x="9606032" y="4265335"/>
              <a:ext cx="1859760" cy="276480"/>
              <a:chOff x="9606032" y="4265335"/>
              <a:chExt cx="1859760" cy="276480"/>
            </a:xfrm>
          </p:grpSpPr>
          <mc:AlternateContent xmlns:mc="http://schemas.openxmlformats.org/markup-compatibility/2006">
            <mc:Choice xmlns:p14="http://schemas.microsoft.com/office/powerpoint/2010/main" Requires="p14">
              <p:contentPart p14:bwMode="auto" r:id="rId579">
                <p14:nvContentPartPr>
                  <p14:cNvPr id="490" name="Ink 489">
                    <a:extLst>
                      <a:ext uri="{FF2B5EF4-FFF2-40B4-BE49-F238E27FC236}">
                        <a16:creationId xmlns:a16="http://schemas.microsoft.com/office/drawing/2014/main" id="{FB6BEF97-72BE-644D-8699-3E848DEE5086}"/>
                      </a:ext>
                    </a:extLst>
                  </p14:cNvPr>
                  <p14:cNvContentPartPr/>
                  <p14:nvPr/>
                </p14:nvContentPartPr>
                <p14:xfrm>
                  <a:off x="9655712" y="4393855"/>
                  <a:ext cx="66960" cy="147960"/>
                </p14:xfrm>
              </p:contentPart>
            </mc:Choice>
            <mc:Fallback>
              <p:pic>
                <p:nvPicPr>
                  <p:cNvPr id="490" name="Ink 489">
                    <a:extLst>
                      <a:ext uri="{FF2B5EF4-FFF2-40B4-BE49-F238E27FC236}">
                        <a16:creationId xmlns:a16="http://schemas.microsoft.com/office/drawing/2014/main" id="{FB6BEF97-72BE-644D-8699-3E848DEE5086}"/>
                      </a:ext>
                    </a:extLst>
                  </p:cNvPr>
                  <p:cNvPicPr/>
                  <p:nvPr/>
                </p:nvPicPr>
                <p:blipFill>
                  <a:blip r:embed="rId580"/>
                  <a:stretch>
                    <a:fillRect/>
                  </a:stretch>
                </p:blipFill>
                <p:spPr>
                  <a:xfrm>
                    <a:off x="9648152" y="4386295"/>
                    <a:ext cx="817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491" name="Ink 490">
                    <a:extLst>
                      <a:ext uri="{FF2B5EF4-FFF2-40B4-BE49-F238E27FC236}">
                        <a16:creationId xmlns:a16="http://schemas.microsoft.com/office/drawing/2014/main" id="{EE8A3B6C-8486-2742-B516-BFCF6CD6F9FC}"/>
                      </a:ext>
                    </a:extLst>
                  </p14:cNvPr>
                  <p14:cNvContentPartPr/>
                  <p14:nvPr/>
                </p14:nvContentPartPr>
                <p14:xfrm>
                  <a:off x="9606032" y="4309975"/>
                  <a:ext cx="388080" cy="205200"/>
                </p14:xfrm>
              </p:contentPart>
            </mc:Choice>
            <mc:Fallback>
              <p:pic>
                <p:nvPicPr>
                  <p:cNvPr id="491" name="Ink 490">
                    <a:extLst>
                      <a:ext uri="{FF2B5EF4-FFF2-40B4-BE49-F238E27FC236}">
                        <a16:creationId xmlns:a16="http://schemas.microsoft.com/office/drawing/2014/main" id="{EE8A3B6C-8486-2742-B516-BFCF6CD6F9FC}"/>
                      </a:ext>
                    </a:extLst>
                  </p:cNvPr>
                  <p:cNvPicPr/>
                  <p:nvPr/>
                </p:nvPicPr>
                <p:blipFill>
                  <a:blip r:embed="rId582"/>
                  <a:stretch>
                    <a:fillRect/>
                  </a:stretch>
                </p:blipFill>
                <p:spPr>
                  <a:xfrm>
                    <a:off x="9598472" y="4302415"/>
                    <a:ext cx="403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492" name="Ink 491">
                    <a:extLst>
                      <a:ext uri="{FF2B5EF4-FFF2-40B4-BE49-F238E27FC236}">
                        <a16:creationId xmlns:a16="http://schemas.microsoft.com/office/drawing/2014/main" id="{FD9A10B0-1CD7-3F4C-A6E7-2D0C0347BD35}"/>
                      </a:ext>
                    </a:extLst>
                  </p14:cNvPr>
                  <p14:cNvContentPartPr/>
                  <p14:nvPr/>
                </p14:nvContentPartPr>
                <p14:xfrm>
                  <a:off x="10143512" y="4398535"/>
                  <a:ext cx="202680" cy="95040"/>
                </p14:xfrm>
              </p:contentPart>
            </mc:Choice>
            <mc:Fallback>
              <p:pic>
                <p:nvPicPr>
                  <p:cNvPr id="492" name="Ink 491">
                    <a:extLst>
                      <a:ext uri="{FF2B5EF4-FFF2-40B4-BE49-F238E27FC236}">
                        <a16:creationId xmlns:a16="http://schemas.microsoft.com/office/drawing/2014/main" id="{FD9A10B0-1CD7-3F4C-A6E7-2D0C0347BD35}"/>
                      </a:ext>
                    </a:extLst>
                  </p:cNvPr>
                  <p:cNvPicPr/>
                  <p:nvPr/>
                </p:nvPicPr>
                <p:blipFill>
                  <a:blip r:embed="rId584"/>
                  <a:stretch>
                    <a:fillRect/>
                  </a:stretch>
                </p:blipFill>
                <p:spPr>
                  <a:xfrm>
                    <a:off x="10135952" y="4390975"/>
                    <a:ext cx="2178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493" name="Ink 492">
                    <a:extLst>
                      <a:ext uri="{FF2B5EF4-FFF2-40B4-BE49-F238E27FC236}">
                        <a16:creationId xmlns:a16="http://schemas.microsoft.com/office/drawing/2014/main" id="{BD3C91A4-7380-1B43-8FB1-F2FD487F3FB1}"/>
                      </a:ext>
                    </a:extLst>
                  </p14:cNvPr>
                  <p14:cNvContentPartPr/>
                  <p14:nvPr/>
                </p14:nvContentPartPr>
                <p14:xfrm>
                  <a:off x="10377512" y="4388815"/>
                  <a:ext cx="275760" cy="84960"/>
                </p14:xfrm>
              </p:contentPart>
            </mc:Choice>
            <mc:Fallback>
              <p:pic>
                <p:nvPicPr>
                  <p:cNvPr id="493" name="Ink 492">
                    <a:extLst>
                      <a:ext uri="{FF2B5EF4-FFF2-40B4-BE49-F238E27FC236}">
                        <a16:creationId xmlns:a16="http://schemas.microsoft.com/office/drawing/2014/main" id="{BD3C91A4-7380-1B43-8FB1-F2FD487F3FB1}"/>
                      </a:ext>
                    </a:extLst>
                  </p:cNvPr>
                  <p:cNvPicPr/>
                  <p:nvPr/>
                </p:nvPicPr>
                <p:blipFill>
                  <a:blip r:embed="rId586"/>
                  <a:stretch>
                    <a:fillRect/>
                  </a:stretch>
                </p:blipFill>
                <p:spPr>
                  <a:xfrm>
                    <a:off x="10369952" y="4381615"/>
                    <a:ext cx="2908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494" name="Ink 493">
                    <a:extLst>
                      <a:ext uri="{FF2B5EF4-FFF2-40B4-BE49-F238E27FC236}">
                        <a16:creationId xmlns:a16="http://schemas.microsoft.com/office/drawing/2014/main" id="{A020BAD4-1B62-FF4C-95E3-7C79990066B8}"/>
                      </a:ext>
                    </a:extLst>
                  </p14:cNvPr>
                  <p14:cNvContentPartPr/>
                  <p14:nvPr/>
                </p14:nvContentPartPr>
                <p14:xfrm>
                  <a:off x="10691072" y="4402135"/>
                  <a:ext cx="76680" cy="66240"/>
                </p14:xfrm>
              </p:contentPart>
            </mc:Choice>
            <mc:Fallback>
              <p:pic>
                <p:nvPicPr>
                  <p:cNvPr id="494" name="Ink 493">
                    <a:extLst>
                      <a:ext uri="{FF2B5EF4-FFF2-40B4-BE49-F238E27FC236}">
                        <a16:creationId xmlns:a16="http://schemas.microsoft.com/office/drawing/2014/main" id="{A020BAD4-1B62-FF4C-95E3-7C79990066B8}"/>
                      </a:ext>
                    </a:extLst>
                  </p:cNvPr>
                  <p:cNvPicPr/>
                  <p:nvPr/>
                </p:nvPicPr>
                <p:blipFill>
                  <a:blip r:embed="rId588"/>
                  <a:stretch>
                    <a:fillRect/>
                  </a:stretch>
                </p:blipFill>
                <p:spPr>
                  <a:xfrm>
                    <a:off x="10683512" y="4394575"/>
                    <a:ext cx="91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495" name="Ink 494">
                    <a:extLst>
                      <a:ext uri="{FF2B5EF4-FFF2-40B4-BE49-F238E27FC236}">
                        <a16:creationId xmlns:a16="http://schemas.microsoft.com/office/drawing/2014/main" id="{E03F0C41-4836-3E43-928A-F6B7063F7AC5}"/>
                      </a:ext>
                    </a:extLst>
                  </p14:cNvPr>
                  <p14:cNvContentPartPr/>
                  <p14:nvPr/>
                </p14:nvContentPartPr>
                <p14:xfrm>
                  <a:off x="10764152" y="4309615"/>
                  <a:ext cx="348120" cy="155880"/>
                </p14:xfrm>
              </p:contentPart>
            </mc:Choice>
            <mc:Fallback>
              <p:pic>
                <p:nvPicPr>
                  <p:cNvPr id="495" name="Ink 494">
                    <a:extLst>
                      <a:ext uri="{FF2B5EF4-FFF2-40B4-BE49-F238E27FC236}">
                        <a16:creationId xmlns:a16="http://schemas.microsoft.com/office/drawing/2014/main" id="{E03F0C41-4836-3E43-928A-F6B7063F7AC5}"/>
                      </a:ext>
                    </a:extLst>
                  </p:cNvPr>
                  <p:cNvPicPr/>
                  <p:nvPr/>
                </p:nvPicPr>
                <p:blipFill>
                  <a:blip r:embed="rId590"/>
                  <a:stretch>
                    <a:fillRect/>
                  </a:stretch>
                </p:blipFill>
                <p:spPr>
                  <a:xfrm>
                    <a:off x="10756592" y="4302055"/>
                    <a:ext cx="363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496" name="Ink 495">
                    <a:extLst>
                      <a:ext uri="{FF2B5EF4-FFF2-40B4-BE49-F238E27FC236}">
                        <a16:creationId xmlns:a16="http://schemas.microsoft.com/office/drawing/2014/main" id="{9D326E0C-9B46-B84E-9E14-6C2AB62205E0}"/>
                      </a:ext>
                    </a:extLst>
                  </p14:cNvPr>
                  <p14:cNvContentPartPr/>
                  <p14:nvPr/>
                </p14:nvContentPartPr>
                <p14:xfrm>
                  <a:off x="11031272" y="4372615"/>
                  <a:ext cx="129960" cy="69840"/>
                </p14:xfrm>
              </p:contentPart>
            </mc:Choice>
            <mc:Fallback>
              <p:pic>
                <p:nvPicPr>
                  <p:cNvPr id="496" name="Ink 495">
                    <a:extLst>
                      <a:ext uri="{FF2B5EF4-FFF2-40B4-BE49-F238E27FC236}">
                        <a16:creationId xmlns:a16="http://schemas.microsoft.com/office/drawing/2014/main" id="{9D326E0C-9B46-B84E-9E14-6C2AB62205E0}"/>
                      </a:ext>
                    </a:extLst>
                  </p:cNvPr>
                  <p:cNvPicPr/>
                  <p:nvPr/>
                </p:nvPicPr>
                <p:blipFill>
                  <a:blip r:embed="rId592"/>
                  <a:stretch>
                    <a:fillRect/>
                  </a:stretch>
                </p:blipFill>
                <p:spPr>
                  <a:xfrm>
                    <a:off x="11023712" y="4365055"/>
                    <a:ext cx="1450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497" name="Ink 496">
                    <a:extLst>
                      <a:ext uri="{FF2B5EF4-FFF2-40B4-BE49-F238E27FC236}">
                        <a16:creationId xmlns:a16="http://schemas.microsoft.com/office/drawing/2014/main" id="{9B7D45E8-BF52-1E48-9FF2-B5C0B1ECFEE9}"/>
                      </a:ext>
                    </a:extLst>
                  </p14:cNvPr>
                  <p14:cNvContentPartPr/>
                  <p14:nvPr/>
                </p14:nvContentPartPr>
                <p14:xfrm>
                  <a:off x="11168072" y="4353175"/>
                  <a:ext cx="141120" cy="70920"/>
                </p14:xfrm>
              </p:contentPart>
            </mc:Choice>
            <mc:Fallback>
              <p:pic>
                <p:nvPicPr>
                  <p:cNvPr id="497" name="Ink 496">
                    <a:extLst>
                      <a:ext uri="{FF2B5EF4-FFF2-40B4-BE49-F238E27FC236}">
                        <a16:creationId xmlns:a16="http://schemas.microsoft.com/office/drawing/2014/main" id="{9B7D45E8-BF52-1E48-9FF2-B5C0B1ECFEE9}"/>
                      </a:ext>
                    </a:extLst>
                  </p:cNvPr>
                  <p:cNvPicPr/>
                  <p:nvPr/>
                </p:nvPicPr>
                <p:blipFill>
                  <a:blip r:embed="rId594"/>
                  <a:stretch>
                    <a:fillRect/>
                  </a:stretch>
                </p:blipFill>
                <p:spPr>
                  <a:xfrm>
                    <a:off x="11160512" y="4345615"/>
                    <a:ext cx="1558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498" name="Ink 497">
                    <a:extLst>
                      <a:ext uri="{FF2B5EF4-FFF2-40B4-BE49-F238E27FC236}">
                        <a16:creationId xmlns:a16="http://schemas.microsoft.com/office/drawing/2014/main" id="{EE6662EB-BB54-5542-83A4-FA4F90B12277}"/>
                      </a:ext>
                    </a:extLst>
                  </p14:cNvPr>
                  <p14:cNvContentPartPr/>
                  <p14:nvPr/>
                </p14:nvContentPartPr>
                <p14:xfrm>
                  <a:off x="11347352" y="4341655"/>
                  <a:ext cx="118440" cy="63000"/>
                </p14:xfrm>
              </p:contentPart>
            </mc:Choice>
            <mc:Fallback>
              <p:pic>
                <p:nvPicPr>
                  <p:cNvPr id="498" name="Ink 497">
                    <a:extLst>
                      <a:ext uri="{FF2B5EF4-FFF2-40B4-BE49-F238E27FC236}">
                        <a16:creationId xmlns:a16="http://schemas.microsoft.com/office/drawing/2014/main" id="{EE6662EB-BB54-5542-83A4-FA4F90B12277}"/>
                      </a:ext>
                    </a:extLst>
                  </p:cNvPr>
                  <p:cNvPicPr/>
                  <p:nvPr/>
                </p:nvPicPr>
                <p:blipFill>
                  <a:blip r:embed="rId596"/>
                  <a:stretch>
                    <a:fillRect/>
                  </a:stretch>
                </p:blipFill>
                <p:spPr>
                  <a:xfrm>
                    <a:off x="11340152" y="4334095"/>
                    <a:ext cx="1335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499" name="Ink 498">
                    <a:extLst>
                      <a:ext uri="{FF2B5EF4-FFF2-40B4-BE49-F238E27FC236}">
                        <a16:creationId xmlns:a16="http://schemas.microsoft.com/office/drawing/2014/main" id="{5FA8022D-F79A-8443-A737-91628DF8167E}"/>
                      </a:ext>
                    </a:extLst>
                  </p14:cNvPr>
                  <p14:cNvContentPartPr/>
                  <p14:nvPr/>
                </p14:nvContentPartPr>
                <p14:xfrm>
                  <a:off x="11209472" y="4265335"/>
                  <a:ext cx="35640" cy="8640"/>
                </p14:xfrm>
              </p:contentPart>
            </mc:Choice>
            <mc:Fallback>
              <p:pic>
                <p:nvPicPr>
                  <p:cNvPr id="499" name="Ink 498">
                    <a:extLst>
                      <a:ext uri="{FF2B5EF4-FFF2-40B4-BE49-F238E27FC236}">
                        <a16:creationId xmlns:a16="http://schemas.microsoft.com/office/drawing/2014/main" id="{5FA8022D-F79A-8443-A737-91628DF8167E}"/>
                      </a:ext>
                    </a:extLst>
                  </p:cNvPr>
                  <p:cNvPicPr/>
                  <p:nvPr/>
                </p:nvPicPr>
                <p:blipFill>
                  <a:blip r:embed="rId598"/>
                  <a:stretch>
                    <a:fillRect/>
                  </a:stretch>
                </p:blipFill>
                <p:spPr>
                  <a:xfrm>
                    <a:off x="11201912" y="4257775"/>
                    <a:ext cx="50760" cy="2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9">
              <p14:nvContentPartPr>
                <p14:cNvPr id="501" name="Ink 500">
                  <a:extLst>
                    <a:ext uri="{FF2B5EF4-FFF2-40B4-BE49-F238E27FC236}">
                      <a16:creationId xmlns:a16="http://schemas.microsoft.com/office/drawing/2014/main" id="{084242ED-2470-344D-B69B-39454DC6FB87}"/>
                    </a:ext>
                  </a:extLst>
                </p14:cNvPr>
                <p14:cNvContentPartPr/>
                <p14:nvPr/>
              </p14:nvContentPartPr>
              <p14:xfrm>
                <a:off x="11547512" y="4369015"/>
                <a:ext cx="321840" cy="11160"/>
              </p14:xfrm>
            </p:contentPart>
          </mc:Choice>
          <mc:Fallback>
            <p:pic>
              <p:nvPicPr>
                <p:cNvPr id="501" name="Ink 500">
                  <a:extLst>
                    <a:ext uri="{FF2B5EF4-FFF2-40B4-BE49-F238E27FC236}">
                      <a16:creationId xmlns:a16="http://schemas.microsoft.com/office/drawing/2014/main" id="{084242ED-2470-344D-B69B-39454DC6FB87}"/>
                    </a:ext>
                  </a:extLst>
                </p:cNvPr>
                <p:cNvPicPr/>
                <p:nvPr/>
              </p:nvPicPr>
              <p:blipFill>
                <a:blip r:embed="rId600"/>
                <a:stretch>
                  <a:fillRect/>
                </a:stretch>
              </p:blipFill>
              <p:spPr>
                <a:xfrm>
                  <a:off x="11539952" y="4361455"/>
                  <a:ext cx="336600" cy="26280"/>
                </a:xfrm>
                <a:prstGeom prst="rect">
                  <a:avLst/>
                </a:prstGeom>
              </p:spPr>
            </p:pic>
          </mc:Fallback>
        </mc:AlternateContent>
        <p:grpSp>
          <p:nvGrpSpPr>
            <p:cNvPr id="535" name="Group 534">
              <a:extLst>
                <a:ext uri="{FF2B5EF4-FFF2-40B4-BE49-F238E27FC236}">
                  <a16:creationId xmlns:a16="http://schemas.microsoft.com/office/drawing/2014/main" id="{0B68A59D-69E0-5345-A3E4-A61F98B8D26B}"/>
                </a:ext>
              </a:extLst>
            </p:cNvPr>
            <p:cNvGrpSpPr/>
            <p:nvPr/>
          </p:nvGrpSpPr>
          <p:grpSpPr>
            <a:xfrm>
              <a:off x="6391952" y="5052295"/>
              <a:ext cx="1005480" cy="574200"/>
              <a:chOff x="6391952" y="5052295"/>
              <a:chExt cx="1005480" cy="574200"/>
            </a:xfrm>
          </p:grpSpPr>
          <mc:AlternateContent xmlns:mc="http://schemas.openxmlformats.org/markup-compatibility/2006">
            <mc:Choice xmlns:p14="http://schemas.microsoft.com/office/powerpoint/2010/main" Requires="p14">
              <p:contentPart p14:bwMode="auto" r:id="rId601">
                <p14:nvContentPartPr>
                  <p14:cNvPr id="503" name="Ink 502">
                    <a:extLst>
                      <a:ext uri="{FF2B5EF4-FFF2-40B4-BE49-F238E27FC236}">
                        <a16:creationId xmlns:a16="http://schemas.microsoft.com/office/drawing/2014/main" id="{744A75D2-5D6E-3342-B5F6-D1083C841525}"/>
                      </a:ext>
                    </a:extLst>
                  </p14:cNvPr>
                  <p14:cNvContentPartPr/>
                  <p14:nvPr/>
                </p14:nvContentPartPr>
                <p14:xfrm>
                  <a:off x="6524072" y="5052295"/>
                  <a:ext cx="227160" cy="23760"/>
                </p14:xfrm>
              </p:contentPart>
            </mc:Choice>
            <mc:Fallback>
              <p:pic>
                <p:nvPicPr>
                  <p:cNvPr id="503" name="Ink 502">
                    <a:extLst>
                      <a:ext uri="{FF2B5EF4-FFF2-40B4-BE49-F238E27FC236}">
                        <a16:creationId xmlns:a16="http://schemas.microsoft.com/office/drawing/2014/main" id="{744A75D2-5D6E-3342-B5F6-D1083C841525}"/>
                      </a:ext>
                    </a:extLst>
                  </p:cNvPr>
                  <p:cNvPicPr/>
                  <p:nvPr/>
                </p:nvPicPr>
                <p:blipFill>
                  <a:blip r:embed="rId602"/>
                  <a:stretch>
                    <a:fillRect/>
                  </a:stretch>
                </p:blipFill>
                <p:spPr>
                  <a:xfrm>
                    <a:off x="6516872" y="5044735"/>
                    <a:ext cx="242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504" name="Ink 503">
                    <a:extLst>
                      <a:ext uri="{FF2B5EF4-FFF2-40B4-BE49-F238E27FC236}">
                        <a16:creationId xmlns:a16="http://schemas.microsoft.com/office/drawing/2014/main" id="{CFC20385-256F-504C-9EE8-7CF01F178D9E}"/>
                      </a:ext>
                    </a:extLst>
                  </p14:cNvPr>
                  <p14:cNvContentPartPr/>
                  <p14:nvPr/>
                </p14:nvContentPartPr>
                <p14:xfrm>
                  <a:off x="6512552" y="5081095"/>
                  <a:ext cx="261360" cy="302040"/>
                </p14:xfrm>
              </p:contentPart>
            </mc:Choice>
            <mc:Fallback>
              <p:pic>
                <p:nvPicPr>
                  <p:cNvPr id="504" name="Ink 503">
                    <a:extLst>
                      <a:ext uri="{FF2B5EF4-FFF2-40B4-BE49-F238E27FC236}">
                        <a16:creationId xmlns:a16="http://schemas.microsoft.com/office/drawing/2014/main" id="{CFC20385-256F-504C-9EE8-7CF01F178D9E}"/>
                      </a:ext>
                    </a:extLst>
                  </p:cNvPr>
                  <p:cNvPicPr/>
                  <p:nvPr/>
                </p:nvPicPr>
                <p:blipFill>
                  <a:blip r:embed="rId604"/>
                  <a:stretch>
                    <a:fillRect/>
                  </a:stretch>
                </p:blipFill>
                <p:spPr>
                  <a:xfrm>
                    <a:off x="6504992" y="5073895"/>
                    <a:ext cx="2764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511" name="Ink 510">
                    <a:extLst>
                      <a:ext uri="{FF2B5EF4-FFF2-40B4-BE49-F238E27FC236}">
                        <a16:creationId xmlns:a16="http://schemas.microsoft.com/office/drawing/2014/main" id="{0418E094-E14B-A049-A0D8-CD685F0762B0}"/>
                      </a:ext>
                    </a:extLst>
                  </p14:cNvPr>
                  <p14:cNvContentPartPr/>
                  <p14:nvPr/>
                </p14:nvContentPartPr>
                <p14:xfrm>
                  <a:off x="6391952" y="5486455"/>
                  <a:ext cx="117720" cy="140040"/>
                </p14:xfrm>
              </p:contentPart>
            </mc:Choice>
            <mc:Fallback>
              <p:pic>
                <p:nvPicPr>
                  <p:cNvPr id="511" name="Ink 510">
                    <a:extLst>
                      <a:ext uri="{FF2B5EF4-FFF2-40B4-BE49-F238E27FC236}">
                        <a16:creationId xmlns:a16="http://schemas.microsoft.com/office/drawing/2014/main" id="{0418E094-E14B-A049-A0D8-CD685F0762B0}"/>
                      </a:ext>
                    </a:extLst>
                  </p:cNvPr>
                  <p:cNvPicPr/>
                  <p:nvPr/>
                </p:nvPicPr>
                <p:blipFill>
                  <a:blip r:embed="rId606"/>
                  <a:stretch>
                    <a:fillRect/>
                  </a:stretch>
                </p:blipFill>
                <p:spPr>
                  <a:xfrm>
                    <a:off x="6384392" y="5478895"/>
                    <a:ext cx="1328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512" name="Ink 511">
                    <a:extLst>
                      <a:ext uri="{FF2B5EF4-FFF2-40B4-BE49-F238E27FC236}">
                        <a16:creationId xmlns:a16="http://schemas.microsoft.com/office/drawing/2014/main" id="{CE53C262-D993-A245-9E90-1C6AB89709F1}"/>
                      </a:ext>
                    </a:extLst>
                  </p14:cNvPr>
                  <p14:cNvContentPartPr/>
                  <p14:nvPr/>
                </p14:nvContentPartPr>
                <p14:xfrm>
                  <a:off x="6527672" y="5485015"/>
                  <a:ext cx="59400" cy="67680"/>
                </p14:xfrm>
              </p:contentPart>
            </mc:Choice>
            <mc:Fallback>
              <p:pic>
                <p:nvPicPr>
                  <p:cNvPr id="512" name="Ink 511">
                    <a:extLst>
                      <a:ext uri="{FF2B5EF4-FFF2-40B4-BE49-F238E27FC236}">
                        <a16:creationId xmlns:a16="http://schemas.microsoft.com/office/drawing/2014/main" id="{CE53C262-D993-A245-9E90-1C6AB89709F1}"/>
                      </a:ext>
                    </a:extLst>
                  </p:cNvPr>
                  <p:cNvPicPr/>
                  <p:nvPr/>
                </p:nvPicPr>
                <p:blipFill>
                  <a:blip r:embed="rId608"/>
                  <a:stretch>
                    <a:fillRect/>
                  </a:stretch>
                </p:blipFill>
                <p:spPr>
                  <a:xfrm>
                    <a:off x="6520112" y="5477815"/>
                    <a:ext cx="741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513" name="Ink 512">
                    <a:extLst>
                      <a:ext uri="{FF2B5EF4-FFF2-40B4-BE49-F238E27FC236}">
                        <a16:creationId xmlns:a16="http://schemas.microsoft.com/office/drawing/2014/main" id="{C265F786-7BB8-1E4E-8913-511233237DCC}"/>
                      </a:ext>
                    </a:extLst>
                  </p14:cNvPr>
                  <p14:cNvContentPartPr/>
                  <p14:nvPr/>
                </p14:nvContentPartPr>
                <p14:xfrm>
                  <a:off x="6531272" y="5514535"/>
                  <a:ext cx="54000" cy="14760"/>
                </p14:xfrm>
              </p:contentPart>
            </mc:Choice>
            <mc:Fallback>
              <p:pic>
                <p:nvPicPr>
                  <p:cNvPr id="513" name="Ink 512">
                    <a:extLst>
                      <a:ext uri="{FF2B5EF4-FFF2-40B4-BE49-F238E27FC236}">
                        <a16:creationId xmlns:a16="http://schemas.microsoft.com/office/drawing/2014/main" id="{C265F786-7BB8-1E4E-8913-511233237DCC}"/>
                      </a:ext>
                    </a:extLst>
                  </p:cNvPr>
                  <p:cNvPicPr/>
                  <p:nvPr/>
                </p:nvPicPr>
                <p:blipFill>
                  <a:blip r:embed="rId610"/>
                  <a:stretch>
                    <a:fillRect/>
                  </a:stretch>
                </p:blipFill>
                <p:spPr>
                  <a:xfrm>
                    <a:off x="6523712" y="5506975"/>
                    <a:ext cx="69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516" name="Ink 515">
                    <a:extLst>
                      <a:ext uri="{FF2B5EF4-FFF2-40B4-BE49-F238E27FC236}">
                        <a16:creationId xmlns:a16="http://schemas.microsoft.com/office/drawing/2014/main" id="{054EBD7C-654B-9B40-B081-B7B0C59F995A}"/>
                      </a:ext>
                    </a:extLst>
                  </p14:cNvPr>
                  <p14:cNvContentPartPr/>
                  <p14:nvPr/>
                </p14:nvContentPartPr>
                <p14:xfrm>
                  <a:off x="6631712" y="5423095"/>
                  <a:ext cx="88920" cy="158400"/>
                </p14:xfrm>
              </p:contentPart>
            </mc:Choice>
            <mc:Fallback>
              <p:pic>
                <p:nvPicPr>
                  <p:cNvPr id="516" name="Ink 515">
                    <a:extLst>
                      <a:ext uri="{FF2B5EF4-FFF2-40B4-BE49-F238E27FC236}">
                        <a16:creationId xmlns:a16="http://schemas.microsoft.com/office/drawing/2014/main" id="{054EBD7C-654B-9B40-B081-B7B0C59F995A}"/>
                      </a:ext>
                    </a:extLst>
                  </p:cNvPr>
                  <p:cNvPicPr/>
                  <p:nvPr/>
                </p:nvPicPr>
                <p:blipFill>
                  <a:blip r:embed="rId612"/>
                  <a:stretch>
                    <a:fillRect/>
                  </a:stretch>
                </p:blipFill>
                <p:spPr>
                  <a:xfrm>
                    <a:off x="6624152" y="5415535"/>
                    <a:ext cx="104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517" name="Ink 516">
                    <a:extLst>
                      <a:ext uri="{FF2B5EF4-FFF2-40B4-BE49-F238E27FC236}">
                        <a16:creationId xmlns:a16="http://schemas.microsoft.com/office/drawing/2014/main" id="{566F8F2D-FD59-AA4C-BA30-C0E93A18DDE5}"/>
                      </a:ext>
                    </a:extLst>
                  </p14:cNvPr>
                  <p14:cNvContentPartPr/>
                  <p14:nvPr/>
                </p14:nvContentPartPr>
                <p14:xfrm>
                  <a:off x="6749432" y="5432095"/>
                  <a:ext cx="45720" cy="138240"/>
                </p14:xfrm>
              </p:contentPart>
            </mc:Choice>
            <mc:Fallback>
              <p:pic>
                <p:nvPicPr>
                  <p:cNvPr id="517" name="Ink 516">
                    <a:extLst>
                      <a:ext uri="{FF2B5EF4-FFF2-40B4-BE49-F238E27FC236}">
                        <a16:creationId xmlns:a16="http://schemas.microsoft.com/office/drawing/2014/main" id="{566F8F2D-FD59-AA4C-BA30-C0E93A18DDE5}"/>
                      </a:ext>
                    </a:extLst>
                  </p:cNvPr>
                  <p:cNvPicPr/>
                  <p:nvPr/>
                </p:nvPicPr>
                <p:blipFill>
                  <a:blip r:embed="rId614"/>
                  <a:stretch>
                    <a:fillRect/>
                  </a:stretch>
                </p:blipFill>
                <p:spPr>
                  <a:xfrm>
                    <a:off x="6741872" y="5424535"/>
                    <a:ext cx="608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518" name="Ink 517">
                    <a:extLst>
                      <a:ext uri="{FF2B5EF4-FFF2-40B4-BE49-F238E27FC236}">
                        <a16:creationId xmlns:a16="http://schemas.microsoft.com/office/drawing/2014/main" id="{47A1A5B6-D5CF-F54B-9389-CB5348E0F8C6}"/>
                      </a:ext>
                    </a:extLst>
                  </p14:cNvPr>
                  <p14:cNvContentPartPr/>
                  <p14:nvPr/>
                </p14:nvContentPartPr>
                <p14:xfrm>
                  <a:off x="6804872" y="5477815"/>
                  <a:ext cx="60840" cy="56520"/>
                </p14:xfrm>
              </p:contentPart>
            </mc:Choice>
            <mc:Fallback>
              <p:pic>
                <p:nvPicPr>
                  <p:cNvPr id="518" name="Ink 517">
                    <a:extLst>
                      <a:ext uri="{FF2B5EF4-FFF2-40B4-BE49-F238E27FC236}">
                        <a16:creationId xmlns:a16="http://schemas.microsoft.com/office/drawing/2014/main" id="{47A1A5B6-D5CF-F54B-9389-CB5348E0F8C6}"/>
                      </a:ext>
                    </a:extLst>
                  </p:cNvPr>
                  <p:cNvPicPr/>
                  <p:nvPr/>
                </p:nvPicPr>
                <p:blipFill>
                  <a:blip r:embed="rId616"/>
                  <a:stretch>
                    <a:fillRect/>
                  </a:stretch>
                </p:blipFill>
                <p:spPr>
                  <a:xfrm>
                    <a:off x="6797312" y="5470255"/>
                    <a:ext cx="756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519" name="Ink 518">
                    <a:extLst>
                      <a:ext uri="{FF2B5EF4-FFF2-40B4-BE49-F238E27FC236}">
                        <a16:creationId xmlns:a16="http://schemas.microsoft.com/office/drawing/2014/main" id="{0C3330BB-CDC5-F34E-82B8-831978A481AB}"/>
                      </a:ext>
                    </a:extLst>
                  </p14:cNvPr>
                  <p14:cNvContentPartPr/>
                  <p14:nvPr/>
                </p14:nvContentPartPr>
                <p14:xfrm>
                  <a:off x="6870752" y="5485375"/>
                  <a:ext cx="51840" cy="43920"/>
                </p14:xfrm>
              </p:contentPart>
            </mc:Choice>
            <mc:Fallback>
              <p:pic>
                <p:nvPicPr>
                  <p:cNvPr id="519" name="Ink 518">
                    <a:extLst>
                      <a:ext uri="{FF2B5EF4-FFF2-40B4-BE49-F238E27FC236}">
                        <a16:creationId xmlns:a16="http://schemas.microsoft.com/office/drawing/2014/main" id="{0C3330BB-CDC5-F34E-82B8-831978A481AB}"/>
                      </a:ext>
                    </a:extLst>
                  </p:cNvPr>
                  <p:cNvPicPr/>
                  <p:nvPr/>
                </p:nvPicPr>
                <p:blipFill>
                  <a:blip r:embed="rId618"/>
                  <a:stretch>
                    <a:fillRect/>
                  </a:stretch>
                </p:blipFill>
                <p:spPr>
                  <a:xfrm>
                    <a:off x="6863192" y="5477815"/>
                    <a:ext cx="669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19">
                <p14:nvContentPartPr>
                  <p14:cNvPr id="520" name="Ink 519">
                    <a:extLst>
                      <a:ext uri="{FF2B5EF4-FFF2-40B4-BE49-F238E27FC236}">
                        <a16:creationId xmlns:a16="http://schemas.microsoft.com/office/drawing/2014/main" id="{ACA9D42F-CE87-014E-9955-AB1D83E930CF}"/>
                      </a:ext>
                    </a:extLst>
                  </p14:cNvPr>
                  <p14:cNvContentPartPr/>
                  <p14:nvPr/>
                </p14:nvContentPartPr>
                <p14:xfrm>
                  <a:off x="6907112" y="5397175"/>
                  <a:ext cx="96120" cy="158760"/>
                </p14:xfrm>
              </p:contentPart>
            </mc:Choice>
            <mc:Fallback>
              <p:pic>
                <p:nvPicPr>
                  <p:cNvPr id="520" name="Ink 519">
                    <a:extLst>
                      <a:ext uri="{FF2B5EF4-FFF2-40B4-BE49-F238E27FC236}">
                        <a16:creationId xmlns:a16="http://schemas.microsoft.com/office/drawing/2014/main" id="{ACA9D42F-CE87-014E-9955-AB1D83E930CF}"/>
                      </a:ext>
                    </a:extLst>
                  </p:cNvPr>
                  <p:cNvPicPr/>
                  <p:nvPr/>
                </p:nvPicPr>
                <p:blipFill>
                  <a:blip r:embed="rId620"/>
                  <a:stretch>
                    <a:fillRect/>
                  </a:stretch>
                </p:blipFill>
                <p:spPr>
                  <a:xfrm>
                    <a:off x="6899552" y="5389615"/>
                    <a:ext cx="111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21">
                <p14:nvContentPartPr>
                  <p14:cNvPr id="525" name="Ink 524">
                    <a:extLst>
                      <a:ext uri="{FF2B5EF4-FFF2-40B4-BE49-F238E27FC236}">
                        <a16:creationId xmlns:a16="http://schemas.microsoft.com/office/drawing/2014/main" id="{6ADA1F98-E29D-BD4A-8B89-6A5D25B5B115}"/>
                      </a:ext>
                    </a:extLst>
                  </p14:cNvPr>
                  <p14:cNvContentPartPr/>
                  <p14:nvPr/>
                </p14:nvContentPartPr>
                <p14:xfrm>
                  <a:off x="6910352" y="5190895"/>
                  <a:ext cx="137160" cy="82800"/>
                </p14:xfrm>
              </p:contentPart>
            </mc:Choice>
            <mc:Fallback>
              <p:pic>
                <p:nvPicPr>
                  <p:cNvPr id="525" name="Ink 524">
                    <a:extLst>
                      <a:ext uri="{FF2B5EF4-FFF2-40B4-BE49-F238E27FC236}">
                        <a16:creationId xmlns:a16="http://schemas.microsoft.com/office/drawing/2014/main" id="{6ADA1F98-E29D-BD4A-8B89-6A5D25B5B115}"/>
                      </a:ext>
                    </a:extLst>
                  </p:cNvPr>
                  <p:cNvPicPr/>
                  <p:nvPr/>
                </p:nvPicPr>
                <p:blipFill>
                  <a:blip r:embed="rId622"/>
                  <a:stretch>
                    <a:fillRect/>
                  </a:stretch>
                </p:blipFill>
                <p:spPr>
                  <a:xfrm>
                    <a:off x="6902792" y="5183335"/>
                    <a:ext cx="1522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526" name="Ink 525">
                    <a:extLst>
                      <a:ext uri="{FF2B5EF4-FFF2-40B4-BE49-F238E27FC236}">
                        <a16:creationId xmlns:a16="http://schemas.microsoft.com/office/drawing/2014/main" id="{BDB1B2F1-340C-9747-89CE-7222CDA11605}"/>
                      </a:ext>
                    </a:extLst>
                  </p14:cNvPr>
                  <p14:cNvContentPartPr/>
                  <p14:nvPr/>
                </p14:nvContentPartPr>
                <p14:xfrm>
                  <a:off x="7100432" y="5250295"/>
                  <a:ext cx="45720" cy="60120"/>
                </p14:xfrm>
              </p:contentPart>
            </mc:Choice>
            <mc:Fallback>
              <p:pic>
                <p:nvPicPr>
                  <p:cNvPr id="526" name="Ink 525">
                    <a:extLst>
                      <a:ext uri="{FF2B5EF4-FFF2-40B4-BE49-F238E27FC236}">
                        <a16:creationId xmlns:a16="http://schemas.microsoft.com/office/drawing/2014/main" id="{BDB1B2F1-340C-9747-89CE-7222CDA11605}"/>
                      </a:ext>
                    </a:extLst>
                  </p:cNvPr>
                  <p:cNvPicPr/>
                  <p:nvPr/>
                </p:nvPicPr>
                <p:blipFill>
                  <a:blip r:embed="rId624"/>
                  <a:stretch>
                    <a:fillRect/>
                  </a:stretch>
                </p:blipFill>
                <p:spPr>
                  <a:xfrm>
                    <a:off x="7092872" y="5242735"/>
                    <a:ext cx="604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528" name="Ink 527">
                    <a:extLst>
                      <a:ext uri="{FF2B5EF4-FFF2-40B4-BE49-F238E27FC236}">
                        <a16:creationId xmlns:a16="http://schemas.microsoft.com/office/drawing/2014/main" id="{7A252165-7BD4-164B-9EA6-8A4865EEA0C0}"/>
                      </a:ext>
                    </a:extLst>
                  </p14:cNvPr>
                  <p14:cNvContentPartPr/>
                  <p14:nvPr/>
                </p14:nvContentPartPr>
                <p14:xfrm>
                  <a:off x="7099352" y="5206015"/>
                  <a:ext cx="15480" cy="3240"/>
                </p14:xfrm>
              </p:contentPart>
            </mc:Choice>
            <mc:Fallback>
              <p:pic>
                <p:nvPicPr>
                  <p:cNvPr id="528" name="Ink 527">
                    <a:extLst>
                      <a:ext uri="{FF2B5EF4-FFF2-40B4-BE49-F238E27FC236}">
                        <a16:creationId xmlns:a16="http://schemas.microsoft.com/office/drawing/2014/main" id="{7A252165-7BD4-164B-9EA6-8A4865EEA0C0}"/>
                      </a:ext>
                    </a:extLst>
                  </p:cNvPr>
                  <p:cNvPicPr/>
                  <p:nvPr/>
                </p:nvPicPr>
                <p:blipFill>
                  <a:blip r:embed="rId626"/>
                  <a:stretch>
                    <a:fillRect/>
                  </a:stretch>
                </p:blipFill>
                <p:spPr>
                  <a:xfrm>
                    <a:off x="7091792" y="5198455"/>
                    <a:ext cx="306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530" name="Ink 529">
                    <a:extLst>
                      <a:ext uri="{FF2B5EF4-FFF2-40B4-BE49-F238E27FC236}">
                        <a16:creationId xmlns:a16="http://schemas.microsoft.com/office/drawing/2014/main" id="{7773E14A-76AF-7E48-808F-07F54DBAC8D0}"/>
                      </a:ext>
                    </a:extLst>
                  </p14:cNvPr>
                  <p14:cNvContentPartPr/>
                  <p14:nvPr/>
                </p14:nvContentPartPr>
                <p14:xfrm>
                  <a:off x="7193672" y="5082535"/>
                  <a:ext cx="41040" cy="193680"/>
                </p14:xfrm>
              </p:contentPart>
            </mc:Choice>
            <mc:Fallback>
              <p:pic>
                <p:nvPicPr>
                  <p:cNvPr id="530" name="Ink 529">
                    <a:extLst>
                      <a:ext uri="{FF2B5EF4-FFF2-40B4-BE49-F238E27FC236}">
                        <a16:creationId xmlns:a16="http://schemas.microsoft.com/office/drawing/2014/main" id="{7773E14A-76AF-7E48-808F-07F54DBAC8D0}"/>
                      </a:ext>
                    </a:extLst>
                  </p:cNvPr>
                  <p:cNvPicPr/>
                  <p:nvPr/>
                </p:nvPicPr>
                <p:blipFill>
                  <a:blip r:embed="rId628"/>
                  <a:stretch>
                    <a:fillRect/>
                  </a:stretch>
                </p:blipFill>
                <p:spPr>
                  <a:xfrm>
                    <a:off x="7186112" y="5074975"/>
                    <a:ext cx="561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531" name="Ink 530">
                    <a:extLst>
                      <a:ext uri="{FF2B5EF4-FFF2-40B4-BE49-F238E27FC236}">
                        <a16:creationId xmlns:a16="http://schemas.microsoft.com/office/drawing/2014/main" id="{E2830A77-D257-114D-AA50-E5F52DE3DE6B}"/>
                      </a:ext>
                    </a:extLst>
                  </p14:cNvPr>
                  <p14:cNvContentPartPr/>
                  <p14:nvPr/>
                </p14:nvContentPartPr>
                <p14:xfrm>
                  <a:off x="7267472" y="5169655"/>
                  <a:ext cx="129960" cy="74160"/>
                </p14:xfrm>
              </p:contentPart>
            </mc:Choice>
            <mc:Fallback>
              <p:pic>
                <p:nvPicPr>
                  <p:cNvPr id="531" name="Ink 530">
                    <a:extLst>
                      <a:ext uri="{FF2B5EF4-FFF2-40B4-BE49-F238E27FC236}">
                        <a16:creationId xmlns:a16="http://schemas.microsoft.com/office/drawing/2014/main" id="{E2830A77-D257-114D-AA50-E5F52DE3DE6B}"/>
                      </a:ext>
                    </a:extLst>
                  </p:cNvPr>
                  <p:cNvPicPr/>
                  <p:nvPr/>
                </p:nvPicPr>
                <p:blipFill>
                  <a:blip r:embed="rId630"/>
                  <a:stretch>
                    <a:fillRect/>
                  </a:stretch>
                </p:blipFill>
                <p:spPr>
                  <a:xfrm>
                    <a:off x="7259912" y="5162095"/>
                    <a:ext cx="1450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534" name="Ink 533">
                    <a:extLst>
                      <a:ext uri="{FF2B5EF4-FFF2-40B4-BE49-F238E27FC236}">
                        <a16:creationId xmlns:a16="http://schemas.microsoft.com/office/drawing/2014/main" id="{78A85429-1A96-4E43-A280-7AC088B0592C}"/>
                      </a:ext>
                    </a:extLst>
                  </p14:cNvPr>
                  <p14:cNvContentPartPr/>
                  <p14:nvPr/>
                </p14:nvContentPartPr>
                <p14:xfrm>
                  <a:off x="7246952" y="5130415"/>
                  <a:ext cx="105840" cy="25200"/>
                </p14:xfrm>
              </p:contentPart>
            </mc:Choice>
            <mc:Fallback>
              <p:pic>
                <p:nvPicPr>
                  <p:cNvPr id="534" name="Ink 533">
                    <a:extLst>
                      <a:ext uri="{FF2B5EF4-FFF2-40B4-BE49-F238E27FC236}">
                        <a16:creationId xmlns:a16="http://schemas.microsoft.com/office/drawing/2014/main" id="{78A85429-1A96-4E43-A280-7AC088B0592C}"/>
                      </a:ext>
                    </a:extLst>
                  </p:cNvPr>
                  <p:cNvPicPr/>
                  <p:nvPr/>
                </p:nvPicPr>
                <p:blipFill>
                  <a:blip r:embed="rId632"/>
                  <a:stretch>
                    <a:fillRect/>
                  </a:stretch>
                </p:blipFill>
                <p:spPr>
                  <a:xfrm>
                    <a:off x="7239392" y="5122855"/>
                    <a:ext cx="120600" cy="40320"/>
                  </a:xfrm>
                  <a:prstGeom prst="rect">
                    <a:avLst/>
                  </a:prstGeom>
                </p:spPr>
              </p:pic>
            </mc:Fallback>
          </mc:AlternateContent>
        </p:grpSp>
        <p:grpSp>
          <p:nvGrpSpPr>
            <p:cNvPr id="544" name="Group 543">
              <a:extLst>
                <a:ext uri="{FF2B5EF4-FFF2-40B4-BE49-F238E27FC236}">
                  <a16:creationId xmlns:a16="http://schemas.microsoft.com/office/drawing/2014/main" id="{CFCF2DD3-359C-CE47-A306-56378419CEE3}"/>
                </a:ext>
              </a:extLst>
            </p:cNvPr>
            <p:cNvGrpSpPr/>
            <p:nvPr/>
          </p:nvGrpSpPr>
          <p:grpSpPr>
            <a:xfrm>
              <a:off x="7440272" y="5001175"/>
              <a:ext cx="624240" cy="272160"/>
              <a:chOff x="7440272" y="5001175"/>
              <a:chExt cx="624240" cy="272160"/>
            </a:xfrm>
          </p:grpSpPr>
          <mc:AlternateContent xmlns:mc="http://schemas.openxmlformats.org/markup-compatibility/2006">
            <mc:Choice xmlns:p14="http://schemas.microsoft.com/office/powerpoint/2010/main" Requires="p14">
              <p:contentPart p14:bwMode="auto" r:id="rId633">
                <p14:nvContentPartPr>
                  <p14:cNvPr id="536" name="Ink 535">
                    <a:extLst>
                      <a:ext uri="{FF2B5EF4-FFF2-40B4-BE49-F238E27FC236}">
                        <a16:creationId xmlns:a16="http://schemas.microsoft.com/office/drawing/2014/main" id="{AF8CAD6D-347E-D84D-8469-25BCD4C727B2}"/>
                      </a:ext>
                    </a:extLst>
                  </p14:cNvPr>
                  <p14:cNvContentPartPr/>
                  <p14:nvPr/>
                </p14:nvContentPartPr>
                <p14:xfrm>
                  <a:off x="7440272" y="5070655"/>
                  <a:ext cx="58680" cy="184320"/>
                </p14:xfrm>
              </p:contentPart>
            </mc:Choice>
            <mc:Fallback>
              <p:pic>
                <p:nvPicPr>
                  <p:cNvPr id="536" name="Ink 535">
                    <a:extLst>
                      <a:ext uri="{FF2B5EF4-FFF2-40B4-BE49-F238E27FC236}">
                        <a16:creationId xmlns:a16="http://schemas.microsoft.com/office/drawing/2014/main" id="{AF8CAD6D-347E-D84D-8469-25BCD4C727B2}"/>
                      </a:ext>
                    </a:extLst>
                  </p:cNvPr>
                  <p:cNvPicPr/>
                  <p:nvPr/>
                </p:nvPicPr>
                <p:blipFill>
                  <a:blip r:embed="rId634"/>
                  <a:stretch>
                    <a:fillRect/>
                  </a:stretch>
                </p:blipFill>
                <p:spPr>
                  <a:xfrm>
                    <a:off x="7432712" y="5063095"/>
                    <a:ext cx="738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537" name="Ink 536">
                    <a:extLst>
                      <a:ext uri="{FF2B5EF4-FFF2-40B4-BE49-F238E27FC236}">
                        <a16:creationId xmlns:a16="http://schemas.microsoft.com/office/drawing/2014/main" id="{904FB28D-174B-F345-9B89-F377435E0D89}"/>
                      </a:ext>
                    </a:extLst>
                  </p14:cNvPr>
                  <p14:cNvContentPartPr/>
                  <p14:nvPr/>
                </p14:nvContentPartPr>
                <p14:xfrm>
                  <a:off x="7534952" y="5154535"/>
                  <a:ext cx="77040" cy="75960"/>
                </p14:xfrm>
              </p:contentPart>
            </mc:Choice>
            <mc:Fallback>
              <p:pic>
                <p:nvPicPr>
                  <p:cNvPr id="537" name="Ink 536">
                    <a:extLst>
                      <a:ext uri="{FF2B5EF4-FFF2-40B4-BE49-F238E27FC236}">
                        <a16:creationId xmlns:a16="http://schemas.microsoft.com/office/drawing/2014/main" id="{904FB28D-174B-F345-9B89-F377435E0D89}"/>
                      </a:ext>
                    </a:extLst>
                  </p:cNvPr>
                  <p:cNvPicPr/>
                  <p:nvPr/>
                </p:nvPicPr>
                <p:blipFill>
                  <a:blip r:embed="rId636"/>
                  <a:stretch>
                    <a:fillRect/>
                  </a:stretch>
                </p:blipFill>
                <p:spPr>
                  <a:xfrm>
                    <a:off x="7527392" y="5146975"/>
                    <a:ext cx="918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538" name="Ink 537">
                    <a:extLst>
                      <a:ext uri="{FF2B5EF4-FFF2-40B4-BE49-F238E27FC236}">
                        <a16:creationId xmlns:a16="http://schemas.microsoft.com/office/drawing/2014/main" id="{C42599FB-D2C5-A541-90EE-59822987D95B}"/>
                      </a:ext>
                    </a:extLst>
                  </p14:cNvPr>
                  <p14:cNvContentPartPr/>
                  <p14:nvPr/>
                </p14:nvContentPartPr>
                <p14:xfrm>
                  <a:off x="7613072" y="5139415"/>
                  <a:ext cx="60120" cy="73440"/>
                </p14:xfrm>
              </p:contentPart>
            </mc:Choice>
            <mc:Fallback>
              <p:pic>
                <p:nvPicPr>
                  <p:cNvPr id="538" name="Ink 537">
                    <a:extLst>
                      <a:ext uri="{FF2B5EF4-FFF2-40B4-BE49-F238E27FC236}">
                        <a16:creationId xmlns:a16="http://schemas.microsoft.com/office/drawing/2014/main" id="{C42599FB-D2C5-A541-90EE-59822987D95B}"/>
                      </a:ext>
                    </a:extLst>
                  </p:cNvPr>
                  <p:cNvPicPr/>
                  <p:nvPr/>
                </p:nvPicPr>
                <p:blipFill>
                  <a:blip r:embed="rId638"/>
                  <a:stretch>
                    <a:fillRect/>
                  </a:stretch>
                </p:blipFill>
                <p:spPr>
                  <a:xfrm>
                    <a:off x="7605512" y="5131855"/>
                    <a:ext cx="752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539" name="Ink 538">
                    <a:extLst>
                      <a:ext uri="{FF2B5EF4-FFF2-40B4-BE49-F238E27FC236}">
                        <a16:creationId xmlns:a16="http://schemas.microsoft.com/office/drawing/2014/main" id="{3BAA1CDE-971C-C640-987E-65ECFCB82C5C}"/>
                      </a:ext>
                    </a:extLst>
                  </p14:cNvPr>
                  <p14:cNvContentPartPr/>
                  <p14:nvPr/>
                </p14:nvContentPartPr>
                <p14:xfrm>
                  <a:off x="7719632" y="5194495"/>
                  <a:ext cx="11520" cy="43560"/>
                </p14:xfrm>
              </p:contentPart>
            </mc:Choice>
            <mc:Fallback>
              <p:pic>
                <p:nvPicPr>
                  <p:cNvPr id="539" name="Ink 538">
                    <a:extLst>
                      <a:ext uri="{FF2B5EF4-FFF2-40B4-BE49-F238E27FC236}">
                        <a16:creationId xmlns:a16="http://schemas.microsoft.com/office/drawing/2014/main" id="{3BAA1CDE-971C-C640-987E-65ECFCB82C5C}"/>
                      </a:ext>
                    </a:extLst>
                  </p:cNvPr>
                  <p:cNvPicPr/>
                  <p:nvPr/>
                </p:nvPicPr>
                <p:blipFill>
                  <a:blip r:embed="rId640"/>
                  <a:stretch>
                    <a:fillRect/>
                  </a:stretch>
                </p:blipFill>
                <p:spPr>
                  <a:xfrm>
                    <a:off x="7712072" y="5186935"/>
                    <a:ext cx="266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540" name="Ink 539">
                    <a:extLst>
                      <a:ext uri="{FF2B5EF4-FFF2-40B4-BE49-F238E27FC236}">
                        <a16:creationId xmlns:a16="http://schemas.microsoft.com/office/drawing/2014/main" id="{733AB66B-6655-4443-914B-4929127D7B06}"/>
                      </a:ext>
                    </a:extLst>
                  </p14:cNvPr>
                  <p14:cNvContentPartPr/>
                  <p14:nvPr/>
                </p14:nvContentPartPr>
                <p14:xfrm>
                  <a:off x="7779392" y="5131135"/>
                  <a:ext cx="129240" cy="142200"/>
                </p14:xfrm>
              </p:contentPart>
            </mc:Choice>
            <mc:Fallback>
              <p:pic>
                <p:nvPicPr>
                  <p:cNvPr id="540" name="Ink 539">
                    <a:extLst>
                      <a:ext uri="{FF2B5EF4-FFF2-40B4-BE49-F238E27FC236}">
                        <a16:creationId xmlns:a16="http://schemas.microsoft.com/office/drawing/2014/main" id="{733AB66B-6655-4443-914B-4929127D7B06}"/>
                      </a:ext>
                    </a:extLst>
                  </p:cNvPr>
                  <p:cNvPicPr/>
                  <p:nvPr/>
                </p:nvPicPr>
                <p:blipFill>
                  <a:blip r:embed="rId642"/>
                  <a:stretch>
                    <a:fillRect/>
                  </a:stretch>
                </p:blipFill>
                <p:spPr>
                  <a:xfrm>
                    <a:off x="7771832" y="5123575"/>
                    <a:ext cx="1443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541" name="Ink 540">
                    <a:extLst>
                      <a:ext uri="{FF2B5EF4-FFF2-40B4-BE49-F238E27FC236}">
                        <a16:creationId xmlns:a16="http://schemas.microsoft.com/office/drawing/2014/main" id="{A00B5823-8284-604F-9009-A25C02A1A512}"/>
                      </a:ext>
                    </a:extLst>
                  </p14:cNvPr>
                  <p14:cNvContentPartPr/>
                  <p14:nvPr/>
                </p14:nvContentPartPr>
                <p14:xfrm>
                  <a:off x="7860032" y="5033215"/>
                  <a:ext cx="81000" cy="170640"/>
                </p14:xfrm>
              </p:contentPart>
            </mc:Choice>
            <mc:Fallback>
              <p:pic>
                <p:nvPicPr>
                  <p:cNvPr id="541" name="Ink 540">
                    <a:extLst>
                      <a:ext uri="{FF2B5EF4-FFF2-40B4-BE49-F238E27FC236}">
                        <a16:creationId xmlns:a16="http://schemas.microsoft.com/office/drawing/2014/main" id="{A00B5823-8284-604F-9009-A25C02A1A512}"/>
                      </a:ext>
                    </a:extLst>
                  </p:cNvPr>
                  <p:cNvPicPr/>
                  <p:nvPr/>
                </p:nvPicPr>
                <p:blipFill>
                  <a:blip r:embed="rId644"/>
                  <a:stretch>
                    <a:fillRect/>
                  </a:stretch>
                </p:blipFill>
                <p:spPr>
                  <a:xfrm>
                    <a:off x="7852472" y="5025655"/>
                    <a:ext cx="961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543" name="Ink 542">
                    <a:extLst>
                      <a:ext uri="{FF2B5EF4-FFF2-40B4-BE49-F238E27FC236}">
                        <a16:creationId xmlns:a16="http://schemas.microsoft.com/office/drawing/2014/main" id="{4E06D45C-3F0A-D84A-B2DE-5B36DAE2F7DB}"/>
                      </a:ext>
                    </a:extLst>
                  </p14:cNvPr>
                  <p14:cNvContentPartPr/>
                  <p14:nvPr/>
                </p14:nvContentPartPr>
                <p14:xfrm>
                  <a:off x="7970192" y="5001175"/>
                  <a:ext cx="94320" cy="244440"/>
                </p14:xfrm>
              </p:contentPart>
            </mc:Choice>
            <mc:Fallback>
              <p:pic>
                <p:nvPicPr>
                  <p:cNvPr id="543" name="Ink 542">
                    <a:extLst>
                      <a:ext uri="{FF2B5EF4-FFF2-40B4-BE49-F238E27FC236}">
                        <a16:creationId xmlns:a16="http://schemas.microsoft.com/office/drawing/2014/main" id="{4E06D45C-3F0A-D84A-B2DE-5B36DAE2F7DB}"/>
                      </a:ext>
                    </a:extLst>
                  </p:cNvPr>
                  <p:cNvPicPr/>
                  <p:nvPr/>
                </p:nvPicPr>
                <p:blipFill>
                  <a:blip r:embed="rId646"/>
                  <a:stretch>
                    <a:fillRect/>
                  </a:stretch>
                </p:blipFill>
                <p:spPr>
                  <a:xfrm>
                    <a:off x="7962632" y="4993615"/>
                    <a:ext cx="109440" cy="259560"/>
                  </a:xfrm>
                  <a:prstGeom prst="rect">
                    <a:avLst/>
                  </a:prstGeom>
                </p:spPr>
              </p:pic>
            </mc:Fallback>
          </mc:AlternateContent>
        </p:grpSp>
        <p:grpSp>
          <p:nvGrpSpPr>
            <p:cNvPr id="551" name="Group 550">
              <a:extLst>
                <a:ext uri="{FF2B5EF4-FFF2-40B4-BE49-F238E27FC236}">
                  <a16:creationId xmlns:a16="http://schemas.microsoft.com/office/drawing/2014/main" id="{23BD57BF-ABFC-B045-A29A-BA0F68D64914}"/>
                </a:ext>
              </a:extLst>
            </p:cNvPr>
            <p:cNvGrpSpPr/>
            <p:nvPr/>
          </p:nvGrpSpPr>
          <p:grpSpPr>
            <a:xfrm>
              <a:off x="8120672" y="4955815"/>
              <a:ext cx="500760" cy="357480"/>
              <a:chOff x="8120672" y="4955815"/>
              <a:chExt cx="500760" cy="357480"/>
            </a:xfrm>
          </p:grpSpPr>
          <mc:AlternateContent xmlns:mc="http://schemas.openxmlformats.org/markup-compatibility/2006">
            <mc:Choice xmlns:p14="http://schemas.microsoft.com/office/powerpoint/2010/main" Requires="p14">
              <p:contentPart p14:bwMode="auto" r:id="rId647">
                <p14:nvContentPartPr>
                  <p14:cNvPr id="546" name="Ink 545">
                    <a:extLst>
                      <a:ext uri="{FF2B5EF4-FFF2-40B4-BE49-F238E27FC236}">
                        <a16:creationId xmlns:a16="http://schemas.microsoft.com/office/drawing/2014/main" id="{21C5BE28-768A-9F4A-A067-9F13AD5D1AEF}"/>
                      </a:ext>
                    </a:extLst>
                  </p14:cNvPr>
                  <p14:cNvContentPartPr/>
                  <p14:nvPr/>
                </p14:nvContentPartPr>
                <p14:xfrm>
                  <a:off x="8173232" y="4955815"/>
                  <a:ext cx="93240" cy="307080"/>
                </p14:xfrm>
              </p:contentPart>
            </mc:Choice>
            <mc:Fallback>
              <p:pic>
                <p:nvPicPr>
                  <p:cNvPr id="546" name="Ink 545">
                    <a:extLst>
                      <a:ext uri="{FF2B5EF4-FFF2-40B4-BE49-F238E27FC236}">
                        <a16:creationId xmlns:a16="http://schemas.microsoft.com/office/drawing/2014/main" id="{21C5BE28-768A-9F4A-A067-9F13AD5D1AEF}"/>
                      </a:ext>
                    </a:extLst>
                  </p:cNvPr>
                  <p:cNvPicPr/>
                  <p:nvPr/>
                </p:nvPicPr>
                <p:blipFill>
                  <a:blip r:embed="rId648"/>
                  <a:stretch>
                    <a:fillRect/>
                  </a:stretch>
                </p:blipFill>
                <p:spPr>
                  <a:xfrm>
                    <a:off x="8165672" y="4948255"/>
                    <a:ext cx="1083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547" name="Ink 546">
                    <a:extLst>
                      <a:ext uri="{FF2B5EF4-FFF2-40B4-BE49-F238E27FC236}">
                        <a16:creationId xmlns:a16="http://schemas.microsoft.com/office/drawing/2014/main" id="{20408806-7D54-264A-9D10-80A94BFA7243}"/>
                      </a:ext>
                    </a:extLst>
                  </p14:cNvPr>
                  <p14:cNvContentPartPr/>
                  <p14:nvPr/>
                </p14:nvContentPartPr>
                <p14:xfrm>
                  <a:off x="8120672" y="5104855"/>
                  <a:ext cx="129600" cy="9720"/>
                </p14:xfrm>
              </p:contentPart>
            </mc:Choice>
            <mc:Fallback>
              <p:pic>
                <p:nvPicPr>
                  <p:cNvPr id="547" name="Ink 546">
                    <a:extLst>
                      <a:ext uri="{FF2B5EF4-FFF2-40B4-BE49-F238E27FC236}">
                        <a16:creationId xmlns:a16="http://schemas.microsoft.com/office/drawing/2014/main" id="{20408806-7D54-264A-9D10-80A94BFA7243}"/>
                      </a:ext>
                    </a:extLst>
                  </p:cNvPr>
                  <p:cNvPicPr/>
                  <p:nvPr/>
                </p:nvPicPr>
                <p:blipFill>
                  <a:blip r:embed="rId650"/>
                  <a:stretch>
                    <a:fillRect/>
                  </a:stretch>
                </p:blipFill>
                <p:spPr>
                  <a:xfrm>
                    <a:off x="8113112" y="5097295"/>
                    <a:ext cx="144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548" name="Ink 547">
                    <a:extLst>
                      <a:ext uri="{FF2B5EF4-FFF2-40B4-BE49-F238E27FC236}">
                        <a16:creationId xmlns:a16="http://schemas.microsoft.com/office/drawing/2014/main" id="{2D822B4C-DA7D-E743-8012-BE750D030EBD}"/>
                      </a:ext>
                    </a:extLst>
                  </p14:cNvPr>
                  <p14:cNvContentPartPr/>
                  <p14:nvPr/>
                </p14:nvContentPartPr>
                <p14:xfrm>
                  <a:off x="8312912" y="4976695"/>
                  <a:ext cx="65160" cy="226800"/>
                </p14:xfrm>
              </p:contentPart>
            </mc:Choice>
            <mc:Fallback>
              <p:pic>
                <p:nvPicPr>
                  <p:cNvPr id="548" name="Ink 547">
                    <a:extLst>
                      <a:ext uri="{FF2B5EF4-FFF2-40B4-BE49-F238E27FC236}">
                        <a16:creationId xmlns:a16="http://schemas.microsoft.com/office/drawing/2014/main" id="{2D822B4C-DA7D-E743-8012-BE750D030EBD}"/>
                      </a:ext>
                    </a:extLst>
                  </p:cNvPr>
                  <p:cNvPicPr/>
                  <p:nvPr/>
                </p:nvPicPr>
                <p:blipFill>
                  <a:blip r:embed="rId652"/>
                  <a:stretch>
                    <a:fillRect/>
                  </a:stretch>
                </p:blipFill>
                <p:spPr>
                  <a:xfrm>
                    <a:off x="8305352" y="4969135"/>
                    <a:ext cx="802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549" name="Ink 548">
                    <a:extLst>
                      <a:ext uri="{FF2B5EF4-FFF2-40B4-BE49-F238E27FC236}">
                        <a16:creationId xmlns:a16="http://schemas.microsoft.com/office/drawing/2014/main" id="{52B53A25-EE8F-9B45-82E9-91902C94FACE}"/>
                      </a:ext>
                    </a:extLst>
                  </p14:cNvPr>
                  <p14:cNvContentPartPr/>
                  <p14:nvPr/>
                </p14:nvContentPartPr>
                <p14:xfrm>
                  <a:off x="8400752" y="5075335"/>
                  <a:ext cx="141120" cy="237960"/>
                </p14:xfrm>
              </p:contentPart>
            </mc:Choice>
            <mc:Fallback>
              <p:pic>
                <p:nvPicPr>
                  <p:cNvPr id="549" name="Ink 548">
                    <a:extLst>
                      <a:ext uri="{FF2B5EF4-FFF2-40B4-BE49-F238E27FC236}">
                        <a16:creationId xmlns:a16="http://schemas.microsoft.com/office/drawing/2014/main" id="{52B53A25-EE8F-9B45-82E9-91902C94FACE}"/>
                      </a:ext>
                    </a:extLst>
                  </p:cNvPr>
                  <p:cNvPicPr/>
                  <p:nvPr/>
                </p:nvPicPr>
                <p:blipFill>
                  <a:blip r:embed="rId654"/>
                  <a:stretch>
                    <a:fillRect/>
                  </a:stretch>
                </p:blipFill>
                <p:spPr>
                  <a:xfrm>
                    <a:off x="8393192" y="5067775"/>
                    <a:ext cx="1562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550" name="Ink 549">
                    <a:extLst>
                      <a:ext uri="{FF2B5EF4-FFF2-40B4-BE49-F238E27FC236}">
                        <a16:creationId xmlns:a16="http://schemas.microsoft.com/office/drawing/2014/main" id="{A41D4BD9-6A84-6A4A-AABD-A150A03A875B}"/>
                      </a:ext>
                    </a:extLst>
                  </p14:cNvPr>
                  <p14:cNvContentPartPr/>
                  <p14:nvPr/>
                </p14:nvContentPartPr>
                <p14:xfrm>
                  <a:off x="8528912" y="4970575"/>
                  <a:ext cx="92520" cy="221400"/>
                </p14:xfrm>
              </p:contentPart>
            </mc:Choice>
            <mc:Fallback>
              <p:pic>
                <p:nvPicPr>
                  <p:cNvPr id="550" name="Ink 549">
                    <a:extLst>
                      <a:ext uri="{FF2B5EF4-FFF2-40B4-BE49-F238E27FC236}">
                        <a16:creationId xmlns:a16="http://schemas.microsoft.com/office/drawing/2014/main" id="{A41D4BD9-6A84-6A4A-AABD-A150A03A875B}"/>
                      </a:ext>
                    </a:extLst>
                  </p:cNvPr>
                  <p:cNvPicPr/>
                  <p:nvPr/>
                </p:nvPicPr>
                <p:blipFill>
                  <a:blip r:embed="rId656"/>
                  <a:stretch>
                    <a:fillRect/>
                  </a:stretch>
                </p:blipFill>
                <p:spPr>
                  <a:xfrm>
                    <a:off x="8521352" y="4963015"/>
                    <a:ext cx="107640" cy="236520"/>
                  </a:xfrm>
                  <a:prstGeom prst="rect">
                    <a:avLst/>
                  </a:prstGeom>
                </p:spPr>
              </p:pic>
            </mc:Fallback>
          </mc:AlternateContent>
        </p:grpSp>
        <p:grpSp>
          <p:nvGrpSpPr>
            <p:cNvPr id="554" name="Group 553">
              <a:extLst>
                <a:ext uri="{FF2B5EF4-FFF2-40B4-BE49-F238E27FC236}">
                  <a16:creationId xmlns:a16="http://schemas.microsoft.com/office/drawing/2014/main" id="{E77382A0-DAE5-7748-AB5A-6B46709143AC}"/>
                </a:ext>
              </a:extLst>
            </p:cNvPr>
            <p:cNvGrpSpPr/>
            <p:nvPr/>
          </p:nvGrpSpPr>
          <p:grpSpPr>
            <a:xfrm>
              <a:off x="8817272" y="5088295"/>
              <a:ext cx="111240" cy="66600"/>
              <a:chOff x="8817272" y="5088295"/>
              <a:chExt cx="111240" cy="66600"/>
            </a:xfrm>
          </p:grpSpPr>
          <mc:AlternateContent xmlns:mc="http://schemas.openxmlformats.org/markup-compatibility/2006">
            <mc:Choice xmlns:p14="http://schemas.microsoft.com/office/powerpoint/2010/main" Requires="p14">
              <p:contentPart p14:bwMode="auto" r:id="rId657">
                <p14:nvContentPartPr>
                  <p14:cNvPr id="552" name="Ink 551">
                    <a:extLst>
                      <a:ext uri="{FF2B5EF4-FFF2-40B4-BE49-F238E27FC236}">
                        <a16:creationId xmlns:a16="http://schemas.microsoft.com/office/drawing/2014/main" id="{253A7443-6DFC-3C4C-82D1-F3AEB3624C93}"/>
                      </a:ext>
                    </a:extLst>
                  </p14:cNvPr>
                  <p14:cNvContentPartPr/>
                  <p14:nvPr/>
                </p14:nvContentPartPr>
                <p14:xfrm>
                  <a:off x="8817272" y="5088295"/>
                  <a:ext cx="108360" cy="7200"/>
                </p14:xfrm>
              </p:contentPart>
            </mc:Choice>
            <mc:Fallback>
              <p:pic>
                <p:nvPicPr>
                  <p:cNvPr id="552" name="Ink 551">
                    <a:extLst>
                      <a:ext uri="{FF2B5EF4-FFF2-40B4-BE49-F238E27FC236}">
                        <a16:creationId xmlns:a16="http://schemas.microsoft.com/office/drawing/2014/main" id="{253A7443-6DFC-3C4C-82D1-F3AEB3624C93}"/>
                      </a:ext>
                    </a:extLst>
                  </p:cNvPr>
                  <p:cNvPicPr/>
                  <p:nvPr/>
                </p:nvPicPr>
                <p:blipFill>
                  <a:blip r:embed="rId658"/>
                  <a:stretch>
                    <a:fillRect/>
                  </a:stretch>
                </p:blipFill>
                <p:spPr>
                  <a:xfrm>
                    <a:off x="8810072" y="5080735"/>
                    <a:ext cx="1234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553" name="Ink 552">
                    <a:extLst>
                      <a:ext uri="{FF2B5EF4-FFF2-40B4-BE49-F238E27FC236}">
                        <a16:creationId xmlns:a16="http://schemas.microsoft.com/office/drawing/2014/main" id="{4ED104D2-459E-F34A-AEA3-4EDA6E3E8600}"/>
                      </a:ext>
                    </a:extLst>
                  </p14:cNvPr>
                  <p14:cNvContentPartPr/>
                  <p14:nvPr/>
                </p14:nvContentPartPr>
                <p14:xfrm>
                  <a:off x="8825192" y="5143015"/>
                  <a:ext cx="103320" cy="11880"/>
                </p14:xfrm>
              </p:contentPart>
            </mc:Choice>
            <mc:Fallback>
              <p:pic>
                <p:nvPicPr>
                  <p:cNvPr id="553" name="Ink 552">
                    <a:extLst>
                      <a:ext uri="{FF2B5EF4-FFF2-40B4-BE49-F238E27FC236}">
                        <a16:creationId xmlns:a16="http://schemas.microsoft.com/office/drawing/2014/main" id="{4ED104D2-459E-F34A-AEA3-4EDA6E3E8600}"/>
                      </a:ext>
                    </a:extLst>
                  </p:cNvPr>
                  <p:cNvPicPr/>
                  <p:nvPr/>
                </p:nvPicPr>
                <p:blipFill>
                  <a:blip r:embed="rId660"/>
                  <a:stretch>
                    <a:fillRect/>
                  </a:stretch>
                </p:blipFill>
                <p:spPr>
                  <a:xfrm>
                    <a:off x="8817992" y="5135455"/>
                    <a:ext cx="11844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1">
              <p14:nvContentPartPr>
                <p14:cNvPr id="574" name="Ink 573">
                  <a:extLst>
                    <a:ext uri="{FF2B5EF4-FFF2-40B4-BE49-F238E27FC236}">
                      <a16:creationId xmlns:a16="http://schemas.microsoft.com/office/drawing/2014/main" id="{72CE5F60-CD6E-CC4C-89C4-30F01298A49D}"/>
                    </a:ext>
                  </a:extLst>
                </p14:cNvPr>
                <p14:cNvContentPartPr/>
                <p14:nvPr/>
              </p14:nvContentPartPr>
              <p14:xfrm>
                <a:off x="10266632" y="4852855"/>
                <a:ext cx="87840" cy="350280"/>
              </p14:xfrm>
            </p:contentPart>
          </mc:Choice>
          <mc:Fallback>
            <p:pic>
              <p:nvPicPr>
                <p:cNvPr id="574" name="Ink 573">
                  <a:extLst>
                    <a:ext uri="{FF2B5EF4-FFF2-40B4-BE49-F238E27FC236}">
                      <a16:creationId xmlns:a16="http://schemas.microsoft.com/office/drawing/2014/main" id="{72CE5F60-CD6E-CC4C-89C4-30F01298A49D}"/>
                    </a:ext>
                  </a:extLst>
                </p:cNvPr>
                <p:cNvPicPr/>
                <p:nvPr/>
              </p:nvPicPr>
              <p:blipFill>
                <a:blip r:embed="rId662"/>
                <a:stretch>
                  <a:fillRect/>
                </a:stretch>
              </p:blipFill>
              <p:spPr>
                <a:xfrm>
                  <a:off x="10259072" y="4845295"/>
                  <a:ext cx="102960" cy="365400"/>
                </a:xfrm>
                <a:prstGeom prst="rect">
                  <a:avLst/>
                </a:prstGeom>
              </p:spPr>
            </p:pic>
          </mc:Fallback>
        </mc:AlternateContent>
        <p:grpSp>
          <p:nvGrpSpPr>
            <p:cNvPr id="590" name="Group 589">
              <a:extLst>
                <a:ext uri="{FF2B5EF4-FFF2-40B4-BE49-F238E27FC236}">
                  <a16:creationId xmlns:a16="http://schemas.microsoft.com/office/drawing/2014/main" id="{3A7FB003-23BA-1045-8479-8A4E275E2227}"/>
                </a:ext>
              </a:extLst>
            </p:cNvPr>
            <p:cNvGrpSpPr/>
            <p:nvPr/>
          </p:nvGrpSpPr>
          <p:grpSpPr>
            <a:xfrm>
              <a:off x="9209312" y="4752055"/>
              <a:ext cx="2451960" cy="497880"/>
              <a:chOff x="9209312" y="4752055"/>
              <a:chExt cx="2451960" cy="497880"/>
            </a:xfrm>
          </p:grpSpPr>
          <mc:AlternateContent xmlns:mc="http://schemas.openxmlformats.org/markup-compatibility/2006">
            <mc:Choice xmlns:p14="http://schemas.microsoft.com/office/powerpoint/2010/main" Requires="p14">
              <p:contentPart p14:bwMode="auto" r:id="rId663">
                <p14:nvContentPartPr>
                  <p14:cNvPr id="555" name="Ink 554">
                    <a:extLst>
                      <a:ext uri="{FF2B5EF4-FFF2-40B4-BE49-F238E27FC236}">
                        <a16:creationId xmlns:a16="http://schemas.microsoft.com/office/drawing/2014/main" id="{9F0E048D-32B9-804E-83BF-45C4B5D793C6}"/>
                      </a:ext>
                    </a:extLst>
                  </p14:cNvPr>
                  <p14:cNvContentPartPr/>
                  <p14:nvPr/>
                </p14:nvContentPartPr>
                <p14:xfrm>
                  <a:off x="9233432" y="4944655"/>
                  <a:ext cx="45360" cy="204120"/>
                </p14:xfrm>
              </p:contentPart>
            </mc:Choice>
            <mc:Fallback>
              <p:pic>
                <p:nvPicPr>
                  <p:cNvPr id="555" name="Ink 554">
                    <a:extLst>
                      <a:ext uri="{FF2B5EF4-FFF2-40B4-BE49-F238E27FC236}">
                        <a16:creationId xmlns:a16="http://schemas.microsoft.com/office/drawing/2014/main" id="{9F0E048D-32B9-804E-83BF-45C4B5D793C6}"/>
                      </a:ext>
                    </a:extLst>
                  </p:cNvPr>
                  <p:cNvPicPr/>
                  <p:nvPr/>
                </p:nvPicPr>
                <p:blipFill>
                  <a:blip r:embed="rId664"/>
                  <a:stretch>
                    <a:fillRect/>
                  </a:stretch>
                </p:blipFill>
                <p:spPr>
                  <a:xfrm>
                    <a:off x="9225872" y="4937095"/>
                    <a:ext cx="604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556" name="Ink 555">
                    <a:extLst>
                      <a:ext uri="{FF2B5EF4-FFF2-40B4-BE49-F238E27FC236}">
                        <a16:creationId xmlns:a16="http://schemas.microsoft.com/office/drawing/2014/main" id="{C071C819-5454-F649-8D9B-FF54B6146D30}"/>
                      </a:ext>
                    </a:extLst>
                  </p14:cNvPr>
                  <p14:cNvContentPartPr/>
                  <p14:nvPr/>
                </p14:nvContentPartPr>
                <p14:xfrm>
                  <a:off x="9209312" y="4947175"/>
                  <a:ext cx="168120" cy="236160"/>
                </p14:xfrm>
              </p:contentPart>
            </mc:Choice>
            <mc:Fallback>
              <p:pic>
                <p:nvPicPr>
                  <p:cNvPr id="556" name="Ink 555">
                    <a:extLst>
                      <a:ext uri="{FF2B5EF4-FFF2-40B4-BE49-F238E27FC236}">
                        <a16:creationId xmlns:a16="http://schemas.microsoft.com/office/drawing/2014/main" id="{C071C819-5454-F649-8D9B-FF54B6146D30}"/>
                      </a:ext>
                    </a:extLst>
                  </p:cNvPr>
                  <p:cNvPicPr/>
                  <p:nvPr/>
                </p:nvPicPr>
                <p:blipFill>
                  <a:blip r:embed="rId666"/>
                  <a:stretch>
                    <a:fillRect/>
                  </a:stretch>
                </p:blipFill>
                <p:spPr>
                  <a:xfrm>
                    <a:off x="9201752" y="4939615"/>
                    <a:ext cx="1828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560" name="Ink 559">
                    <a:extLst>
                      <a:ext uri="{FF2B5EF4-FFF2-40B4-BE49-F238E27FC236}">
                        <a16:creationId xmlns:a16="http://schemas.microsoft.com/office/drawing/2014/main" id="{6217A496-2FC4-4D43-A9A2-17BA4BD8DB5E}"/>
                      </a:ext>
                    </a:extLst>
                  </p14:cNvPr>
                  <p14:cNvContentPartPr/>
                  <p14:nvPr/>
                </p14:nvContentPartPr>
                <p14:xfrm>
                  <a:off x="9395432" y="5165335"/>
                  <a:ext cx="46440" cy="84600"/>
                </p14:xfrm>
              </p:contentPart>
            </mc:Choice>
            <mc:Fallback>
              <p:pic>
                <p:nvPicPr>
                  <p:cNvPr id="560" name="Ink 559">
                    <a:extLst>
                      <a:ext uri="{FF2B5EF4-FFF2-40B4-BE49-F238E27FC236}">
                        <a16:creationId xmlns:a16="http://schemas.microsoft.com/office/drawing/2014/main" id="{6217A496-2FC4-4D43-A9A2-17BA4BD8DB5E}"/>
                      </a:ext>
                    </a:extLst>
                  </p:cNvPr>
                  <p:cNvPicPr/>
                  <p:nvPr/>
                </p:nvPicPr>
                <p:blipFill>
                  <a:blip r:embed="rId668"/>
                  <a:stretch>
                    <a:fillRect/>
                  </a:stretch>
                </p:blipFill>
                <p:spPr>
                  <a:xfrm>
                    <a:off x="9387872" y="5158135"/>
                    <a:ext cx="615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561" name="Ink 560">
                    <a:extLst>
                      <a:ext uri="{FF2B5EF4-FFF2-40B4-BE49-F238E27FC236}">
                        <a16:creationId xmlns:a16="http://schemas.microsoft.com/office/drawing/2014/main" id="{68232EE8-7DB1-5F43-989E-0F02925E0EF2}"/>
                      </a:ext>
                    </a:extLst>
                  </p14:cNvPr>
                  <p14:cNvContentPartPr/>
                  <p14:nvPr/>
                </p14:nvContentPartPr>
                <p14:xfrm>
                  <a:off x="9412352" y="5090455"/>
                  <a:ext cx="20160" cy="30600"/>
                </p14:xfrm>
              </p:contentPart>
            </mc:Choice>
            <mc:Fallback>
              <p:pic>
                <p:nvPicPr>
                  <p:cNvPr id="561" name="Ink 560">
                    <a:extLst>
                      <a:ext uri="{FF2B5EF4-FFF2-40B4-BE49-F238E27FC236}">
                        <a16:creationId xmlns:a16="http://schemas.microsoft.com/office/drawing/2014/main" id="{68232EE8-7DB1-5F43-989E-0F02925E0EF2}"/>
                      </a:ext>
                    </a:extLst>
                  </p:cNvPr>
                  <p:cNvPicPr/>
                  <p:nvPr/>
                </p:nvPicPr>
                <p:blipFill>
                  <a:blip r:embed="rId670"/>
                  <a:stretch>
                    <a:fillRect/>
                  </a:stretch>
                </p:blipFill>
                <p:spPr>
                  <a:xfrm>
                    <a:off x="9404792" y="5082895"/>
                    <a:ext cx="352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563" name="Ink 562">
                    <a:extLst>
                      <a:ext uri="{FF2B5EF4-FFF2-40B4-BE49-F238E27FC236}">
                        <a16:creationId xmlns:a16="http://schemas.microsoft.com/office/drawing/2014/main" id="{05947000-C1B3-184A-9034-953211387F23}"/>
                      </a:ext>
                    </a:extLst>
                  </p14:cNvPr>
                  <p14:cNvContentPartPr/>
                  <p14:nvPr/>
                </p14:nvContentPartPr>
                <p14:xfrm>
                  <a:off x="9533312" y="4903975"/>
                  <a:ext cx="85320" cy="234360"/>
                </p14:xfrm>
              </p:contentPart>
            </mc:Choice>
            <mc:Fallback>
              <p:pic>
                <p:nvPicPr>
                  <p:cNvPr id="563" name="Ink 562">
                    <a:extLst>
                      <a:ext uri="{FF2B5EF4-FFF2-40B4-BE49-F238E27FC236}">
                        <a16:creationId xmlns:a16="http://schemas.microsoft.com/office/drawing/2014/main" id="{05947000-C1B3-184A-9034-953211387F23}"/>
                      </a:ext>
                    </a:extLst>
                  </p:cNvPr>
                  <p:cNvPicPr/>
                  <p:nvPr/>
                </p:nvPicPr>
                <p:blipFill>
                  <a:blip r:embed="rId672"/>
                  <a:stretch>
                    <a:fillRect/>
                  </a:stretch>
                </p:blipFill>
                <p:spPr>
                  <a:xfrm>
                    <a:off x="9525752" y="4896415"/>
                    <a:ext cx="1004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564" name="Ink 563">
                    <a:extLst>
                      <a:ext uri="{FF2B5EF4-FFF2-40B4-BE49-F238E27FC236}">
                        <a16:creationId xmlns:a16="http://schemas.microsoft.com/office/drawing/2014/main" id="{B8D8329F-0998-B147-86AC-C91FD57974E2}"/>
                      </a:ext>
                    </a:extLst>
                  </p14:cNvPr>
                  <p14:cNvContentPartPr/>
                  <p14:nvPr/>
                </p14:nvContentPartPr>
                <p14:xfrm>
                  <a:off x="9670112" y="4993255"/>
                  <a:ext cx="69480" cy="101520"/>
                </p14:xfrm>
              </p:contentPart>
            </mc:Choice>
            <mc:Fallback>
              <p:pic>
                <p:nvPicPr>
                  <p:cNvPr id="564" name="Ink 563">
                    <a:extLst>
                      <a:ext uri="{FF2B5EF4-FFF2-40B4-BE49-F238E27FC236}">
                        <a16:creationId xmlns:a16="http://schemas.microsoft.com/office/drawing/2014/main" id="{B8D8329F-0998-B147-86AC-C91FD57974E2}"/>
                      </a:ext>
                    </a:extLst>
                  </p:cNvPr>
                  <p:cNvPicPr/>
                  <p:nvPr/>
                </p:nvPicPr>
                <p:blipFill>
                  <a:blip r:embed="rId674"/>
                  <a:stretch>
                    <a:fillRect/>
                  </a:stretch>
                </p:blipFill>
                <p:spPr>
                  <a:xfrm>
                    <a:off x="9662552" y="4985695"/>
                    <a:ext cx="846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565" name="Ink 564">
                    <a:extLst>
                      <a:ext uri="{FF2B5EF4-FFF2-40B4-BE49-F238E27FC236}">
                        <a16:creationId xmlns:a16="http://schemas.microsoft.com/office/drawing/2014/main" id="{73CC9FA4-1C50-AD46-9531-38BC3E338E2D}"/>
                      </a:ext>
                    </a:extLst>
                  </p14:cNvPr>
                  <p14:cNvContentPartPr/>
                  <p14:nvPr/>
                </p14:nvContentPartPr>
                <p14:xfrm>
                  <a:off x="9758312" y="5000815"/>
                  <a:ext cx="86760" cy="100800"/>
                </p14:xfrm>
              </p:contentPart>
            </mc:Choice>
            <mc:Fallback>
              <p:pic>
                <p:nvPicPr>
                  <p:cNvPr id="565" name="Ink 564">
                    <a:extLst>
                      <a:ext uri="{FF2B5EF4-FFF2-40B4-BE49-F238E27FC236}">
                        <a16:creationId xmlns:a16="http://schemas.microsoft.com/office/drawing/2014/main" id="{73CC9FA4-1C50-AD46-9531-38BC3E338E2D}"/>
                      </a:ext>
                    </a:extLst>
                  </p:cNvPr>
                  <p:cNvPicPr/>
                  <p:nvPr/>
                </p:nvPicPr>
                <p:blipFill>
                  <a:blip r:embed="rId676"/>
                  <a:stretch>
                    <a:fillRect/>
                  </a:stretch>
                </p:blipFill>
                <p:spPr>
                  <a:xfrm>
                    <a:off x="9750752" y="4993255"/>
                    <a:ext cx="101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570" name="Ink 569">
                    <a:extLst>
                      <a:ext uri="{FF2B5EF4-FFF2-40B4-BE49-F238E27FC236}">
                        <a16:creationId xmlns:a16="http://schemas.microsoft.com/office/drawing/2014/main" id="{A9D8C3D7-E369-3D4A-929F-DAA8D3610C20}"/>
                      </a:ext>
                    </a:extLst>
                  </p14:cNvPr>
                  <p14:cNvContentPartPr/>
                  <p14:nvPr/>
                </p14:nvContentPartPr>
                <p14:xfrm>
                  <a:off x="9908792" y="4902175"/>
                  <a:ext cx="66240" cy="254880"/>
                </p14:xfrm>
              </p:contentPart>
            </mc:Choice>
            <mc:Fallback>
              <p:pic>
                <p:nvPicPr>
                  <p:cNvPr id="570" name="Ink 569">
                    <a:extLst>
                      <a:ext uri="{FF2B5EF4-FFF2-40B4-BE49-F238E27FC236}">
                        <a16:creationId xmlns:a16="http://schemas.microsoft.com/office/drawing/2014/main" id="{A9D8C3D7-E369-3D4A-929F-DAA8D3610C20}"/>
                      </a:ext>
                    </a:extLst>
                  </p:cNvPr>
                  <p:cNvPicPr/>
                  <p:nvPr/>
                </p:nvPicPr>
                <p:blipFill>
                  <a:blip r:embed="rId678"/>
                  <a:stretch>
                    <a:fillRect/>
                  </a:stretch>
                </p:blipFill>
                <p:spPr>
                  <a:xfrm>
                    <a:off x="9901232" y="4894615"/>
                    <a:ext cx="813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571" name="Ink 570">
                    <a:extLst>
                      <a:ext uri="{FF2B5EF4-FFF2-40B4-BE49-F238E27FC236}">
                        <a16:creationId xmlns:a16="http://schemas.microsoft.com/office/drawing/2014/main" id="{07963FE6-0F15-6E45-98D3-1A8A00556CFA}"/>
                      </a:ext>
                    </a:extLst>
                  </p14:cNvPr>
                  <p14:cNvContentPartPr/>
                  <p14:nvPr/>
                </p14:nvContentPartPr>
                <p14:xfrm>
                  <a:off x="10114712" y="4897135"/>
                  <a:ext cx="112320" cy="261720"/>
                </p14:xfrm>
              </p:contentPart>
            </mc:Choice>
            <mc:Fallback>
              <p:pic>
                <p:nvPicPr>
                  <p:cNvPr id="571" name="Ink 570">
                    <a:extLst>
                      <a:ext uri="{FF2B5EF4-FFF2-40B4-BE49-F238E27FC236}">
                        <a16:creationId xmlns:a16="http://schemas.microsoft.com/office/drawing/2014/main" id="{07963FE6-0F15-6E45-98D3-1A8A00556CFA}"/>
                      </a:ext>
                    </a:extLst>
                  </p:cNvPr>
                  <p:cNvPicPr/>
                  <p:nvPr/>
                </p:nvPicPr>
                <p:blipFill>
                  <a:blip r:embed="rId680"/>
                  <a:stretch>
                    <a:fillRect/>
                  </a:stretch>
                </p:blipFill>
                <p:spPr>
                  <a:xfrm>
                    <a:off x="10107152" y="4889575"/>
                    <a:ext cx="1274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572" name="Ink 571">
                    <a:extLst>
                      <a:ext uri="{FF2B5EF4-FFF2-40B4-BE49-F238E27FC236}">
                        <a16:creationId xmlns:a16="http://schemas.microsoft.com/office/drawing/2014/main" id="{AE2C3452-0255-EB48-A339-194315D3904D}"/>
                      </a:ext>
                    </a:extLst>
                  </p14:cNvPr>
                  <p14:cNvContentPartPr/>
                  <p14:nvPr/>
                </p14:nvContentPartPr>
                <p14:xfrm>
                  <a:off x="10055672" y="5024575"/>
                  <a:ext cx="157680" cy="4680"/>
                </p14:xfrm>
              </p:contentPart>
            </mc:Choice>
            <mc:Fallback>
              <p:pic>
                <p:nvPicPr>
                  <p:cNvPr id="572" name="Ink 571">
                    <a:extLst>
                      <a:ext uri="{FF2B5EF4-FFF2-40B4-BE49-F238E27FC236}">
                        <a16:creationId xmlns:a16="http://schemas.microsoft.com/office/drawing/2014/main" id="{AE2C3452-0255-EB48-A339-194315D3904D}"/>
                      </a:ext>
                    </a:extLst>
                  </p:cNvPr>
                  <p:cNvPicPr/>
                  <p:nvPr/>
                </p:nvPicPr>
                <p:blipFill>
                  <a:blip r:embed="rId682"/>
                  <a:stretch>
                    <a:fillRect/>
                  </a:stretch>
                </p:blipFill>
                <p:spPr>
                  <a:xfrm>
                    <a:off x="10048112" y="5017015"/>
                    <a:ext cx="1728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576" name="Ink 575">
                    <a:extLst>
                      <a:ext uri="{FF2B5EF4-FFF2-40B4-BE49-F238E27FC236}">
                        <a16:creationId xmlns:a16="http://schemas.microsoft.com/office/drawing/2014/main" id="{D4461CE0-4253-784E-B44C-7A63CACD6E63}"/>
                      </a:ext>
                    </a:extLst>
                  </p14:cNvPr>
                  <p14:cNvContentPartPr/>
                  <p14:nvPr/>
                </p14:nvContentPartPr>
                <p14:xfrm>
                  <a:off x="10379312" y="5015935"/>
                  <a:ext cx="87120" cy="89280"/>
                </p14:xfrm>
              </p:contentPart>
            </mc:Choice>
            <mc:Fallback>
              <p:pic>
                <p:nvPicPr>
                  <p:cNvPr id="576" name="Ink 575">
                    <a:extLst>
                      <a:ext uri="{FF2B5EF4-FFF2-40B4-BE49-F238E27FC236}">
                        <a16:creationId xmlns:a16="http://schemas.microsoft.com/office/drawing/2014/main" id="{D4461CE0-4253-784E-B44C-7A63CACD6E63}"/>
                      </a:ext>
                    </a:extLst>
                  </p:cNvPr>
                  <p:cNvPicPr/>
                  <p:nvPr/>
                </p:nvPicPr>
                <p:blipFill>
                  <a:blip r:embed="rId684"/>
                  <a:stretch>
                    <a:fillRect/>
                  </a:stretch>
                </p:blipFill>
                <p:spPr>
                  <a:xfrm>
                    <a:off x="10372112" y="5008375"/>
                    <a:ext cx="1022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577" name="Ink 576">
                    <a:extLst>
                      <a:ext uri="{FF2B5EF4-FFF2-40B4-BE49-F238E27FC236}">
                        <a16:creationId xmlns:a16="http://schemas.microsoft.com/office/drawing/2014/main" id="{9AB68C0D-3678-434C-B139-EBA14B575490}"/>
                      </a:ext>
                    </a:extLst>
                  </p14:cNvPr>
                  <p14:cNvContentPartPr/>
                  <p14:nvPr/>
                </p14:nvContentPartPr>
                <p14:xfrm>
                  <a:off x="10486232" y="4994335"/>
                  <a:ext cx="75600" cy="71280"/>
                </p14:xfrm>
              </p:contentPart>
            </mc:Choice>
            <mc:Fallback>
              <p:pic>
                <p:nvPicPr>
                  <p:cNvPr id="577" name="Ink 576">
                    <a:extLst>
                      <a:ext uri="{FF2B5EF4-FFF2-40B4-BE49-F238E27FC236}">
                        <a16:creationId xmlns:a16="http://schemas.microsoft.com/office/drawing/2014/main" id="{9AB68C0D-3678-434C-B139-EBA14B575490}"/>
                      </a:ext>
                    </a:extLst>
                  </p:cNvPr>
                  <p:cNvPicPr/>
                  <p:nvPr/>
                </p:nvPicPr>
                <p:blipFill>
                  <a:blip r:embed="rId686"/>
                  <a:stretch>
                    <a:fillRect/>
                  </a:stretch>
                </p:blipFill>
                <p:spPr>
                  <a:xfrm>
                    <a:off x="10478672" y="4986775"/>
                    <a:ext cx="907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579" name="Ink 578">
                    <a:extLst>
                      <a:ext uri="{FF2B5EF4-FFF2-40B4-BE49-F238E27FC236}">
                        <a16:creationId xmlns:a16="http://schemas.microsoft.com/office/drawing/2014/main" id="{AC4608EF-FD14-124D-9B92-FF835237CD98}"/>
                      </a:ext>
                    </a:extLst>
                  </p14:cNvPr>
                  <p14:cNvContentPartPr/>
                  <p14:nvPr/>
                </p14:nvContentPartPr>
                <p14:xfrm>
                  <a:off x="10706552" y="4924135"/>
                  <a:ext cx="140040" cy="157320"/>
                </p14:xfrm>
              </p:contentPart>
            </mc:Choice>
            <mc:Fallback>
              <p:pic>
                <p:nvPicPr>
                  <p:cNvPr id="579" name="Ink 578">
                    <a:extLst>
                      <a:ext uri="{FF2B5EF4-FFF2-40B4-BE49-F238E27FC236}">
                        <a16:creationId xmlns:a16="http://schemas.microsoft.com/office/drawing/2014/main" id="{AC4608EF-FD14-124D-9B92-FF835237CD98}"/>
                      </a:ext>
                    </a:extLst>
                  </p:cNvPr>
                  <p:cNvPicPr/>
                  <p:nvPr/>
                </p:nvPicPr>
                <p:blipFill>
                  <a:blip r:embed="rId688"/>
                  <a:stretch>
                    <a:fillRect/>
                  </a:stretch>
                </p:blipFill>
                <p:spPr>
                  <a:xfrm>
                    <a:off x="10698992" y="4916575"/>
                    <a:ext cx="155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581" name="Ink 580">
                    <a:extLst>
                      <a:ext uri="{FF2B5EF4-FFF2-40B4-BE49-F238E27FC236}">
                        <a16:creationId xmlns:a16="http://schemas.microsoft.com/office/drawing/2014/main" id="{33197BA1-3407-7D45-A996-1F376ABAC0B5}"/>
                      </a:ext>
                    </a:extLst>
                  </p14:cNvPr>
                  <p14:cNvContentPartPr/>
                  <p14:nvPr/>
                </p14:nvContentPartPr>
                <p14:xfrm>
                  <a:off x="10974032" y="4883095"/>
                  <a:ext cx="137520" cy="235440"/>
                </p14:xfrm>
              </p:contentPart>
            </mc:Choice>
            <mc:Fallback>
              <p:pic>
                <p:nvPicPr>
                  <p:cNvPr id="581" name="Ink 580">
                    <a:extLst>
                      <a:ext uri="{FF2B5EF4-FFF2-40B4-BE49-F238E27FC236}">
                        <a16:creationId xmlns:a16="http://schemas.microsoft.com/office/drawing/2014/main" id="{33197BA1-3407-7D45-A996-1F376ABAC0B5}"/>
                      </a:ext>
                    </a:extLst>
                  </p:cNvPr>
                  <p:cNvPicPr/>
                  <p:nvPr/>
                </p:nvPicPr>
                <p:blipFill>
                  <a:blip r:embed="rId690"/>
                  <a:stretch>
                    <a:fillRect/>
                  </a:stretch>
                </p:blipFill>
                <p:spPr>
                  <a:xfrm>
                    <a:off x="10966472" y="4875535"/>
                    <a:ext cx="152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583" name="Ink 582">
                    <a:extLst>
                      <a:ext uri="{FF2B5EF4-FFF2-40B4-BE49-F238E27FC236}">
                        <a16:creationId xmlns:a16="http://schemas.microsoft.com/office/drawing/2014/main" id="{CC391988-C547-1544-BFB0-A03816DB1939}"/>
                      </a:ext>
                    </a:extLst>
                  </p14:cNvPr>
                  <p14:cNvContentPartPr/>
                  <p14:nvPr/>
                </p14:nvContentPartPr>
                <p14:xfrm>
                  <a:off x="11130632" y="4874455"/>
                  <a:ext cx="83520" cy="226800"/>
                </p14:xfrm>
              </p:contentPart>
            </mc:Choice>
            <mc:Fallback>
              <p:pic>
                <p:nvPicPr>
                  <p:cNvPr id="583" name="Ink 582">
                    <a:extLst>
                      <a:ext uri="{FF2B5EF4-FFF2-40B4-BE49-F238E27FC236}">
                        <a16:creationId xmlns:a16="http://schemas.microsoft.com/office/drawing/2014/main" id="{CC391988-C547-1544-BFB0-A03816DB1939}"/>
                      </a:ext>
                    </a:extLst>
                  </p:cNvPr>
                  <p:cNvPicPr/>
                  <p:nvPr/>
                </p:nvPicPr>
                <p:blipFill>
                  <a:blip r:embed="rId692"/>
                  <a:stretch>
                    <a:fillRect/>
                  </a:stretch>
                </p:blipFill>
                <p:spPr>
                  <a:xfrm>
                    <a:off x="11123072" y="4866895"/>
                    <a:ext cx="98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584" name="Ink 583">
                    <a:extLst>
                      <a:ext uri="{FF2B5EF4-FFF2-40B4-BE49-F238E27FC236}">
                        <a16:creationId xmlns:a16="http://schemas.microsoft.com/office/drawing/2014/main" id="{9AB2CB75-B64E-F742-9146-3CAE4DA832A1}"/>
                      </a:ext>
                    </a:extLst>
                  </p14:cNvPr>
                  <p14:cNvContentPartPr/>
                  <p14:nvPr/>
                </p14:nvContentPartPr>
                <p14:xfrm>
                  <a:off x="11240792" y="4963015"/>
                  <a:ext cx="70200" cy="87120"/>
                </p14:xfrm>
              </p:contentPart>
            </mc:Choice>
            <mc:Fallback>
              <p:pic>
                <p:nvPicPr>
                  <p:cNvPr id="584" name="Ink 583">
                    <a:extLst>
                      <a:ext uri="{FF2B5EF4-FFF2-40B4-BE49-F238E27FC236}">
                        <a16:creationId xmlns:a16="http://schemas.microsoft.com/office/drawing/2014/main" id="{9AB2CB75-B64E-F742-9146-3CAE4DA832A1}"/>
                      </a:ext>
                    </a:extLst>
                  </p:cNvPr>
                  <p:cNvPicPr/>
                  <p:nvPr/>
                </p:nvPicPr>
                <p:blipFill>
                  <a:blip r:embed="rId694"/>
                  <a:stretch>
                    <a:fillRect/>
                  </a:stretch>
                </p:blipFill>
                <p:spPr>
                  <a:xfrm>
                    <a:off x="11233592" y="4955455"/>
                    <a:ext cx="853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585" name="Ink 584">
                    <a:extLst>
                      <a:ext uri="{FF2B5EF4-FFF2-40B4-BE49-F238E27FC236}">
                        <a16:creationId xmlns:a16="http://schemas.microsoft.com/office/drawing/2014/main" id="{F0DD3AE0-FEA4-6640-8CC1-5DF82D13D9E7}"/>
                      </a:ext>
                    </a:extLst>
                  </p14:cNvPr>
                  <p14:cNvContentPartPr/>
                  <p14:nvPr/>
                </p14:nvContentPartPr>
                <p14:xfrm>
                  <a:off x="11341592" y="4965175"/>
                  <a:ext cx="101880" cy="77400"/>
                </p14:xfrm>
              </p:contentPart>
            </mc:Choice>
            <mc:Fallback>
              <p:pic>
                <p:nvPicPr>
                  <p:cNvPr id="585" name="Ink 584">
                    <a:extLst>
                      <a:ext uri="{FF2B5EF4-FFF2-40B4-BE49-F238E27FC236}">
                        <a16:creationId xmlns:a16="http://schemas.microsoft.com/office/drawing/2014/main" id="{F0DD3AE0-FEA4-6640-8CC1-5DF82D13D9E7}"/>
                      </a:ext>
                    </a:extLst>
                  </p:cNvPr>
                  <p:cNvPicPr/>
                  <p:nvPr/>
                </p:nvPicPr>
                <p:blipFill>
                  <a:blip r:embed="rId696"/>
                  <a:stretch>
                    <a:fillRect/>
                  </a:stretch>
                </p:blipFill>
                <p:spPr>
                  <a:xfrm>
                    <a:off x="11334032" y="4957615"/>
                    <a:ext cx="1170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588" name="Ink 587">
                    <a:extLst>
                      <a:ext uri="{FF2B5EF4-FFF2-40B4-BE49-F238E27FC236}">
                        <a16:creationId xmlns:a16="http://schemas.microsoft.com/office/drawing/2014/main" id="{E5F548FB-290E-AF42-B910-7B60F1C49C71}"/>
                      </a:ext>
                    </a:extLst>
                  </p14:cNvPr>
                  <p14:cNvContentPartPr/>
                  <p14:nvPr/>
                </p14:nvContentPartPr>
                <p14:xfrm>
                  <a:off x="11444192" y="4814695"/>
                  <a:ext cx="79920" cy="273600"/>
                </p14:xfrm>
              </p:contentPart>
            </mc:Choice>
            <mc:Fallback>
              <p:pic>
                <p:nvPicPr>
                  <p:cNvPr id="588" name="Ink 587">
                    <a:extLst>
                      <a:ext uri="{FF2B5EF4-FFF2-40B4-BE49-F238E27FC236}">
                        <a16:creationId xmlns:a16="http://schemas.microsoft.com/office/drawing/2014/main" id="{E5F548FB-290E-AF42-B910-7B60F1C49C71}"/>
                      </a:ext>
                    </a:extLst>
                  </p:cNvPr>
                  <p:cNvPicPr/>
                  <p:nvPr/>
                </p:nvPicPr>
                <p:blipFill>
                  <a:blip r:embed="rId698"/>
                  <a:stretch>
                    <a:fillRect/>
                  </a:stretch>
                </p:blipFill>
                <p:spPr>
                  <a:xfrm>
                    <a:off x="11436632" y="4807135"/>
                    <a:ext cx="95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589" name="Ink 588">
                    <a:extLst>
                      <a:ext uri="{FF2B5EF4-FFF2-40B4-BE49-F238E27FC236}">
                        <a16:creationId xmlns:a16="http://schemas.microsoft.com/office/drawing/2014/main" id="{4A01B473-2773-E842-94A2-1841F68D77A1}"/>
                      </a:ext>
                    </a:extLst>
                  </p14:cNvPr>
                  <p14:cNvContentPartPr/>
                  <p14:nvPr/>
                </p14:nvContentPartPr>
                <p14:xfrm>
                  <a:off x="11524112" y="4752055"/>
                  <a:ext cx="137160" cy="363600"/>
                </p14:xfrm>
              </p:contentPart>
            </mc:Choice>
            <mc:Fallback>
              <p:pic>
                <p:nvPicPr>
                  <p:cNvPr id="589" name="Ink 588">
                    <a:extLst>
                      <a:ext uri="{FF2B5EF4-FFF2-40B4-BE49-F238E27FC236}">
                        <a16:creationId xmlns:a16="http://schemas.microsoft.com/office/drawing/2014/main" id="{4A01B473-2773-E842-94A2-1841F68D77A1}"/>
                      </a:ext>
                    </a:extLst>
                  </p:cNvPr>
                  <p:cNvPicPr/>
                  <p:nvPr/>
                </p:nvPicPr>
                <p:blipFill>
                  <a:blip r:embed="rId700"/>
                  <a:stretch>
                    <a:fillRect/>
                  </a:stretch>
                </p:blipFill>
                <p:spPr>
                  <a:xfrm>
                    <a:off x="11516552" y="4744495"/>
                    <a:ext cx="152280" cy="378720"/>
                  </a:xfrm>
                  <a:prstGeom prst="rect">
                    <a:avLst/>
                  </a:prstGeom>
                </p:spPr>
              </p:pic>
            </mc:Fallback>
          </mc:AlternateContent>
        </p:grpSp>
        <p:grpSp>
          <p:nvGrpSpPr>
            <p:cNvPr id="593" name="Group 592">
              <a:extLst>
                <a:ext uri="{FF2B5EF4-FFF2-40B4-BE49-F238E27FC236}">
                  <a16:creationId xmlns:a16="http://schemas.microsoft.com/office/drawing/2014/main" id="{8ADF7C18-C919-D74A-A8D2-637AC62C8F4D}"/>
                </a:ext>
              </a:extLst>
            </p:cNvPr>
            <p:cNvGrpSpPr/>
            <p:nvPr/>
          </p:nvGrpSpPr>
          <p:grpSpPr>
            <a:xfrm>
              <a:off x="11731472" y="4997935"/>
              <a:ext cx="46080" cy="62280"/>
              <a:chOff x="11731472" y="4997935"/>
              <a:chExt cx="46080" cy="62280"/>
            </a:xfrm>
          </p:grpSpPr>
          <mc:AlternateContent xmlns:mc="http://schemas.openxmlformats.org/markup-compatibility/2006">
            <mc:Choice xmlns:p14="http://schemas.microsoft.com/office/powerpoint/2010/main" Requires="p14">
              <p:contentPart p14:bwMode="auto" r:id="rId701">
                <p14:nvContentPartPr>
                  <p14:cNvPr id="591" name="Ink 590">
                    <a:extLst>
                      <a:ext uri="{FF2B5EF4-FFF2-40B4-BE49-F238E27FC236}">
                        <a16:creationId xmlns:a16="http://schemas.microsoft.com/office/drawing/2014/main" id="{BD68C3BB-7486-4648-9793-CB40A0F43E88}"/>
                      </a:ext>
                    </a:extLst>
                  </p14:cNvPr>
                  <p14:cNvContentPartPr/>
                  <p14:nvPr/>
                </p14:nvContentPartPr>
                <p14:xfrm>
                  <a:off x="11731472" y="4999375"/>
                  <a:ext cx="23760" cy="60840"/>
                </p14:xfrm>
              </p:contentPart>
            </mc:Choice>
            <mc:Fallback>
              <p:pic>
                <p:nvPicPr>
                  <p:cNvPr id="591" name="Ink 590">
                    <a:extLst>
                      <a:ext uri="{FF2B5EF4-FFF2-40B4-BE49-F238E27FC236}">
                        <a16:creationId xmlns:a16="http://schemas.microsoft.com/office/drawing/2014/main" id="{BD68C3BB-7486-4648-9793-CB40A0F43E88}"/>
                      </a:ext>
                    </a:extLst>
                  </p:cNvPr>
                  <p:cNvPicPr/>
                  <p:nvPr/>
                </p:nvPicPr>
                <p:blipFill>
                  <a:blip r:embed="rId702"/>
                  <a:stretch>
                    <a:fillRect/>
                  </a:stretch>
                </p:blipFill>
                <p:spPr>
                  <a:xfrm>
                    <a:off x="11723912" y="4991815"/>
                    <a:ext cx="3888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592" name="Ink 591">
                    <a:extLst>
                      <a:ext uri="{FF2B5EF4-FFF2-40B4-BE49-F238E27FC236}">
                        <a16:creationId xmlns:a16="http://schemas.microsoft.com/office/drawing/2014/main" id="{6F0F2030-8E0D-A54B-9BA1-CE6238F57C66}"/>
                      </a:ext>
                    </a:extLst>
                  </p14:cNvPr>
                  <p14:cNvContentPartPr/>
                  <p14:nvPr/>
                </p14:nvContentPartPr>
                <p14:xfrm>
                  <a:off x="11743352" y="4997935"/>
                  <a:ext cx="34200" cy="45360"/>
                </p14:xfrm>
              </p:contentPart>
            </mc:Choice>
            <mc:Fallback>
              <p:pic>
                <p:nvPicPr>
                  <p:cNvPr id="592" name="Ink 591">
                    <a:extLst>
                      <a:ext uri="{FF2B5EF4-FFF2-40B4-BE49-F238E27FC236}">
                        <a16:creationId xmlns:a16="http://schemas.microsoft.com/office/drawing/2014/main" id="{6F0F2030-8E0D-A54B-9BA1-CE6238F57C66}"/>
                      </a:ext>
                    </a:extLst>
                  </p:cNvPr>
                  <p:cNvPicPr/>
                  <p:nvPr/>
                </p:nvPicPr>
                <p:blipFill>
                  <a:blip r:embed="rId704"/>
                  <a:stretch>
                    <a:fillRect/>
                  </a:stretch>
                </p:blipFill>
                <p:spPr>
                  <a:xfrm>
                    <a:off x="11735792" y="4990375"/>
                    <a:ext cx="49320" cy="60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5">
              <p14:nvContentPartPr>
                <p14:cNvPr id="600" name="Ink 599">
                  <a:extLst>
                    <a:ext uri="{FF2B5EF4-FFF2-40B4-BE49-F238E27FC236}">
                      <a16:creationId xmlns:a16="http://schemas.microsoft.com/office/drawing/2014/main" id="{30C45ADB-A88F-EB41-850C-4D890B7C6421}"/>
                    </a:ext>
                  </a:extLst>
                </p14:cNvPr>
                <p14:cNvContentPartPr/>
                <p14:nvPr/>
              </p14:nvContentPartPr>
              <p14:xfrm>
                <a:off x="6500672" y="5728375"/>
                <a:ext cx="144720" cy="211320"/>
              </p14:xfrm>
            </p:contentPart>
          </mc:Choice>
          <mc:Fallback>
            <p:pic>
              <p:nvPicPr>
                <p:cNvPr id="600" name="Ink 599">
                  <a:extLst>
                    <a:ext uri="{FF2B5EF4-FFF2-40B4-BE49-F238E27FC236}">
                      <a16:creationId xmlns:a16="http://schemas.microsoft.com/office/drawing/2014/main" id="{30C45ADB-A88F-EB41-850C-4D890B7C6421}"/>
                    </a:ext>
                  </a:extLst>
                </p:cNvPr>
                <p:cNvPicPr/>
                <p:nvPr/>
              </p:nvPicPr>
              <p:blipFill>
                <a:blip r:embed="rId706"/>
                <a:stretch>
                  <a:fillRect/>
                </a:stretch>
              </p:blipFill>
              <p:spPr>
                <a:xfrm>
                  <a:off x="6493112" y="5720815"/>
                  <a:ext cx="1598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601" name="Ink 600">
                  <a:extLst>
                    <a:ext uri="{FF2B5EF4-FFF2-40B4-BE49-F238E27FC236}">
                      <a16:creationId xmlns:a16="http://schemas.microsoft.com/office/drawing/2014/main" id="{45614813-B962-4A44-AB46-309AC95A127F}"/>
                    </a:ext>
                  </a:extLst>
                </p14:cNvPr>
                <p14:cNvContentPartPr/>
                <p14:nvPr/>
              </p14:nvContentPartPr>
              <p14:xfrm>
                <a:off x="6657632" y="5840335"/>
                <a:ext cx="100080" cy="86040"/>
              </p14:xfrm>
            </p:contentPart>
          </mc:Choice>
          <mc:Fallback>
            <p:pic>
              <p:nvPicPr>
                <p:cNvPr id="601" name="Ink 600">
                  <a:extLst>
                    <a:ext uri="{FF2B5EF4-FFF2-40B4-BE49-F238E27FC236}">
                      <a16:creationId xmlns:a16="http://schemas.microsoft.com/office/drawing/2014/main" id="{45614813-B962-4A44-AB46-309AC95A127F}"/>
                    </a:ext>
                  </a:extLst>
                </p:cNvPr>
                <p:cNvPicPr/>
                <p:nvPr/>
              </p:nvPicPr>
              <p:blipFill>
                <a:blip r:embed="rId708"/>
                <a:stretch>
                  <a:fillRect/>
                </a:stretch>
              </p:blipFill>
              <p:spPr>
                <a:xfrm>
                  <a:off x="6650072" y="5832775"/>
                  <a:ext cx="1148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602" name="Ink 601">
                  <a:extLst>
                    <a:ext uri="{FF2B5EF4-FFF2-40B4-BE49-F238E27FC236}">
                      <a16:creationId xmlns:a16="http://schemas.microsoft.com/office/drawing/2014/main" id="{1096362A-DB09-A746-87B8-D2947D058A32}"/>
                    </a:ext>
                  </a:extLst>
                </p14:cNvPr>
                <p14:cNvContentPartPr/>
                <p14:nvPr/>
              </p14:nvContentPartPr>
              <p14:xfrm>
                <a:off x="6807392" y="5815135"/>
                <a:ext cx="174600" cy="92520"/>
              </p14:xfrm>
            </p:contentPart>
          </mc:Choice>
          <mc:Fallback>
            <p:pic>
              <p:nvPicPr>
                <p:cNvPr id="602" name="Ink 601">
                  <a:extLst>
                    <a:ext uri="{FF2B5EF4-FFF2-40B4-BE49-F238E27FC236}">
                      <a16:creationId xmlns:a16="http://schemas.microsoft.com/office/drawing/2014/main" id="{1096362A-DB09-A746-87B8-D2947D058A32}"/>
                    </a:ext>
                  </a:extLst>
                </p:cNvPr>
                <p:cNvPicPr/>
                <p:nvPr/>
              </p:nvPicPr>
              <p:blipFill>
                <a:blip r:embed="rId710"/>
                <a:stretch>
                  <a:fillRect/>
                </a:stretch>
              </p:blipFill>
              <p:spPr>
                <a:xfrm>
                  <a:off x="6799832" y="5807575"/>
                  <a:ext cx="1893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603" name="Ink 602">
                  <a:extLst>
                    <a:ext uri="{FF2B5EF4-FFF2-40B4-BE49-F238E27FC236}">
                      <a16:creationId xmlns:a16="http://schemas.microsoft.com/office/drawing/2014/main" id="{FF2D9C64-4005-7848-80D6-5967EBDB4C99}"/>
                    </a:ext>
                  </a:extLst>
                </p14:cNvPr>
                <p14:cNvContentPartPr/>
                <p14:nvPr/>
              </p14:nvContentPartPr>
              <p14:xfrm>
                <a:off x="6991712" y="5820535"/>
                <a:ext cx="67680" cy="110520"/>
              </p14:xfrm>
            </p:contentPart>
          </mc:Choice>
          <mc:Fallback>
            <p:pic>
              <p:nvPicPr>
                <p:cNvPr id="603" name="Ink 602">
                  <a:extLst>
                    <a:ext uri="{FF2B5EF4-FFF2-40B4-BE49-F238E27FC236}">
                      <a16:creationId xmlns:a16="http://schemas.microsoft.com/office/drawing/2014/main" id="{FF2D9C64-4005-7848-80D6-5967EBDB4C99}"/>
                    </a:ext>
                  </a:extLst>
                </p:cNvPr>
                <p:cNvPicPr/>
                <p:nvPr/>
              </p:nvPicPr>
              <p:blipFill>
                <a:blip r:embed="rId712"/>
                <a:stretch>
                  <a:fillRect/>
                </a:stretch>
              </p:blipFill>
              <p:spPr>
                <a:xfrm>
                  <a:off x="6984152" y="5812975"/>
                  <a:ext cx="82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604" name="Ink 603">
                  <a:extLst>
                    <a:ext uri="{FF2B5EF4-FFF2-40B4-BE49-F238E27FC236}">
                      <a16:creationId xmlns:a16="http://schemas.microsoft.com/office/drawing/2014/main" id="{F75265C8-FD11-4542-9232-C01A2AF3E891}"/>
                    </a:ext>
                  </a:extLst>
                </p14:cNvPr>
                <p14:cNvContentPartPr/>
                <p14:nvPr/>
              </p14:nvContentPartPr>
              <p14:xfrm>
                <a:off x="7093592" y="5769055"/>
                <a:ext cx="207000" cy="113760"/>
              </p14:xfrm>
            </p:contentPart>
          </mc:Choice>
          <mc:Fallback>
            <p:pic>
              <p:nvPicPr>
                <p:cNvPr id="604" name="Ink 603">
                  <a:extLst>
                    <a:ext uri="{FF2B5EF4-FFF2-40B4-BE49-F238E27FC236}">
                      <a16:creationId xmlns:a16="http://schemas.microsoft.com/office/drawing/2014/main" id="{F75265C8-FD11-4542-9232-C01A2AF3E891}"/>
                    </a:ext>
                  </a:extLst>
                </p:cNvPr>
                <p:cNvPicPr/>
                <p:nvPr/>
              </p:nvPicPr>
              <p:blipFill>
                <a:blip r:embed="rId714"/>
                <a:stretch>
                  <a:fillRect/>
                </a:stretch>
              </p:blipFill>
              <p:spPr>
                <a:xfrm>
                  <a:off x="7086032" y="5761495"/>
                  <a:ext cx="2221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605" name="Ink 604">
                  <a:extLst>
                    <a:ext uri="{FF2B5EF4-FFF2-40B4-BE49-F238E27FC236}">
                      <a16:creationId xmlns:a16="http://schemas.microsoft.com/office/drawing/2014/main" id="{6DBA4E87-13ED-A540-9B53-3E7BA20D76A3}"/>
                    </a:ext>
                  </a:extLst>
                </p14:cNvPr>
                <p14:cNvContentPartPr/>
                <p14:nvPr/>
              </p14:nvContentPartPr>
              <p14:xfrm>
                <a:off x="7215272" y="5785615"/>
                <a:ext cx="191880" cy="75600"/>
              </p14:xfrm>
            </p:contentPart>
          </mc:Choice>
          <mc:Fallback>
            <p:pic>
              <p:nvPicPr>
                <p:cNvPr id="605" name="Ink 604">
                  <a:extLst>
                    <a:ext uri="{FF2B5EF4-FFF2-40B4-BE49-F238E27FC236}">
                      <a16:creationId xmlns:a16="http://schemas.microsoft.com/office/drawing/2014/main" id="{6DBA4E87-13ED-A540-9B53-3E7BA20D76A3}"/>
                    </a:ext>
                  </a:extLst>
                </p:cNvPr>
                <p:cNvPicPr/>
                <p:nvPr/>
              </p:nvPicPr>
              <p:blipFill>
                <a:blip r:embed="rId716"/>
                <a:stretch>
                  <a:fillRect/>
                </a:stretch>
              </p:blipFill>
              <p:spPr>
                <a:xfrm>
                  <a:off x="7207712" y="5778055"/>
                  <a:ext cx="2070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606" name="Ink 605">
                  <a:extLst>
                    <a:ext uri="{FF2B5EF4-FFF2-40B4-BE49-F238E27FC236}">
                      <a16:creationId xmlns:a16="http://schemas.microsoft.com/office/drawing/2014/main" id="{3BA80EA3-C2E6-BB48-815E-B81AB54EC040}"/>
                    </a:ext>
                  </a:extLst>
                </p14:cNvPr>
                <p14:cNvContentPartPr/>
                <p14:nvPr/>
              </p14:nvContentPartPr>
              <p14:xfrm>
                <a:off x="7424792" y="5641615"/>
                <a:ext cx="128520" cy="193680"/>
              </p14:xfrm>
            </p:contentPart>
          </mc:Choice>
          <mc:Fallback>
            <p:pic>
              <p:nvPicPr>
                <p:cNvPr id="606" name="Ink 605">
                  <a:extLst>
                    <a:ext uri="{FF2B5EF4-FFF2-40B4-BE49-F238E27FC236}">
                      <a16:creationId xmlns:a16="http://schemas.microsoft.com/office/drawing/2014/main" id="{3BA80EA3-C2E6-BB48-815E-B81AB54EC040}"/>
                    </a:ext>
                  </a:extLst>
                </p:cNvPr>
                <p:cNvPicPr/>
                <p:nvPr/>
              </p:nvPicPr>
              <p:blipFill>
                <a:blip r:embed="rId718"/>
                <a:stretch>
                  <a:fillRect/>
                </a:stretch>
              </p:blipFill>
              <p:spPr>
                <a:xfrm>
                  <a:off x="7417232" y="5634055"/>
                  <a:ext cx="1436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608" name="Ink 607">
                  <a:extLst>
                    <a:ext uri="{FF2B5EF4-FFF2-40B4-BE49-F238E27FC236}">
                      <a16:creationId xmlns:a16="http://schemas.microsoft.com/office/drawing/2014/main" id="{3E35A6F6-ABA8-4A45-979E-13C630C9A912}"/>
                    </a:ext>
                  </a:extLst>
                </p14:cNvPr>
                <p14:cNvContentPartPr/>
                <p14:nvPr/>
              </p14:nvContentPartPr>
              <p14:xfrm>
                <a:off x="7684352" y="5731975"/>
                <a:ext cx="68400" cy="77040"/>
              </p14:xfrm>
            </p:contentPart>
          </mc:Choice>
          <mc:Fallback>
            <p:pic>
              <p:nvPicPr>
                <p:cNvPr id="608" name="Ink 607">
                  <a:extLst>
                    <a:ext uri="{FF2B5EF4-FFF2-40B4-BE49-F238E27FC236}">
                      <a16:creationId xmlns:a16="http://schemas.microsoft.com/office/drawing/2014/main" id="{3E35A6F6-ABA8-4A45-979E-13C630C9A912}"/>
                    </a:ext>
                  </a:extLst>
                </p:cNvPr>
                <p:cNvPicPr/>
                <p:nvPr/>
              </p:nvPicPr>
              <p:blipFill>
                <a:blip r:embed="rId720"/>
                <a:stretch>
                  <a:fillRect/>
                </a:stretch>
              </p:blipFill>
              <p:spPr>
                <a:xfrm>
                  <a:off x="7676792" y="5724415"/>
                  <a:ext cx="835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609" name="Ink 608">
                  <a:extLst>
                    <a:ext uri="{FF2B5EF4-FFF2-40B4-BE49-F238E27FC236}">
                      <a16:creationId xmlns:a16="http://schemas.microsoft.com/office/drawing/2014/main" id="{41FD7137-D7D7-964C-86C5-F2060398875A}"/>
                    </a:ext>
                  </a:extLst>
                </p14:cNvPr>
                <p14:cNvContentPartPr/>
                <p14:nvPr/>
              </p14:nvContentPartPr>
              <p14:xfrm>
                <a:off x="7771832" y="5756815"/>
                <a:ext cx="126360" cy="65880"/>
              </p14:xfrm>
            </p:contentPart>
          </mc:Choice>
          <mc:Fallback>
            <p:pic>
              <p:nvPicPr>
                <p:cNvPr id="609" name="Ink 608">
                  <a:extLst>
                    <a:ext uri="{FF2B5EF4-FFF2-40B4-BE49-F238E27FC236}">
                      <a16:creationId xmlns:a16="http://schemas.microsoft.com/office/drawing/2014/main" id="{41FD7137-D7D7-964C-86C5-F2060398875A}"/>
                    </a:ext>
                  </a:extLst>
                </p:cNvPr>
                <p:cNvPicPr/>
                <p:nvPr/>
              </p:nvPicPr>
              <p:blipFill>
                <a:blip r:embed="rId722"/>
                <a:stretch>
                  <a:fillRect/>
                </a:stretch>
              </p:blipFill>
              <p:spPr>
                <a:xfrm>
                  <a:off x="7764272" y="5749255"/>
                  <a:ext cx="1414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610" name="Ink 609">
                  <a:extLst>
                    <a:ext uri="{FF2B5EF4-FFF2-40B4-BE49-F238E27FC236}">
                      <a16:creationId xmlns:a16="http://schemas.microsoft.com/office/drawing/2014/main" id="{DC8B22B2-AE8F-6B4A-AE4F-2866C40F5AB4}"/>
                    </a:ext>
                  </a:extLst>
                </p14:cNvPr>
                <p14:cNvContentPartPr/>
                <p14:nvPr/>
              </p14:nvContentPartPr>
              <p14:xfrm>
                <a:off x="8052632" y="5752135"/>
                <a:ext cx="101160" cy="104400"/>
              </p14:xfrm>
            </p:contentPart>
          </mc:Choice>
          <mc:Fallback>
            <p:pic>
              <p:nvPicPr>
                <p:cNvPr id="610" name="Ink 609">
                  <a:extLst>
                    <a:ext uri="{FF2B5EF4-FFF2-40B4-BE49-F238E27FC236}">
                      <a16:creationId xmlns:a16="http://schemas.microsoft.com/office/drawing/2014/main" id="{DC8B22B2-AE8F-6B4A-AE4F-2866C40F5AB4}"/>
                    </a:ext>
                  </a:extLst>
                </p:cNvPr>
                <p:cNvPicPr/>
                <p:nvPr/>
              </p:nvPicPr>
              <p:blipFill>
                <a:blip r:embed="rId724"/>
                <a:stretch>
                  <a:fillRect/>
                </a:stretch>
              </p:blipFill>
              <p:spPr>
                <a:xfrm>
                  <a:off x="8045072" y="5744575"/>
                  <a:ext cx="1162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611" name="Ink 610">
                  <a:extLst>
                    <a:ext uri="{FF2B5EF4-FFF2-40B4-BE49-F238E27FC236}">
                      <a16:creationId xmlns:a16="http://schemas.microsoft.com/office/drawing/2014/main" id="{D83CED75-8171-014F-8921-934475CF950D}"/>
                    </a:ext>
                  </a:extLst>
                </p14:cNvPr>
                <p14:cNvContentPartPr/>
                <p14:nvPr/>
              </p14:nvContentPartPr>
              <p14:xfrm>
                <a:off x="8173952" y="5741335"/>
                <a:ext cx="138600" cy="88200"/>
              </p14:xfrm>
            </p:contentPart>
          </mc:Choice>
          <mc:Fallback>
            <p:pic>
              <p:nvPicPr>
                <p:cNvPr id="611" name="Ink 610">
                  <a:extLst>
                    <a:ext uri="{FF2B5EF4-FFF2-40B4-BE49-F238E27FC236}">
                      <a16:creationId xmlns:a16="http://schemas.microsoft.com/office/drawing/2014/main" id="{D83CED75-8171-014F-8921-934475CF950D}"/>
                    </a:ext>
                  </a:extLst>
                </p:cNvPr>
                <p:cNvPicPr/>
                <p:nvPr/>
              </p:nvPicPr>
              <p:blipFill>
                <a:blip r:embed="rId726"/>
                <a:stretch>
                  <a:fillRect/>
                </a:stretch>
              </p:blipFill>
              <p:spPr>
                <a:xfrm>
                  <a:off x="8166392" y="5734135"/>
                  <a:ext cx="1537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612" name="Ink 611">
                  <a:extLst>
                    <a:ext uri="{FF2B5EF4-FFF2-40B4-BE49-F238E27FC236}">
                      <a16:creationId xmlns:a16="http://schemas.microsoft.com/office/drawing/2014/main" id="{1FEAAAD7-5AD3-DD45-9398-594CFEE3B283}"/>
                    </a:ext>
                  </a:extLst>
                </p14:cNvPr>
                <p14:cNvContentPartPr/>
                <p14:nvPr/>
              </p14:nvContentPartPr>
              <p14:xfrm>
                <a:off x="8326592" y="5668975"/>
                <a:ext cx="280800" cy="153720"/>
              </p14:xfrm>
            </p:contentPart>
          </mc:Choice>
          <mc:Fallback>
            <p:pic>
              <p:nvPicPr>
                <p:cNvPr id="612" name="Ink 611">
                  <a:extLst>
                    <a:ext uri="{FF2B5EF4-FFF2-40B4-BE49-F238E27FC236}">
                      <a16:creationId xmlns:a16="http://schemas.microsoft.com/office/drawing/2014/main" id="{1FEAAAD7-5AD3-DD45-9398-594CFEE3B283}"/>
                    </a:ext>
                  </a:extLst>
                </p:cNvPr>
                <p:cNvPicPr/>
                <p:nvPr/>
              </p:nvPicPr>
              <p:blipFill>
                <a:blip r:embed="rId728"/>
                <a:stretch>
                  <a:fillRect/>
                </a:stretch>
              </p:blipFill>
              <p:spPr>
                <a:xfrm>
                  <a:off x="8319032" y="5661775"/>
                  <a:ext cx="2959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614" name="Ink 613">
                  <a:extLst>
                    <a:ext uri="{FF2B5EF4-FFF2-40B4-BE49-F238E27FC236}">
                      <a16:creationId xmlns:a16="http://schemas.microsoft.com/office/drawing/2014/main" id="{72790E9F-F605-4349-ADA6-2699CB660F73}"/>
                    </a:ext>
                  </a:extLst>
                </p14:cNvPr>
                <p14:cNvContentPartPr/>
                <p14:nvPr/>
              </p14:nvContentPartPr>
              <p14:xfrm>
                <a:off x="6494552" y="6085855"/>
                <a:ext cx="282600" cy="87120"/>
              </p14:xfrm>
            </p:contentPart>
          </mc:Choice>
          <mc:Fallback>
            <p:pic>
              <p:nvPicPr>
                <p:cNvPr id="614" name="Ink 613">
                  <a:extLst>
                    <a:ext uri="{FF2B5EF4-FFF2-40B4-BE49-F238E27FC236}">
                      <a16:creationId xmlns:a16="http://schemas.microsoft.com/office/drawing/2014/main" id="{72790E9F-F605-4349-ADA6-2699CB660F73}"/>
                    </a:ext>
                  </a:extLst>
                </p:cNvPr>
                <p:cNvPicPr/>
                <p:nvPr/>
              </p:nvPicPr>
              <p:blipFill>
                <a:blip r:embed="rId730"/>
                <a:stretch>
                  <a:fillRect/>
                </a:stretch>
              </p:blipFill>
              <p:spPr>
                <a:xfrm>
                  <a:off x="6486992" y="6078295"/>
                  <a:ext cx="29772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615" name="Ink 614">
                  <a:extLst>
                    <a:ext uri="{FF2B5EF4-FFF2-40B4-BE49-F238E27FC236}">
                      <a16:creationId xmlns:a16="http://schemas.microsoft.com/office/drawing/2014/main" id="{32043E36-E5B0-C540-90FC-181A91FFBA09}"/>
                    </a:ext>
                  </a:extLst>
                </p14:cNvPr>
                <p14:cNvContentPartPr/>
                <p14:nvPr/>
              </p14:nvContentPartPr>
              <p14:xfrm>
                <a:off x="6750512" y="6058135"/>
                <a:ext cx="31320" cy="32400"/>
              </p14:xfrm>
            </p:contentPart>
          </mc:Choice>
          <mc:Fallback>
            <p:pic>
              <p:nvPicPr>
                <p:cNvPr id="615" name="Ink 614">
                  <a:extLst>
                    <a:ext uri="{FF2B5EF4-FFF2-40B4-BE49-F238E27FC236}">
                      <a16:creationId xmlns:a16="http://schemas.microsoft.com/office/drawing/2014/main" id="{32043E36-E5B0-C540-90FC-181A91FFBA09}"/>
                    </a:ext>
                  </a:extLst>
                </p:cNvPr>
                <p:cNvPicPr/>
                <p:nvPr/>
              </p:nvPicPr>
              <p:blipFill>
                <a:blip r:embed="rId732"/>
                <a:stretch>
                  <a:fillRect/>
                </a:stretch>
              </p:blipFill>
              <p:spPr>
                <a:xfrm>
                  <a:off x="6742952" y="6050575"/>
                  <a:ext cx="464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616" name="Ink 615">
                  <a:extLst>
                    <a:ext uri="{FF2B5EF4-FFF2-40B4-BE49-F238E27FC236}">
                      <a16:creationId xmlns:a16="http://schemas.microsoft.com/office/drawing/2014/main" id="{D5F02DB8-38EC-074C-83D6-98FE5D6894E8}"/>
                    </a:ext>
                  </a:extLst>
                </p14:cNvPr>
                <p14:cNvContentPartPr/>
                <p14:nvPr/>
              </p14:nvContentPartPr>
              <p14:xfrm>
                <a:off x="6824672" y="6035455"/>
                <a:ext cx="130680" cy="211320"/>
              </p14:xfrm>
            </p:contentPart>
          </mc:Choice>
          <mc:Fallback>
            <p:pic>
              <p:nvPicPr>
                <p:cNvPr id="616" name="Ink 615">
                  <a:extLst>
                    <a:ext uri="{FF2B5EF4-FFF2-40B4-BE49-F238E27FC236}">
                      <a16:creationId xmlns:a16="http://schemas.microsoft.com/office/drawing/2014/main" id="{D5F02DB8-38EC-074C-83D6-98FE5D6894E8}"/>
                    </a:ext>
                  </a:extLst>
                </p:cNvPr>
                <p:cNvPicPr/>
                <p:nvPr/>
              </p:nvPicPr>
              <p:blipFill>
                <a:blip r:embed="rId734"/>
                <a:stretch>
                  <a:fillRect/>
                </a:stretch>
              </p:blipFill>
              <p:spPr>
                <a:xfrm>
                  <a:off x="6817112" y="6027895"/>
                  <a:ext cx="1458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617" name="Ink 616">
                  <a:extLst>
                    <a:ext uri="{FF2B5EF4-FFF2-40B4-BE49-F238E27FC236}">
                      <a16:creationId xmlns:a16="http://schemas.microsoft.com/office/drawing/2014/main" id="{11D354FC-D75A-E746-94FC-9284244F5FB6}"/>
                    </a:ext>
                  </a:extLst>
                </p14:cNvPr>
                <p14:cNvContentPartPr/>
                <p14:nvPr/>
              </p14:nvContentPartPr>
              <p14:xfrm>
                <a:off x="6881912" y="5956975"/>
                <a:ext cx="155880" cy="139680"/>
              </p14:xfrm>
            </p:contentPart>
          </mc:Choice>
          <mc:Fallback>
            <p:pic>
              <p:nvPicPr>
                <p:cNvPr id="617" name="Ink 616">
                  <a:extLst>
                    <a:ext uri="{FF2B5EF4-FFF2-40B4-BE49-F238E27FC236}">
                      <a16:creationId xmlns:a16="http://schemas.microsoft.com/office/drawing/2014/main" id="{11D354FC-D75A-E746-94FC-9284244F5FB6}"/>
                    </a:ext>
                  </a:extLst>
                </p:cNvPr>
                <p:cNvPicPr/>
                <p:nvPr/>
              </p:nvPicPr>
              <p:blipFill>
                <a:blip r:embed="rId736"/>
                <a:stretch>
                  <a:fillRect/>
                </a:stretch>
              </p:blipFill>
              <p:spPr>
                <a:xfrm>
                  <a:off x="6874352" y="5949415"/>
                  <a:ext cx="1710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618" name="Ink 617">
                  <a:extLst>
                    <a:ext uri="{FF2B5EF4-FFF2-40B4-BE49-F238E27FC236}">
                      <a16:creationId xmlns:a16="http://schemas.microsoft.com/office/drawing/2014/main" id="{5E57E3BC-DA1B-544F-9468-6F7D3ED3A584}"/>
                    </a:ext>
                  </a:extLst>
                </p14:cNvPr>
                <p14:cNvContentPartPr/>
                <p14:nvPr/>
              </p14:nvContentPartPr>
              <p14:xfrm>
                <a:off x="7069112" y="5971375"/>
                <a:ext cx="98640" cy="150480"/>
              </p14:xfrm>
            </p:contentPart>
          </mc:Choice>
          <mc:Fallback>
            <p:pic>
              <p:nvPicPr>
                <p:cNvPr id="618" name="Ink 617">
                  <a:extLst>
                    <a:ext uri="{FF2B5EF4-FFF2-40B4-BE49-F238E27FC236}">
                      <a16:creationId xmlns:a16="http://schemas.microsoft.com/office/drawing/2014/main" id="{5E57E3BC-DA1B-544F-9468-6F7D3ED3A584}"/>
                    </a:ext>
                  </a:extLst>
                </p:cNvPr>
                <p:cNvPicPr/>
                <p:nvPr/>
              </p:nvPicPr>
              <p:blipFill>
                <a:blip r:embed="rId738"/>
                <a:stretch>
                  <a:fillRect/>
                </a:stretch>
              </p:blipFill>
              <p:spPr>
                <a:xfrm>
                  <a:off x="7061552" y="5963815"/>
                  <a:ext cx="1134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619" name="Ink 618">
                  <a:extLst>
                    <a:ext uri="{FF2B5EF4-FFF2-40B4-BE49-F238E27FC236}">
                      <a16:creationId xmlns:a16="http://schemas.microsoft.com/office/drawing/2014/main" id="{FEF04D77-1334-B04A-8958-527FE59BB809}"/>
                    </a:ext>
                  </a:extLst>
                </p14:cNvPr>
                <p14:cNvContentPartPr/>
                <p14:nvPr/>
              </p14:nvContentPartPr>
              <p14:xfrm>
                <a:off x="7162712" y="6039415"/>
                <a:ext cx="102960" cy="72000"/>
              </p14:xfrm>
            </p:contentPart>
          </mc:Choice>
          <mc:Fallback>
            <p:pic>
              <p:nvPicPr>
                <p:cNvPr id="619" name="Ink 618">
                  <a:extLst>
                    <a:ext uri="{FF2B5EF4-FFF2-40B4-BE49-F238E27FC236}">
                      <a16:creationId xmlns:a16="http://schemas.microsoft.com/office/drawing/2014/main" id="{FEF04D77-1334-B04A-8958-527FE59BB809}"/>
                    </a:ext>
                  </a:extLst>
                </p:cNvPr>
                <p:cNvPicPr/>
                <p:nvPr/>
              </p:nvPicPr>
              <p:blipFill>
                <a:blip r:embed="rId740"/>
                <a:stretch>
                  <a:fillRect/>
                </a:stretch>
              </p:blipFill>
              <p:spPr>
                <a:xfrm>
                  <a:off x="7155152" y="6031855"/>
                  <a:ext cx="1180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620" name="Ink 619">
                  <a:extLst>
                    <a:ext uri="{FF2B5EF4-FFF2-40B4-BE49-F238E27FC236}">
                      <a16:creationId xmlns:a16="http://schemas.microsoft.com/office/drawing/2014/main" id="{5BDDEBBF-E02E-A841-B8D6-E57701731578}"/>
                    </a:ext>
                  </a:extLst>
                </p14:cNvPr>
                <p14:cNvContentPartPr/>
                <p14:nvPr/>
              </p14:nvContentPartPr>
              <p14:xfrm>
                <a:off x="7284392" y="6012775"/>
                <a:ext cx="280440" cy="84240"/>
              </p14:xfrm>
            </p:contentPart>
          </mc:Choice>
          <mc:Fallback>
            <p:pic>
              <p:nvPicPr>
                <p:cNvPr id="620" name="Ink 619">
                  <a:extLst>
                    <a:ext uri="{FF2B5EF4-FFF2-40B4-BE49-F238E27FC236}">
                      <a16:creationId xmlns:a16="http://schemas.microsoft.com/office/drawing/2014/main" id="{5BDDEBBF-E02E-A841-B8D6-E57701731578}"/>
                    </a:ext>
                  </a:extLst>
                </p:cNvPr>
                <p:cNvPicPr/>
                <p:nvPr/>
              </p:nvPicPr>
              <p:blipFill>
                <a:blip r:embed="rId742"/>
                <a:stretch>
                  <a:fillRect/>
                </a:stretch>
              </p:blipFill>
              <p:spPr>
                <a:xfrm>
                  <a:off x="7276832" y="6005215"/>
                  <a:ext cx="295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621" name="Ink 620">
                  <a:extLst>
                    <a:ext uri="{FF2B5EF4-FFF2-40B4-BE49-F238E27FC236}">
                      <a16:creationId xmlns:a16="http://schemas.microsoft.com/office/drawing/2014/main" id="{8DD5C274-799C-4F4B-8202-AF6B547FE830}"/>
                    </a:ext>
                  </a:extLst>
                </p14:cNvPr>
                <p14:cNvContentPartPr/>
                <p14:nvPr/>
              </p14:nvContentPartPr>
              <p14:xfrm>
                <a:off x="7681832" y="5873815"/>
                <a:ext cx="140040" cy="265320"/>
              </p14:xfrm>
            </p:contentPart>
          </mc:Choice>
          <mc:Fallback>
            <p:pic>
              <p:nvPicPr>
                <p:cNvPr id="621" name="Ink 620">
                  <a:extLst>
                    <a:ext uri="{FF2B5EF4-FFF2-40B4-BE49-F238E27FC236}">
                      <a16:creationId xmlns:a16="http://schemas.microsoft.com/office/drawing/2014/main" id="{8DD5C274-799C-4F4B-8202-AF6B547FE830}"/>
                    </a:ext>
                  </a:extLst>
                </p:cNvPr>
                <p:cNvPicPr/>
                <p:nvPr/>
              </p:nvPicPr>
              <p:blipFill>
                <a:blip r:embed="rId744"/>
                <a:stretch>
                  <a:fillRect/>
                </a:stretch>
              </p:blipFill>
              <p:spPr>
                <a:xfrm>
                  <a:off x="7674272" y="5866255"/>
                  <a:ext cx="1551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622" name="Ink 621">
                  <a:extLst>
                    <a:ext uri="{FF2B5EF4-FFF2-40B4-BE49-F238E27FC236}">
                      <a16:creationId xmlns:a16="http://schemas.microsoft.com/office/drawing/2014/main" id="{B9FB0B62-4D04-3B44-8B30-77615710B384}"/>
                    </a:ext>
                  </a:extLst>
                </p14:cNvPr>
                <p14:cNvContentPartPr/>
                <p14:nvPr/>
              </p14:nvContentPartPr>
              <p14:xfrm>
                <a:off x="7963352" y="5987935"/>
                <a:ext cx="169200" cy="105120"/>
              </p14:xfrm>
            </p:contentPart>
          </mc:Choice>
          <mc:Fallback>
            <p:pic>
              <p:nvPicPr>
                <p:cNvPr id="622" name="Ink 621">
                  <a:extLst>
                    <a:ext uri="{FF2B5EF4-FFF2-40B4-BE49-F238E27FC236}">
                      <a16:creationId xmlns:a16="http://schemas.microsoft.com/office/drawing/2014/main" id="{B9FB0B62-4D04-3B44-8B30-77615710B384}"/>
                    </a:ext>
                  </a:extLst>
                </p:cNvPr>
                <p:cNvPicPr/>
                <p:nvPr/>
              </p:nvPicPr>
              <p:blipFill>
                <a:blip r:embed="rId746"/>
                <a:stretch>
                  <a:fillRect/>
                </a:stretch>
              </p:blipFill>
              <p:spPr>
                <a:xfrm>
                  <a:off x="7955792" y="5980375"/>
                  <a:ext cx="1843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623" name="Ink 622">
                  <a:extLst>
                    <a:ext uri="{FF2B5EF4-FFF2-40B4-BE49-F238E27FC236}">
                      <a16:creationId xmlns:a16="http://schemas.microsoft.com/office/drawing/2014/main" id="{E79BCEC3-477F-0849-9CC7-0657BA265FAD}"/>
                    </a:ext>
                  </a:extLst>
                </p14:cNvPr>
                <p14:cNvContentPartPr/>
                <p14:nvPr/>
              </p14:nvContentPartPr>
              <p14:xfrm>
                <a:off x="8187632" y="6082615"/>
                <a:ext cx="5040" cy="59400"/>
              </p14:xfrm>
            </p:contentPart>
          </mc:Choice>
          <mc:Fallback>
            <p:pic>
              <p:nvPicPr>
                <p:cNvPr id="623" name="Ink 622">
                  <a:extLst>
                    <a:ext uri="{FF2B5EF4-FFF2-40B4-BE49-F238E27FC236}">
                      <a16:creationId xmlns:a16="http://schemas.microsoft.com/office/drawing/2014/main" id="{E79BCEC3-477F-0849-9CC7-0657BA265FAD}"/>
                    </a:ext>
                  </a:extLst>
                </p:cNvPr>
                <p:cNvPicPr/>
                <p:nvPr/>
              </p:nvPicPr>
              <p:blipFill>
                <a:blip r:embed="rId748"/>
                <a:stretch>
                  <a:fillRect/>
                </a:stretch>
              </p:blipFill>
              <p:spPr>
                <a:xfrm>
                  <a:off x="8180072" y="6075055"/>
                  <a:ext cx="201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624" name="Ink 623">
                  <a:extLst>
                    <a:ext uri="{FF2B5EF4-FFF2-40B4-BE49-F238E27FC236}">
                      <a16:creationId xmlns:a16="http://schemas.microsoft.com/office/drawing/2014/main" id="{BB8C58D1-A00E-904E-B712-42ABBB9BA97F}"/>
                    </a:ext>
                  </a:extLst>
                </p14:cNvPr>
                <p14:cNvContentPartPr/>
                <p14:nvPr/>
              </p14:nvContentPartPr>
              <p14:xfrm>
                <a:off x="8365472" y="5993695"/>
                <a:ext cx="25560" cy="85320"/>
              </p14:xfrm>
            </p:contentPart>
          </mc:Choice>
          <mc:Fallback>
            <p:pic>
              <p:nvPicPr>
                <p:cNvPr id="624" name="Ink 623">
                  <a:extLst>
                    <a:ext uri="{FF2B5EF4-FFF2-40B4-BE49-F238E27FC236}">
                      <a16:creationId xmlns:a16="http://schemas.microsoft.com/office/drawing/2014/main" id="{BB8C58D1-A00E-904E-B712-42ABBB9BA97F}"/>
                    </a:ext>
                  </a:extLst>
                </p:cNvPr>
                <p:cNvPicPr/>
                <p:nvPr/>
              </p:nvPicPr>
              <p:blipFill>
                <a:blip r:embed="rId750"/>
                <a:stretch>
                  <a:fillRect/>
                </a:stretch>
              </p:blipFill>
              <p:spPr>
                <a:xfrm>
                  <a:off x="8357912" y="5986135"/>
                  <a:ext cx="40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625" name="Ink 624">
                  <a:extLst>
                    <a:ext uri="{FF2B5EF4-FFF2-40B4-BE49-F238E27FC236}">
                      <a16:creationId xmlns:a16="http://schemas.microsoft.com/office/drawing/2014/main" id="{2E642CE7-C1D9-F546-B551-ADD5A1F78FAA}"/>
                    </a:ext>
                  </a:extLst>
                </p14:cNvPr>
                <p14:cNvContentPartPr/>
                <p14:nvPr/>
              </p14:nvContentPartPr>
              <p14:xfrm>
                <a:off x="8364392" y="5956975"/>
                <a:ext cx="3960" cy="11880"/>
              </p14:xfrm>
            </p:contentPart>
          </mc:Choice>
          <mc:Fallback>
            <p:pic>
              <p:nvPicPr>
                <p:cNvPr id="625" name="Ink 624">
                  <a:extLst>
                    <a:ext uri="{FF2B5EF4-FFF2-40B4-BE49-F238E27FC236}">
                      <a16:creationId xmlns:a16="http://schemas.microsoft.com/office/drawing/2014/main" id="{2E642CE7-C1D9-F546-B551-ADD5A1F78FAA}"/>
                    </a:ext>
                  </a:extLst>
                </p:cNvPr>
                <p:cNvPicPr/>
                <p:nvPr/>
              </p:nvPicPr>
              <p:blipFill>
                <a:blip r:embed="rId752"/>
                <a:stretch>
                  <a:fillRect/>
                </a:stretch>
              </p:blipFill>
              <p:spPr>
                <a:xfrm>
                  <a:off x="8356832" y="5949415"/>
                  <a:ext cx="190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626" name="Ink 625">
                  <a:extLst>
                    <a:ext uri="{FF2B5EF4-FFF2-40B4-BE49-F238E27FC236}">
                      <a16:creationId xmlns:a16="http://schemas.microsoft.com/office/drawing/2014/main" id="{1C7AA617-3BE7-7C4F-85CA-E22B13ADD6EE}"/>
                    </a:ext>
                  </a:extLst>
                </p14:cNvPr>
                <p14:cNvContentPartPr/>
                <p14:nvPr/>
              </p14:nvContentPartPr>
              <p14:xfrm>
                <a:off x="8425952" y="5999455"/>
                <a:ext cx="117000" cy="64080"/>
              </p14:xfrm>
            </p:contentPart>
          </mc:Choice>
          <mc:Fallback>
            <p:pic>
              <p:nvPicPr>
                <p:cNvPr id="626" name="Ink 625">
                  <a:extLst>
                    <a:ext uri="{FF2B5EF4-FFF2-40B4-BE49-F238E27FC236}">
                      <a16:creationId xmlns:a16="http://schemas.microsoft.com/office/drawing/2014/main" id="{1C7AA617-3BE7-7C4F-85CA-E22B13ADD6EE}"/>
                    </a:ext>
                  </a:extLst>
                </p:cNvPr>
                <p:cNvPicPr/>
                <p:nvPr/>
              </p:nvPicPr>
              <p:blipFill>
                <a:blip r:embed="rId754"/>
                <a:stretch>
                  <a:fillRect/>
                </a:stretch>
              </p:blipFill>
              <p:spPr>
                <a:xfrm>
                  <a:off x="8418392" y="5991895"/>
                  <a:ext cx="1321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627" name="Ink 626">
                  <a:extLst>
                    <a:ext uri="{FF2B5EF4-FFF2-40B4-BE49-F238E27FC236}">
                      <a16:creationId xmlns:a16="http://schemas.microsoft.com/office/drawing/2014/main" id="{A09CFA72-02CA-B243-8514-C0F160A9E2DB}"/>
                    </a:ext>
                  </a:extLst>
                </p14:cNvPr>
                <p14:cNvContentPartPr/>
                <p14:nvPr/>
              </p14:nvContentPartPr>
              <p14:xfrm>
                <a:off x="8562752" y="5887135"/>
                <a:ext cx="184320" cy="177480"/>
              </p14:xfrm>
            </p:contentPart>
          </mc:Choice>
          <mc:Fallback>
            <p:pic>
              <p:nvPicPr>
                <p:cNvPr id="627" name="Ink 626">
                  <a:extLst>
                    <a:ext uri="{FF2B5EF4-FFF2-40B4-BE49-F238E27FC236}">
                      <a16:creationId xmlns:a16="http://schemas.microsoft.com/office/drawing/2014/main" id="{A09CFA72-02CA-B243-8514-C0F160A9E2DB}"/>
                    </a:ext>
                  </a:extLst>
                </p:cNvPr>
                <p:cNvPicPr/>
                <p:nvPr/>
              </p:nvPicPr>
              <p:blipFill>
                <a:blip r:embed="rId756"/>
                <a:stretch>
                  <a:fillRect/>
                </a:stretch>
              </p:blipFill>
              <p:spPr>
                <a:xfrm>
                  <a:off x="8555192" y="5879935"/>
                  <a:ext cx="199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628" name="Ink 627">
                  <a:extLst>
                    <a:ext uri="{FF2B5EF4-FFF2-40B4-BE49-F238E27FC236}">
                      <a16:creationId xmlns:a16="http://schemas.microsoft.com/office/drawing/2014/main" id="{1DC8195C-942C-B249-8249-CDF776BE08B3}"/>
                    </a:ext>
                  </a:extLst>
                </p14:cNvPr>
                <p14:cNvContentPartPr/>
                <p14:nvPr/>
              </p14:nvContentPartPr>
              <p14:xfrm>
                <a:off x="8805392" y="6012415"/>
                <a:ext cx="23040" cy="30960"/>
              </p14:xfrm>
            </p:contentPart>
          </mc:Choice>
          <mc:Fallback>
            <p:pic>
              <p:nvPicPr>
                <p:cNvPr id="628" name="Ink 627">
                  <a:extLst>
                    <a:ext uri="{FF2B5EF4-FFF2-40B4-BE49-F238E27FC236}">
                      <a16:creationId xmlns:a16="http://schemas.microsoft.com/office/drawing/2014/main" id="{1DC8195C-942C-B249-8249-CDF776BE08B3}"/>
                    </a:ext>
                  </a:extLst>
                </p:cNvPr>
                <p:cNvPicPr/>
                <p:nvPr/>
              </p:nvPicPr>
              <p:blipFill>
                <a:blip r:embed="rId758"/>
                <a:stretch>
                  <a:fillRect/>
                </a:stretch>
              </p:blipFill>
              <p:spPr>
                <a:xfrm>
                  <a:off x="8797832" y="6004855"/>
                  <a:ext cx="381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630" name="Ink 629">
                  <a:extLst>
                    <a:ext uri="{FF2B5EF4-FFF2-40B4-BE49-F238E27FC236}">
                      <a16:creationId xmlns:a16="http://schemas.microsoft.com/office/drawing/2014/main" id="{4F14ACB1-4F24-B54F-8110-F5E737183C38}"/>
                    </a:ext>
                  </a:extLst>
                </p14:cNvPr>
                <p14:cNvContentPartPr/>
                <p14:nvPr/>
              </p14:nvContentPartPr>
              <p14:xfrm>
                <a:off x="6709832" y="6368815"/>
                <a:ext cx="176400" cy="103680"/>
              </p14:xfrm>
            </p:contentPart>
          </mc:Choice>
          <mc:Fallback>
            <p:pic>
              <p:nvPicPr>
                <p:cNvPr id="630" name="Ink 629">
                  <a:extLst>
                    <a:ext uri="{FF2B5EF4-FFF2-40B4-BE49-F238E27FC236}">
                      <a16:creationId xmlns:a16="http://schemas.microsoft.com/office/drawing/2014/main" id="{4F14ACB1-4F24-B54F-8110-F5E737183C38}"/>
                    </a:ext>
                  </a:extLst>
                </p:cNvPr>
                <p:cNvPicPr/>
                <p:nvPr/>
              </p:nvPicPr>
              <p:blipFill>
                <a:blip r:embed="rId760"/>
                <a:stretch>
                  <a:fillRect/>
                </a:stretch>
              </p:blipFill>
              <p:spPr>
                <a:xfrm>
                  <a:off x="6702272" y="6361255"/>
                  <a:ext cx="1915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631" name="Ink 630">
                  <a:extLst>
                    <a:ext uri="{FF2B5EF4-FFF2-40B4-BE49-F238E27FC236}">
                      <a16:creationId xmlns:a16="http://schemas.microsoft.com/office/drawing/2014/main" id="{5DEC6591-DA7B-B047-AAD6-4B979227328F}"/>
                    </a:ext>
                  </a:extLst>
                </p14:cNvPr>
                <p14:cNvContentPartPr/>
                <p14:nvPr/>
              </p14:nvContentPartPr>
              <p14:xfrm>
                <a:off x="7067312" y="6352615"/>
                <a:ext cx="41400" cy="72720"/>
              </p14:xfrm>
            </p:contentPart>
          </mc:Choice>
          <mc:Fallback>
            <p:pic>
              <p:nvPicPr>
                <p:cNvPr id="631" name="Ink 630">
                  <a:extLst>
                    <a:ext uri="{FF2B5EF4-FFF2-40B4-BE49-F238E27FC236}">
                      <a16:creationId xmlns:a16="http://schemas.microsoft.com/office/drawing/2014/main" id="{5DEC6591-DA7B-B047-AAD6-4B979227328F}"/>
                    </a:ext>
                  </a:extLst>
                </p:cNvPr>
                <p:cNvPicPr/>
                <p:nvPr/>
              </p:nvPicPr>
              <p:blipFill>
                <a:blip r:embed="rId762"/>
                <a:stretch>
                  <a:fillRect/>
                </a:stretch>
              </p:blipFill>
              <p:spPr>
                <a:xfrm>
                  <a:off x="7059752" y="6345055"/>
                  <a:ext cx="565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632" name="Ink 631">
                  <a:extLst>
                    <a:ext uri="{FF2B5EF4-FFF2-40B4-BE49-F238E27FC236}">
                      <a16:creationId xmlns:a16="http://schemas.microsoft.com/office/drawing/2014/main" id="{7FA7500D-D41A-3F4F-9B38-EB5B59D60DDE}"/>
                    </a:ext>
                  </a:extLst>
                </p14:cNvPr>
                <p14:cNvContentPartPr/>
                <p14:nvPr/>
              </p14:nvContentPartPr>
              <p14:xfrm>
                <a:off x="7061192" y="6291055"/>
                <a:ext cx="2880" cy="15120"/>
              </p14:xfrm>
            </p:contentPart>
          </mc:Choice>
          <mc:Fallback>
            <p:pic>
              <p:nvPicPr>
                <p:cNvPr id="632" name="Ink 631">
                  <a:extLst>
                    <a:ext uri="{FF2B5EF4-FFF2-40B4-BE49-F238E27FC236}">
                      <a16:creationId xmlns:a16="http://schemas.microsoft.com/office/drawing/2014/main" id="{7FA7500D-D41A-3F4F-9B38-EB5B59D60DDE}"/>
                    </a:ext>
                  </a:extLst>
                </p:cNvPr>
                <p:cNvPicPr/>
                <p:nvPr/>
              </p:nvPicPr>
              <p:blipFill>
                <a:blip r:embed="rId764"/>
                <a:stretch>
                  <a:fillRect/>
                </a:stretch>
              </p:blipFill>
              <p:spPr>
                <a:xfrm>
                  <a:off x="7053632" y="6283495"/>
                  <a:ext cx="18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633" name="Ink 632">
                  <a:extLst>
                    <a:ext uri="{FF2B5EF4-FFF2-40B4-BE49-F238E27FC236}">
                      <a16:creationId xmlns:a16="http://schemas.microsoft.com/office/drawing/2014/main" id="{8076CCC2-15AF-CF4B-9E6C-D782C0D4700E}"/>
                    </a:ext>
                  </a:extLst>
                </p14:cNvPr>
                <p14:cNvContentPartPr/>
                <p14:nvPr/>
              </p14:nvContentPartPr>
              <p14:xfrm>
                <a:off x="7148672" y="6278095"/>
                <a:ext cx="92520" cy="136800"/>
              </p14:xfrm>
            </p:contentPart>
          </mc:Choice>
          <mc:Fallback>
            <p:pic>
              <p:nvPicPr>
                <p:cNvPr id="633" name="Ink 632">
                  <a:extLst>
                    <a:ext uri="{FF2B5EF4-FFF2-40B4-BE49-F238E27FC236}">
                      <a16:creationId xmlns:a16="http://schemas.microsoft.com/office/drawing/2014/main" id="{8076CCC2-15AF-CF4B-9E6C-D782C0D4700E}"/>
                    </a:ext>
                  </a:extLst>
                </p:cNvPr>
                <p:cNvPicPr/>
                <p:nvPr/>
              </p:nvPicPr>
              <p:blipFill>
                <a:blip r:embed="rId766"/>
                <a:stretch>
                  <a:fillRect/>
                </a:stretch>
              </p:blipFill>
              <p:spPr>
                <a:xfrm>
                  <a:off x="7141472" y="6270535"/>
                  <a:ext cx="1076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634" name="Ink 633">
                  <a:extLst>
                    <a:ext uri="{FF2B5EF4-FFF2-40B4-BE49-F238E27FC236}">
                      <a16:creationId xmlns:a16="http://schemas.microsoft.com/office/drawing/2014/main" id="{1BCB8959-95B7-7148-A5D8-773442E40183}"/>
                    </a:ext>
                  </a:extLst>
                </p14:cNvPr>
                <p14:cNvContentPartPr/>
                <p14:nvPr/>
              </p14:nvContentPartPr>
              <p14:xfrm>
                <a:off x="7163072" y="6278095"/>
                <a:ext cx="295200" cy="122760"/>
              </p14:xfrm>
            </p:contentPart>
          </mc:Choice>
          <mc:Fallback>
            <p:pic>
              <p:nvPicPr>
                <p:cNvPr id="634" name="Ink 633">
                  <a:extLst>
                    <a:ext uri="{FF2B5EF4-FFF2-40B4-BE49-F238E27FC236}">
                      <a16:creationId xmlns:a16="http://schemas.microsoft.com/office/drawing/2014/main" id="{1BCB8959-95B7-7148-A5D8-773442E40183}"/>
                    </a:ext>
                  </a:extLst>
                </p:cNvPr>
                <p:cNvPicPr/>
                <p:nvPr/>
              </p:nvPicPr>
              <p:blipFill>
                <a:blip r:embed="rId768"/>
                <a:stretch>
                  <a:fillRect/>
                </a:stretch>
              </p:blipFill>
              <p:spPr>
                <a:xfrm>
                  <a:off x="7155512" y="6270895"/>
                  <a:ext cx="3103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635" name="Ink 634">
                  <a:extLst>
                    <a:ext uri="{FF2B5EF4-FFF2-40B4-BE49-F238E27FC236}">
                      <a16:creationId xmlns:a16="http://schemas.microsoft.com/office/drawing/2014/main" id="{21B62A81-99D3-894E-A670-591C6316FD56}"/>
                    </a:ext>
                  </a:extLst>
                </p14:cNvPr>
                <p14:cNvContentPartPr/>
                <p14:nvPr/>
              </p14:nvContentPartPr>
              <p14:xfrm>
                <a:off x="7455752" y="6160735"/>
                <a:ext cx="49680" cy="199800"/>
              </p14:xfrm>
            </p:contentPart>
          </mc:Choice>
          <mc:Fallback>
            <p:pic>
              <p:nvPicPr>
                <p:cNvPr id="635" name="Ink 634">
                  <a:extLst>
                    <a:ext uri="{FF2B5EF4-FFF2-40B4-BE49-F238E27FC236}">
                      <a16:creationId xmlns:a16="http://schemas.microsoft.com/office/drawing/2014/main" id="{21B62A81-99D3-894E-A670-591C6316FD56}"/>
                    </a:ext>
                  </a:extLst>
                </p:cNvPr>
                <p:cNvPicPr/>
                <p:nvPr/>
              </p:nvPicPr>
              <p:blipFill>
                <a:blip r:embed="rId770"/>
                <a:stretch>
                  <a:fillRect/>
                </a:stretch>
              </p:blipFill>
              <p:spPr>
                <a:xfrm>
                  <a:off x="7448192" y="6153175"/>
                  <a:ext cx="644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771">
              <p14:nvContentPartPr>
                <p14:cNvPr id="636" name="Ink 635">
                  <a:extLst>
                    <a:ext uri="{FF2B5EF4-FFF2-40B4-BE49-F238E27FC236}">
                      <a16:creationId xmlns:a16="http://schemas.microsoft.com/office/drawing/2014/main" id="{C07286DA-6C54-5143-975B-D970DD91DA9F}"/>
                    </a:ext>
                  </a:extLst>
                </p14:cNvPr>
                <p14:cNvContentPartPr/>
                <p14:nvPr/>
              </p14:nvContentPartPr>
              <p14:xfrm>
                <a:off x="7556192" y="6137335"/>
                <a:ext cx="65880" cy="302040"/>
              </p14:xfrm>
            </p:contentPart>
          </mc:Choice>
          <mc:Fallback>
            <p:pic>
              <p:nvPicPr>
                <p:cNvPr id="636" name="Ink 635">
                  <a:extLst>
                    <a:ext uri="{FF2B5EF4-FFF2-40B4-BE49-F238E27FC236}">
                      <a16:creationId xmlns:a16="http://schemas.microsoft.com/office/drawing/2014/main" id="{C07286DA-6C54-5143-975B-D970DD91DA9F}"/>
                    </a:ext>
                  </a:extLst>
                </p:cNvPr>
                <p:cNvPicPr/>
                <p:nvPr/>
              </p:nvPicPr>
              <p:blipFill>
                <a:blip r:embed="rId772"/>
                <a:stretch>
                  <a:fillRect/>
                </a:stretch>
              </p:blipFill>
              <p:spPr>
                <a:xfrm>
                  <a:off x="7548632" y="6129775"/>
                  <a:ext cx="810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637" name="Ink 636">
                  <a:extLst>
                    <a:ext uri="{FF2B5EF4-FFF2-40B4-BE49-F238E27FC236}">
                      <a16:creationId xmlns:a16="http://schemas.microsoft.com/office/drawing/2014/main" id="{506034AC-DB98-FF4B-BBEA-2303E7C0DDFA}"/>
                    </a:ext>
                  </a:extLst>
                </p14:cNvPr>
                <p14:cNvContentPartPr/>
                <p14:nvPr/>
              </p14:nvContentPartPr>
              <p14:xfrm>
                <a:off x="7519112" y="6291055"/>
                <a:ext cx="122040" cy="36720"/>
              </p14:xfrm>
            </p:contentPart>
          </mc:Choice>
          <mc:Fallback>
            <p:pic>
              <p:nvPicPr>
                <p:cNvPr id="637" name="Ink 636">
                  <a:extLst>
                    <a:ext uri="{FF2B5EF4-FFF2-40B4-BE49-F238E27FC236}">
                      <a16:creationId xmlns:a16="http://schemas.microsoft.com/office/drawing/2014/main" id="{506034AC-DB98-FF4B-BBEA-2303E7C0DDFA}"/>
                    </a:ext>
                  </a:extLst>
                </p:cNvPr>
                <p:cNvPicPr/>
                <p:nvPr/>
              </p:nvPicPr>
              <p:blipFill>
                <a:blip r:embed="rId774"/>
                <a:stretch>
                  <a:fillRect/>
                </a:stretch>
              </p:blipFill>
              <p:spPr>
                <a:xfrm>
                  <a:off x="7511552" y="6283495"/>
                  <a:ext cx="1371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638" name="Ink 637">
                  <a:extLst>
                    <a:ext uri="{FF2B5EF4-FFF2-40B4-BE49-F238E27FC236}">
                      <a16:creationId xmlns:a16="http://schemas.microsoft.com/office/drawing/2014/main" id="{A18D03DA-6FBF-8B44-BFF8-C805678D547A}"/>
                    </a:ext>
                  </a:extLst>
                </p14:cNvPr>
                <p14:cNvContentPartPr/>
                <p14:nvPr/>
              </p14:nvContentPartPr>
              <p14:xfrm>
                <a:off x="7748792" y="6347935"/>
                <a:ext cx="19440" cy="5400"/>
              </p14:xfrm>
            </p:contentPart>
          </mc:Choice>
          <mc:Fallback>
            <p:pic>
              <p:nvPicPr>
                <p:cNvPr id="638" name="Ink 637">
                  <a:extLst>
                    <a:ext uri="{FF2B5EF4-FFF2-40B4-BE49-F238E27FC236}">
                      <a16:creationId xmlns:a16="http://schemas.microsoft.com/office/drawing/2014/main" id="{A18D03DA-6FBF-8B44-BFF8-C805678D547A}"/>
                    </a:ext>
                  </a:extLst>
                </p:cNvPr>
                <p:cNvPicPr/>
                <p:nvPr/>
              </p:nvPicPr>
              <p:blipFill>
                <a:blip r:embed="rId776"/>
                <a:stretch>
                  <a:fillRect/>
                </a:stretch>
              </p:blipFill>
              <p:spPr>
                <a:xfrm>
                  <a:off x="7741232" y="6340375"/>
                  <a:ext cx="345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640" name="Ink 639">
                  <a:extLst>
                    <a:ext uri="{FF2B5EF4-FFF2-40B4-BE49-F238E27FC236}">
                      <a16:creationId xmlns:a16="http://schemas.microsoft.com/office/drawing/2014/main" id="{3894CD52-AC16-4B41-9BBB-85AFEEF8B643}"/>
                    </a:ext>
                  </a:extLst>
                </p14:cNvPr>
                <p14:cNvContentPartPr/>
                <p14:nvPr/>
              </p14:nvContentPartPr>
              <p14:xfrm>
                <a:off x="8880632" y="5843215"/>
                <a:ext cx="234000" cy="30240"/>
              </p14:xfrm>
            </p:contentPart>
          </mc:Choice>
          <mc:Fallback>
            <p:pic>
              <p:nvPicPr>
                <p:cNvPr id="640" name="Ink 639">
                  <a:extLst>
                    <a:ext uri="{FF2B5EF4-FFF2-40B4-BE49-F238E27FC236}">
                      <a16:creationId xmlns:a16="http://schemas.microsoft.com/office/drawing/2014/main" id="{3894CD52-AC16-4B41-9BBB-85AFEEF8B643}"/>
                    </a:ext>
                  </a:extLst>
                </p:cNvPr>
                <p:cNvPicPr/>
                <p:nvPr/>
              </p:nvPicPr>
              <p:blipFill>
                <a:blip r:embed="rId778"/>
                <a:stretch>
                  <a:fillRect/>
                </a:stretch>
              </p:blipFill>
              <p:spPr>
                <a:xfrm>
                  <a:off x="8873072" y="5835655"/>
                  <a:ext cx="249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641" name="Ink 640">
                  <a:extLst>
                    <a:ext uri="{FF2B5EF4-FFF2-40B4-BE49-F238E27FC236}">
                      <a16:creationId xmlns:a16="http://schemas.microsoft.com/office/drawing/2014/main" id="{900DA967-06D7-8441-BE18-978EDB5E6C4F}"/>
                    </a:ext>
                  </a:extLst>
                </p14:cNvPr>
                <p14:cNvContentPartPr/>
                <p14:nvPr/>
              </p14:nvContentPartPr>
              <p14:xfrm>
                <a:off x="9085832" y="5774815"/>
                <a:ext cx="138240" cy="173520"/>
              </p14:xfrm>
            </p:contentPart>
          </mc:Choice>
          <mc:Fallback>
            <p:pic>
              <p:nvPicPr>
                <p:cNvPr id="641" name="Ink 640">
                  <a:extLst>
                    <a:ext uri="{FF2B5EF4-FFF2-40B4-BE49-F238E27FC236}">
                      <a16:creationId xmlns:a16="http://schemas.microsoft.com/office/drawing/2014/main" id="{900DA967-06D7-8441-BE18-978EDB5E6C4F}"/>
                    </a:ext>
                  </a:extLst>
                </p:cNvPr>
                <p:cNvPicPr/>
                <p:nvPr/>
              </p:nvPicPr>
              <p:blipFill>
                <a:blip r:embed="rId780"/>
                <a:stretch>
                  <a:fillRect/>
                </a:stretch>
              </p:blipFill>
              <p:spPr>
                <a:xfrm>
                  <a:off x="9078272" y="5767255"/>
                  <a:ext cx="1533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781">
              <p14:nvContentPartPr>
                <p14:cNvPr id="643" name="Ink 642">
                  <a:extLst>
                    <a:ext uri="{FF2B5EF4-FFF2-40B4-BE49-F238E27FC236}">
                      <a16:creationId xmlns:a16="http://schemas.microsoft.com/office/drawing/2014/main" id="{9F2458A7-D404-1E45-A8D1-816B15212F4A}"/>
                    </a:ext>
                  </a:extLst>
                </p14:cNvPr>
                <p14:cNvContentPartPr/>
                <p14:nvPr/>
              </p14:nvContentPartPr>
              <p14:xfrm>
                <a:off x="9329912" y="5546575"/>
                <a:ext cx="22680" cy="131040"/>
              </p14:xfrm>
            </p:contentPart>
          </mc:Choice>
          <mc:Fallback>
            <p:pic>
              <p:nvPicPr>
                <p:cNvPr id="643" name="Ink 642">
                  <a:extLst>
                    <a:ext uri="{FF2B5EF4-FFF2-40B4-BE49-F238E27FC236}">
                      <a16:creationId xmlns:a16="http://schemas.microsoft.com/office/drawing/2014/main" id="{9F2458A7-D404-1E45-A8D1-816B15212F4A}"/>
                    </a:ext>
                  </a:extLst>
                </p:cNvPr>
                <p:cNvPicPr/>
                <p:nvPr/>
              </p:nvPicPr>
              <p:blipFill>
                <a:blip r:embed="rId782"/>
                <a:stretch>
                  <a:fillRect/>
                </a:stretch>
              </p:blipFill>
              <p:spPr>
                <a:xfrm>
                  <a:off x="9322352" y="5539015"/>
                  <a:ext cx="37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783">
              <p14:nvContentPartPr>
                <p14:cNvPr id="644" name="Ink 643">
                  <a:extLst>
                    <a:ext uri="{FF2B5EF4-FFF2-40B4-BE49-F238E27FC236}">
                      <a16:creationId xmlns:a16="http://schemas.microsoft.com/office/drawing/2014/main" id="{8F153DD5-E558-9441-A416-E2A7E62409CF}"/>
                    </a:ext>
                  </a:extLst>
                </p14:cNvPr>
                <p14:cNvContentPartPr/>
                <p14:nvPr/>
              </p14:nvContentPartPr>
              <p14:xfrm>
                <a:off x="9228752" y="5482135"/>
                <a:ext cx="487440" cy="208800"/>
              </p14:xfrm>
            </p:contentPart>
          </mc:Choice>
          <mc:Fallback>
            <p:pic>
              <p:nvPicPr>
                <p:cNvPr id="644" name="Ink 643">
                  <a:extLst>
                    <a:ext uri="{FF2B5EF4-FFF2-40B4-BE49-F238E27FC236}">
                      <a16:creationId xmlns:a16="http://schemas.microsoft.com/office/drawing/2014/main" id="{8F153DD5-E558-9441-A416-E2A7E62409CF}"/>
                    </a:ext>
                  </a:extLst>
                </p:cNvPr>
                <p:cNvPicPr/>
                <p:nvPr/>
              </p:nvPicPr>
              <p:blipFill>
                <a:blip r:embed="rId784"/>
                <a:stretch>
                  <a:fillRect/>
                </a:stretch>
              </p:blipFill>
              <p:spPr>
                <a:xfrm>
                  <a:off x="9221552" y="5474575"/>
                  <a:ext cx="502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785">
              <p14:nvContentPartPr>
                <p14:cNvPr id="645" name="Ink 644">
                  <a:extLst>
                    <a:ext uri="{FF2B5EF4-FFF2-40B4-BE49-F238E27FC236}">
                      <a16:creationId xmlns:a16="http://schemas.microsoft.com/office/drawing/2014/main" id="{BAC163F4-FD5F-D941-A863-51AC209E9CAA}"/>
                    </a:ext>
                  </a:extLst>
                </p14:cNvPr>
                <p14:cNvContentPartPr/>
                <p14:nvPr/>
              </p14:nvContentPartPr>
              <p14:xfrm>
                <a:off x="9792152" y="5540095"/>
                <a:ext cx="502920" cy="116640"/>
              </p14:xfrm>
            </p:contentPart>
          </mc:Choice>
          <mc:Fallback>
            <p:pic>
              <p:nvPicPr>
                <p:cNvPr id="645" name="Ink 644">
                  <a:extLst>
                    <a:ext uri="{FF2B5EF4-FFF2-40B4-BE49-F238E27FC236}">
                      <a16:creationId xmlns:a16="http://schemas.microsoft.com/office/drawing/2014/main" id="{BAC163F4-FD5F-D941-A863-51AC209E9CAA}"/>
                    </a:ext>
                  </a:extLst>
                </p:cNvPr>
                <p:cNvPicPr/>
                <p:nvPr/>
              </p:nvPicPr>
              <p:blipFill>
                <a:blip r:embed="rId786"/>
                <a:stretch>
                  <a:fillRect/>
                </a:stretch>
              </p:blipFill>
              <p:spPr>
                <a:xfrm>
                  <a:off x="9784592" y="5532895"/>
                  <a:ext cx="5180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787">
              <p14:nvContentPartPr>
                <p14:cNvPr id="646" name="Ink 645">
                  <a:extLst>
                    <a:ext uri="{FF2B5EF4-FFF2-40B4-BE49-F238E27FC236}">
                      <a16:creationId xmlns:a16="http://schemas.microsoft.com/office/drawing/2014/main" id="{D8FD297D-A0E1-9346-A744-C634D3599E6A}"/>
                    </a:ext>
                  </a:extLst>
                </p14:cNvPr>
                <p14:cNvContentPartPr/>
                <p14:nvPr/>
              </p14:nvContentPartPr>
              <p14:xfrm>
                <a:off x="10457072" y="5540095"/>
                <a:ext cx="8640" cy="53280"/>
              </p14:xfrm>
            </p:contentPart>
          </mc:Choice>
          <mc:Fallback>
            <p:pic>
              <p:nvPicPr>
                <p:cNvPr id="646" name="Ink 645">
                  <a:extLst>
                    <a:ext uri="{FF2B5EF4-FFF2-40B4-BE49-F238E27FC236}">
                      <a16:creationId xmlns:a16="http://schemas.microsoft.com/office/drawing/2014/main" id="{D8FD297D-A0E1-9346-A744-C634D3599E6A}"/>
                    </a:ext>
                  </a:extLst>
                </p:cNvPr>
                <p:cNvPicPr/>
                <p:nvPr/>
              </p:nvPicPr>
              <p:blipFill>
                <a:blip r:embed="rId788"/>
                <a:stretch>
                  <a:fillRect/>
                </a:stretch>
              </p:blipFill>
              <p:spPr>
                <a:xfrm>
                  <a:off x="10449512" y="5532535"/>
                  <a:ext cx="237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789">
              <p14:nvContentPartPr>
                <p14:cNvPr id="647" name="Ink 646">
                  <a:extLst>
                    <a:ext uri="{FF2B5EF4-FFF2-40B4-BE49-F238E27FC236}">
                      <a16:creationId xmlns:a16="http://schemas.microsoft.com/office/drawing/2014/main" id="{5BB73C67-58DE-4745-8249-62C63D9F02D5}"/>
                    </a:ext>
                  </a:extLst>
                </p14:cNvPr>
                <p14:cNvContentPartPr/>
                <p14:nvPr/>
              </p14:nvContentPartPr>
              <p14:xfrm>
                <a:off x="10452392" y="5482495"/>
                <a:ext cx="20520" cy="17640"/>
              </p14:xfrm>
            </p:contentPart>
          </mc:Choice>
          <mc:Fallback>
            <p:pic>
              <p:nvPicPr>
                <p:cNvPr id="647" name="Ink 646">
                  <a:extLst>
                    <a:ext uri="{FF2B5EF4-FFF2-40B4-BE49-F238E27FC236}">
                      <a16:creationId xmlns:a16="http://schemas.microsoft.com/office/drawing/2014/main" id="{5BB73C67-58DE-4745-8249-62C63D9F02D5}"/>
                    </a:ext>
                  </a:extLst>
                </p:cNvPr>
                <p:cNvPicPr/>
                <p:nvPr/>
              </p:nvPicPr>
              <p:blipFill>
                <a:blip r:embed="rId790"/>
                <a:stretch>
                  <a:fillRect/>
                </a:stretch>
              </p:blipFill>
              <p:spPr>
                <a:xfrm>
                  <a:off x="10444832" y="5474935"/>
                  <a:ext cx="356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791">
              <p14:nvContentPartPr>
                <p14:cNvPr id="648" name="Ink 647">
                  <a:extLst>
                    <a:ext uri="{FF2B5EF4-FFF2-40B4-BE49-F238E27FC236}">
                      <a16:creationId xmlns:a16="http://schemas.microsoft.com/office/drawing/2014/main" id="{1CEE6A1A-C17C-B24E-A681-EF1DDEDB50B5}"/>
                    </a:ext>
                  </a:extLst>
                </p14:cNvPr>
                <p14:cNvContentPartPr/>
                <p14:nvPr/>
              </p14:nvContentPartPr>
              <p14:xfrm>
                <a:off x="10530512" y="5500495"/>
                <a:ext cx="56160" cy="86400"/>
              </p14:xfrm>
            </p:contentPart>
          </mc:Choice>
          <mc:Fallback>
            <p:pic>
              <p:nvPicPr>
                <p:cNvPr id="648" name="Ink 647">
                  <a:extLst>
                    <a:ext uri="{FF2B5EF4-FFF2-40B4-BE49-F238E27FC236}">
                      <a16:creationId xmlns:a16="http://schemas.microsoft.com/office/drawing/2014/main" id="{1CEE6A1A-C17C-B24E-A681-EF1DDEDB50B5}"/>
                    </a:ext>
                  </a:extLst>
                </p:cNvPr>
                <p:cNvPicPr/>
                <p:nvPr/>
              </p:nvPicPr>
              <p:blipFill>
                <a:blip r:embed="rId792"/>
                <a:stretch>
                  <a:fillRect/>
                </a:stretch>
              </p:blipFill>
              <p:spPr>
                <a:xfrm>
                  <a:off x="10522952" y="5493295"/>
                  <a:ext cx="712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793">
              <p14:nvContentPartPr>
                <p14:cNvPr id="650" name="Ink 649">
                  <a:extLst>
                    <a:ext uri="{FF2B5EF4-FFF2-40B4-BE49-F238E27FC236}">
                      <a16:creationId xmlns:a16="http://schemas.microsoft.com/office/drawing/2014/main" id="{4B6B90CB-149A-CC4C-8B09-3EC2441F0495}"/>
                    </a:ext>
                  </a:extLst>
                </p14:cNvPr>
                <p14:cNvContentPartPr/>
                <p14:nvPr/>
              </p14:nvContentPartPr>
              <p14:xfrm>
                <a:off x="10814192" y="5448655"/>
                <a:ext cx="62280" cy="115200"/>
              </p14:xfrm>
            </p:contentPart>
          </mc:Choice>
          <mc:Fallback>
            <p:pic>
              <p:nvPicPr>
                <p:cNvPr id="650" name="Ink 649">
                  <a:extLst>
                    <a:ext uri="{FF2B5EF4-FFF2-40B4-BE49-F238E27FC236}">
                      <a16:creationId xmlns:a16="http://schemas.microsoft.com/office/drawing/2014/main" id="{4B6B90CB-149A-CC4C-8B09-3EC2441F0495}"/>
                    </a:ext>
                  </a:extLst>
                </p:cNvPr>
                <p:cNvPicPr/>
                <p:nvPr/>
              </p:nvPicPr>
              <p:blipFill>
                <a:blip r:embed="rId794"/>
                <a:stretch>
                  <a:fillRect/>
                </a:stretch>
              </p:blipFill>
              <p:spPr>
                <a:xfrm>
                  <a:off x="10806632" y="5441095"/>
                  <a:ext cx="774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795">
              <p14:nvContentPartPr>
                <p14:cNvPr id="651" name="Ink 650">
                  <a:extLst>
                    <a:ext uri="{FF2B5EF4-FFF2-40B4-BE49-F238E27FC236}">
                      <a16:creationId xmlns:a16="http://schemas.microsoft.com/office/drawing/2014/main" id="{8C4B1159-BEC0-0547-BEF6-E98FAAF7296A}"/>
                    </a:ext>
                  </a:extLst>
                </p14:cNvPr>
                <p14:cNvContentPartPr/>
                <p14:nvPr/>
              </p14:nvContentPartPr>
              <p14:xfrm>
                <a:off x="10760912" y="5386375"/>
                <a:ext cx="414000" cy="161640"/>
              </p14:xfrm>
            </p:contentPart>
          </mc:Choice>
          <mc:Fallback>
            <p:pic>
              <p:nvPicPr>
                <p:cNvPr id="651" name="Ink 650">
                  <a:extLst>
                    <a:ext uri="{FF2B5EF4-FFF2-40B4-BE49-F238E27FC236}">
                      <a16:creationId xmlns:a16="http://schemas.microsoft.com/office/drawing/2014/main" id="{8C4B1159-BEC0-0547-BEF6-E98FAAF7296A}"/>
                    </a:ext>
                  </a:extLst>
                </p:cNvPr>
                <p:cNvPicPr/>
                <p:nvPr/>
              </p:nvPicPr>
              <p:blipFill>
                <a:blip r:embed="rId796"/>
                <a:stretch>
                  <a:fillRect/>
                </a:stretch>
              </p:blipFill>
              <p:spPr>
                <a:xfrm>
                  <a:off x="10753352" y="5378815"/>
                  <a:ext cx="4291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797">
              <p14:nvContentPartPr>
                <p14:cNvPr id="664" name="Ink 663">
                  <a:extLst>
                    <a:ext uri="{FF2B5EF4-FFF2-40B4-BE49-F238E27FC236}">
                      <a16:creationId xmlns:a16="http://schemas.microsoft.com/office/drawing/2014/main" id="{EAA96C82-F638-8240-A340-61AF75F52881}"/>
                    </a:ext>
                  </a:extLst>
                </p14:cNvPr>
                <p14:cNvContentPartPr/>
                <p14:nvPr/>
              </p14:nvContentPartPr>
              <p14:xfrm>
                <a:off x="9382472" y="5833135"/>
                <a:ext cx="239760" cy="139320"/>
              </p14:xfrm>
            </p:contentPart>
          </mc:Choice>
          <mc:Fallback>
            <p:pic>
              <p:nvPicPr>
                <p:cNvPr id="664" name="Ink 663">
                  <a:extLst>
                    <a:ext uri="{FF2B5EF4-FFF2-40B4-BE49-F238E27FC236}">
                      <a16:creationId xmlns:a16="http://schemas.microsoft.com/office/drawing/2014/main" id="{EAA96C82-F638-8240-A340-61AF75F52881}"/>
                    </a:ext>
                  </a:extLst>
                </p:cNvPr>
                <p:cNvPicPr/>
                <p:nvPr/>
              </p:nvPicPr>
              <p:blipFill>
                <a:blip r:embed="rId798"/>
                <a:stretch>
                  <a:fillRect/>
                </a:stretch>
              </p:blipFill>
              <p:spPr>
                <a:xfrm>
                  <a:off x="9374912" y="5825575"/>
                  <a:ext cx="2548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799">
              <p14:nvContentPartPr>
                <p14:cNvPr id="665" name="Ink 664">
                  <a:extLst>
                    <a:ext uri="{FF2B5EF4-FFF2-40B4-BE49-F238E27FC236}">
                      <a16:creationId xmlns:a16="http://schemas.microsoft.com/office/drawing/2014/main" id="{3E99DE1D-72C3-9E4E-BEC0-F19272BAF840}"/>
                    </a:ext>
                  </a:extLst>
                </p14:cNvPr>
                <p14:cNvContentPartPr/>
                <p14:nvPr/>
              </p14:nvContentPartPr>
              <p14:xfrm>
                <a:off x="9669032" y="5864095"/>
                <a:ext cx="235800" cy="97920"/>
              </p14:xfrm>
            </p:contentPart>
          </mc:Choice>
          <mc:Fallback>
            <p:pic>
              <p:nvPicPr>
                <p:cNvPr id="665" name="Ink 664">
                  <a:extLst>
                    <a:ext uri="{FF2B5EF4-FFF2-40B4-BE49-F238E27FC236}">
                      <a16:creationId xmlns:a16="http://schemas.microsoft.com/office/drawing/2014/main" id="{3E99DE1D-72C3-9E4E-BEC0-F19272BAF840}"/>
                    </a:ext>
                  </a:extLst>
                </p:cNvPr>
                <p:cNvPicPr/>
                <p:nvPr/>
              </p:nvPicPr>
              <p:blipFill>
                <a:blip r:embed="rId800"/>
                <a:stretch>
                  <a:fillRect/>
                </a:stretch>
              </p:blipFill>
              <p:spPr>
                <a:xfrm>
                  <a:off x="9661472" y="5856535"/>
                  <a:ext cx="2505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801">
              <p14:nvContentPartPr>
                <p14:cNvPr id="666" name="Ink 665">
                  <a:extLst>
                    <a:ext uri="{FF2B5EF4-FFF2-40B4-BE49-F238E27FC236}">
                      <a16:creationId xmlns:a16="http://schemas.microsoft.com/office/drawing/2014/main" id="{26071D27-1EBB-484B-BB36-7ACBCDBBF290}"/>
                    </a:ext>
                  </a:extLst>
                </p14:cNvPr>
                <p14:cNvContentPartPr/>
                <p14:nvPr/>
              </p14:nvContentPartPr>
              <p14:xfrm>
                <a:off x="9915992" y="5883535"/>
                <a:ext cx="79560" cy="69120"/>
              </p14:xfrm>
            </p:contentPart>
          </mc:Choice>
          <mc:Fallback>
            <p:pic>
              <p:nvPicPr>
                <p:cNvPr id="666" name="Ink 665">
                  <a:extLst>
                    <a:ext uri="{FF2B5EF4-FFF2-40B4-BE49-F238E27FC236}">
                      <a16:creationId xmlns:a16="http://schemas.microsoft.com/office/drawing/2014/main" id="{26071D27-1EBB-484B-BB36-7ACBCDBBF290}"/>
                    </a:ext>
                  </a:extLst>
                </p:cNvPr>
                <p:cNvPicPr/>
                <p:nvPr/>
              </p:nvPicPr>
              <p:blipFill>
                <a:blip r:embed="rId802"/>
                <a:stretch>
                  <a:fillRect/>
                </a:stretch>
              </p:blipFill>
              <p:spPr>
                <a:xfrm>
                  <a:off x="9908432" y="5875975"/>
                  <a:ext cx="946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803">
              <p14:nvContentPartPr>
                <p14:cNvPr id="667" name="Ink 666">
                  <a:extLst>
                    <a:ext uri="{FF2B5EF4-FFF2-40B4-BE49-F238E27FC236}">
                      <a16:creationId xmlns:a16="http://schemas.microsoft.com/office/drawing/2014/main" id="{979335FC-14A0-864A-8E7D-B4B581DD9667}"/>
                    </a:ext>
                  </a:extLst>
                </p14:cNvPr>
                <p14:cNvContentPartPr/>
                <p14:nvPr/>
              </p14:nvContentPartPr>
              <p14:xfrm>
                <a:off x="10049912" y="5798215"/>
                <a:ext cx="370440" cy="137880"/>
              </p14:xfrm>
            </p:contentPart>
          </mc:Choice>
          <mc:Fallback>
            <p:pic>
              <p:nvPicPr>
                <p:cNvPr id="667" name="Ink 666">
                  <a:extLst>
                    <a:ext uri="{FF2B5EF4-FFF2-40B4-BE49-F238E27FC236}">
                      <a16:creationId xmlns:a16="http://schemas.microsoft.com/office/drawing/2014/main" id="{979335FC-14A0-864A-8E7D-B4B581DD9667}"/>
                    </a:ext>
                  </a:extLst>
                </p:cNvPr>
                <p:cNvPicPr/>
                <p:nvPr/>
              </p:nvPicPr>
              <p:blipFill>
                <a:blip r:embed="rId804"/>
                <a:stretch>
                  <a:fillRect/>
                </a:stretch>
              </p:blipFill>
              <p:spPr>
                <a:xfrm>
                  <a:off x="10042712" y="5790655"/>
                  <a:ext cx="385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805">
              <p14:nvContentPartPr>
                <p14:cNvPr id="668" name="Ink 667">
                  <a:extLst>
                    <a:ext uri="{FF2B5EF4-FFF2-40B4-BE49-F238E27FC236}">
                      <a16:creationId xmlns:a16="http://schemas.microsoft.com/office/drawing/2014/main" id="{B37F017E-0157-BC49-BE29-AEB66F0666C0}"/>
                    </a:ext>
                  </a:extLst>
                </p14:cNvPr>
                <p14:cNvContentPartPr/>
                <p14:nvPr/>
              </p14:nvContentPartPr>
              <p14:xfrm>
                <a:off x="10315232" y="5847175"/>
                <a:ext cx="153720" cy="37440"/>
              </p14:xfrm>
            </p:contentPart>
          </mc:Choice>
          <mc:Fallback>
            <p:pic>
              <p:nvPicPr>
                <p:cNvPr id="668" name="Ink 667">
                  <a:extLst>
                    <a:ext uri="{FF2B5EF4-FFF2-40B4-BE49-F238E27FC236}">
                      <a16:creationId xmlns:a16="http://schemas.microsoft.com/office/drawing/2014/main" id="{B37F017E-0157-BC49-BE29-AEB66F0666C0}"/>
                    </a:ext>
                  </a:extLst>
                </p:cNvPr>
                <p:cNvPicPr/>
                <p:nvPr/>
              </p:nvPicPr>
              <p:blipFill>
                <a:blip r:embed="rId806"/>
                <a:stretch>
                  <a:fillRect/>
                </a:stretch>
              </p:blipFill>
              <p:spPr>
                <a:xfrm>
                  <a:off x="10307672" y="5839615"/>
                  <a:ext cx="1688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807">
              <p14:nvContentPartPr>
                <p14:cNvPr id="669" name="Ink 668">
                  <a:extLst>
                    <a:ext uri="{FF2B5EF4-FFF2-40B4-BE49-F238E27FC236}">
                      <a16:creationId xmlns:a16="http://schemas.microsoft.com/office/drawing/2014/main" id="{8B0C7767-2A21-D94C-BE74-333C4E2B8C1B}"/>
                    </a:ext>
                  </a:extLst>
                </p14:cNvPr>
                <p14:cNvContentPartPr/>
                <p14:nvPr/>
              </p14:nvContentPartPr>
              <p14:xfrm>
                <a:off x="10454552" y="5800375"/>
                <a:ext cx="149040" cy="107640"/>
              </p14:xfrm>
            </p:contentPart>
          </mc:Choice>
          <mc:Fallback>
            <p:pic>
              <p:nvPicPr>
                <p:cNvPr id="669" name="Ink 668">
                  <a:extLst>
                    <a:ext uri="{FF2B5EF4-FFF2-40B4-BE49-F238E27FC236}">
                      <a16:creationId xmlns:a16="http://schemas.microsoft.com/office/drawing/2014/main" id="{8B0C7767-2A21-D94C-BE74-333C4E2B8C1B}"/>
                    </a:ext>
                  </a:extLst>
                </p:cNvPr>
                <p:cNvPicPr/>
                <p:nvPr/>
              </p:nvPicPr>
              <p:blipFill>
                <a:blip r:embed="rId808"/>
                <a:stretch>
                  <a:fillRect/>
                </a:stretch>
              </p:blipFill>
              <p:spPr>
                <a:xfrm>
                  <a:off x="10446992" y="5792815"/>
                  <a:ext cx="1641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809">
              <p14:nvContentPartPr>
                <p14:cNvPr id="670" name="Ink 669">
                  <a:extLst>
                    <a:ext uri="{FF2B5EF4-FFF2-40B4-BE49-F238E27FC236}">
                      <a16:creationId xmlns:a16="http://schemas.microsoft.com/office/drawing/2014/main" id="{ED67A92B-8E03-304F-A958-D1E7BCF9A190}"/>
                    </a:ext>
                  </a:extLst>
                </p14:cNvPr>
                <p14:cNvContentPartPr/>
                <p14:nvPr/>
              </p14:nvContentPartPr>
              <p14:xfrm>
                <a:off x="10627352" y="5816935"/>
                <a:ext cx="122400" cy="75600"/>
              </p14:xfrm>
            </p:contentPart>
          </mc:Choice>
          <mc:Fallback>
            <p:pic>
              <p:nvPicPr>
                <p:cNvPr id="670" name="Ink 669">
                  <a:extLst>
                    <a:ext uri="{FF2B5EF4-FFF2-40B4-BE49-F238E27FC236}">
                      <a16:creationId xmlns:a16="http://schemas.microsoft.com/office/drawing/2014/main" id="{ED67A92B-8E03-304F-A958-D1E7BCF9A190}"/>
                    </a:ext>
                  </a:extLst>
                </p:cNvPr>
                <p:cNvPicPr/>
                <p:nvPr/>
              </p:nvPicPr>
              <p:blipFill>
                <a:blip r:embed="rId810"/>
                <a:stretch>
                  <a:fillRect/>
                </a:stretch>
              </p:blipFill>
              <p:spPr>
                <a:xfrm>
                  <a:off x="10619792" y="5809375"/>
                  <a:ext cx="1371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811">
              <p14:nvContentPartPr>
                <p14:cNvPr id="671" name="Ink 670">
                  <a:extLst>
                    <a:ext uri="{FF2B5EF4-FFF2-40B4-BE49-F238E27FC236}">
                      <a16:creationId xmlns:a16="http://schemas.microsoft.com/office/drawing/2014/main" id="{F5AFCD9D-42E4-3143-920B-AB6D7F29678D}"/>
                    </a:ext>
                  </a:extLst>
                </p14:cNvPr>
                <p14:cNvContentPartPr/>
                <p14:nvPr/>
              </p14:nvContentPartPr>
              <p14:xfrm>
                <a:off x="10809872" y="5869135"/>
                <a:ext cx="3960" cy="44640"/>
              </p14:xfrm>
            </p:contentPart>
          </mc:Choice>
          <mc:Fallback>
            <p:pic>
              <p:nvPicPr>
                <p:cNvPr id="671" name="Ink 670">
                  <a:extLst>
                    <a:ext uri="{FF2B5EF4-FFF2-40B4-BE49-F238E27FC236}">
                      <a16:creationId xmlns:a16="http://schemas.microsoft.com/office/drawing/2014/main" id="{F5AFCD9D-42E4-3143-920B-AB6D7F29678D}"/>
                    </a:ext>
                  </a:extLst>
                </p:cNvPr>
                <p:cNvPicPr/>
                <p:nvPr/>
              </p:nvPicPr>
              <p:blipFill>
                <a:blip r:embed="rId812"/>
                <a:stretch>
                  <a:fillRect/>
                </a:stretch>
              </p:blipFill>
              <p:spPr>
                <a:xfrm>
                  <a:off x="10802312" y="5861935"/>
                  <a:ext cx="190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13">
              <p14:nvContentPartPr>
                <p14:cNvPr id="691" name="Ink 690">
                  <a:extLst>
                    <a:ext uri="{FF2B5EF4-FFF2-40B4-BE49-F238E27FC236}">
                      <a16:creationId xmlns:a16="http://schemas.microsoft.com/office/drawing/2014/main" id="{51662E95-EC4A-F949-B9C1-EB359CDA1BAE}"/>
                    </a:ext>
                  </a:extLst>
                </p14:cNvPr>
                <p14:cNvContentPartPr/>
                <p14:nvPr/>
              </p14:nvContentPartPr>
              <p14:xfrm>
                <a:off x="9360152" y="6139135"/>
                <a:ext cx="280800" cy="216720"/>
              </p14:xfrm>
            </p:contentPart>
          </mc:Choice>
          <mc:Fallback>
            <p:pic>
              <p:nvPicPr>
                <p:cNvPr id="691" name="Ink 690">
                  <a:extLst>
                    <a:ext uri="{FF2B5EF4-FFF2-40B4-BE49-F238E27FC236}">
                      <a16:creationId xmlns:a16="http://schemas.microsoft.com/office/drawing/2014/main" id="{51662E95-EC4A-F949-B9C1-EB359CDA1BAE}"/>
                    </a:ext>
                  </a:extLst>
                </p:cNvPr>
                <p:cNvPicPr/>
                <p:nvPr/>
              </p:nvPicPr>
              <p:blipFill>
                <a:blip r:embed="rId814"/>
                <a:stretch>
                  <a:fillRect/>
                </a:stretch>
              </p:blipFill>
              <p:spPr>
                <a:xfrm>
                  <a:off x="9352592" y="6131575"/>
                  <a:ext cx="2959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815">
              <p14:nvContentPartPr>
                <p14:cNvPr id="692" name="Ink 691">
                  <a:extLst>
                    <a:ext uri="{FF2B5EF4-FFF2-40B4-BE49-F238E27FC236}">
                      <a16:creationId xmlns:a16="http://schemas.microsoft.com/office/drawing/2014/main" id="{0071DED9-0B86-3448-8866-E9A6C789153D}"/>
                    </a:ext>
                  </a:extLst>
                </p14:cNvPr>
                <p14:cNvContentPartPr/>
                <p14:nvPr/>
              </p14:nvContentPartPr>
              <p14:xfrm>
                <a:off x="9680552" y="6067855"/>
                <a:ext cx="169200" cy="241200"/>
              </p14:xfrm>
            </p:contentPart>
          </mc:Choice>
          <mc:Fallback>
            <p:pic>
              <p:nvPicPr>
                <p:cNvPr id="692" name="Ink 691">
                  <a:extLst>
                    <a:ext uri="{FF2B5EF4-FFF2-40B4-BE49-F238E27FC236}">
                      <a16:creationId xmlns:a16="http://schemas.microsoft.com/office/drawing/2014/main" id="{0071DED9-0B86-3448-8866-E9A6C789153D}"/>
                    </a:ext>
                  </a:extLst>
                </p:cNvPr>
                <p:cNvPicPr/>
                <p:nvPr/>
              </p:nvPicPr>
              <p:blipFill>
                <a:blip r:embed="rId816"/>
                <a:stretch>
                  <a:fillRect/>
                </a:stretch>
              </p:blipFill>
              <p:spPr>
                <a:xfrm>
                  <a:off x="9672992" y="6060295"/>
                  <a:ext cx="1843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17">
              <p14:nvContentPartPr>
                <p14:cNvPr id="693" name="Ink 692">
                  <a:extLst>
                    <a:ext uri="{FF2B5EF4-FFF2-40B4-BE49-F238E27FC236}">
                      <a16:creationId xmlns:a16="http://schemas.microsoft.com/office/drawing/2014/main" id="{375386AB-34A7-4D41-BA76-35B03B9874E8}"/>
                    </a:ext>
                  </a:extLst>
                </p14:cNvPr>
                <p14:cNvContentPartPr/>
                <p14:nvPr/>
              </p14:nvContentPartPr>
              <p14:xfrm>
                <a:off x="9856592" y="6130855"/>
                <a:ext cx="19440" cy="59760"/>
              </p14:xfrm>
            </p:contentPart>
          </mc:Choice>
          <mc:Fallback>
            <p:pic>
              <p:nvPicPr>
                <p:cNvPr id="693" name="Ink 692">
                  <a:extLst>
                    <a:ext uri="{FF2B5EF4-FFF2-40B4-BE49-F238E27FC236}">
                      <a16:creationId xmlns:a16="http://schemas.microsoft.com/office/drawing/2014/main" id="{375386AB-34A7-4D41-BA76-35B03B9874E8}"/>
                    </a:ext>
                  </a:extLst>
                </p:cNvPr>
                <p:cNvPicPr/>
                <p:nvPr/>
              </p:nvPicPr>
              <p:blipFill>
                <a:blip r:embed="rId818"/>
                <a:stretch>
                  <a:fillRect/>
                </a:stretch>
              </p:blipFill>
              <p:spPr>
                <a:xfrm>
                  <a:off x="9849032" y="6123295"/>
                  <a:ext cx="345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819">
              <p14:nvContentPartPr>
                <p14:cNvPr id="694" name="Ink 693">
                  <a:extLst>
                    <a:ext uri="{FF2B5EF4-FFF2-40B4-BE49-F238E27FC236}">
                      <a16:creationId xmlns:a16="http://schemas.microsoft.com/office/drawing/2014/main" id="{D555DCF0-1B4B-384E-873E-622864292B0F}"/>
                    </a:ext>
                  </a:extLst>
                </p14:cNvPr>
                <p14:cNvContentPartPr/>
                <p14:nvPr/>
              </p14:nvContentPartPr>
              <p14:xfrm>
                <a:off x="9859472" y="6084415"/>
                <a:ext cx="8280" cy="27360"/>
              </p14:xfrm>
            </p:contentPart>
          </mc:Choice>
          <mc:Fallback>
            <p:pic>
              <p:nvPicPr>
                <p:cNvPr id="694" name="Ink 693">
                  <a:extLst>
                    <a:ext uri="{FF2B5EF4-FFF2-40B4-BE49-F238E27FC236}">
                      <a16:creationId xmlns:a16="http://schemas.microsoft.com/office/drawing/2014/main" id="{D555DCF0-1B4B-384E-873E-622864292B0F}"/>
                    </a:ext>
                  </a:extLst>
                </p:cNvPr>
                <p:cNvPicPr/>
                <p:nvPr/>
              </p:nvPicPr>
              <p:blipFill>
                <a:blip r:embed="rId820"/>
                <a:stretch>
                  <a:fillRect/>
                </a:stretch>
              </p:blipFill>
              <p:spPr>
                <a:xfrm>
                  <a:off x="9851912" y="6076855"/>
                  <a:ext cx="234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21">
              <p14:nvContentPartPr>
                <p14:cNvPr id="695" name="Ink 694">
                  <a:extLst>
                    <a:ext uri="{FF2B5EF4-FFF2-40B4-BE49-F238E27FC236}">
                      <a16:creationId xmlns:a16="http://schemas.microsoft.com/office/drawing/2014/main" id="{7A9014E7-ACBA-C848-A1B3-1FE457177AEC}"/>
                    </a:ext>
                  </a:extLst>
                </p14:cNvPr>
                <p14:cNvContentPartPr/>
                <p14:nvPr/>
              </p14:nvContentPartPr>
              <p14:xfrm>
                <a:off x="9918872" y="6135895"/>
                <a:ext cx="105480" cy="97560"/>
              </p14:xfrm>
            </p:contentPart>
          </mc:Choice>
          <mc:Fallback>
            <p:pic>
              <p:nvPicPr>
                <p:cNvPr id="695" name="Ink 694">
                  <a:extLst>
                    <a:ext uri="{FF2B5EF4-FFF2-40B4-BE49-F238E27FC236}">
                      <a16:creationId xmlns:a16="http://schemas.microsoft.com/office/drawing/2014/main" id="{7A9014E7-ACBA-C848-A1B3-1FE457177AEC}"/>
                    </a:ext>
                  </a:extLst>
                </p:cNvPr>
                <p:cNvPicPr/>
                <p:nvPr/>
              </p:nvPicPr>
              <p:blipFill>
                <a:blip r:embed="rId822"/>
                <a:stretch>
                  <a:fillRect/>
                </a:stretch>
              </p:blipFill>
              <p:spPr>
                <a:xfrm>
                  <a:off x="9911312" y="6128335"/>
                  <a:ext cx="1206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823">
              <p14:nvContentPartPr>
                <p14:cNvPr id="696" name="Ink 695">
                  <a:extLst>
                    <a:ext uri="{FF2B5EF4-FFF2-40B4-BE49-F238E27FC236}">
                      <a16:creationId xmlns:a16="http://schemas.microsoft.com/office/drawing/2014/main" id="{84864ACC-BA72-1D43-9A57-A38E91A0A8B2}"/>
                    </a:ext>
                  </a:extLst>
                </p14:cNvPr>
                <p14:cNvContentPartPr/>
                <p14:nvPr/>
              </p14:nvContentPartPr>
              <p14:xfrm>
                <a:off x="10058552" y="6094495"/>
                <a:ext cx="222840" cy="110520"/>
              </p14:xfrm>
            </p:contentPart>
          </mc:Choice>
          <mc:Fallback>
            <p:pic>
              <p:nvPicPr>
                <p:cNvPr id="696" name="Ink 695">
                  <a:extLst>
                    <a:ext uri="{FF2B5EF4-FFF2-40B4-BE49-F238E27FC236}">
                      <a16:creationId xmlns:a16="http://schemas.microsoft.com/office/drawing/2014/main" id="{84864ACC-BA72-1D43-9A57-A38E91A0A8B2}"/>
                    </a:ext>
                  </a:extLst>
                </p:cNvPr>
                <p:cNvPicPr/>
                <p:nvPr/>
              </p:nvPicPr>
              <p:blipFill>
                <a:blip r:embed="rId824"/>
                <a:stretch>
                  <a:fillRect/>
                </a:stretch>
              </p:blipFill>
              <p:spPr>
                <a:xfrm>
                  <a:off x="10050992" y="6086935"/>
                  <a:ext cx="237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825">
              <p14:nvContentPartPr>
                <p14:cNvPr id="697" name="Ink 696">
                  <a:extLst>
                    <a:ext uri="{FF2B5EF4-FFF2-40B4-BE49-F238E27FC236}">
                      <a16:creationId xmlns:a16="http://schemas.microsoft.com/office/drawing/2014/main" id="{24DEFF38-7D52-744B-89DD-017DB94E1A26}"/>
                    </a:ext>
                  </a:extLst>
                </p14:cNvPr>
                <p14:cNvContentPartPr/>
                <p14:nvPr/>
              </p14:nvContentPartPr>
              <p14:xfrm>
                <a:off x="10206512" y="6120775"/>
                <a:ext cx="133920" cy="54360"/>
              </p14:xfrm>
            </p:contentPart>
          </mc:Choice>
          <mc:Fallback>
            <p:pic>
              <p:nvPicPr>
                <p:cNvPr id="697" name="Ink 696">
                  <a:extLst>
                    <a:ext uri="{FF2B5EF4-FFF2-40B4-BE49-F238E27FC236}">
                      <a16:creationId xmlns:a16="http://schemas.microsoft.com/office/drawing/2014/main" id="{24DEFF38-7D52-744B-89DD-017DB94E1A26}"/>
                    </a:ext>
                  </a:extLst>
                </p:cNvPr>
                <p:cNvPicPr/>
                <p:nvPr/>
              </p:nvPicPr>
              <p:blipFill>
                <a:blip r:embed="rId826"/>
                <a:stretch>
                  <a:fillRect/>
                </a:stretch>
              </p:blipFill>
              <p:spPr>
                <a:xfrm>
                  <a:off x="10198952" y="6113215"/>
                  <a:ext cx="1490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827">
              <p14:nvContentPartPr>
                <p14:cNvPr id="698" name="Ink 697">
                  <a:extLst>
                    <a:ext uri="{FF2B5EF4-FFF2-40B4-BE49-F238E27FC236}">
                      <a16:creationId xmlns:a16="http://schemas.microsoft.com/office/drawing/2014/main" id="{F21F99CE-647F-D14C-A591-4C3E82EFF95F}"/>
                    </a:ext>
                  </a:extLst>
                </p14:cNvPr>
                <p14:cNvContentPartPr/>
                <p14:nvPr/>
              </p14:nvContentPartPr>
              <p14:xfrm>
                <a:off x="10304432" y="6077935"/>
                <a:ext cx="11520" cy="19440"/>
              </p14:xfrm>
            </p:contentPart>
          </mc:Choice>
          <mc:Fallback>
            <p:pic>
              <p:nvPicPr>
                <p:cNvPr id="698" name="Ink 697">
                  <a:extLst>
                    <a:ext uri="{FF2B5EF4-FFF2-40B4-BE49-F238E27FC236}">
                      <a16:creationId xmlns:a16="http://schemas.microsoft.com/office/drawing/2014/main" id="{F21F99CE-647F-D14C-A591-4C3E82EFF95F}"/>
                    </a:ext>
                  </a:extLst>
                </p:cNvPr>
                <p:cNvPicPr/>
                <p:nvPr/>
              </p:nvPicPr>
              <p:blipFill>
                <a:blip r:embed="rId828"/>
                <a:stretch>
                  <a:fillRect/>
                </a:stretch>
              </p:blipFill>
              <p:spPr>
                <a:xfrm>
                  <a:off x="10296872" y="6070375"/>
                  <a:ext cx="266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29">
              <p14:nvContentPartPr>
                <p14:cNvPr id="699" name="Ink 698">
                  <a:extLst>
                    <a:ext uri="{FF2B5EF4-FFF2-40B4-BE49-F238E27FC236}">
                      <a16:creationId xmlns:a16="http://schemas.microsoft.com/office/drawing/2014/main" id="{DF636729-501C-354D-9835-A25290D11978}"/>
                    </a:ext>
                  </a:extLst>
                </p14:cNvPr>
                <p14:cNvContentPartPr/>
                <p14:nvPr/>
              </p14:nvContentPartPr>
              <p14:xfrm>
                <a:off x="10389032" y="6098815"/>
                <a:ext cx="64440" cy="69840"/>
              </p14:xfrm>
            </p:contentPart>
          </mc:Choice>
          <mc:Fallback>
            <p:pic>
              <p:nvPicPr>
                <p:cNvPr id="699" name="Ink 698">
                  <a:extLst>
                    <a:ext uri="{FF2B5EF4-FFF2-40B4-BE49-F238E27FC236}">
                      <a16:creationId xmlns:a16="http://schemas.microsoft.com/office/drawing/2014/main" id="{DF636729-501C-354D-9835-A25290D11978}"/>
                    </a:ext>
                  </a:extLst>
                </p:cNvPr>
                <p:cNvPicPr/>
                <p:nvPr/>
              </p:nvPicPr>
              <p:blipFill>
                <a:blip r:embed="rId830"/>
                <a:stretch>
                  <a:fillRect/>
                </a:stretch>
              </p:blipFill>
              <p:spPr>
                <a:xfrm>
                  <a:off x="10381472" y="6091255"/>
                  <a:ext cx="795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831">
              <p14:nvContentPartPr>
                <p14:cNvPr id="700" name="Ink 699">
                  <a:extLst>
                    <a:ext uri="{FF2B5EF4-FFF2-40B4-BE49-F238E27FC236}">
                      <a16:creationId xmlns:a16="http://schemas.microsoft.com/office/drawing/2014/main" id="{5C3968DF-667A-D44F-84F9-D1ED007447D4}"/>
                    </a:ext>
                  </a:extLst>
                </p14:cNvPr>
                <p14:cNvContentPartPr/>
                <p14:nvPr/>
              </p14:nvContentPartPr>
              <p14:xfrm>
                <a:off x="10463912" y="6087295"/>
                <a:ext cx="181440" cy="61920"/>
              </p14:xfrm>
            </p:contentPart>
          </mc:Choice>
          <mc:Fallback>
            <p:pic>
              <p:nvPicPr>
                <p:cNvPr id="700" name="Ink 699">
                  <a:extLst>
                    <a:ext uri="{FF2B5EF4-FFF2-40B4-BE49-F238E27FC236}">
                      <a16:creationId xmlns:a16="http://schemas.microsoft.com/office/drawing/2014/main" id="{5C3968DF-667A-D44F-84F9-D1ED007447D4}"/>
                    </a:ext>
                  </a:extLst>
                </p:cNvPr>
                <p:cNvPicPr/>
                <p:nvPr/>
              </p:nvPicPr>
              <p:blipFill>
                <a:blip r:embed="rId832"/>
                <a:stretch>
                  <a:fillRect/>
                </a:stretch>
              </p:blipFill>
              <p:spPr>
                <a:xfrm>
                  <a:off x="10456352" y="6079735"/>
                  <a:ext cx="1962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833">
              <p14:nvContentPartPr>
                <p14:cNvPr id="701" name="Ink 700">
                  <a:extLst>
                    <a:ext uri="{FF2B5EF4-FFF2-40B4-BE49-F238E27FC236}">
                      <a16:creationId xmlns:a16="http://schemas.microsoft.com/office/drawing/2014/main" id="{A49277A2-BC5A-8546-A042-4FC71234394C}"/>
                    </a:ext>
                  </a:extLst>
                </p14:cNvPr>
                <p14:cNvContentPartPr/>
                <p14:nvPr/>
              </p14:nvContentPartPr>
              <p14:xfrm>
                <a:off x="10741472" y="5950495"/>
                <a:ext cx="159840" cy="277560"/>
              </p14:xfrm>
            </p:contentPart>
          </mc:Choice>
          <mc:Fallback>
            <p:pic>
              <p:nvPicPr>
                <p:cNvPr id="701" name="Ink 700">
                  <a:extLst>
                    <a:ext uri="{FF2B5EF4-FFF2-40B4-BE49-F238E27FC236}">
                      <a16:creationId xmlns:a16="http://schemas.microsoft.com/office/drawing/2014/main" id="{A49277A2-BC5A-8546-A042-4FC71234394C}"/>
                    </a:ext>
                  </a:extLst>
                </p:cNvPr>
                <p:cNvPicPr/>
                <p:nvPr/>
              </p:nvPicPr>
              <p:blipFill>
                <a:blip r:embed="rId834"/>
                <a:stretch>
                  <a:fillRect/>
                </a:stretch>
              </p:blipFill>
              <p:spPr>
                <a:xfrm>
                  <a:off x="10733912" y="5942935"/>
                  <a:ext cx="1746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835">
              <p14:nvContentPartPr>
                <p14:cNvPr id="702" name="Ink 701">
                  <a:extLst>
                    <a:ext uri="{FF2B5EF4-FFF2-40B4-BE49-F238E27FC236}">
                      <a16:creationId xmlns:a16="http://schemas.microsoft.com/office/drawing/2014/main" id="{3F224FD3-78FE-9F41-A105-8B2E01C47526}"/>
                    </a:ext>
                  </a:extLst>
                </p14:cNvPr>
                <p14:cNvContentPartPr/>
                <p14:nvPr/>
              </p14:nvContentPartPr>
              <p14:xfrm>
                <a:off x="11047832" y="6037975"/>
                <a:ext cx="88560" cy="113760"/>
              </p14:xfrm>
            </p:contentPart>
          </mc:Choice>
          <mc:Fallback>
            <p:pic>
              <p:nvPicPr>
                <p:cNvPr id="702" name="Ink 701">
                  <a:extLst>
                    <a:ext uri="{FF2B5EF4-FFF2-40B4-BE49-F238E27FC236}">
                      <a16:creationId xmlns:a16="http://schemas.microsoft.com/office/drawing/2014/main" id="{3F224FD3-78FE-9F41-A105-8B2E01C47526}"/>
                    </a:ext>
                  </a:extLst>
                </p:cNvPr>
                <p:cNvPicPr/>
                <p:nvPr/>
              </p:nvPicPr>
              <p:blipFill>
                <a:blip r:embed="rId836"/>
                <a:stretch>
                  <a:fillRect/>
                </a:stretch>
              </p:blipFill>
              <p:spPr>
                <a:xfrm>
                  <a:off x="11040272" y="6030415"/>
                  <a:ext cx="1036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837">
              <p14:nvContentPartPr>
                <p14:cNvPr id="716" name="Ink 715">
                  <a:extLst>
                    <a:ext uri="{FF2B5EF4-FFF2-40B4-BE49-F238E27FC236}">
                      <a16:creationId xmlns:a16="http://schemas.microsoft.com/office/drawing/2014/main" id="{77972146-8DBC-0240-A1BE-A3C2D0B5C2C6}"/>
                    </a:ext>
                  </a:extLst>
                </p14:cNvPr>
                <p14:cNvContentPartPr/>
                <p14:nvPr/>
              </p14:nvContentPartPr>
              <p14:xfrm>
                <a:off x="9390752" y="6381415"/>
                <a:ext cx="763920" cy="235800"/>
              </p14:xfrm>
            </p:contentPart>
          </mc:Choice>
          <mc:Fallback>
            <p:pic>
              <p:nvPicPr>
                <p:cNvPr id="716" name="Ink 715">
                  <a:extLst>
                    <a:ext uri="{FF2B5EF4-FFF2-40B4-BE49-F238E27FC236}">
                      <a16:creationId xmlns:a16="http://schemas.microsoft.com/office/drawing/2014/main" id="{77972146-8DBC-0240-A1BE-A3C2D0B5C2C6}"/>
                    </a:ext>
                  </a:extLst>
                </p:cNvPr>
                <p:cNvPicPr/>
                <p:nvPr/>
              </p:nvPicPr>
              <p:blipFill>
                <a:blip r:embed="rId838"/>
                <a:stretch>
                  <a:fillRect/>
                </a:stretch>
              </p:blipFill>
              <p:spPr>
                <a:xfrm>
                  <a:off x="9383192" y="6373855"/>
                  <a:ext cx="779040" cy="250920"/>
                </a:xfrm>
                <a:prstGeom prst="rect">
                  <a:avLst/>
                </a:prstGeom>
              </p:spPr>
            </p:pic>
          </mc:Fallback>
        </mc:AlternateContent>
        <p:grpSp>
          <p:nvGrpSpPr>
            <p:cNvPr id="731" name="Group 730">
              <a:extLst>
                <a:ext uri="{FF2B5EF4-FFF2-40B4-BE49-F238E27FC236}">
                  <a16:creationId xmlns:a16="http://schemas.microsoft.com/office/drawing/2014/main" id="{F4958539-9E09-6B49-B2F6-8FC0ACE8C8C7}"/>
                </a:ext>
              </a:extLst>
            </p:cNvPr>
            <p:cNvGrpSpPr/>
            <p:nvPr/>
          </p:nvGrpSpPr>
          <p:grpSpPr>
            <a:xfrm>
              <a:off x="10450952" y="6302575"/>
              <a:ext cx="749160" cy="319320"/>
              <a:chOff x="10450952" y="6302575"/>
              <a:chExt cx="749160" cy="319320"/>
            </a:xfrm>
          </p:grpSpPr>
          <mc:AlternateContent xmlns:mc="http://schemas.openxmlformats.org/markup-compatibility/2006">
            <mc:Choice xmlns:p14="http://schemas.microsoft.com/office/powerpoint/2010/main" Requires="p14">
              <p:contentPart p14:bwMode="auto" r:id="rId839">
                <p14:nvContentPartPr>
                  <p14:cNvPr id="718" name="Ink 717">
                    <a:extLst>
                      <a:ext uri="{FF2B5EF4-FFF2-40B4-BE49-F238E27FC236}">
                        <a16:creationId xmlns:a16="http://schemas.microsoft.com/office/drawing/2014/main" id="{0385AFD5-768C-D145-93AC-BE20D7C7303B}"/>
                      </a:ext>
                    </a:extLst>
                  </p14:cNvPr>
                  <p14:cNvContentPartPr/>
                  <p14:nvPr/>
                </p14:nvContentPartPr>
                <p14:xfrm>
                  <a:off x="10455272" y="6354055"/>
                  <a:ext cx="50400" cy="204120"/>
                </p14:xfrm>
              </p:contentPart>
            </mc:Choice>
            <mc:Fallback>
              <p:pic>
                <p:nvPicPr>
                  <p:cNvPr id="718" name="Ink 717">
                    <a:extLst>
                      <a:ext uri="{FF2B5EF4-FFF2-40B4-BE49-F238E27FC236}">
                        <a16:creationId xmlns:a16="http://schemas.microsoft.com/office/drawing/2014/main" id="{0385AFD5-768C-D145-93AC-BE20D7C7303B}"/>
                      </a:ext>
                    </a:extLst>
                  </p:cNvPr>
                  <p:cNvPicPr/>
                  <p:nvPr/>
                </p:nvPicPr>
                <p:blipFill>
                  <a:blip r:embed="rId840"/>
                  <a:stretch>
                    <a:fillRect/>
                  </a:stretch>
                </p:blipFill>
                <p:spPr>
                  <a:xfrm>
                    <a:off x="10447712" y="6346495"/>
                    <a:ext cx="655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41">
                <p14:nvContentPartPr>
                  <p14:cNvPr id="719" name="Ink 718">
                    <a:extLst>
                      <a:ext uri="{FF2B5EF4-FFF2-40B4-BE49-F238E27FC236}">
                        <a16:creationId xmlns:a16="http://schemas.microsoft.com/office/drawing/2014/main" id="{55B431BB-D324-C04E-BCDD-24E8C0D32D64}"/>
                      </a:ext>
                    </a:extLst>
                  </p14:cNvPr>
                  <p14:cNvContentPartPr/>
                  <p14:nvPr/>
                </p14:nvContentPartPr>
                <p14:xfrm>
                  <a:off x="10450952" y="6372415"/>
                  <a:ext cx="140760" cy="203400"/>
                </p14:xfrm>
              </p:contentPart>
            </mc:Choice>
            <mc:Fallback>
              <p:pic>
                <p:nvPicPr>
                  <p:cNvPr id="719" name="Ink 718">
                    <a:extLst>
                      <a:ext uri="{FF2B5EF4-FFF2-40B4-BE49-F238E27FC236}">
                        <a16:creationId xmlns:a16="http://schemas.microsoft.com/office/drawing/2014/main" id="{55B431BB-D324-C04E-BCDD-24E8C0D32D64}"/>
                      </a:ext>
                    </a:extLst>
                  </p:cNvPr>
                  <p:cNvPicPr/>
                  <p:nvPr/>
                </p:nvPicPr>
                <p:blipFill>
                  <a:blip r:embed="rId842"/>
                  <a:stretch>
                    <a:fillRect/>
                  </a:stretch>
                </p:blipFill>
                <p:spPr>
                  <a:xfrm>
                    <a:off x="10443392" y="6364855"/>
                    <a:ext cx="1558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843">
                <p14:nvContentPartPr>
                  <p14:cNvPr id="723" name="Ink 722">
                    <a:extLst>
                      <a:ext uri="{FF2B5EF4-FFF2-40B4-BE49-F238E27FC236}">
                        <a16:creationId xmlns:a16="http://schemas.microsoft.com/office/drawing/2014/main" id="{FB08EE26-BDEA-1642-95DC-6EE59EC78E08}"/>
                      </a:ext>
                    </a:extLst>
                  </p14:cNvPr>
                  <p14:cNvContentPartPr/>
                  <p14:nvPr/>
                </p14:nvContentPartPr>
                <p14:xfrm>
                  <a:off x="10593512" y="6542695"/>
                  <a:ext cx="43560" cy="79200"/>
                </p14:xfrm>
              </p:contentPart>
            </mc:Choice>
            <mc:Fallback>
              <p:pic>
                <p:nvPicPr>
                  <p:cNvPr id="723" name="Ink 722">
                    <a:extLst>
                      <a:ext uri="{FF2B5EF4-FFF2-40B4-BE49-F238E27FC236}">
                        <a16:creationId xmlns:a16="http://schemas.microsoft.com/office/drawing/2014/main" id="{FB08EE26-BDEA-1642-95DC-6EE59EC78E08}"/>
                      </a:ext>
                    </a:extLst>
                  </p:cNvPr>
                  <p:cNvPicPr/>
                  <p:nvPr/>
                </p:nvPicPr>
                <p:blipFill>
                  <a:blip r:embed="rId844"/>
                  <a:stretch>
                    <a:fillRect/>
                  </a:stretch>
                </p:blipFill>
                <p:spPr>
                  <a:xfrm>
                    <a:off x="10585952" y="6535135"/>
                    <a:ext cx="586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845">
                <p14:nvContentPartPr>
                  <p14:cNvPr id="724" name="Ink 723">
                    <a:extLst>
                      <a:ext uri="{FF2B5EF4-FFF2-40B4-BE49-F238E27FC236}">
                        <a16:creationId xmlns:a16="http://schemas.microsoft.com/office/drawing/2014/main" id="{6456F6A2-D466-1644-B0EA-18939F7DC80C}"/>
                      </a:ext>
                    </a:extLst>
                  </p14:cNvPr>
                  <p14:cNvContentPartPr/>
                  <p14:nvPr/>
                </p14:nvContentPartPr>
                <p14:xfrm>
                  <a:off x="10652192" y="6512455"/>
                  <a:ext cx="8280" cy="5760"/>
                </p14:xfrm>
              </p:contentPart>
            </mc:Choice>
            <mc:Fallback>
              <p:pic>
                <p:nvPicPr>
                  <p:cNvPr id="724" name="Ink 723">
                    <a:extLst>
                      <a:ext uri="{FF2B5EF4-FFF2-40B4-BE49-F238E27FC236}">
                        <a16:creationId xmlns:a16="http://schemas.microsoft.com/office/drawing/2014/main" id="{6456F6A2-D466-1644-B0EA-18939F7DC80C}"/>
                      </a:ext>
                    </a:extLst>
                  </p:cNvPr>
                  <p:cNvPicPr/>
                  <p:nvPr/>
                </p:nvPicPr>
                <p:blipFill>
                  <a:blip r:embed="rId846"/>
                  <a:stretch>
                    <a:fillRect/>
                  </a:stretch>
                </p:blipFill>
                <p:spPr>
                  <a:xfrm>
                    <a:off x="10644632" y="6504895"/>
                    <a:ext cx="234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47">
                <p14:nvContentPartPr>
                  <p14:cNvPr id="725" name="Ink 724">
                    <a:extLst>
                      <a:ext uri="{FF2B5EF4-FFF2-40B4-BE49-F238E27FC236}">
                        <a16:creationId xmlns:a16="http://schemas.microsoft.com/office/drawing/2014/main" id="{86B484BA-55B7-344D-9813-AFC0D1485DD2}"/>
                      </a:ext>
                    </a:extLst>
                  </p14:cNvPr>
                  <p14:cNvContentPartPr/>
                  <p14:nvPr/>
                </p14:nvContentPartPr>
                <p14:xfrm>
                  <a:off x="10750472" y="6356575"/>
                  <a:ext cx="77400" cy="213840"/>
                </p14:xfrm>
              </p:contentPart>
            </mc:Choice>
            <mc:Fallback>
              <p:pic>
                <p:nvPicPr>
                  <p:cNvPr id="725" name="Ink 724">
                    <a:extLst>
                      <a:ext uri="{FF2B5EF4-FFF2-40B4-BE49-F238E27FC236}">
                        <a16:creationId xmlns:a16="http://schemas.microsoft.com/office/drawing/2014/main" id="{86B484BA-55B7-344D-9813-AFC0D1485DD2}"/>
                      </a:ext>
                    </a:extLst>
                  </p:cNvPr>
                  <p:cNvPicPr/>
                  <p:nvPr/>
                </p:nvPicPr>
                <p:blipFill>
                  <a:blip r:embed="rId848"/>
                  <a:stretch>
                    <a:fillRect/>
                  </a:stretch>
                </p:blipFill>
                <p:spPr>
                  <a:xfrm>
                    <a:off x="10742912" y="6349015"/>
                    <a:ext cx="925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849">
                <p14:nvContentPartPr>
                  <p14:cNvPr id="726" name="Ink 725">
                    <a:extLst>
                      <a:ext uri="{FF2B5EF4-FFF2-40B4-BE49-F238E27FC236}">
                        <a16:creationId xmlns:a16="http://schemas.microsoft.com/office/drawing/2014/main" id="{8C6FC1F9-AD5B-204D-8DA2-D40E5FD73240}"/>
                      </a:ext>
                    </a:extLst>
                  </p14:cNvPr>
                  <p14:cNvContentPartPr/>
                  <p14:nvPr/>
                </p14:nvContentPartPr>
                <p14:xfrm>
                  <a:off x="10885832" y="6456655"/>
                  <a:ext cx="100800" cy="83880"/>
                </p14:xfrm>
              </p:contentPart>
            </mc:Choice>
            <mc:Fallback>
              <p:pic>
                <p:nvPicPr>
                  <p:cNvPr id="726" name="Ink 725">
                    <a:extLst>
                      <a:ext uri="{FF2B5EF4-FFF2-40B4-BE49-F238E27FC236}">
                        <a16:creationId xmlns:a16="http://schemas.microsoft.com/office/drawing/2014/main" id="{8C6FC1F9-AD5B-204D-8DA2-D40E5FD73240}"/>
                      </a:ext>
                    </a:extLst>
                  </p:cNvPr>
                  <p:cNvPicPr/>
                  <p:nvPr/>
                </p:nvPicPr>
                <p:blipFill>
                  <a:blip r:embed="rId850"/>
                  <a:stretch>
                    <a:fillRect/>
                  </a:stretch>
                </p:blipFill>
                <p:spPr>
                  <a:xfrm>
                    <a:off x="10878272" y="6449095"/>
                    <a:ext cx="1155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851">
                <p14:nvContentPartPr>
                  <p14:cNvPr id="727" name="Ink 726">
                    <a:extLst>
                      <a:ext uri="{FF2B5EF4-FFF2-40B4-BE49-F238E27FC236}">
                        <a16:creationId xmlns:a16="http://schemas.microsoft.com/office/drawing/2014/main" id="{E660DA07-302A-2943-9CC0-990BE28AF626}"/>
                      </a:ext>
                    </a:extLst>
                  </p14:cNvPr>
                  <p14:cNvContentPartPr/>
                  <p14:nvPr/>
                </p14:nvContentPartPr>
                <p14:xfrm>
                  <a:off x="10963952" y="6453055"/>
                  <a:ext cx="105120" cy="75960"/>
                </p14:xfrm>
              </p:contentPart>
            </mc:Choice>
            <mc:Fallback>
              <p:pic>
                <p:nvPicPr>
                  <p:cNvPr id="727" name="Ink 726">
                    <a:extLst>
                      <a:ext uri="{FF2B5EF4-FFF2-40B4-BE49-F238E27FC236}">
                        <a16:creationId xmlns:a16="http://schemas.microsoft.com/office/drawing/2014/main" id="{E660DA07-302A-2943-9CC0-990BE28AF626}"/>
                      </a:ext>
                    </a:extLst>
                  </p:cNvPr>
                  <p:cNvPicPr/>
                  <p:nvPr/>
                </p:nvPicPr>
                <p:blipFill>
                  <a:blip r:embed="rId852"/>
                  <a:stretch>
                    <a:fillRect/>
                  </a:stretch>
                </p:blipFill>
                <p:spPr>
                  <a:xfrm>
                    <a:off x="10956752" y="6445495"/>
                    <a:ext cx="1202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853">
                <p14:nvContentPartPr>
                  <p14:cNvPr id="730" name="Ink 729">
                    <a:extLst>
                      <a:ext uri="{FF2B5EF4-FFF2-40B4-BE49-F238E27FC236}">
                        <a16:creationId xmlns:a16="http://schemas.microsoft.com/office/drawing/2014/main" id="{2A06302D-3262-B345-B29E-6E6C2A0BF573}"/>
                      </a:ext>
                    </a:extLst>
                  </p14:cNvPr>
                  <p14:cNvContentPartPr/>
                  <p14:nvPr/>
                </p14:nvContentPartPr>
                <p14:xfrm>
                  <a:off x="11070512" y="6302575"/>
                  <a:ext cx="129600" cy="277920"/>
                </p14:xfrm>
              </p:contentPart>
            </mc:Choice>
            <mc:Fallback>
              <p:pic>
                <p:nvPicPr>
                  <p:cNvPr id="730" name="Ink 729">
                    <a:extLst>
                      <a:ext uri="{FF2B5EF4-FFF2-40B4-BE49-F238E27FC236}">
                        <a16:creationId xmlns:a16="http://schemas.microsoft.com/office/drawing/2014/main" id="{2A06302D-3262-B345-B29E-6E6C2A0BF573}"/>
                      </a:ext>
                    </a:extLst>
                  </p:cNvPr>
                  <p:cNvPicPr/>
                  <p:nvPr/>
                </p:nvPicPr>
                <p:blipFill>
                  <a:blip r:embed="rId854"/>
                  <a:stretch>
                    <a:fillRect/>
                  </a:stretch>
                </p:blipFill>
                <p:spPr>
                  <a:xfrm>
                    <a:off x="11062952" y="6295015"/>
                    <a:ext cx="144720" cy="29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5">
              <p14:nvContentPartPr>
                <p14:cNvPr id="732" name="Ink 731">
                  <a:extLst>
                    <a:ext uri="{FF2B5EF4-FFF2-40B4-BE49-F238E27FC236}">
                      <a16:creationId xmlns:a16="http://schemas.microsoft.com/office/drawing/2014/main" id="{02D8C1F6-87A1-474C-9703-B852A6C667FE}"/>
                    </a:ext>
                  </a:extLst>
                </p14:cNvPr>
                <p14:cNvContentPartPr/>
                <p14:nvPr/>
              </p14:nvContentPartPr>
              <p14:xfrm>
                <a:off x="11004272" y="6075415"/>
                <a:ext cx="101160" cy="27000"/>
              </p14:xfrm>
            </p:contentPart>
          </mc:Choice>
          <mc:Fallback>
            <p:pic>
              <p:nvPicPr>
                <p:cNvPr id="732" name="Ink 731">
                  <a:extLst>
                    <a:ext uri="{FF2B5EF4-FFF2-40B4-BE49-F238E27FC236}">
                      <a16:creationId xmlns:a16="http://schemas.microsoft.com/office/drawing/2014/main" id="{02D8C1F6-87A1-474C-9703-B852A6C667FE}"/>
                    </a:ext>
                  </a:extLst>
                </p:cNvPr>
                <p:cNvPicPr/>
                <p:nvPr/>
              </p:nvPicPr>
              <p:blipFill>
                <a:blip r:embed="rId856"/>
                <a:stretch>
                  <a:fillRect/>
                </a:stretch>
              </p:blipFill>
              <p:spPr>
                <a:xfrm>
                  <a:off x="10996712" y="6067855"/>
                  <a:ext cx="116280" cy="42120"/>
                </a:xfrm>
                <a:prstGeom prst="rect">
                  <a:avLst/>
                </a:prstGeom>
              </p:spPr>
            </p:pic>
          </mc:Fallback>
        </mc:AlternateContent>
        <p:grpSp>
          <p:nvGrpSpPr>
            <p:cNvPr id="742" name="Group 741">
              <a:extLst>
                <a:ext uri="{FF2B5EF4-FFF2-40B4-BE49-F238E27FC236}">
                  <a16:creationId xmlns:a16="http://schemas.microsoft.com/office/drawing/2014/main" id="{B57F9183-FAEE-DD46-B3BE-5D1F5140AABE}"/>
                </a:ext>
              </a:extLst>
            </p:cNvPr>
            <p:cNvGrpSpPr/>
            <p:nvPr/>
          </p:nvGrpSpPr>
          <p:grpSpPr>
            <a:xfrm>
              <a:off x="11083472" y="5670055"/>
              <a:ext cx="860760" cy="489600"/>
              <a:chOff x="11083472" y="5670055"/>
              <a:chExt cx="860760" cy="489600"/>
            </a:xfrm>
          </p:grpSpPr>
          <mc:AlternateContent xmlns:mc="http://schemas.openxmlformats.org/markup-compatibility/2006">
            <mc:Choice xmlns:p14="http://schemas.microsoft.com/office/powerpoint/2010/main" Requires="p14">
              <p:contentPart p14:bwMode="auto" r:id="rId857">
                <p14:nvContentPartPr>
                  <p14:cNvPr id="673" name="Ink 672">
                    <a:extLst>
                      <a:ext uri="{FF2B5EF4-FFF2-40B4-BE49-F238E27FC236}">
                        <a16:creationId xmlns:a16="http://schemas.microsoft.com/office/drawing/2014/main" id="{ABCB7D52-E7E2-2F40-8B0A-BA3DB3AFFB1A}"/>
                      </a:ext>
                    </a:extLst>
                  </p14:cNvPr>
                  <p14:cNvContentPartPr/>
                  <p14:nvPr/>
                </p14:nvContentPartPr>
                <p14:xfrm>
                  <a:off x="11100032" y="5728015"/>
                  <a:ext cx="90720" cy="119520"/>
                </p14:xfrm>
              </p:contentPart>
            </mc:Choice>
            <mc:Fallback>
              <p:pic>
                <p:nvPicPr>
                  <p:cNvPr id="673" name="Ink 672">
                    <a:extLst>
                      <a:ext uri="{FF2B5EF4-FFF2-40B4-BE49-F238E27FC236}">
                        <a16:creationId xmlns:a16="http://schemas.microsoft.com/office/drawing/2014/main" id="{ABCB7D52-E7E2-2F40-8B0A-BA3DB3AFFB1A}"/>
                      </a:ext>
                    </a:extLst>
                  </p:cNvPr>
                  <p:cNvPicPr/>
                  <p:nvPr/>
                </p:nvPicPr>
                <p:blipFill>
                  <a:blip r:embed="rId858"/>
                  <a:stretch>
                    <a:fillRect/>
                  </a:stretch>
                </p:blipFill>
                <p:spPr>
                  <a:xfrm>
                    <a:off x="11092472" y="5720455"/>
                    <a:ext cx="1058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859">
                <p14:nvContentPartPr>
                  <p14:cNvPr id="674" name="Ink 673">
                    <a:extLst>
                      <a:ext uri="{FF2B5EF4-FFF2-40B4-BE49-F238E27FC236}">
                        <a16:creationId xmlns:a16="http://schemas.microsoft.com/office/drawing/2014/main" id="{C2C76526-D615-9243-9467-B4A173C9F89A}"/>
                      </a:ext>
                    </a:extLst>
                  </p14:cNvPr>
                  <p14:cNvContentPartPr/>
                  <p14:nvPr/>
                </p14:nvContentPartPr>
                <p14:xfrm>
                  <a:off x="11083472" y="5670055"/>
                  <a:ext cx="376560" cy="172440"/>
                </p14:xfrm>
              </p:contentPart>
            </mc:Choice>
            <mc:Fallback>
              <p:pic>
                <p:nvPicPr>
                  <p:cNvPr id="674" name="Ink 673">
                    <a:extLst>
                      <a:ext uri="{FF2B5EF4-FFF2-40B4-BE49-F238E27FC236}">
                        <a16:creationId xmlns:a16="http://schemas.microsoft.com/office/drawing/2014/main" id="{C2C76526-D615-9243-9467-B4A173C9F89A}"/>
                      </a:ext>
                    </a:extLst>
                  </p:cNvPr>
                  <p:cNvPicPr/>
                  <p:nvPr/>
                </p:nvPicPr>
                <p:blipFill>
                  <a:blip r:embed="rId860"/>
                  <a:stretch>
                    <a:fillRect/>
                  </a:stretch>
                </p:blipFill>
                <p:spPr>
                  <a:xfrm>
                    <a:off x="11075912" y="5662495"/>
                    <a:ext cx="3916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861">
                <p14:nvContentPartPr>
                  <p14:cNvPr id="735" name="Ink 734">
                    <a:extLst>
                      <a:ext uri="{FF2B5EF4-FFF2-40B4-BE49-F238E27FC236}">
                        <a16:creationId xmlns:a16="http://schemas.microsoft.com/office/drawing/2014/main" id="{EF11BA8B-8AE6-434C-AF53-AFBDD692A871}"/>
                      </a:ext>
                    </a:extLst>
                  </p14:cNvPr>
                  <p14:cNvContentPartPr/>
                  <p14:nvPr/>
                </p14:nvContentPartPr>
                <p14:xfrm>
                  <a:off x="11094992" y="5996215"/>
                  <a:ext cx="236160" cy="163440"/>
                </p14:xfrm>
              </p:contentPart>
            </mc:Choice>
            <mc:Fallback>
              <p:pic>
                <p:nvPicPr>
                  <p:cNvPr id="735" name="Ink 734">
                    <a:extLst>
                      <a:ext uri="{FF2B5EF4-FFF2-40B4-BE49-F238E27FC236}">
                        <a16:creationId xmlns:a16="http://schemas.microsoft.com/office/drawing/2014/main" id="{EF11BA8B-8AE6-434C-AF53-AFBDD692A871}"/>
                      </a:ext>
                    </a:extLst>
                  </p:cNvPr>
                  <p:cNvPicPr/>
                  <p:nvPr/>
                </p:nvPicPr>
                <p:blipFill>
                  <a:blip r:embed="rId862"/>
                  <a:stretch>
                    <a:fillRect/>
                  </a:stretch>
                </p:blipFill>
                <p:spPr>
                  <a:xfrm>
                    <a:off x="11087432" y="5989015"/>
                    <a:ext cx="2512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63">
                <p14:nvContentPartPr>
                  <p14:cNvPr id="736" name="Ink 735">
                    <a:extLst>
                      <a:ext uri="{FF2B5EF4-FFF2-40B4-BE49-F238E27FC236}">
                        <a16:creationId xmlns:a16="http://schemas.microsoft.com/office/drawing/2014/main" id="{9A1D30C3-D767-2943-8271-F28FD1D2E25E}"/>
                      </a:ext>
                    </a:extLst>
                  </p14:cNvPr>
                  <p14:cNvContentPartPr/>
                  <p14:nvPr/>
                </p14:nvContentPartPr>
                <p14:xfrm>
                  <a:off x="11447792" y="5920975"/>
                  <a:ext cx="159840" cy="158760"/>
                </p14:xfrm>
              </p:contentPart>
            </mc:Choice>
            <mc:Fallback>
              <p:pic>
                <p:nvPicPr>
                  <p:cNvPr id="736" name="Ink 735">
                    <a:extLst>
                      <a:ext uri="{FF2B5EF4-FFF2-40B4-BE49-F238E27FC236}">
                        <a16:creationId xmlns:a16="http://schemas.microsoft.com/office/drawing/2014/main" id="{9A1D30C3-D767-2943-8271-F28FD1D2E25E}"/>
                      </a:ext>
                    </a:extLst>
                  </p:cNvPr>
                  <p:cNvPicPr/>
                  <p:nvPr/>
                </p:nvPicPr>
                <p:blipFill>
                  <a:blip r:embed="rId864"/>
                  <a:stretch>
                    <a:fillRect/>
                  </a:stretch>
                </p:blipFill>
                <p:spPr>
                  <a:xfrm>
                    <a:off x="11440232" y="5913415"/>
                    <a:ext cx="1749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865">
                <p14:nvContentPartPr>
                  <p14:cNvPr id="737" name="Ink 736">
                    <a:extLst>
                      <a:ext uri="{FF2B5EF4-FFF2-40B4-BE49-F238E27FC236}">
                        <a16:creationId xmlns:a16="http://schemas.microsoft.com/office/drawing/2014/main" id="{4D17747B-AF7B-414C-B056-190B183DB4E6}"/>
                      </a:ext>
                    </a:extLst>
                  </p14:cNvPr>
                  <p14:cNvContentPartPr/>
                  <p14:nvPr/>
                </p14:nvContentPartPr>
                <p14:xfrm>
                  <a:off x="11627792" y="6006295"/>
                  <a:ext cx="113400" cy="73800"/>
                </p14:xfrm>
              </p:contentPart>
            </mc:Choice>
            <mc:Fallback>
              <p:pic>
                <p:nvPicPr>
                  <p:cNvPr id="737" name="Ink 736">
                    <a:extLst>
                      <a:ext uri="{FF2B5EF4-FFF2-40B4-BE49-F238E27FC236}">
                        <a16:creationId xmlns:a16="http://schemas.microsoft.com/office/drawing/2014/main" id="{4D17747B-AF7B-414C-B056-190B183DB4E6}"/>
                      </a:ext>
                    </a:extLst>
                  </p:cNvPr>
                  <p:cNvPicPr/>
                  <p:nvPr/>
                </p:nvPicPr>
                <p:blipFill>
                  <a:blip r:embed="rId866"/>
                  <a:stretch>
                    <a:fillRect/>
                  </a:stretch>
                </p:blipFill>
                <p:spPr>
                  <a:xfrm>
                    <a:off x="11620232" y="5999095"/>
                    <a:ext cx="1285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867">
                <p14:nvContentPartPr>
                  <p14:cNvPr id="738" name="Ink 737">
                    <a:extLst>
                      <a:ext uri="{FF2B5EF4-FFF2-40B4-BE49-F238E27FC236}">
                        <a16:creationId xmlns:a16="http://schemas.microsoft.com/office/drawing/2014/main" id="{516DA2CB-E0E2-2642-AD55-43888A5A9486}"/>
                      </a:ext>
                    </a:extLst>
                  </p14:cNvPr>
                  <p14:cNvContentPartPr/>
                  <p14:nvPr/>
                </p14:nvContentPartPr>
                <p14:xfrm>
                  <a:off x="11726432" y="5899015"/>
                  <a:ext cx="217800" cy="166680"/>
                </p14:xfrm>
              </p:contentPart>
            </mc:Choice>
            <mc:Fallback>
              <p:pic>
                <p:nvPicPr>
                  <p:cNvPr id="738" name="Ink 737">
                    <a:extLst>
                      <a:ext uri="{FF2B5EF4-FFF2-40B4-BE49-F238E27FC236}">
                        <a16:creationId xmlns:a16="http://schemas.microsoft.com/office/drawing/2014/main" id="{516DA2CB-E0E2-2642-AD55-43888A5A9486}"/>
                      </a:ext>
                    </a:extLst>
                  </p:cNvPr>
                  <p:cNvPicPr/>
                  <p:nvPr/>
                </p:nvPicPr>
                <p:blipFill>
                  <a:blip r:embed="rId868"/>
                  <a:stretch>
                    <a:fillRect/>
                  </a:stretch>
                </p:blipFill>
                <p:spPr>
                  <a:xfrm>
                    <a:off x="11718872" y="5891455"/>
                    <a:ext cx="2329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69">
                <p14:nvContentPartPr>
                  <p14:cNvPr id="739" name="Ink 738">
                    <a:extLst>
                      <a:ext uri="{FF2B5EF4-FFF2-40B4-BE49-F238E27FC236}">
                        <a16:creationId xmlns:a16="http://schemas.microsoft.com/office/drawing/2014/main" id="{D8AE9EA1-2DBD-A848-908D-8E78E09FB2F4}"/>
                      </a:ext>
                    </a:extLst>
                  </p14:cNvPr>
                  <p14:cNvContentPartPr/>
                  <p14:nvPr/>
                </p14:nvContentPartPr>
                <p14:xfrm>
                  <a:off x="11743712" y="5989015"/>
                  <a:ext cx="56880" cy="37080"/>
                </p14:xfrm>
              </p:contentPart>
            </mc:Choice>
            <mc:Fallback>
              <p:pic>
                <p:nvPicPr>
                  <p:cNvPr id="739" name="Ink 738">
                    <a:extLst>
                      <a:ext uri="{FF2B5EF4-FFF2-40B4-BE49-F238E27FC236}">
                        <a16:creationId xmlns:a16="http://schemas.microsoft.com/office/drawing/2014/main" id="{D8AE9EA1-2DBD-A848-908D-8E78E09FB2F4}"/>
                      </a:ext>
                    </a:extLst>
                  </p:cNvPr>
                  <p:cNvPicPr/>
                  <p:nvPr/>
                </p:nvPicPr>
                <p:blipFill>
                  <a:blip r:embed="rId870"/>
                  <a:stretch>
                    <a:fillRect/>
                  </a:stretch>
                </p:blipFill>
                <p:spPr>
                  <a:xfrm>
                    <a:off x="11736152" y="5981455"/>
                    <a:ext cx="720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871">
                <p14:nvContentPartPr>
                  <p14:cNvPr id="741" name="Ink 740">
                    <a:extLst>
                      <a:ext uri="{FF2B5EF4-FFF2-40B4-BE49-F238E27FC236}">
                        <a16:creationId xmlns:a16="http://schemas.microsoft.com/office/drawing/2014/main" id="{87E1B019-85BA-7B45-93DB-441451A07965}"/>
                      </a:ext>
                    </a:extLst>
                  </p14:cNvPr>
                  <p14:cNvContentPartPr/>
                  <p14:nvPr/>
                </p14:nvContentPartPr>
                <p14:xfrm>
                  <a:off x="11537792" y="6088375"/>
                  <a:ext cx="293040" cy="42120"/>
                </p14:xfrm>
              </p:contentPart>
            </mc:Choice>
            <mc:Fallback>
              <p:pic>
                <p:nvPicPr>
                  <p:cNvPr id="741" name="Ink 740">
                    <a:extLst>
                      <a:ext uri="{FF2B5EF4-FFF2-40B4-BE49-F238E27FC236}">
                        <a16:creationId xmlns:a16="http://schemas.microsoft.com/office/drawing/2014/main" id="{87E1B019-85BA-7B45-93DB-441451A07965}"/>
                      </a:ext>
                    </a:extLst>
                  </p:cNvPr>
                  <p:cNvPicPr/>
                  <p:nvPr/>
                </p:nvPicPr>
                <p:blipFill>
                  <a:blip r:embed="rId872"/>
                  <a:stretch>
                    <a:fillRect/>
                  </a:stretch>
                </p:blipFill>
                <p:spPr>
                  <a:xfrm>
                    <a:off x="11530232" y="6081175"/>
                    <a:ext cx="308160" cy="57240"/>
                  </a:xfrm>
                  <a:prstGeom prst="rect">
                    <a:avLst/>
                  </a:prstGeom>
                </p:spPr>
              </p:pic>
            </mc:Fallback>
          </mc:AlternateContent>
        </p:grpSp>
      </p:grpSp>
    </p:spTree>
    <p:extLst>
      <p:ext uri="{BB962C8B-B14F-4D97-AF65-F5344CB8AC3E}">
        <p14:creationId xmlns:p14="http://schemas.microsoft.com/office/powerpoint/2010/main" val="75580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62B5-F965-D64F-A436-0AAE0B3D2852}"/>
              </a:ext>
            </a:extLst>
          </p:cNvPr>
          <p:cNvSpPr>
            <a:spLocks noGrp="1"/>
          </p:cNvSpPr>
          <p:nvPr>
            <p:ph type="title"/>
          </p:nvPr>
        </p:nvSpPr>
        <p:spPr/>
        <p:txBody>
          <a:bodyPr/>
          <a:lstStyle/>
          <a:p>
            <a:r>
              <a:rPr lang="en-GB" dirty="0"/>
              <a:t>Survey of Graph Methods and Challenges</a:t>
            </a:r>
          </a:p>
        </p:txBody>
      </p:sp>
      <p:sp>
        <p:nvSpPr>
          <p:cNvPr id="3" name="Content Placeholder 2">
            <a:extLst>
              <a:ext uri="{FF2B5EF4-FFF2-40B4-BE49-F238E27FC236}">
                <a16:creationId xmlns:a16="http://schemas.microsoft.com/office/drawing/2014/main" id="{C14E0DE5-3F7F-3B41-8B41-F771D14EA16A}"/>
              </a:ext>
            </a:extLst>
          </p:cNvPr>
          <p:cNvSpPr>
            <a:spLocks noGrp="1"/>
          </p:cNvSpPr>
          <p:nvPr>
            <p:ph idx="1"/>
          </p:nvPr>
        </p:nvSpPr>
        <p:spPr/>
        <p:txBody>
          <a:bodyPr/>
          <a:lstStyle/>
          <a:p>
            <a:r>
              <a:rPr lang="en-GB" dirty="0"/>
              <a:t>Recently published on </a:t>
            </a:r>
            <a:r>
              <a:rPr lang="en-GB" i="1" dirty="0"/>
              <a:t>IEEE Open Access</a:t>
            </a:r>
            <a:r>
              <a:rPr lang="en-GB" dirty="0"/>
              <a:t>:</a:t>
            </a:r>
          </a:p>
          <a:p>
            <a:pPr lvl="1"/>
            <a:r>
              <a:rPr lang="en-GB" dirty="0"/>
              <a:t>‘Graph Deep Learning: State of the Art and Challenges’, </a:t>
            </a:r>
            <a:r>
              <a:rPr lang="en-GB" dirty="0" err="1"/>
              <a:t>Georgousis</a:t>
            </a:r>
            <a:r>
              <a:rPr lang="en-GB" dirty="0"/>
              <a:t> </a:t>
            </a:r>
            <a:r>
              <a:rPr lang="en-GB" i="1" dirty="0"/>
              <a:t>et al.</a:t>
            </a:r>
            <a:r>
              <a:rPr lang="en-GB" dirty="0"/>
              <a:t>, </a:t>
            </a:r>
            <a:r>
              <a:rPr lang="en-GB" i="1" dirty="0"/>
              <a:t>IEEE Open Access, </a:t>
            </a:r>
            <a:r>
              <a:rPr lang="en-GB" dirty="0"/>
              <a:t>Access:</a:t>
            </a:r>
            <a:r>
              <a:rPr lang="en-GB" i="1" dirty="0"/>
              <a:t> </a:t>
            </a:r>
            <a:r>
              <a:rPr lang="en-GB" dirty="0">
                <a:hlinkClick r:id="rId2"/>
              </a:rPr>
              <a:t>https://doi.org/10.1109/ACCESS.2021.3055280</a:t>
            </a:r>
            <a:r>
              <a:rPr lang="en-GB" dirty="0"/>
              <a:t>.</a:t>
            </a:r>
          </a:p>
        </p:txBody>
      </p:sp>
      <p:pic>
        <p:nvPicPr>
          <p:cNvPr id="5" name="Picture 4" descr="Graphical user interface, text&#10;&#10;Description automatically generated">
            <a:extLst>
              <a:ext uri="{FF2B5EF4-FFF2-40B4-BE49-F238E27FC236}">
                <a16:creationId xmlns:a16="http://schemas.microsoft.com/office/drawing/2014/main" id="{ECB24FF3-903A-7242-A2D0-D0386F748320}"/>
              </a:ext>
            </a:extLst>
          </p:cNvPr>
          <p:cNvPicPr>
            <a:picLocks noChangeAspect="1"/>
          </p:cNvPicPr>
          <p:nvPr/>
        </p:nvPicPr>
        <p:blipFill>
          <a:blip r:embed="rId3"/>
          <a:stretch>
            <a:fillRect/>
          </a:stretch>
        </p:blipFill>
        <p:spPr>
          <a:xfrm>
            <a:off x="1100451" y="3445949"/>
            <a:ext cx="8068601" cy="2865951"/>
          </a:xfrm>
          <a:prstGeom prst="rect">
            <a:avLst/>
          </a:prstGeom>
        </p:spPr>
      </p:pic>
    </p:spTree>
    <p:extLst>
      <p:ext uri="{BB962C8B-B14F-4D97-AF65-F5344CB8AC3E}">
        <p14:creationId xmlns:p14="http://schemas.microsoft.com/office/powerpoint/2010/main" val="268705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9F36-415E-2E46-B989-48487CE7D33D}"/>
              </a:ext>
            </a:extLst>
          </p:cNvPr>
          <p:cNvSpPr>
            <a:spLocks noGrp="1"/>
          </p:cNvSpPr>
          <p:nvPr>
            <p:ph type="title"/>
          </p:nvPr>
        </p:nvSpPr>
        <p:spPr/>
        <p:txBody>
          <a:bodyPr/>
          <a:lstStyle/>
          <a:p>
            <a:r>
              <a:rPr lang="en-GB" dirty="0"/>
              <a:t>Outline of the Talks</a:t>
            </a:r>
          </a:p>
        </p:txBody>
      </p:sp>
      <p:sp>
        <p:nvSpPr>
          <p:cNvPr id="3" name="Content Placeholder 2">
            <a:extLst>
              <a:ext uri="{FF2B5EF4-FFF2-40B4-BE49-F238E27FC236}">
                <a16:creationId xmlns:a16="http://schemas.microsoft.com/office/drawing/2014/main" id="{1320F845-ADFB-774A-B266-294CDCC1ABBF}"/>
              </a:ext>
            </a:extLst>
          </p:cNvPr>
          <p:cNvSpPr>
            <a:spLocks noGrp="1"/>
          </p:cNvSpPr>
          <p:nvPr>
            <p:ph idx="1"/>
          </p:nvPr>
        </p:nvSpPr>
        <p:spPr/>
        <p:txBody>
          <a:bodyPr/>
          <a:lstStyle/>
          <a:p>
            <a:r>
              <a:rPr lang="en-GB" dirty="0">
                <a:solidFill>
                  <a:srgbClr val="00B050"/>
                </a:solidFill>
              </a:rPr>
              <a:t>The point;</a:t>
            </a:r>
          </a:p>
          <a:p>
            <a:r>
              <a:rPr lang="en-GB" dirty="0">
                <a:solidFill>
                  <a:srgbClr val="00B050"/>
                </a:solidFill>
              </a:rPr>
              <a:t>Graph-theoretical definitions;</a:t>
            </a:r>
          </a:p>
          <a:p>
            <a:r>
              <a:rPr lang="en-GB" dirty="0"/>
              <a:t>Convolution on graphs:</a:t>
            </a:r>
          </a:p>
          <a:p>
            <a:pPr lvl="1"/>
            <a:r>
              <a:rPr lang="en-GB" dirty="0">
                <a:solidFill>
                  <a:srgbClr val="00B050"/>
                </a:solidFill>
              </a:rPr>
              <a:t>Spatial convolution, and</a:t>
            </a:r>
          </a:p>
          <a:p>
            <a:pPr lvl="1"/>
            <a:r>
              <a:rPr lang="en-GB" dirty="0">
                <a:solidFill>
                  <a:schemeClr val="accent1"/>
                </a:solidFill>
              </a:rPr>
              <a:t>Spectral convolution;</a:t>
            </a:r>
          </a:p>
          <a:p>
            <a:r>
              <a:rPr lang="en-GB" dirty="0">
                <a:solidFill>
                  <a:schemeClr val="accent1"/>
                </a:solidFill>
              </a:rPr>
              <a:t>Graph pooling.</a:t>
            </a:r>
          </a:p>
          <a:p>
            <a:endParaRPr lang="en-GB" dirty="0"/>
          </a:p>
          <a:p>
            <a:r>
              <a:rPr lang="en-GB" dirty="0"/>
              <a:t>Later on we will cover more advanced topics.</a:t>
            </a:r>
          </a:p>
        </p:txBody>
      </p:sp>
      <p:sp>
        <p:nvSpPr>
          <p:cNvPr id="6" name="TextBox 5">
            <a:extLst>
              <a:ext uri="{FF2B5EF4-FFF2-40B4-BE49-F238E27FC236}">
                <a16:creationId xmlns:a16="http://schemas.microsoft.com/office/drawing/2014/main" id="{68A27FDC-9BEC-BC41-A290-69AE6C09C7F3}"/>
              </a:ext>
            </a:extLst>
          </p:cNvPr>
          <p:cNvSpPr txBox="1"/>
          <p:nvPr/>
        </p:nvSpPr>
        <p:spPr>
          <a:xfrm>
            <a:off x="7415409" y="2316857"/>
            <a:ext cx="933269" cy="369332"/>
          </a:xfrm>
          <a:prstGeom prst="rect">
            <a:avLst/>
          </a:prstGeom>
          <a:noFill/>
        </p:spPr>
        <p:txBody>
          <a:bodyPr wrap="none" rtlCol="0">
            <a:spAutoFit/>
          </a:bodyPr>
          <a:lstStyle/>
          <a:p>
            <a:r>
              <a:rPr lang="en-GB" dirty="0">
                <a:solidFill>
                  <a:srgbClr val="00B050"/>
                </a:solidFill>
              </a:rPr>
              <a:t>Michael</a:t>
            </a:r>
          </a:p>
        </p:txBody>
      </p:sp>
      <p:sp>
        <p:nvSpPr>
          <p:cNvPr id="7" name="TextBox 6">
            <a:extLst>
              <a:ext uri="{FF2B5EF4-FFF2-40B4-BE49-F238E27FC236}">
                <a16:creationId xmlns:a16="http://schemas.microsoft.com/office/drawing/2014/main" id="{9F036CE9-E4DD-9242-939A-713AC0ECFBCA}"/>
              </a:ext>
            </a:extLst>
          </p:cNvPr>
          <p:cNvSpPr txBox="1"/>
          <p:nvPr/>
        </p:nvSpPr>
        <p:spPr>
          <a:xfrm>
            <a:off x="7450258" y="3528530"/>
            <a:ext cx="863570" cy="369332"/>
          </a:xfrm>
          <a:prstGeom prst="rect">
            <a:avLst/>
          </a:prstGeom>
          <a:noFill/>
        </p:spPr>
        <p:txBody>
          <a:bodyPr wrap="none" rtlCol="0">
            <a:spAutoFit/>
          </a:bodyPr>
          <a:lstStyle/>
          <a:p>
            <a:r>
              <a:rPr lang="en-GB" dirty="0">
                <a:solidFill>
                  <a:schemeClr val="accent1"/>
                </a:solidFill>
              </a:rPr>
              <a:t>Stavros</a:t>
            </a:r>
          </a:p>
        </p:txBody>
      </p:sp>
    </p:spTree>
    <p:extLst>
      <p:ext uri="{BB962C8B-B14F-4D97-AF65-F5344CB8AC3E}">
        <p14:creationId xmlns:p14="http://schemas.microsoft.com/office/powerpoint/2010/main" val="255413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2A6EC3A-784A-B640-BC7A-B9ADA5327644}"/>
              </a:ext>
            </a:extLst>
          </p:cNvPr>
          <p:cNvSpPr/>
          <p:nvPr/>
        </p:nvSpPr>
        <p:spPr>
          <a:xfrm>
            <a:off x="1464564" y="2413337"/>
            <a:ext cx="9262872" cy="2031325"/>
          </a:xfrm>
          <a:prstGeom prst="rect">
            <a:avLst/>
          </a:prstGeom>
        </p:spPr>
        <p:txBody>
          <a:bodyPr wrap="square">
            <a:spAutoFit/>
          </a:bodyPr>
          <a:lstStyle/>
          <a:p>
            <a:r>
              <a:rPr lang="en-GB" dirty="0">
                <a:latin typeface="+mj-lt"/>
                <a:cs typeface="Apple Chancery" panose="03020702040506060504" pitchFamily="66" charset="-79"/>
              </a:rPr>
              <a:t>‘We went to R’s room. To look at it, you’d think everything was just exactly like my place. Same table on the wall, and the armchairs, table, chest, bed, all made with the same glass. But R had hardly entered before he moved one of the easy chairs, then the other, and the planes were dislocated, everything slipped out of the prescribed correlation and became non-Euclidean. R will never change, never.’</a:t>
            </a:r>
            <a:endParaRPr lang="en-GB" dirty="0">
              <a:latin typeface="+mj-lt"/>
              <a:cs typeface="Apple Chancery" panose="03020702040506060504" pitchFamily="66" charset="-79"/>
            </a:endParaRPr>
          </a:p>
          <a:p>
            <a:endParaRPr lang="en-GB" dirty="0">
              <a:latin typeface="+mj-lt"/>
            </a:endParaRPr>
          </a:p>
          <a:p>
            <a:pPr algn="r"/>
            <a:r>
              <a:rPr lang="en-GB" dirty="0">
                <a:latin typeface="+mj-lt"/>
              </a:rPr>
              <a:t>—D-503 in </a:t>
            </a:r>
            <a:r>
              <a:rPr lang="en-GB" i="1" dirty="0">
                <a:latin typeface="+mj-lt"/>
              </a:rPr>
              <a:t>We</a:t>
            </a:r>
            <a:r>
              <a:rPr lang="en-GB" dirty="0">
                <a:latin typeface="+mj-lt"/>
              </a:rPr>
              <a:t> by Yevgeny Zamyatin		</a:t>
            </a:r>
          </a:p>
        </p:txBody>
      </p:sp>
    </p:spTree>
    <p:extLst>
      <p:ext uri="{BB962C8B-B14F-4D97-AF65-F5344CB8AC3E}">
        <p14:creationId xmlns:p14="http://schemas.microsoft.com/office/powerpoint/2010/main" val="23009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732D-9EE9-0A4F-ABDC-E3386BF30614}"/>
              </a:ext>
            </a:extLst>
          </p:cNvPr>
          <p:cNvSpPr>
            <a:spLocks noGrp="1"/>
          </p:cNvSpPr>
          <p:nvPr>
            <p:ph type="title"/>
          </p:nvPr>
        </p:nvSpPr>
        <p:spPr/>
        <p:txBody>
          <a:bodyPr/>
          <a:lstStyle/>
          <a:p>
            <a:r>
              <a:rPr lang="en-GB" dirty="0"/>
              <a:t>The Point</a:t>
            </a:r>
          </a:p>
        </p:txBody>
      </p:sp>
      <p:sp>
        <p:nvSpPr>
          <p:cNvPr id="47" name="Rectangle 46">
            <a:extLst>
              <a:ext uri="{FF2B5EF4-FFF2-40B4-BE49-F238E27FC236}">
                <a16:creationId xmlns:a16="http://schemas.microsoft.com/office/drawing/2014/main" id="{B7D00CC4-FF57-4A89-BD91-BB19324759BB}"/>
              </a:ext>
            </a:extLst>
          </p:cNvPr>
          <p:cNvSpPr/>
          <p:nvPr/>
        </p:nvSpPr>
        <p:spPr>
          <a:xfrm>
            <a:off x="2168880" y="2113286"/>
            <a:ext cx="3291840" cy="3291840"/>
          </a:xfrm>
          <a:prstGeom prst="rect">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s-ES">
              <a:solidFill>
                <a:srgbClr val="000000"/>
              </a:solidFill>
            </a:endParaRPr>
          </a:p>
        </p:txBody>
      </p:sp>
      <p:cxnSp>
        <p:nvCxnSpPr>
          <p:cNvPr id="23" name="Straight Connector 22">
            <a:extLst>
              <a:ext uri="{FF2B5EF4-FFF2-40B4-BE49-F238E27FC236}">
                <a16:creationId xmlns:a16="http://schemas.microsoft.com/office/drawing/2014/main" id="{F3392531-36A7-4442-A798-44197534DCC8}"/>
              </a:ext>
            </a:extLst>
          </p:cNvPr>
          <p:cNvCxnSpPr/>
          <p:nvPr/>
        </p:nvCxnSpPr>
        <p:spPr>
          <a:xfrm>
            <a:off x="2645229"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B4DE243-BBA0-5A4A-BFF4-DABD3D260893}"/>
              </a:ext>
            </a:extLst>
          </p:cNvPr>
          <p:cNvCxnSpPr/>
          <p:nvPr/>
        </p:nvCxnSpPr>
        <p:spPr>
          <a:xfrm>
            <a:off x="3570516"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2A760D-9DA7-F849-A83C-F0883942171C}"/>
              </a:ext>
            </a:extLst>
          </p:cNvPr>
          <p:cNvCxnSpPr/>
          <p:nvPr/>
        </p:nvCxnSpPr>
        <p:spPr>
          <a:xfrm>
            <a:off x="4060373"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DFA5F1-31FE-8041-9E41-9E6F9D24D0F0}"/>
              </a:ext>
            </a:extLst>
          </p:cNvPr>
          <p:cNvCxnSpPr/>
          <p:nvPr/>
        </p:nvCxnSpPr>
        <p:spPr>
          <a:xfrm>
            <a:off x="4528457"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E075C0-C34A-6A4E-BB9F-27F652D0B280}"/>
              </a:ext>
            </a:extLst>
          </p:cNvPr>
          <p:cNvCxnSpPr/>
          <p:nvPr/>
        </p:nvCxnSpPr>
        <p:spPr>
          <a:xfrm>
            <a:off x="5007429"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125133-FC4C-4449-8D99-2378218B8B4D}"/>
              </a:ext>
            </a:extLst>
          </p:cNvPr>
          <p:cNvCxnSpPr/>
          <p:nvPr/>
        </p:nvCxnSpPr>
        <p:spPr>
          <a:xfrm>
            <a:off x="3124202" y="2113286"/>
            <a:ext cx="0" cy="329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897E8B-E33D-FB44-98CF-4F7F5EFFF632}"/>
              </a:ext>
            </a:extLst>
          </p:cNvPr>
          <p:cNvCxnSpPr>
            <a:cxnSpLocks/>
          </p:cNvCxnSpPr>
          <p:nvPr/>
        </p:nvCxnSpPr>
        <p:spPr>
          <a:xfrm>
            <a:off x="2168880" y="2590800"/>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1F465D-B1A3-0045-A1C9-E97B28E6757A}"/>
              </a:ext>
            </a:extLst>
          </p:cNvPr>
          <p:cNvCxnSpPr>
            <a:cxnSpLocks/>
          </p:cNvCxnSpPr>
          <p:nvPr/>
        </p:nvCxnSpPr>
        <p:spPr>
          <a:xfrm>
            <a:off x="2168880" y="3037113"/>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BC5B1-E441-6D41-8237-6B436B73647E}"/>
              </a:ext>
            </a:extLst>
          </p:cNvPr>
          <p:cNvCxnSpPr>
            <a:cxnSpLocks/>
          </p:cNvCxnSpPr>
          <p:nvPr/>
        </p:nvCxnSpPr>
        <p:spPr>
          <a:xfrm>
            <a:off x="2198261" y="3948645"/>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9D27E0-CF52-F84B-9541-886D1A4A80CD}"/>
              </a:ext>
            </a:extLst>
          </p:cNvPr>
          <p:cNvCxnSpPr>
            <a:cxnSpLocks/>
          </p:cNvCxnSpPr>
          <p:nvPr/>
        </p:nvCxnSpPr>
        <p:spPr>
          <a:xfrm>
            <a:off x="2168880" y="4398641"/>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155D1C-A968-CD4C-96B7-216282AFEFD9}"/>
              </a:ext>
            </a:extLst>
          </p:cNvPr>
          <p:cNvCxnSpPr>
            <a:cxnSpLocks/>
          </p:cNvCxnSpPr>
          <p:nvPr/>
        </p:nvCxnSpPr>
        <p:spPr>
          <a:xfrm>
            <a:off x="2168880" y="4850165"/>
            <a:ext cx="3291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B82422-B836-CB47-9D40-A4396F917828}"/>
              </a:ext>
            </a:extLst>
          </p:cNvPr>
          <p:cNvCxnSpPr>
            <a:cxnSpLocks/>
          </p:cNvCxnSpPr>
          <p:nvPr/>
        </p:nvCxnSpPr>
        <p:spPr>
          <a:xfrm>
            <a:off x="2168880" y="3516084"/>
            <a:ext cx="329184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83AD6F4-835C-B548-8E98-737BC4214CFC}"/>
              </a:ext>
            </a:extLst>
          </p:cNvPr>
          <p:cNvSpPr txBox="1"/>
          <p:nvPr/>
        </p:nvSpPr>
        <p:spPr>
          <a:xfrm>
            <a:off x="2701482" y="5784005"/>
            <a:ext cx="2226635" cy="369332"/>
          </a:xfrm>
          <a:prstGeom prst="rect">
            <a:avLst/>
          </a:prstGeom>
          <a:noFill/>
        </p:spPr>
        <p:txBody>
          <a:bodyPr wrap="none" rtlCol="0">
            <a:spAutoFit/>
          </a:bodyPr>
          <a:lstStyle/>
          <a:p>
            <a:r>
              <a:rPr lang="en-GB" dirty="0"/>
              <a:t>Grid of pixels: regular</a:t>
            </a:r>
          </a:p>
        </p:txBody>
      </p:sp>
      <p:grpSp>
        <p:nvGrpSpPr>
          <p:cNvPr id="56" name="Group 55">
            <a:extLst>
              <a:ext uri="{FF2B5EF4-FFF2-40B4-BE49-F238E27FC236}">
                <a16:creationId xmlns:a16="http://schemas.microsoft.com/office/drawing/2014/main" id="{3986FD80-74AD-E340-AFB5-EC30D477689F}"/>
              </a:ext>
            </a:extLst>
          </p:cNvPr>
          <p:cNvGrpSpPr/>
          <p:nvPr/>
        </p:nvGrpSpPr>
        <p:grpSpPr>
          <a:xfrm>
            <a:off x="2408725" y="2366702"/>
            <a:ext cx="1014840" cy="933480"/>
            <a:chOff x="2408725" y="2366702"/>
            <a:chExt cx="1014840" cy="933480"/>
          </a:xfrm>
        </p:grpSpPr>
        <mc:AlternateContent xmlns:mc="http://schemas.openxmlformats.org/markup-compatibility/2006">
          <mc:Choice xmlns:p14="http://schemas.microsoft.com/office/powerpoint/2010/main" Requires="p14">
            <p:contentPart p14:bwMode="auto" r:id="rId2">
              <p14:nvContentPartPr>
                <p14:cNvPr id="48" name="Ink 47">
                  <a:extLst>
                    <a:ext uri="{FF2B5EF4-FFF2-40B4-BE49-F238E27FC236}">
                      <a16:creationId xmlns:a16="http://schemas.microsoft.com/office/drawing/2014/main" id="{A9F4FE20-6F98-F548-91B7-73D3B4F68858}"/>
                    </a:ext>
                  </a:extLst>
                </p14:cNvPr>
                <p14:cNvContentPartPr/>
                <p14:nvPr/>
              </p14:nvContentPartPr>
              <p14:xfrm>
                <a:off x="2840365" y="2422142"/>
                <a:ext cx="45360" cy="388080"/>
              </p14:xfrm>
            </p:contentPart>
          </mc:Choice>
          <mc:Fallback>
            <p:pic>
              <p:nvPicPr>
                <p:cNvPr id="48" name="Ink 47">
                  <a:extLst>
                    <a:ext uri="{FF2B5EF4-FFF2-40B4-BE49-F238E27FC236}">
                      <a16:creationId xmlns:a16="http://schemas.microsoft.com/office/drawing/2014/main" id="{A9F4FE20-6F98-F548-91B7-73D3B4F68858}"/>
                    </a:ext>
                  </a:extLst>
                </p:cNvPr>
                <p:cNvPicPr/>
                <p:nvPr/>
              </p:nvPicPr>
              <p:blipFill>
                <a:blip r:embed="rId3"/>
                <a:stretch>
                  <a:fillRect/>
                </a:stretch>
              </p:blipFill>
              <p:spPr>
                <a:xfrm>
                  <a:off x="2832805" y="2414582"/>
                  <a:ext cx="601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2A4AF664-FDD9-4A43-8EDA-FBA09BA4431A}"/>
                    </a:ext>
                  </a:extLst>
                </p14:cNvPr>
                <p14:cNvContentPartPr/>
                <p14:nvPr/>
              </p14:nvContentPartPr>
              <p14:xfrm>
                <a:off x="2741725" y="2366702"/>
                <a:ext cx="213120" cy="182880"/>
              </p14:xfrm>
            </p:contentPart>
          </mc:Choice>
          <mc:Fallback>
            <p:pic>
              <p:nvPicPr>
                <p:cNvPr id="49" name="Ink 48">
                  <a:extLst>
                    <a:ext uri="{FF2B5EF4-FFF2-40B4-BE49-F238E27FC236}">
                      <a16:creationId xmlns:a16="http://schemas.microsoft.com/office/drawing/2014/main" id="{2A4AF664-FDD9-4A43-8EDA-FBA09BA4431A}"/>
                    </a:ext>
                  </a:extLst>
                </p:cNvPr>
                <p:cNvPicPr/>
                <p:nvPr/>
              </p:nvPicPr>
              <p:blipFill>
                <a:blip r:embed="rId5"/>
                <a:stretch>
                  <a:fillRect/>
                </a:stretch>
              </p:blipFill>
              <p:spPr>
                <a:xfrm>
                  <a:off x="2734165" y="2359142"/>
                  <a:ext cx="228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63BE35FA-3A5D-A34F-8B8B-772040925A2F}"/>
                    </a:ext>
                  </a:extLst>
                </p14:cNvPr>
                <p14:cNvContentPartPr/>
                <p14:nvPr/>
              </p14:nvContentPartPr>
              <p14:xfrm>
                <a:off x="2845765" y="2746502"/>
                <a:ext cx="445320" cy="139320"/>
              </p14:xfrm>
            </p:contentPart>
          </mc:Choice>
          <mc:Fallback>
            <p:pic>
              <p:nvPicPr>
                <p:cNvPr id="50" name="Ink 49">
                  <a:extLst>
                    <a:ext uri="{FF2B5EF4-FFF2-40B4-BE49-F238E27FC236}">
                      <a16:creationId xmlns:a16="http://schemas.microsoft.com/office/drawing/2014/main" id="{63BE35FA-3A5D-A34F-8B8B-772040925A2F}"/>
                    </a:ext>
                  </a:extLst>
                </p:cNvPr>
                <p:cNvPicPr/>
                <p:nvPr/>
              </p:nvPicPr>
              <p:blipFill>
                <a:blip r:embed="rId7"/>
                <a:stretch>
                  <a:fillRect/>
                </a:stretch>
              </p:blipFill>
              <p:spPr>
                <a:xfrm>
                  <a:off x="2838205" y="2738942"/>
                  <a:ext cx="4604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 name="Ink 50">
                  <a:extLst>
                    <a:ext uri="{FF2B5EF4-FFF2-40B4-BE49-F238E27FC236}">
                      <a16:creationId xmlns:a16="http://schemas.microsoft.com/office/drawing/2014/main" id="{F7918C50-DAA8-584B-942C-19EA89330751}"/>
                    </a:ext>
                  </a:extLst>
                </p14:cNvPr>
                <p14:cNvContentPartPr/>
                <p14:nvPr/>
              </p14:nvContentPartPr>
              <p14:xfrm>
                <a:off x="3233845" y="2651822"/>
                <a:ext cx="189720" cy="202320"/>
              </p14:xfrm>
            </p:contentPart>
          </mc:Choice>
          <mc:Fallback>
            <p:pic>
              <p:nvPicPr>
                <p:cNvPr id="51" name="Ink 50">
                  <a:extLst>
                    <a:ext uri="{FF2B5EF4-FFF2-40B4-BE49-F238E27FC236}">
                      <a16:creationId xmlns:a16="http://schemas.microsoft.com/office/drawing/2014/main" id="{F7918C50-DAA8-584B-942C-19EA89330751}"/>
                    </a:ext>
                  </a:extLst>
                </p:cNvPr>
                <p:cNvPicPr/>
                <p:nvPr/>
              </p:nvPicPr>
              <p:blipFill>
                <a:blip r:embed="rId9"/>
                <a:stretch>
                  <a:fillRect/>
                </a:stretch>
              </p:blipFill>
              <p:spPr>
                <a:xfrm>
                  <a:off x="3226285" y="2644262"/>
                  <a:ext cx="2048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2" name="Ink 51">
                  <a:extLst>
                    <a:ext uri="{FF2B5EF4-FFF2-40B4-BE49-F238E27FC236}">
                      <a16:creationId xmlns:a16="http://schemas.microsoft.com/office/drawing/2014/main" id="{EFDA4D94-7C37-6D46-B377-96583B02B9D9}"/>
                    </a:ext>
                  </a:extLst>
                </p14:cNvPr>
                <p14:cNvContentPartPr/>
                <p14:nvPr/>
              </p14:nvContentPartPr>
              <p14:xfrm>
                <a:off x="2847925" y="2855942"/>
                <a:ext cx="52200" cy="407880"/>
              </p14:xfrm>
            </p:contentPart>
          </mc:Choice>
          <mc:Fallback>
            <p:pic>
              <p:nvPicPr>
                <p:cNvPr id="52" name="Ink 51">
                  <a:extLst>
                    <a:ext uri="{FF2B5EF4-FFF2-40B4-BE49-F238E27FC236}">
                      <a16:creationId xmlns:a16="http://schemas.microsoft.com/office/drawing/2014/main" id="{EFDA4D94-7C37-6D46-B377-96583B02B9D9}"/>
                    </a:ext>
                  </a:extLst>
                </p:cNvPr>
                <p:cNvPicPr/>
                <p:nvPr/>
              </p:nvPicPr>
              <p:blipFill>
                <a:blip r:embed="rId11"/>
                <a:stretch>
                  <a:fillRect/>
                </a:stretch>
              </p:blipFill>
              <p:spPr>
                <a:xfrm>
                  <a:off x="2840365" y="2848382"/>
                  <a:ext cx="6732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3" name="Ink 52">
                  <a:extLst>
                    <a:ext uri="{FF2B5EF4-FFF2-40B4-BE49-F238E27FC236}">
                      <a16:creationId xmlns:a16="http://schemas.microsoft.com/office/drawing/2014/main" id="{84E7E130-5FDA-E742-9486-F2E6379CD522}"/>
                    </a:ext>
                  </a:extLst>
                </p14:cNvPr>
                <p14:cNvContentPartPr/>
                <p14:nvPr/>
              </p14:nvContentPartPr>
              <p14:xfrm>
                <a:off x="2762965" y="3130622"/>
                <a:ext cx="248760" cy="169560"/>
              </p14:xfrm>
            </p:contentPart>
          </mc:Choice>
          <mc:Fallback>
            <p:pic>
              <p:nvPicPr>
                <p:cNvPr id="53" name="Ink 52">
                  <a:extLst>
                    <a:ext uri="{FF2B5EF4-FFF2-40B4-BE49-F238E27FC236}">
                      <a16:creationId xmlns:a16="http://schemas.microsoft.com/office/drawing/2014/main" id="{84E7E130-5FDA-E742-9486-F2E6379CD522}"/>
                    </a:ext>
                  </a:extLst>
                </p:cNvPr>
                <p:cNvPicPr/>
                <p:nvPr/>
              </p:nvPicPr>
              <p:blipFill>
                <a:blip r:embed="rId13"/>
                <a:stretch>
                  <a:fillRect/>
                </a:stretch>
              </p:blipFill>
              <p:spPr>
                <a:xfrm>
                  <a:off x="2755405" y="3123062"/>
                  <a:ext cx="2638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4" name="Ink 53">
                  <a:extLst>
                    <a:ext uri="{FF2B5EF4-FFF2-40B4-BE49-F238E27FC236}">
                      <a16:creationId xmlns:a16="http://schemas.microsoft.com/office/drawing/2014/main" id="{4AC29026-CBC1-4E4F-9B8E-90BC5F2CA97E}"/>
                    </a:ext>
                  </a:extLst>
                </p14:cNvPr>
                <p14:cNvContentPartPr/>
                <p14:nvPr/>
              </p14:nvContentPartPr>
              <p14:xfrm>
                <a:off x="2495485" y="2800862"/>
                <a:ext cx="316080" cy="96480"/>
              </p14:xfrm>
            </p:contentPart>
          </mc:Choice>
          <mc:Fallback>
            <p:pic>
              <p:nvPicPr>
                <p:cNvPr id="54" name="Ink 53">
                  <a:extLst>
                    <a:ext uri="{FF2B5EF4-FFF2-40B4-BE49-F238E27FC236}">
                      <a16:creationId xmlns:a16="http://schemas.microsoft.com/office/drawing/2014/main" id="{4AC29026-CBC1-4E4F-9B8E-90BC5F2CA97E}"/>
                    </a:ext>
                  </a:extLst>
                </p:cNvPr>
                <p:cNvPicPr/>
                <p:nvPr/>
              </p:nvPicPr>
              <p:blipFill>
                <a:blip r:embed="rId15"/>
                <a:stretch>
                  <a:fillRect/>
                </a:stretch>
              </p:blipFill>
              <p:spPr>
                <a:xfrm>
                  <a:off x="2487925" y="2793302"/>
                  <a:ext cx="3308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5" name="Ink 54">
                  <a:extLst>
                    <a:ext uri="{FF2B5EF4-FFF2-40B4-BE49-F238E27FC236}">
                      <a16:creationId xmlns:a16="http://schemas.microsoft.com/office/drawing/2014/main" id="{06E81269-B258-3544-B74F-C09EF6BCAA77}"/>
                    </a:ext>
                  </a:extLst>
                </p14:cNvPr>
                <p14:cNvContentPartPr/>
                <p14:nvPr/>
              </p14:nvContentPartPr>
              <p14:xfrm>
                <a:off x="2408725" y="2799782"/>
                <a:ext cx="138960" cy="188280"/>
              </p14:xfrm>
            </p:contentPart>
          </mc:Choice>
          <mc:Fallback>
            <p:pic>
              <p:nvPicPr>
                <p:cNvPr id="55" name="Ink 54">
                  <a:extLst>
                    <a:ext uri="{FF2B5EF4-FFF2-40B4-BE49-F238E27FC236}">
                      <a16:creationId xmlns:a16="http://schemas.microsoft.com/office/drawing/2014/main" id="{06E81269-B258-3544-B74F-C09EF6BCAA77}"/>
                    </a:ext>
                  </a:extLst>
                </p:cNvPr>
                <p:cNvPicPr/>
                <p:nvPr/>
              </p:nvPicPr>
              <p:blipFill>
                <a:blip r:embed="rId17"/>
                <a:stretch>
                  <a:fillRect/>
                </a:stretch>
              </p:blipFill>
              <p:spPr>
                <a:xfrm>
                  <a:off x="2401165" y="2792222"/>
                  <a:ext cx="153720" cy="203400"/>
                </a:xfrm>
                <a:prstGeom prst="rect">
                  <a:avLst/>
                </a:prstGeom>
              </p:spPr>
            </p:pic>
          </mc:Fallback>
        </mc:AlternateContent>
      </p:grpSp>
      <p:grpSp>
        <p:nvGrpSpPr>
          <p:cNvPr id="95" name="Group 94">
            <a:extLst>
              <a:ext uri="{FF2B5EF4-FFF2-40B4-BE49-F238E27FC236}">
                <a16:creationId xmlns:a16="http://schemas.microsoft.com/office/drawing/2014/main" id="{793EEB7B-767C-2345-B4C9-687D73739915}"/>
              </a:ext>
            </a:extLst>
          </p:cNvPr>
          <p:cNvGrpSpPr/>
          <p:nvPr/>
        </p:nvGrpSpPr>
        <p:grpSpPr>
          <a:xfrm>
            <a:off x="7280361" y="2113286"/>
            <a:ext cx="3376080" cy="3124800"/>
            <a:chOff x="7427845" y="1647062"/>
            <a:chExt cx="3376080" cy="3124800"/>
          </a:xfrm>
        </p:grpSpPr>
        <mc:AlternateContent xmlns:mc="http://schemas.openxmlformats.org/markup-compatibility/2006">
          <mc:Choice xmlns:p14="http://schemas.microsoft.com/office/powerpoint/2010/main" Requires="p14">
            <p:contentPart p14:bwMode="auto" r:id="rId18">
              <p14:nvContentPartPr>
                <p14:cNvPr id="57" name="Ink 56">
                  <a:extLst>
                    <a:ext uri="{FF2B5EF4-FFF2-40B4-BE49-F238E27FC236}">
                      <a16:creationId xmlns:a16="http://schemas.microsoft.com/office/drawing/2014/main" id="{1F5C67A8-D470-5E44-B49F-87D6B2CDFEEC}"/>
                    </a:ext>
                  </a:extLst>
                </p14:cNvPr>
                <p14:cNvContentPartPr/>
                <p14:nvPr/>
              </p14:nvContentPartPr>
              <p14:xfrm>
                <a:off x="7685605" y="1647062"/>
                <a:ext cx="2420640" cy="150480"/>
              </p14:xfrm>
            </p:contentPart>
          </mc:Choice>
          <mc:Fallback>
            <p:pic>
              <p:nvPicPr>
                <p:cNvPr id="57" name="Ink 56">
                  <a:extLst>
                    <a:ext uri="{FF2B5EF4-FFF2-40B4-BE49-F238E27FC236}">
                      <a16:creationId xmlns:a16="http://schemas.microsoft.com/office/drawing/2014/main" id="{1F5C67A8-D470-5E44-B49F-87D6B2CDFEEC}"/>
                    </a:ext>
                  </a:extLst>
                </p:cNvPr>
                <p:cNvPicPr/>
                <p:nvPr/>
              </p:nvPicPr>
              <p:blipFill>
                <a:blip r:embed="rId19"/>
                <a:stretch>
                  <a:fillRect/>
                </a:stretch>
              </p:blipFill>
              <p:spPr>
                <a:xfrm>
                  <a:off x="7678045" y="1639502"/>
                  <a:ext cx="2435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8" name="Ink 57">
                  <a:extLst>
                    <a:ext uri="{FF2B5EF4-FFF2-40B4-BE49-F238E27FC236}">
                      <a16:creationId xmlns:a16="http://schemas.microsoft.com/office/drawing/2014/main" id="{15D11859-2E11-C645-9EFD-3D078957F9F2}"/>
                    </a:ext>
                  </a:extLst>
                </p14:cNvPr>
                <p14:cNvContentPartPr/>
                <p14:nvPr/>
              </p14:nvContentPartPr>
              <p14:xfrm>
                <a:off x="9797005" y="2004182"/>
                <a:ext cx="532440" cy="778680"/>
              </p14:xfrm>
            </p:contentPart>
          </mc:Choice>
          <mc:Fallback>
            <p:pic>
              <p:nvPicPr>
                <p:cNvPr id="58" name="Ink 57">
                  <a:extLst>
                    <a:ext uri="{FF2B5EF4-FFF2-40B4-BE49-F238E27FC236}">
                      <a16:creationId xmlns:a16="http://schemas.microsoft.com/office/drawing/2014/main" id="{15D11859-2E11-C645-9EFD-3D078957F9F2}"/>
                    </a:ext>
                  </a:extLst>
                </p:cNvPr>
                <p:cNvPicPr/>
                <p:nvPr/>
              </p:nvPicPr>
              <p:blipFill>
                <a:blip r:embed="rId21"/>
                <a:stretch>
                  <a:fillRect/>
                </a:stretch>
              </p:blipFill>
              <p:spPr>
                <a:xfrm>
                  <a:off x="9789445" y="1996622"/>
                  <a:ext cx="547560" cy="793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A37BF3FF-AAC9-6049-850E-8CD6B4EA0834}"/>
                    </a:ext>
                  </a:extLst>
                </p14:cNvPr>
                <p14:cNvContentPartPr/>
                <p14:nvPr/>
              </p14:nvContentPartPr>
              <p14:xfrm>
                <a:off x="7427845" y="2061062"/>
                <a:ext cx="201240" cy="1050120"/>
              </p14:xfrm>
            </p:contentPart>
          </mc:Choice>
          <mc:Fallback>
            <p:pic>
              <p:nvPicPr>
                <p:cNvPr id="60" name="Ink 59">
                  <a:extLst>
                    <a:ext uri="{FF2B5EF4-FFF2-40B4-BE49-F238E27FC236}">
                      <a16:creationId xmlns:a16="http://schemas.microsoft.com/office/drawing/2014/main" id="{A37BF3FF-AAC9-6049-850E-8CD6B4EA0834}"/>
                    </a:ext>
                  </a:extLst>
                </p:cNvPr>
                <p:cNvPicPr/>
                <p:nvPr/>
              </p:nvPicPr>
              <p:blipFill>
                <a:blip r:embed="rId23"/>
                <a:stretch>
                  <a:fillRect/>
                </a:stretch>
              </p:blipFill>
              <p:spPr>
                <a:xfrm>
                  <a:off x="7420285" y="2053862"/>
                  <a:ext cx="216360" cy="1065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 name="Ink 60">
                  <a:extLst>
                    <a:ext uri="{FF2B5EF4-FFF2-40B4-BE49-F238E27FC236}">
                      <a16:creationId xmlns:a16="http://schemas.microsoft.com/office/drawing/2014/main" id="{39595079-A74F-BD43-903D-B8AD6568CDEC}"/>
                    </a:ext>
                  </a:extLst>
                </p14:cNvPr>
                <p14:cNvContentPartPr/>
                <p14:nvPr/>
              </p14:nvContentPartPr>
              <p14:xfrm>
                <a:off x="8028325" y="3464702"/>
                <a:ext cx="1053360" cy="853920"/>
              </p14:xfrm>
            </p:contentPart>
          </mc:Choice>
          <mc:Fallback>
            <p:pic>
              <p:nvPicPr>
                <p:cNvPr id="61" name="Ink 60">
                  <a:extLst>
                    <a:ext uri="{FF2B5EF4-FFF2-40B4-BE49-F238E27FC236}">
                      <a16:creationId xmlns:a16="http://schemas.microsoft.com/office/drawing/2014/main" id="{39595079-A74F-BD43-903D-B8AD6568CDEC}"/>
                    </a:ext>
                  </a:extLst>
                </p:cNvPr>
                <p:cNvPicPr/>
                <p:nvPr/>
              </p:nvPicPr>
              <p:blipFill>
                <a:blip r:embed="rId25"/>
                <a:stretch>
                  <a:fillRect/>
                </a:stretch>
              </p:blipFill>
              <p:spPr>
                <a:xfrm>
                  <a:off x="8020765" y="3457502"/>
                  <a:ext cx="1068480" cy="869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3" name="Ink 62">
                  <a:extLst>
                    <a:ext uri="{FF2B5EF4-FFF2-40B4-BE49-F238E27FC236}">
                      <a16:creationId xmlns:a16="http://schemas.microsoft.com/office/drawing/2014/main" id="{2DB4AEBC-8CBB-6F43-8EEA-556B8DC47697}"/>
                    </a:ext>
                  </a:extLst>
                </p14:cNvPr>
                <p14:cNvContentPartPr/>
                <p14:nvPr/>
              </p14:nvContentPartPr>
              <p14:xfrm>
                <a:off x="9281845" y="3385142"/>
                <a:ext cx="421920" cy="1135080"/>
              </p14:xfrm>
            </p:contentPart>
          </mc:Choice>
          <mc:Fallback>
            <p:pic>
              <p:nvPicPr>
                <p:cNvPr id="63" name="Ink 62">
                  <a:extLst>
                    <a:ext uri="{FF2B5EF4-FFF2-40B4-BE49-F238E27FC236}">
                      <a16:creationId xmlns:a16="http://schemas.microsoft.com/office/drawing/2014/main" id="{2DB4AEBC-8CBB-6F43-8EEA-556B8DC47697}"/>
                    </a:ext>
                  </a:extLst>
                </p:cNvPr>
                <p:cNvPicPr/>
                <p:nvPr/>
              </p:nvPicPr>
              <p:blipFill>
                <a:blip r:embed="rId27"/>
                <a:stretch>
                  <a:fillRect/>
                </a:stretch>
              </p:blipFill>
              <p:spPr>
                <a:xfrm>
                  <a:off x="9274285" y="3377582"/>
                  <a:ext cx="437040" cy="1150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5" name="Ink 64">
                  <a:extLst>
                    <a:ext uri="{FF2B5EF4-FFF2-40B4-BE49-F238E27FC236}">
                      <a16:creationId xmlns:a16="http://schemas.microsoft.com/office/drawing/2014/main" id="{BC4877C8-8674-AF43-8164-5B7E09936FB8}"/>
                    </a:ext>
                  </a:extLst>
                </p14:cNvPr>
                <p14:cNvContentPartPr/>
                <p14:nvPr/>
              </p14:nvContentPartPr>
              <p14:xfrm>
                <a:off x="7582285" y="1903742"/>
                <a:ext cx="1917000" cy="1042560"/>
              </p14:xfrm>
            </p:contentPart>
          </mc:Choice>
          <mc:Fallback>
            <p:pic>
              <p:nvPicPr>
                <p:cNvPr id="65" name="Ink 64">
                  <a:extLst>
                    <a:ext uri="{FF2B5EF4-FFF2-40B4-BE49-F238E27FC236}">
                      <a16:creationId xmlns:a16="http://schemas.microsoft.com/office/drawing/2014/main" id="{BC4877C8-8674-AF43-8164-5B7E09936FB8}"/>
                    </a:ext>
                  </a:extLst>
                </p:cNvPr>
                <p:cNvPicPr/>
                <p:nvPr/>
              </p:nvPicPr>
              <p:blipFill>
                <a:blip r:embed="rId29"/>
                <a:stretch>
                  <a:fillRect/>
                </a:stretch>
              </p:blipFill>
              <p:spPr>
                <a:xfrm>
                  <a:off x="7574725" y="1896182"/>
                  <a:ext cx="1932120" cy="1057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7" name="Ink 66">
                  <a:extLst>
                    <a:ext uri="{FF2B5EF4-FFF2-40B4-BE49-F238E27FC236}">
                      <a16:creationId xmlns:a16="http://schemas.microsoft.com/office/drawing/2014/main" id="{373F07D7-97CE-5941-95C9-B4E93D5B51A0}"/>
                    </a:ext>
                  </a:extLst>
                </p14:cNvPr>
                <p14:cNvContentPartPr/>
                <p14:nvPr/>
              </p14:nvContentPartPr>
              <p14:xfrm>
                <a:off x="7657885" y="4611662"/>
                <a:ext cx="1106280" cy="160200"/>
              </p14:xfrm>
            </p:contentPart>
          </mc:Choice>
          <mc:Fallback>
            <p:pic>
              <p:nvPicPr>
                <p:cNvPr id="67" name="Ink 66">
                  <a:extLst>
                    <a:ext uri="{FF2B5EF4-FFF2-40B4-BE49-F238E27FC236}">
                      <a16:creationId xmlns:a16="http://schemas.microsoft.com/office/drawing/2014/main" id="{373F07D7-97CE-5941-95C9-B4E93D5B51A0}"/>
                    </a:ext>
                  </a:extLst>
                </p:cNvPr>
                <p:cNvPicPr/>
                <p:nvPr/>
              </p:nvPicPr>
              <p:blipFill>
                <a:blip r:embed="rId31"/>
                <a:stretch>
                  <a:fillRect/>
                </a:stretch>
              </p:blipFill>
              <p:spPr>
                <a:xfrm>
                  <a:off x="7650325" y="4604102"/>
                  <a:ext cx="1121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0" name="Ink 69">
                  <a:extLst>
                    <a:ext uri="{FF2B5EF4-FFF2-40B4-BE49-F238E27FC236}">
                      <a16:creationId xmlns:a16="http://schemas.microsoft.com/office/drawing/2014/main" id="{ABD4AF55-C9F5-644A-A68F-987D4EFFB390}"/>
                    </a:ext>
                  </a:extLst>
                </p14:cNvPr>
                <p14:cNvContentPartPr/>
                <p14:nvPr/>
              </p14:nvContentPartPr>
              <p14:xfrm>
                <a:off x="7469605" y="3690782"/>
                <a:ext cx="203760" cy="877320"/>
              </p14:xfrm>
            </p:contentPart>
          </mc:Choice>
          <mc:Fallback>
            <p:pic>
              <p:nvPicPr>
                <p:cNvPr id="70" name="Ink 69">
                  <a:extLst>
                    <a:ext uri="{FF2B5EF4-FFF2-40B4-BE49-F238E27FC236}">
                      <a16:creationId xmlns:a16="http://schemas.microsoft.com/office/drawing/2014/main" id="{ABD4AF55-C9F5-644A-A68F-987D4EFFB390}"/>
                    </a:ext>
                  </a:extLst>
                </p:cNvPr>
                <p:cNvPicPr/>
                <p:nvPr/>
              </p:nvPicPr>
              <p:blipFill>
                <a:blip r:embed="rId33"/>
                <a:stretch>
                  <a:fillRect/>
                </a:stretch>
              </p:blipFill>
              <p:spPr>
                <a:xfrm>
                  <a:off x="7462045" y="3683222"/>
                  <a:ext cx="218880" cy="892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4" name="Ink 73">
                  <a:extLst>
                    <a:ext uri="{FF2B5EF4-FFF2-40B4-BE49-F238E27FC236}">
                      <a16:creationId xmlns:a16="http://schemas.microsoft.com/office/drawing/2014/main" id="{9AF6B0AA-223D-004E-B372-C2D8FBED8C54}"/>
                    </a:ext>
                  </a:extLst>
                </p14:cNvPr>
                <p14:cNvContentPartPr/>
                <p14:nvPr/>
              </p14:nvContentPartPr>
              <p14:xfrm>
                <a:off x="7926445" y="3475142"/>
                <a:ext cx="142200" cy="27000"/>
              </p14:xfrm>
            </p:contentPart>
          </mc:Choice>
          <mc:Fallback>
            <p:pic>
              <p:nvPicPr>
                <p:cNvPr id="74" name="Ink 73">
                  <a:extLst>
                    <a:ext uri="{FF2B5EF4-FFF2-40B4-BE49-F238E27FC236}">
                      <a16:creationId xmlns:a16="http://schemas.microsoft.com/office/drawing/2014/main" id="{9AF6B0AA-223D-004E-B372-C2D8FBED8C54}"/>
                    </a:ext>
                  </a:extLst>
                </p:cNvPr>
                <p:cNvPicPr/>
                <p:nvPr/>
              </p:nvPicPr>
              <p:blipFill>
                <a:blip r:embed="rId35"/>
                <a:stretch>
                  <a:fillRect/>
                </a:stretch>
              </p:blipFill>
              <p:spPr>
                <a:xfrm>
                  <a:off x="7918885" y="3467582"/>
                  <a:ext cx="1573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k 74">
                  <a:extLst>
                    <a:ext uri="{FF2B5EF4-FFF2-40B4-BE49-F238E27FC236}">
                      <a16:creationId xmlns:a16="http://schemas.microsoft.com/office/drawing/2014/main" id="{F9724D6A-D0BA-574D-A923-5F2A911A1183}"/>
                    </a:ext>
                  </a:extLst>
                </p14:cNvPr>
                <p14:cNvContentPartPr/>
                <p14:nvPr/>
              </p14:nvContentPartPr>
              <p14:xfrm>
                <a:off x="9311725" y="4633262"/>
                <a:ext cx="1084320" cy="101880"/>
              </p14:xfrm>
            </p:contentPart>
          </mc:Choice>
          <mc:Fallback>
            <p:pic>
              <p:nvPicPr>
                <p:cNvPr id="75" name="Ink 74">
                  <a:extLst>
                    <a:ext uri="{FF2B5EF4-FFF2-40B4-BE49-F238E27FC236}">
                      <a16:creationId xmlns:a16="http://schemas.microsoft.com/office/drawing/2014/main" id="{F9724D6A-D0BA-574D-A923-5F2A911A1183}"/>
                    </a:ext>
                  </a:extLst>
                </p:cNvPr>
                <p:cNvPicPr/>
                <p:nvPr/>
              </p:nvPicPr>
              <p:blipFill>
                <a:blip r:embed="rId37"/>
                <a:stretch>
                  <a:fillRect/>
                </a:stretch>
              </p:blipFill>
              <p:spPr>
                <a:xfrm>
                  <a:off x="9304165" y="4625702"/>
                  <a:ext cx="10994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8" name="Ink 77">
                  <a:extLst>
                    <a:ext uri="{FF2B5EF4-FFF2-40B4-BE49-F238E27FC236}">
                      <a16:creationId xmlns:a16="http://schemas.microsoft.com/office/drawing/2014/main" id="{D09A9FB1-2AA1-B043-AAA9-9993C647B206}"/>
                    </a:ext>
                  </a:extLst>
                </p14:cNvPr>
                <p14:cNvContentPartPr/>
                <p14:nvPr/>
              </p14:nvContentPartPr>
              <p14:xfrm>
                <a:off x="10519525" y="1992662"/>
                <a:ext cx="284400" cy="2283840"/>
              </p14:xfrm>
            </p:contentPart>
          </mc:Choice>
          <mc:Fallback>
            <p:pic>
              <p:nvPicPr>
                <p:cNvPr id="78" name="Ink 77">
                  <a:extLst>
                    <a:ext uri="{FF2B5EF4-FFF2-40B4-BE49-F238E27FC236}">
                      <a16:creationId xmlns:a16="http://schemas.microsoft.com/office/drawing/2014/main" id="{D09A9FB1-2AA1-B043-AAA9-9993C647B206}"/>
                    </a:ext>
                  </a:extLst>
                </p:cNvPr>
                <p:cNvPicPr/>
                <p:nvPr/>
              </p:nvPicPr>
              <p:blipFill>
                <a:blip r:embed="rId39"/>
                <a:stretch>
                  <a:fillRect/>
                </a:stretch>
              </p:blipFill>
              <p:spPr>
                <a:xfrm>
                  <a:off x="10511965" y="1985462"/>
                  <a:ext cx="299160" cy="2298960"/>
                </a:xfrm>
                <a:prstGeom prst="rect">
                  <a:avLst/>
                </a:prstGeom>
              </p:spPr>
            </p:pic>
          </mc:Fallback>
        </mc:AlternateContent>
      </p:grpSp>
      <p:sp>
        <p:nvSpPr>
          <p:cNvPr id="77" name="Oval 76">
            <a:extLst>
              <a:ext uri="{FF2B5EF4-FFF2-40B4-BE49-F238E27FC236}">
                <a16:creationId xmlns:a16="http://schemas.microsoft.com/office/drawing/2014/main" id="{DB7DBC6D-1554-4877-9FF2-4AD84270AC21}"/>
              </a:ext>
            </a:extLst>
          </p:cNvPr>
          <p:cNvSpPr/>
          <p:nvPr/>
        </p:nvSpPr>
        <p:spPr>
          <a:xfrm>
            <a:off x="6918056" y="18570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79" name="Ellipse 78">
            <a:extLst>
              <a:ext uri="{FF2B5EF4-FFF2-40B4-BE49-F238E27FC236}">
                <a16:creationId xmlns:a16="http://schemas.microsoft.com/office/drawing/2014/main" id="{3E4E8E52-76C2-4482-89D1-5649F96D95BA}"/>
              </a:ext>
            </a:extLst>
          </p:cNvPr>
          <p:cNvSpPr/>
          <p:nvPr/>
        </p:nvSpPr>
        <p:spPr>
          <a:xfrm>
            <a:off x="9906236" y="18570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76" name="Oval 75">
            <a:extLst>
              <a:ext uri="{FF2B5EF4-FFF2-40B4-BE49-F238E27FC236}">
                <a16:creationId xmlns:a16="http://schemas.microsoft.com/office/drawing/2014/main" id="{726DF784-7FCF-4CF6-881B-3EC6086AA57C}"/>
              </a:ext>
            </a:extLst>
          </p:cNvPr>
          <p:cNvSpPr/>
          <p:nvPr/>
        </p:nvSpPr>
        <p:spPr>
          <a:xfrm>
            <a:off x="9295316" y="321518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80" name="אליפסה 79">
            <a:extLst>
              <a:ext uri="{FF2B5EF4-FFF2-40B4-BE49-F238E27FC236}">
                <a16:creationId xmlns:a16="http://schemas.microsoft.com/office/drawing/2014/main" id="{7E629F0D-21FA-4B8B-9616-54CA5320B1AD}"/>
              </a:ext>
            </a:extLst>
          </p:cNvPr>
          <p:cNvSpPr/>
          <p:nvPr/>
        </p:nvSpPr>
        <p:spPr>
          <a:xfrm>
            <a:off x="7159796" y="354530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3</a:t>
            </a:r>
          </a:p>
        </p:txBody>
      </p:sp>
      <p:sp>
        <p:nvSpPr>
          <p:cNvPr id="81" name="Ovale 80">
            <a:extLst>
              <a:ext uri="{FF2B5EF4-FFF2-40B4-BE49-F238E27FC236}">
                <a16:creationId xmlns:a16="http://schemas.microsoft.com/office/drawing/2014/main" id="{90AEC244-7E8A-46ED-9A80-23AD7DD14207}"/>
              </a:ext>
            </a:extLst>
          </p:cNvPr>
          <p:cNvSpPr/>
          <p:nvPr/>
        </p:nvSpPr>
        <p:spPr>
          <a:xfrm>
            <a:off x="6918056" y="499250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2</a:t>
            </a:r>
          </a:p>
        </p:txBody>
      </p:sp>
      <p:sp>
        <p:nvSpPr>
          <p:cNvPr id="87" name="Oval 86">
            <a:extLst>
              <a:ext uri="{FF2B5EF4-FFF2-40B4-BE49-F238E27FC236}">
                <a16:creationId xmlns:a16="http://schemas.microsoft.com/office/drawing/2014/main" id="{C131EEC0-4A34-4B7D-AEFB-C6AF52F97383}"/>
              </a:ext>
            </a:extLst>
          </p:cNvPr>
          <p:cNvSpPr/>
          <p:nvPr/>
        </p:nvSpPr>
        <p:spPr>
          <a:xfrm>
            <a:off x="8588276" y="478136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dirty="0">
                <a:solidFill>
                  <a:srgbClr val="004F8B"/>
                </a:solidFill>
              </a:rPr>
              <a:t>4</a:t>
            </a:r>
          </a:p>
        </p:txBody>
      </p:sp>
      <p:sp>
        <p:nvSpPr>
          <p:cNvPr id="73" name="Ellipse 72">
            <a:extLst>
              <a:ext uri="{FF2B5EF4-FFF2-40B4-BE49-F238E27FC236}">
                <a16:creationId xmlns:a16="http://schemas.microsoft.com/office/drawing/2014/main" id="{6B7EF559-2132-455F-9544-5C857A26249E}"/>
              </a:ext>
            </a:extLst>
          </p:cNvPr>
          <p:cNvSpPr/>
          <p:nvPr/>
        </p:nvSpPr>
        <p:spPr>
          <a:xfrm>
            <a:off x="10241756" y="4781364"/>
            <a:ext cx="640080" cy="640080"/>
          </a:xfrm>
          <a:prstGeom prst="ellipse">
            <a:avLst/>
          </a:prstGeom>
          <a:solidFill>
            <a:srgbClr val="000000">
              <a:alpha val="5000"/>
            </a:srgbClr>
          </a:solidFill>
          <a:ln w="15430" cap="flat" cmpd="sng" algn="ctr">
            <a:solidFill>
              <a:srgbClr val="0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lstStyle/>
          <a:p>
            <a:pPr algn="ctr"/>
            <a:r>
              <a:rPr lang="en-GB" sz="2400">
                <a:solidFill>
                  <a:srgbClr val="004F8B"/>
                </a:solidFill>
              </a:rPr>
              <a:t>2</a:t>
            </a:r>
          </a:p>
        </p:txBody>
      </p:sp>
      <p:sp>
        <p:nvSpPr>
          <p:cNvPr id="97" name="TextBox 96">
            <a:extLst>
              <a:ext uri="{FF2B5EF4-FFF2-40B4-BE49-F238E27FC236}">
                <a16:creationId xmlns:a16="http://schemas.microsoft.com/office/drawing/2014/main" id="{A3E0B38B-8AF0-7F4F-973D-B113B38AA20C}"/>
              </a:ext>
            </a:extLst>
          </p:cNvPr>
          <p:cNvSpPr txBox="1"/>
          <p:nvPr/>
        </p:nvSpPr>
        <p:spPr>
          <a:xfrm>
            <a:off x="8038604" y="5790067"/>
            <a:ext cx="1738296" cy="553998"/>
          </a:xfrm>
          <a:prstGeom prst="rect">
            <a:avLst/>
          </a:prstGeom>
          <a:noFill/>
        </p:spPr>
        <p:txBody>
          <a:bodyPr wrap="none" rtlCol="0">
            <a:spAutoFit/>
          </a:bodyPr>
          <a:lstStyle/>
          <a:p>
            <a:pPr algn="ctr"/>
            <a:r>
              <a:rPr lang="en-GB" dirty="0"/>
              <a:t>Graph: irregular</a:t>
            </a:r>
          </a:p>
          <a:p>
            <a:pPr algn="ctr"/>
            <a:r>
              <a:rPr lang="en-GB" sz="1200" i="1" dirty="0"/>
              <a:t>no prescribed correlation</a:t>
            </a:r>
          </a:p>
        </p:txBody>
      </p:sp>
    </p:spTree>
    <p:extLst>
      <p:ext uri="{BB962C8B-B14F-4D97-AF65-F5344CB8AC3E}">
        <p14:creationId xmlns:p14="http://schemas.microsoft.com/office/powerpoint/2010/main" val="150182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5160-2B04-9C41-A930-C2706CCE2540}"/>
              </a:ext>
            </a:extLst>
          </p:cNvPr>
          <p:cNvSpPr>
            <a:spLocks noGrp="1"/>
          </p:cNvSpPr>
          <p:nvPr>
            <p:ph type="title"/>
          </p:nvPr>
        </p:nvSpPr>
        <p:spPr/>
        <p:txBody>
          <a:bodyPr/>
          <a:lstStyle/>
          <a:p>
            <a:r>
              <a:rPr lang="en-GB" dirty="0"/>
              <a:t>Non-Euclidean Spaces</a:t>
            </a:r>
          </a:p>
        </p:txBody>
      </p:sp>
      <p:pic>
        <p:nvPicPr>
          <p:cNvPr id="4" name="Picture 3">
            <a:extLst>
              <a:ext uri="{FF2B5EF4-FFF2-40B4-BE49-F238E27FC236}">
                <a16:creationId xmlns:a16="http://schemas.microsoft.com/office/drawing/2014/main" id="{083B212F-AF7B-B445-88C1-5CBD17FAC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600" y="1795149"/>
            <a:ext cx="6982799" cy="3982006"/>
          </a:xfrm>
          <a:prstGeom prst="rect">
            <a:avLst/>
          </a:prstGeom>
        </p:spPr>
      </p:pic>
    </p:spTree>
    <p:extLst>
      <p:ext uri="{BB962C8B-B14F-4D97-AF65-F5344CB8AC3E}">
        <p14:creationId xmlns:p14="http://schemas.microsoft.com/office/powerpoint/2010/main" val="293035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AA46-7FF7-5F44-BDE5-57F710AA576C}"/>
              </a:ext>
            </a:extLst>
          </p:cNvPr>
          <p:cNvSpPr>
            <a:spLocks noGrp="1"/>
          </p:cNvSpPr>
          <p:nvPr>
            <p:ph type="title"/>
          </p:nvPr>
        </p:nvSpPr>
        <p:spPr/>
        <p:txBody>
          <a:bodyPr/>
          <a:lstStyle/>
          <a:p>
            <a:r>
              <a:rPr lang="en-GB" dirty="0"/>
              <a:t>Examples</a:t>
            </a:r>
          </a:p>
        </p:txBody>
      </p:sp>
      <p:grpSp>
        <p:nvGrpSpPr>
          <p:cNvPr id="11" name="Group 10">
            <a:extLst>
              <a:ext uri="{FF2B5EF4-FFF2-40B4-BE49-F238E27FC236}">
                <a16:creationId xmlns:a16="http://schemas.microsoft.com/office/drawing/2014/main" id="{F175840E-49D5-B544-A911-914018851DE7}"/>
              </a:ext>
            </a:extLst>
          </p:cNvPr>
          <p:cNvGrpSpPr/>
          <p:nvPr/>
        </p:nvGrpSpPr>
        <p:grpSpPr>
          <a:xfrm>
            <a:off x="1421208" y="1830168"/>
            <a:ext cx="2075760" cy="2313000"/>
            <a:chOff x="1421208" y="1830168"/>
            <a:chExt cx="2075760" cy="231300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1709DC1-C6AE-8346-A147-39A8ACA9AC1B}"/>
                    </a:ext>
                  </a:extLst>
                </p14:cNvPr>
                <p14:cNvContentPartPr/>
                <p14:nvPr/>
              </p14:nvContentPartPr>
              <p14:xfrm>
                <a:off x="2317248" y="1830168"/>
                <a:ext cx="631440" cy="605880"/>
              </p14:xfrm>
            </p:contentPart>
          </mc:Choice>
          <mc:Fallback>
            <p:pic>
              <p:nvPicPr>
                <p:cNvPr id="5" name="Ink 4">
                  <a:extLst>
                    <a:ext uri="{FF2B5EF4-FFF2-40B4-BE49-F238E27FC236}">
                      <a16:creationId xmlns:a16="http://schemas.microsoft.com/office/drawing/2014/main" id="{11709DC1-C6AE-8346-A147-39A8ACA9AC1B}"/>
                    </a:ext>
                  </a:extLst>
                </p:cNvPr>
                <p:cNvPicPr/>
                <p:nvPr/>
              </p:nvPicPr>
              <p:blipFill>
                <a:blip r:embed="rId3"/>
                <a:stretch>
                  <a:fillRect/>
                </a:stretch>
              </p:blipFill>
              <p:spPr>
                <a:xfrm>
                  <a:off x="2309688" y="1822608"/>
                  <a:ext cx="64656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D0051DE-A4C2-2342-A6C0-CABBCAE806D2}"/>
                    </a:ext>
                  </a:extLst>
                </p14:cNvPr>
                <p14:cNvContentPartPr/>
                <p14:nvPr/>
              </p14:nvContentPartPr>
              <p14:xfrm>
                <a:off x="2447208" y="2413728"/>
                <a:ext cx="83160" cy="275400"/>
              </p14:xfrm>
            </p:contentPart>
          </mc:Choice>
          <mc:Fallback>
            <p:pic>
              <p:nvPicPr>
                <p:cNvPr id="6" name="Ink 5">
                  <a:extLst>
                    <a:ext uri="{FF2B5EF4-FFF2-40B4-BE49-F238E27FC236}">
                      <a16:creationId xmlns:a16="http://schemas.microsoft.com/office/drawing/2014/main" id="{CD0051DE-A4C2-2342-A6C0-CABBCAE806D2}"/>
                    </a:ext>
                  </a:extLst>
                </p:cNvPr>
                <p:cNvPicPr/>
                <p:nvPr/>
              </p:nvPicPr>
              <p:blipFill>
                <a:blip r:embed="rId5"/>
                <a:stretch>
                  <a:fillRect/>
                </a:stretch>
              </p:blipFill>
              <p:spPr>
                <a:xfrm>
                  <a:off x="2439648" y="2406168"/>
                  <a:ext cx="982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9DB67F8-57C1-3141-AD94-E563BDECFF8A}"/>
                    </a:ext>
                  </a:extLst>
                </p14:cNvPr>
                <p14:cNvContentPartPr/>
                <p14:nvPr/>
              </p14:nvContentPartPr>
              <p14:xfrm>
                <a:off x="2676888" y="2414808"/>
                <a:ext cx="84960" cy="285480"/>
              </p14:xfrm>
            </p:contentPart>
          </mc:Choice>
          <mc:Fallback>
            <p:pic>
              <p:nvPicPr>
                <p:cNvPr id="7" name="Ink 6">
                  <a:extLst>
                    <a:ext uri="{FF2B5EF4-FFF2-40B4-BE49-F238E27FC236}">
                      <a16:creationId xmlns:a16="http://schemas.microsoft.com/office/drawing/2014/main" id="{69DB67F8-57C1-3141-AD94-E563BDECFF8A}"/>
                    </a:ext>
                  </a:extLst>
                </p:cNvPr>
                <p:cNvPicPr/>
                <p:nvPr/>
              </p:nvPicPr>
              <p:blipFill>
                <a:blip r:embed="rId7"/>
                <a:stretch>
                  <a:fillRect/>
                </a:stretch>
              </p:blipFill>
              <p:spPr>
                <a:xfrm>
                  <a:off x="2669328" y="2407248"/>
                  <a:ext cx="1000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DCE50D9-4E6B-1642-A8FE-8BAB7BA36DF3}"/>
                    </a:ext>
                  </a:extLst>
                </p14:cNvPr>
                <p14:cNvContentPartPr/>
                <p14:nvPr/>
              </p14:nvContentPartPr>
              <p14:xfrm>
                <a:off x="2430648" y="2707488"/>
                <a:ext cx="16200" cy="2160"/>
              </p14:xfrm>
            </p:contentPart>
          </mc:Choice>
          <mc:Fallback>
            <p:pic>
              <p:nvPicPr>
                <p:cNvPr id="8" name="Ink 7">
                  <a:extLst>
                    <a:ext uri="{FF2B5EF4-FFF2-40B4-BE49-F238E27FC236}">
                      <a16:creationId xmlns:a16="http://schemas.microsoft.com/office/drawing/2014/main" id="{2DCE50D9-4E6B-1642-A8FE-8BAB7BA36DF3}"/>
                    </a:ext>
                  </a:extLst>
                </p:cNvPr>
                <p:cNvPicPr/>
                <p:nvPr/>
              </p:nvPicPr>
              <p:blipFill>
                <a:blip r:embed="rId9"/>
                <a:stretch>
                  <a:fillRect/>
                </a:stretch>
              </p:blipFill>
              <p:spPr>
                <a:xfrm>
                  <a:off x="2423088" y="2699928"/>
                  <a:ext cx="3132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AF1BACB-2F8F-1646-91A0-000BD29B9949}"/>
                    </a:ext>
                  </a:extLst>
                </p14:cNvPr>
                <p14:cNvContentPartPr/>
                <p14:nvPr/>
              </p14:nvContentPartPr>
              <p14:xfrm>
                <a:off x="2445408" y="2658528"/>
                <a:ext cx="248040" cy="92160"/>
              </p14:xfrm>
            </p:contentPart>
          </mc:Choice>
          <mc:Fallback>
            <p:pic>
              <p:nvPicPr>
                <p:cNvPr id="9" name="Ink 8">
                  <a:extLst>
                    <a:ext uri="{FF2B5EF4-FFF2-40B4-BE49-F238E27FC236}">
                      <a16:creationId xmlns:a16="http://schemas.microsoft.com/office/drawing/2014/main" id="{2AF1BACB-2F8F-1646-91A0-000BD29B9949}"/>
                    </a:ext>
                  </a:extLst>
                </p:cNvPr>
                <p:cNvPicPr/>
                <p:nvPr/>
              </p:nvPicPr>
              <p:blipFill>
                <a:blip r:embed="rId11"/>
                <a:stretch>
                  <a:fillRect/>
                </a:stretch>
              </p:blipFill>
              <p:spPr>
                <a:xfrm>
                  <a:off x="2437848" y="2650968"/>
                  <a:ext cx="2631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14B988E0-BAD7-7948-BF03-DED00D3D579F}"/>
                    </a:ext>
                  </a:extLst>
                </p14:cNvPr>
                <p14:cNvContentPartPr/>
                <p14:nvPr/>
              </p14:nvContentPartPr>
              <p14:xfrm>
                <a:off x="1421208" y="2665008"/>
                <a:ext cx="2075760" cy="1478160"/>
              </p14:xfrm>
            </p:contentPart>
          </mc:Choice>
          <mc:Fallback>
            <p:pic>
              <p:nvPicPr>
                <p:cNvPr id="10" name="Ink 9">
                  <a:extLst>
                    <a:ext uri="{FF2B5EF4-FFF2-40B4-BE49-F238E27FC236}">
                      <a16:creationId xmlns:a16="http://schemas.microsoft.com/office/drawing/2014/main" id="{14B988E0-BAD7-7948-BF03-DED00D3D579F}"/>
                    </a:ext>
                  </a:extLst>
                </p:cNvPr>
                <p:cNvPicPr/>
                <p:nvPr/>
              </p:nvPicPr>
              <p:blipFill>
                <a:blip r:embed="rId13"/>
                <a:stretch>
                  <a:fillRect/>
                </a:stretch>
              </p:blipFill>
              <p:spPr>
                <a:xfrm>
                  <a:off x="1413648" y="2657448"/>
                  <a:ext cx="2090880" cy="149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D8D6688C-DA62-7B48-A100-24EB09E1036E}"/>
                  </a:ext>
                </a:extLst>
              </p14:cNvPr>
              <p14:cNvContentPartPr/>
              <p14:nvPr/>
            </p14:nvContentPartPr>
            <p14:xfrm>
              <a:off x="1178208" y="3053088"/>
              <a:ext cx="383040" cy="355680"/>
            </p14:xfrm>
          </p:contentPart>
        </mc:Choice>
        <mc:Fallback>
          <p:pic>
            <p:nvPicPr>
              <p:cNvPr id="12" name="Ink 11">
                <a:extLst>
                  <a:ext uri="{FF2B5EF4-FFF2-40B4-BE49-F238E27FC236}">
                    <a16:creationId xmlns:a16="http://schemas.microsoft.com/office/drawing/2014/main" id="{D8D6688C-DA62-7B48-A100-24EB09E1036E}"/>
                  </a:ext>
                </a:extLst>
              </p:cNvPr>
              <p:cNvPicPr/>
              <p:nvPr/>
            </p:nvPicPr>
            <p:blipFill>
              <a:blip r:embed="rId15"/>
              <a:stretch>
                <a:fillRect/>
              </a:stretch>
            </p:blipFill>
            <p:spPr>
              <a:xfrm>
                <a:off x="1170648" y="3045528"/>
                <a:ext cx="3981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66B47354-DC6B-4844-B9FD-3FC71F0DC484}"/>
                  </a:ext>
                </a:extLst>
              </p14:cNvPr>
              <p14:cNvContentPartPr/>
              <p14:nvPr/>
            </p14:nvContentPartPr>
            <p14:xfrm>
              <a:off x="3419928" y="2983608"/>
              <a:ext cx="416880" cy="471600"/>
            </p14:xfrm>
          </p:contentPart>
        </mc:Choice>
        <mc:Fallback>
          <p:pic>
            <p:nvPicPr>
              <p:cNvPr id="13" name="Ink 12">
                <a:extLst>
                  <a:ext uri="{FF2B5EF4-FFF2-40B4-BE49-F238E27FC236}">
                    <a16:creationId xmlns:a16="http://schemas.microsoft.com/office/drawing/2014/main" id="{66B47354-DC6B-4844-B9FD-3FC71F0DC484}"/>
                  </a:ext>
                </a:extLst>
              </p:cNvPr>
              <p:cNvPicPr/>
              <p:nvPr/>
            </p:nvPicPr>
            <p:blipFill>
              <a:blip r:embed="rId17"/>
              <a:stretch>
                <a:fillRect/>
              </a:stretch>
            </p:blipFill>
            <p:spPr>
              <a:xfrm>
                <a:off x="3412368" y="2976048"/>
                <a:ext cx="432000" cy="486720"/>
              </a:xfrm>
              <a:prstGeom prst="rect">
                <a:avLst/>
              </a:prstGeom>
            </p:spPr>
          </p:pic>
        </mc:Fallback>
      </mc:AlternateContent>
      <p:grpSp>
        <p:nvGrpSpPr>
          <p:cNvPr id="19" name="Group 18">
            <a:extLst>
              <a:ext uri="{FF2B5EF4-FFF2-40B4-BE49-F238E27FC236}">
                <a16:creationId xmlns:a16="http://schemas.microsoft.com/office/drawing/2014/main" id="{81BD2F2E-FDB0-EF4A-9CD8-D001EB24D89F}"/>
              </a:ext>
            </a:extLst>
          </p:cNvPr>
          <p:cNvGrpSpPr/>
          <p:nvPr/>
        </p:nvGrpSpPr>
        <p:grpSpPr>
          <a:xfrm>
            <a:off x="1515168" y="4009248"/>
            <a:ext cx="1754640" cy="2144520"/>
            <a:chOff x="1515168" y="4009248"/>
            <a:chExt cx="1754640" cy="2144520"/>
          </a:xfrm>
        </p:grpSpPr>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310EC5B8-B2AA-144E-BA70-97BDE2DE2792}"/>
                    </a:ext>
                  </a:extLst>
                </p14:cNvPr>
                <p14:cNvContentPartPr/>
                <p14:nvPr/>
              </p14:nvContentPartPr>
              <p14:xfrm>
                <a:off x="1887408" y="4009248"/>
                <a:ext cx="1175040" cy="1914480"/>
              </p14:xfrm>
            </p:contentPart>
          </mc:Choice>
          <mc:Fallback>
            <p:pic>
              <p:nvPicPr>
                <p:cNvPr id="14" name="Ink 13">
                  <a:extLst>
                    <a:ext uri="{FF2B5EF4-FFF2-40B4-BE49-F238E27FC236}">
                      <a16:creationId xmlns:a16="http://schemas.microsoft.com/office/drawing/2014/main" id="{310EC5B8-B2AA-144E-BA70-97BDE2DE2792}"/>
                    </a:ext>
                  </a:extLst>
                </p:cNvPr>
                <p:cNvPicPr/>
                <p:nvPr/>
              </p:nvPicPr>
              <p:blipFill>
                <a:blip r:embed="rId19"/>
                <a:stretch>
                  <a:fillRect/>
                </a:stretch>
              </p:blipFill>
              <p:spPr>
                <a:xfrm>
                  <a:off x="1879848" y="4001688"/>
                  <a:ext cx="1190160" cy="1929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45A7D639-A4E9-C145-A535-2CD4FC53F52C}"/>
                    </a:ext>
                  </a:extLst>
                </p14:cNvPr>
                <p14:cNvContentPartPr/>
                <p14:nvPr/>
              </p14:nvContentPartPr>
              <p14:xfrm>
                <a:off x="1515168" y="5813208"/>
                <a:ext cx="811800" cy="340560"/>
              </p14:xfrm>
            </p:contentPart>
          </mc:Choice>
          <mc:Fallback>
            <p:pic>
              <p:nvPicPr>
                <p:cNvPr id="15" name="Ink 14">
                  <a:extLst>
                    <a:ext uri="{FF2B5EF4-FFF2-40B4-BE49-F238E27FC236}">
                      <a16:creationId xmlns:a16="http://schemas.microsoft.com/office/drawing/2014/main" id="{45A7D639-A4E9-C145-A535-2CD4FC53F52C}"/>
                    </a:ext>
                  </a:extLst>
                </p:cNvPr>
                <p:cNvPicPr/>
                <p:nvPr/>
              </p:nvPicPr>
              <p:blipFill>
                <a:blip r:embed="rId21"/>
                <a:stretch>
                  <a:fillRect/>
                </a:stretch>
              </p:blipFill>
              <p:spPr>
                <a:xfrm>
                  <a:off x="1507608" y="5805648"/>
                  <a:ext cx="8269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54027A12-1359-5745-9430-54CB13074746}"/>
                    </a:ext>
                  </a:extLst>
                </p14:cNvPr>
                <p14:cNvContentPartPr/>
                <p14:nvPr/>
              </p14:nvContentPartPr>
              <p14:xfrm>
                <a:off x="2651328" y="5679648"/>
                <a:ext cx="618480" cy="436320"/>
              </p14:xfrm>
            </p:contentPart>
          </mc:Choice>
          <mc:Fallback>
            <p:pic>
              <p:nvPicPr>
                <p:cNvPr id="18" name="Ink 17">
                  <a:extLst>
                    <a:ext uri="{FF2B5EF4-FFF2-40B4-BE49-F238E27FC236}">
                      <a16:creationId xmlns:a16="http://schemas.microsoft.com/office/drawing/2014/main" id="{54027A12-1359-5745-9430-54CB13074746}"/>
                    </a:ext>
                  </a:extLst>
                </p:cNvPr>
                <p:cNvPicPr/>
                <p:nvPr/>
              </p:nvPicPr>
              <p:blipFill>
                <a:blip r:embed="rId23"/>
                <a:stretch>
                  <a:fillRect/>
                </a:stretch>
              </p:blipFill>
              <p:spPr>
                <a:xfrm>
                  <a:off x="2643768" y="5672088"/>
                  <a:ext cx="633600" cy="451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93F8BB86-B2C7-E84D-9C48-1C959011C267}"/>
                  </a:ext>
                </a:extLst>
              </p14:cNvPr>
              <p14:cNvContentPartPr/>
              <p14:nvPr/>
            </p14:nvContentPartPr>
            <p14:xfrm>
              <a:off x="2561328" y="1985688"/>
              <a:ext cx="140400" cy="124920"/>
            </p14:xfrm>
          </p:contentPart>
        </mc:Choice>
        <mc:Fallback>
          <p:pic>
            <p:nvPicPr>
              <p:cNvPr id="20" name="Ink 19">
                <a:extLst>
                  <a:ext uri="{FF2B5EF4-FFF2-40B4-BE49-F238E27FC236}">
                    <a16:creationId xmlns:a16="http://schemas.microsoft.com/office/drawing/2014/main" id="{93F8BB86-B2C7-E84D-9C48-1C959011C267}"/>
                  </a:ext>
                </a:extLst>
              </p:cNvPr>
              <p:cNvPicPr/>
              <p:nvPr/>
            </p:nvPicPr>
            <p:blipFill>
              <a:blip r:embed="rId25"/>
              <a:stretch>
                <a:fillRect/>
              </a:stretch>
            </p:blipFill>
            <p:spPr>
              <a:xfrm>
                <a:off x="2553768" y="1978128"/>
                <a:ext cx="155160" cy="140040"/>
              </a:xfrm>
              <a:prstGeom prst="rect">
                <a:avLst/>
              </a:prstGeom>
            </p:spPr>
          </p:pic>
        </mc:Fallback>
      </mc:AlternateContent>
      <p:grpSp>
        <p:nvGrpSpPr>
          <p:cNvPr id="23" name="Group 22">
            <a:extLst>
              <a:ext uri="{FF2B5EF4-FFF2-40B4-BE49-F238E27FC236}">
                <a16:creationId xmlns:a16="http://schemas.microsoft.com/office/drawing/2014/main" id="{E93EDFF9-A9A8-E34D-8CEE-7C12EF076EA0}"/>
              </a:ext>
            </a:extLst>
          </p:cNvPr>
          <p:cNvGrpSpPr/>
          <p:nvPr/>
        </p:nvGrpSpPr>
        <p:grpSpPr>
          <a:xfrm>
            <a:off x="1965168" y="2726568"/>
            <a:ext cx="626040" cy="275400"/>
            <a:chOff x="1965168" y="2726568"/>
            <a:chExt cx="626040" cy="275400"/>
          </a:xfrm>
        </p:grpSpPr>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0CE635E9-8AA4-5849-8445-901B9CDE2B05}"/>
                    </a:ext>
                  </a:extLst>
                </p14:cNvPr>
                <p14:cNvContentPartPr/>
                <p14:nvPr/>
              </p14:nvContentPartPr>
              <p14:xfrm>
                <a:off x="2434608" y="2726568"/>
                <a:ext cx="156600" cy="145080"/>
              </p14:xfrm>
            </p:contentPart>
          </mc:Choice>
          <mc:Fallback>
            <p:pic>
              <p:nvPicPr>
                <p:cNvPr id="21" name="Ink 20">
                  <a:extLst>
                    <a:ext uri="{FF2B5EF4-FFF2-40B4-BE49-F238E27FC236}">
                      <a16:creationId xmlns:a16="http://schemas.microsoft.com/office/drawing/2014/main" id="{0CE635E9-8AA4-5849-8445-901B9CDE2B05}"/>
                    </a:ext>
                  </a:extLst>
                </p:cNvPr>
                <p:cNvPicPr/>
                <p:nvPr/>
              </p:nvPicPr>
              <p:blipFill>
                <a:blip r:embed="rId27"/>
                <a:stretch>
                  <a:fillRect/>
                </a:stretch>
              </p:blipFill>
              <p:spPr>
                <a:xfrm>
                  <a:off x="2427048" y="2719008"/>
                  <a:ext cx="1717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3FBB6882-665B-7640-BE11-1514AFC7F395}"/>
                    </a:ext>
                  </a:extLst>
                </p14:cNvPr>
                <p14:cNvContentPartPr/>
                <p14:nvPr/>
              </p14:nvContentPartPr>
              <p14:xfrm>
                <a:off x="1965168" y="2919528"/>
                <a:ext cx="113400" cy="82440"/>
              </p14:xfrm>
            </p:contentPart>
          </mc:Choice>
          <mc:Fallback>
            <p:pic>
              <p:nvPicPr>
                <p:cNvPr id="22" name="Ink 21">
                  <a:extLst>
                    <a:ext uri="{FF2B5EF4-FFF2-40B4-BE49-F238E27FC236}">
                      <a16:creationId xmlns:a16="http://schemas.microsoft.com/office/drawing/2014/main" id="{3FBB6882-665B-7640-BE11-1514AFC7F395}"/>
                    </a:ext>
                  </a:extLst>
                </p:cNvPr>
                <p:cNvPicPr/>
                <p:nvPr/>
              </p:nvPicPr>
              <p:blipFill>
                <a:blip r:embed="rId29"/>
                <a:stretch>
                  <a:fillRect/>
                </a:stretch>
              </p:blipFill>
              <p:spPr>
                <a:xfrm>
                  <a:off x="1957608" y="2911968"/>
                  <a:ext cx="128520" cy="97560"/>
                </a:xfrm>
                <a:prstGeom prst="rect">
                  <a:avLst/>
                </a:prstGeom>
              </p:spPr>
            </p:pic>
          </mc:Fallback>
        </mc:AlternateContent>
      </p:grpSp>
      <p:grpSp>
        <p:nvGrpSpPr>
          <p:cNvPr id="28" name="Group 27">
            <a:extLst>
              <a:ext uri="{FF2B5EF4-FFF2-40B4-BE49-F238E27FC236}">
                <a16:creationId xmlns:a16="http://schemas.microsoft.com/office/drawing/2014/main" id="{1F7ED367-6B80-2448-BFE0-C67AF567AF62}"/>
              </a:ext>
            </a:extLst>
          </p:cNvPr>
          <p:cNvGrpSpPr/>
          <p:nvPr/>
        </p:nvGrpSpPr>
        <p:grpSpPr>
          <a:xfrm>
            <a:off x="1227528" y="3224088"/>
            <a:ext cx="649800" cy="223920"/>
            <a:chOff x="1227528" y="3224088"/>
            <a:chExt cx="649800" cy="223920"/>
          </a:xfrm>
        </p:grpSpPr>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10B1F9A1-13DE-724A-B14A-8B55C56795B5}"/>
                    </a:ext>
                  </a:extLst>
                </p14:cNvPr>
                <p14:cNvContentPartPr/>
                <p14:nvPr/>
              </p14:nvContentPartPr>
              <p14:xfrm>
                <a:off x="1722888" y="3334248"/>
                <a:ext cx="154440" cy="113760"/>
              </p14:xfrm>
            </p:contentPart>
          </mc:Choice>
          <mc:Fallback>
            <p:pic>
              <p:nvPicPr>
                <p:cNvPr id="24" name="Ink 23">
                  <a:extLst>
                    <a:ext uri="{FF2B5EF4-FFF2-40B4-BE49-F238E27FC236}">
                      <a16:creationId xmlns:a16="http://schemas.microsoft.com/office/drawing/2014/main" id="{10B1F9A1-13DE-724A-B14A-8B55C56795B5}"/>
                    </a:ext>
                  </a:extLst>
                </p:cNvPr>
                <p:cNvPicPr/>
                <p:nvPr/>
              </p:nvPicPr>
              <p:blipFill>
                <a:blip r:embed="rId31"/>
                <a:stretch>
                  <a:fillRect/>
                </a:stretch>
              </p:blipFill>
              <p:spPr>
                <a:xfrm>
                  <a:off x="1715328" y="3326688"/>
                  <a:ext cx="1695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A880E3E8-1340-DE46-8B13-6A3738E51F46}"/>
                    </a:ext>
                  </a:extLst>
                </p14:cNvPr>
                <p14:cNvContentPartPr/>
                <p14:nvPr/>
              </p14:nvContentPartPr>
              <p14:xfrm>
                <a:off x="1435608" y="3306168"/>
                <a:ext cx="121680" cy="139320"/>
              </p14:xfrm>
            </p:contentPart>
          </mc:Choice>
          <mc:Fallback>
            <p:pic>
              <p:nvPicPr>
                <p:cNvPr id="25" name="Ink 24">
                  <a:extLst>
                    <a:ext uri="{FF2B5EF4-FFF2-40B4-BE49-F238E27FC236}">
                      <a16:creationId xmlns:a16="http://schemas.microsoft.com/office/drawing/2014/main" id="{A880E3E8-1340-DE46-8B13-6A3738E51F46}"/>
                    </a:ext>
                  </a:extLst>
                </p:cNvPr>
                <p:cNvPicPr/>
                <p:nvPr/>
              </p:nvPicPr>
              <p:blipFill>
                <a:blip r:embed="rId33"/>
                <a:stretch>
                  <a:fillRect/>
                </a:stretch>
              </p:blipFill>
              <p:spPr>
                <a:xfrm>
                  <a:off x="1428048" y="3298608"/>
                  <a:ext cx="136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0CC891DE-B504-0248-9CCE-CAF96A3972D3}"/>
                    </a:ext>
                  </a:extLst>
                </p14:cNvPr>
                <p14:cNvContentPartPr/>
                <p14:nvPr/>
              </p14:nvContentPartPr>
              <p14:xfrm>
                <a:off x="1227528" y="3224088"/>
                <a:ext cx="120600" cy="122400"/>
              </p14:xfrm>
            </p:contentPart>
          </mc:Choice>
          <mc:Fallback>
            <p:pic>
              <p:nvPicPr>
                <p:cNvPr id="27" name="Ink 26">
                  <a:extLst>
                    <a:ext uri="{FF2B5EF4-FFF2-40B4-BE49-F238E27FC236}">
                      <a16:creationId xmlns:a16="http://schemas.microsoft.com/office/drawing/2014/main" id="{0CC891DE-B504-0248-9CCE-CAF96A3972D3}"/>
                    </a:ext>
                  </a:extLst>
                </p:cNvPr>
                <p:cNvPicPr/>
                <p:nvPr/>
              </p:nvPicPr>
              <p:blipFill>
                <a:blip r:embed="rId35"/>
                <a:stretch>
                  <a:fillRect/>
                </a:stretch>
              </p:blipFill>
              <p:spPr>
                <a:xfrm>
                  <a:off x="1219968" y="3216888"/>
                  <a:ext cx="135720" cy="137520"/>
                </a:xfrm>
                <a:prstGeom prst="rect">
                  <a:avLst/>
                </a:prstGeom>
              </p:spPr>
            </p:pic>
          </mc:Fallback>
        </mc:AlternateContent>
      </p:grpSp>
      <p:grpSp>
        <p:nvGrpSpPr>
          <p:cNvPr id="36" name="Group 35">
            <a:extLst>
              <a:ext uri="{FF2B5EF4-FFF2-40B4-BE49-F238E27FC236}">
                <a16:creationId xmlns:a16="http://schemas.microsoft.com/office/drawing/2014/main" id="{33F66AC9-5396-4C48-AECA-27F75CDDB706}"/>
              </a:ext>
            </a:extLst>
          </p:cNvPr>
          <p:cNvGrpSpPr/>
          <p:nvPr/>
        </p:nvGrpSpPr>
        <p:grpSpPr>
          <a:xfrm>
            <a:off x="3000888" y="3088368"/>
            <a:ext cx="749160" cy="417600"/>
            <a:chOff x="3000888" y="3088368"/>
            <a:chExt cx="749160" cy="417600"/>
          </a:xfrm>
        </p:grpSpPr>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7F83CAEF-479A-0447-9CA4-1328DB9B0F5E}"/>
                    </a:ext>
                  </a:extLst>
                </p14:cNvPr>
                <p14:cNvContentPartPr/>
                <p14:nvPr/>
              </p14:nvContentPartPr>
              <p14:xfrm>
                <a:off x="3000888" y="3088368"/>
                <a:ext cx="95760" cy="72720"/>
              </p14:xfrm>
            </p:contentPart>
          </mc:Choice>
          <mc:Fallback>
            <p:pic>
              <p:nvPicPr>
                <p:cNvPr id="29" name="Ink 28">
                  <a:extLst>
                    <a:ext uri="{FF2B5EF4-FFF2-40B4-BE49-F238E27FC236}">
                      <a16:creationId xmlns:a16="http://schemas.microsoft.com/office/drawing/2014/main" id="{7F83CAEF-479A-0447-9CA4-1328DB9B0F5E}"/>
                    </a:ext>
                  </a:extLst>
                </p:cNvPr>
                <p:cNvPicPr/>
                <p:nvPr/>
              </p:nvPicPr>
              <p:blipFill>
                <a:blip r:embed="rId37"/>
                <a:stretch>
                  <a:fillRect/>
                </a:stretch>
              </p:blipFill>
              <p:spPr>
                <a:xfrm>
                  <a:off x="2993328" y="3080808"/>
                  <a:ext cx="1108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04B19B1A-DFE0-F34B-822A-DBFE7E62D7F9}"/>
                    </a:ext>
                  </a:extLst>
                </p14:cNvPr>
                <p14:cNvContentPartPr/>
                <p14:nvPr/>
              </p14:nvContentPartPr>
              <p14:xfrm>
                <a:off x="3167568" y="3333528"/>
                <a:ext cx="77400" cy="113400"/>
              </p14:xfrm>
            </p:contentPart>
          </mc:Choice>
          <mc:Fallback>
            <p:pic>
              <p:nvPicPr>
                <p:cNvPr id="30" name="Ink 29">
                  <a:extLst>
                    <a:ext uri="{FF2B5EF4-FFF2-40B4-BE49-F238E27FC236}">
                      <a16:creationId xmlns:a16="http://schemas.microsoft.com/office/drawing/2014/main" id="{04B19B1A-DFE0-F34B-822A-DBFE7E62D7F9}"/>
                    </a:ext>
                  </a:extLst>
                </p:cNvPr>
                <p:cNvPicPr/>
                <p:nvPr/>
              </p:nvPicPr>
              <p:blipFill>
                <a:blip r:embed="rId39"/>
                <a:stretch>
                  <a:fillRect/>
                </a:stretch>
              </p:blipFill>
              <p:spPr>
                <a:xfrm>
                  <a:off x="3160008" y="3325968"/>
                  <a:ext cx="92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2F5B6965-94DB-9240-8A6B-115665628BD2}"/>
                    </a:ext>
                  </a:extLst>
                </p14:cNvPr>
                <p14:cNvContentPartPr/>
                <p14:nvPr/>
              </p14:nvContentPartPr>
              <p14:xfrm>
                <a:off x="3293208" y="3364848"/>
                <a:ext cx="23400" cy="37800"/>
              </p14:xfrm>
            </p:contentPart>
          </mc:Choice>
          <mc:Fallback>
            <p:pic>
              <p:nvPicPr>
                <p:cNvPr id="31" name="Ink 30">
                  <a:extLst>
                    <a:ext uri="{FF2B5EF4-FFF2-40B4-BE49-F238E27FC236}">
                      <a16:creationId xmlns:a16="http://schemas.microsoft.com/office/drawing/2014/main" id="{2F5B6965-94DB-9240-8A6B-115665628BD2}"/>
                    </a:ext>
                  </a:extLst>
                </p:cNvPr>
                <p:cNvPicPr/>
                <p:nvPr/>
              </p:nvPicPr>
              <p:blipFill>
                <a:blip r:embed="rId41"/>
                <a:stretch>
                  <a:fillRect/>
                </a:stretch>
              </p:blipFill>
              <p:spPr>
                <a:xfrm>
                  <a:off x="3285648" y="3357288"/>
                  <a:ext cx="38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7541D09B-316B-8947-8F28-3F897823446D}"/>
                    </a:ext>
                  </a:extLst>
                </p14:cNvPr>
                <p14:cNvContentPartPr/>
                <p14:nvPr/>
              </p14:nvContentPartPr>
              <p14:xfrm>
                <a:off x="3124728" y="3346128"/>
                <a:ext cx="169200" cy="159840"/>
              </p14:xfrm>
            </p:contentPart>
          </mc:Choice>
          <mc:Fallback>
            <p:pic>
              <p:nvPicPr>
                <p:cNvPr id="33" name="Ink 32">
                  <a:extLst>
                    <a:ext uri="{FF2B5EF4-FFF2-40B4-BE49-F238E27FC236}">
                      <a16:creationId xmlns:a16="http://schemas.microsoft.com/office/drawing/2014/main" id="{7541D09B-316B-8947-8F28-3F897823446D}"/>
                    </a:ext>
                  </a:extLst>
                </p:cNvPr>
                <p:cNvPicPr/>
                <p:nvPr/>
              </p:nvPicPr>
              <p:blipFill>
                <a:blip r:embed="rId43"/>
                <a:stretch>
                  <a:fillRect/>
                </a:stretch>
              </p:blipFill>
              <p:spPr>
                <a:xfrm>
                  <a:off x="3117168" y="3338568"/>
                  <a:ext cx="1843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30E26A7B-01C8-0E46-A40C-CE5E98B239A1}"/>
                    </a:ext>
                  </a:extLst>
                </p14:cNvPr>
                <p14:cNvContentPartPr/>
                <p14:nvPr/>
              </p14:nvContentPartPr>
              <p14:xfrm>
                <a:off x="3600648" y="3108888"/>
                <a:ext cx="149400" cy="130320"/>
              </p14:xfrm>
            </p:contentPart>
          </mc:Choice>
          <mc:Fallback>
            <p:pic>
              <p:nvPicPr>
                <p:cNvPr id="35" name="Ink 34">
                  <a:extLst>
                    <a:ext uri="{FF2B5EF4-FFF2-40B4-BE49-F238E27FC236}">
                      <a16:creationId xmlns:a16="http://schemas.microsoft.com/office/drawing/2014/main" id="{30E26A7B-01C8-0E46-A40C-CE5E98B239A1}"/>
                    </a:ext>
                  </a:extLst>
                </p:cNvPr>
                <p:cNvPicPr/>
                <p:nvPr/>
              </p:nvPicPr>
              <p:blipFill>
                <a:blip r:embed="rId45"/>
                <a:stretch>
                  <a:fillRect/>
                </a:stretch>
              </p:blipFill>
              <p:spPr>
                <a:xfrm>
                  <a:off x="3593088" y="3101688"/>
                  <a:ext cx="16452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1266A5A9-C74E-CB45-80B2-99BCE8DC7AD0}"/>
                  </a:ext>
                </a:extLst>
              </p14:cNvPr>
              <p14:cNvContentPartPr/>
              <p14:nvPr/>
            </p14:nvContentPartPr>
            <p14:xfrm>
              <a:off x="2409768" y="3202128"/>
              <a:ext cx="126720" cy="155520"/>
            </p14:xfrm>
          </p:contentPart>
        </mc:Choice>
        <mc:Fallback>
          <p:pic>
            <p:nvPicPr>
              <p:cNvPr id="37" name="Ink 36">
                <a:extLst>
                  <a:ext uri="{FF2B5EF4-FFF2-40B4-BE49-F238E27FC236}">
                    <a16:creationId xmlns:a16="http://schemas.microsoft.com/office/drawing/2014/main" id="{1266A5A9-C74E-CB45-80B2-99BCE8DC7AD0}"/>
                  </a:ext>
                </a:extLst>
              </p:cNvPr>
              <p:cNvPicPr/>
              <p:nvPr/>
            </p:nvPicPr>
            <p:blipFill>
              <a:blip r:embed="rId47"/>
              <a:stretch>
                <a:fillRect/>
              </a:stretch>
            </p:blipFill>
            <p:spPr>
              <a:xfrm>
                <a:off x="2402208" y="3194568"/>
                <a:ext cx="141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06D87A5E-96E4-4D4C-8EC8-6EBD6B073209}"/>
                  </a:ext>
                </a:extLst>
              </p14:cNvPr>
              <p14:cNvContentPartPr/>
              <p14:nvPr/>
            </p14:nvContentPartPr>
            <p14:xfrm>
              <a:off x="2346768" y="3807288"/>
              <a:ext cx="137520" cy="131760"/>
            </p14:xfrm>
          </p:contentPart>
        </mc:Choice>
        <mc:Fallback>
          <p:pic>
            <p:nvPicPr>
              <p:cNvPr id="38" name="Ink 37">
                <a:extLst>
                  <a:ext uri="{FF2B5EF4-FFF2-40B4-BE49-F238E27FC236}">
                    <a16:creationId xmlns:a16="http://schemas.microsoft.com/office/drawing/2014/main" id="{06D87A5E-96E4-4D4C-8EC8-6EBD6B073209}"/>
                  </a:ext>
                </a:extLst>
              </p:cNvPr>
              <p:cNvPicPr/>
              <p:nvPr/>
            </p:nvPicPr>
            <p:blipFill>
              <a:blip r:embed="rId49"/>
              <a:stretch>
                <a:fillRect/>
              </a:stretch>
            </p:blipFill>
            <p:spPr>
              <a:xfrm>
                <a:off x="2339208" y="3799728"/>
                <a:ext cx="1526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736940A6-6627-A14C-98F8-87CDC5252DC9}"/>
                  </a:ext>
                </a:extLst>
              </p14:cNvPr>
              <p14:cNvContentPartPr/>
              <p14:nvPr/>
            </p14:nvContentPartPr>
            <p14:xfrm>
              <a:off x="2348928" y="4266288"/>
              <a:ext cx="105120" cy="134280"/>
            </p14:xfrm>
          </p:contentPart>
        </mc:Choice>
        <mc:Fallback>
          <p:pic>
            <p:nvPicPr>
              <p:cNvPr id="39" name="Ink 38">
                <a:extLst>
                  <a:ext uri="{FF2B5EF4-FFF2-40B4-BE49-F238E27FC236}">
                    <a16:creationId xmlns:a16="http://schemas.microsoft.com/office/drawing/2014/main" id="{736940A6-6627-A14C-98F8-87CDC5252DC9}"/>
                  </a:ext>
                </a:extLst>
              </p:cNvPr>
              <p:cNvPicPr/>
              <p:nvPr/>
            </p:nvPicPr>
            <p:blipFill>
              <a:blip r:embed="rId51"/>
              <a:stretch>
                <a:fillRect/>
              </a:stretch>
            </p:blipFill>
            <p:spPr>
              <a:xfrm>
                <a:off x="2341368" y="4258728"/>
                <a:ext cx="120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4D9CF223-A0B2-CB4D-B305-03BC44CB6580}"/>
                  </a:ext>
                </a:extLst>
              </p14:cNvPr>
              <p14:cNvContentPartPr/>
              <p14:nvPr/>
            </p14:nvContentPartPr>
            <p14:xfrm>
              <a:off x="2082888" y="4845168"/>
              <a:ext cx="108360" cy="126360"/>
            </p14:xfrm>
          </p:contentPart>
        </mc:Choice>
        <mc:Fallback>
          <p:pic>
            <p:nvPicPr>
              <p:cNvPr id="40" name="Ink 39">
                <a:extLst>
                  <a:ext uri="{FF2B5EF4-FFF2-40B4-BE49-F238E27FC236}">
                    <a16:creationId xmlns:a16="http://schemas.microsoft.com/office/drawing/2014/main" id="{4D9CF223-A0B2-CB4D-B305-03BC44CB6580}"/>
                  </a:ext>
                </a:extLst>
              </p:cNvPr>
              <p:cNvPicPr/>
              <p:nvPr/>
            </p:nvPicPr>
            <p:blipFill>
              <a:blip r:embed="rId53"/>
              <a:stretch>
                <a:fillRect/>
              </a:stretch>
            </p:blipFill>
            <p:spPr>
              <a:xfrm>
                <a:off x="2075688" y="4837608"/>
                <a:ext cx="1231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EE08252C-7E57-564B-8C5C-4392E2B4603F}"/>
                  </a:ext>
                </a:extLst>
              </p14:cNvPr>
              <p14:cNvContentPartPr/>
              <p14:nvPr/>
            </p14:nvContentPartPr>
            <p14:xfrm>
              <a:off x="2687688" y="4875048"/>
              <a:ext cx="104400" cy="97560"/>
            </p14:xfrm>
          </p:contentPart>
        </mc:Choice>
        <mc:Fallback>
          <p:pic>
            <p:nvPicPr>
              <p:cNvPr id="41" name="Ink 40">
                <a:extLst>
                  <a:ext uri="{FF2B5EF4-FFF2-40B4-BE49-F238E27FC236}">
                    <a16:creationId xmlns:a16="http://schemas.microsoft.com/office/drawing/2014/main" id="{EE08252C-7E57-564B-8C5C-4392E2B4603F}"/>
                  </a:ext>
                </a:extLst>
              </p:cNvPr>
              <p:cNvPicPr/>
              <p:nvPr/>
            </p:nvPicPr>
            <p:blipFill>
              <a:blip r:embed="rId55"/>
              <a:stretch>
                <a:fillRect/>
              </a:stretch>
            </p:blipFill>
            <p:spPr>
              <a:xfrm>
                <a:off x="2680128" y="4867488"/>
                <a:ext cx="1195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2" name="Ink 41">
                <a:extLst>
                  <a:ext uri="{FF2B5EF4-FFF2-40B4-BE49-F238E27FC236}">
                    <a16:creationId xmlns:a16="http://schemas.microsoft.com/office/drawing/2014/main" id="{0D5C2A5B-5A8E-1449-8AF8-57BEBBC793BF}"/>
                  </a:ext>
                </a:extLst>
              </p14:cNvPr>
              <p14:cNvContentPartPr/>
              <p14:nvPr/>
            </p14:nvContentPartPr>
            <p14:xfrm>
              <a:off x="2049408" y="5319288"/>
              <a:ext cx="119520" cy="98280"/>
            </p14:xfrm>
          </p:contentPart>
        </mc:Choice>
        <mc:Fallback>
          <p:pic>
            <p:nvPicPr>
              <p:cNvPr id="42" name="Ink 41">
                <a:extLst>
                  <a:ext uri="{FF2B5EF4-FFF2-40B4-BE49-F238E27FC236}">
                    <a16:creationId xmlns:a16="http://schemas.microsoft.com/office/drawing/2014/main" id="{0D5C2A5B-5A8E-1449-8AF8-57BEBBC793BF}"/>
                  </a:ext>
                </a:extLst>
              </p:cNvPr>
              <p:cNvPicPr/>
              <p:nvPr/>
            </p:nvPicPr>
            <p:blipFill>
              <a:blip r:embed="rId57"/>
              <a:stretch>
                <a:fillRect/>
              </a:stretch>
            </p:blipFill>
            <p:spPr>
              <a:xfrm>
                <a:off x="2041848" y="5311728"/>
                <a:ext cx="134640" cy="113400"/>
              </a:xfrm>
              <a:prstGeom prst="rect">
                <a:avLst/>
              </a:prstGeom>
            </p:spPr>
          </p:pic>
        </mc:Fallback>
      </mc:AlternateContent>
      <p:grpSp>
        <p:nvGrpSpPr>
          <p:cNvPr id="45" name="Group 44">
            <a:extLst>
              <a:ext uri="{FF2B5EF4-FFF2-40B4-BE49-F238E27FC236}">
                <a16:creationId xmlns:a16="http://schemas.microsoft.com/office/drawing/2014/main" id="{361FE1F6-9DA5-DF48-80E0-B55EC2C6D75B}"/>
              </a:ext>
            </a:extLst>
          </p:cNvPr>
          <p:cNvGrpSpPr/>
          <p:nvPr/>
        </p:nvGrpSpPr>
        <p:grpSpPr>
          <a:xfrm>
            <a:off x="1634688" y="5784048"/>
            <a:ext cx="470520" cy="302400"/>
            <a:chOff x="1634688" y="5784048"/>
            <a:chExt cx="470520" cy="302400"/>
          </a:xfrm>
        </p:grpSpPr>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1480E7EF-4FCA-7345-B953-7D35B05A2E36}"/>
                    </a:ext>
                  </a:extLst>
                </p14:cNvPr>
                <p14:cNvContentPartPr/>
                <p14:nvPr/>
              </p14:nvContentPartPr>
              <p14:xfrm>
                <a:off x="2005128" y="5784048"/>
                <a:ext cx="100080" cy="124560"/>
              </p14:xfrm>
            </p:contentPart>
          </mc:Choice>
          <mc:Fallback>
            <p:pic>
              <p:nvPicPr>
                <p:cNvPr id="43" name="Ink 42">
                  <a:extLst>
                    <a:ext uri="{FF2B5EF4-FFF2-40B4-BE49-F238E27FC236}">
                      <a16:creationId xmlns:a16="http://schemas.microsoft.com/office/drawing/2014/main" id="{1480E7EF-4FCA-7345-B953-7D35B05A2E36}"/>
                    </a:ext>
                  </a:extLst>
                </p:cNvPr>
                <p:cNvPicPr/>
                <p:nvPr/>
              </p:nvPicPr>
              <p:blipFill>
                <a:blip r:embed="rId59"/>
                <a:stretch>
                  <a:fillRect/>
                </a:stretch>
              </p:blipFill>
              <p:spPr>
                <a:xfrm>
                  <a:off x="1997568" y="5776488"/>
                  <a:ext cx="1152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1A11E588-65FD-F741-ADC9-F1C09824362D}"/>
                    </a:ext>
                  </a:extLst>
                </p14:cNvPr>
                <p14:cNvContentPartPr/>
                <p14:nvPr/>
              </p14:nvContentPartPr>
              <p14:xfrm>
                <a:off x="1634688" y="5980968"/>
                <a:ext cx="163440" cy="105480"/>
              </p14:xfrm>
            </p:contentPart>
          </mc:Choice>
          <mc:Fallback>
            <p:pic>
              <p:nvPicPr>
                <p:cNvPr id="44" name="Ink 43">
                  <a:extLst>
                    <a:ext uri="{FF2B5EF4-FFF2-40B4-BE49-F238E27FC236}">
                      <a16:creationId xmlns:a16="http://schemas.microsoft.com/office/drawing/2014/main" id="{1A11E588-65FD-F741-ADC9-F1C09824362D}"/>
                    </a:ext>
                  </a:extLst>
                </p:cNvPr>
                <p:cNvPicPr/>
                <p:nvPr/>
              </p:nvPicPr>
              <p:blipFill>
                <a:blip r:embed="rId61"/>
                <a:stretch>
                  <a:fillRect/>
                </a:stretch>
              </p:blipFill>
              <p:spPr>
                <a:xfrm>
                  <a:off x="1627128" y="5973768"/>
                  <a:ext cx="178560" cy="12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F5C8266C-CA85-514A-A54B-E9F2287D2F9B}"/>
                  </a:ext>
                </a:extLst>
              </p14:cNvPr>
              <p14:cNvContentPartPr/>
              <p14:nvPr/>
            </p14:nvContentPartPr>
            <p14:xfrm>
              <a:off x="2713248" y="5325768"/>
              <a:ext cx="98280" cy="106920"/>
            </p14:xfrm>
          </p:contentPart>
        </mc:Choice>
        <mc:Fallback>
          <p:pic>
            <p:nvPicPr>
              <p:cNvPr id="46" name="Ink 45">
                <a:extLst>
                  <a:ext uri="{FF2B5EF4-FFF2-40B4-BE49-F238E27FC236}">
                    <a16:creationId xmlns:a16="http://schemas.microsoft.com/office/drawing/2014/main" id="{F5C8266C-CA85-514A-A54B-E9F2287D2F9B}"/>
                  </a:ext>
                </a:extLst>
              </p:cNvPr>
              <p:cNvPicPr/>
              <p:nvPr/>
            </p:nvPicPr>
            <p:blipFill>
              <a:blip r:embed="rId63"/>
              <a:stretch>
                <a:fillRect/>
              </a:stretch>
            </p:blipFill>
            <p:spPr>
              <a:xfrm>
                <a:off x="2705688" y="5318208"/>
                <a:ext cx="113400" cy="121680"/>
              </a:xfrm>
              <a:prstGeom prst="rect">
                <a:avLst/>
              </a:prstGeom>
            </p:spPr>
          </p:pic>
        </mc:Fallback>
      </mc:AlternateContent>
      <p:grpSp>
        <p:nvGrpSpPr>
          <p:cNvPr id="49" name="Group 48">
            <a:extLst>
              <a:ext uri="{FF2B5EF4-FFF2-40B4-BE49-F238E27FC236}">
                <a16:creationId xmlns:a16="http://schemas.microsoft.com/office/drawing/2014/main" id="{FE6D8A4D-2226-A848-A3F4-B0B830E950AD}"/>
              </a:ext>
            </a:extLst>
          </p:cNvPr>
          <p:cNvGrpSpPr/>
          <p:nvPr/>
        </p:nvGrpSpPr>
        <p:grpSpPr>
          <a:xfrm>
            <a:off x="2773368" y="5676048"/>
            <a:ext cx="264240" cy="312480"/>
            <a:chOff x="2773368" y="5676048"/>
            <a:chExt cx="264240" cy="312480"/>
          </a:xfrm>
        </p:grpSpPr>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2199DE4D-751F-0D40-8395-69EE47E2EF8F}"/>
                    </a:ext>
                  </a:extLst>
                </p14:cNvPr>
                <p14:cNvContentPartPr/>
                <p14:nvPr/>
              </p14:nvContentPartPr>
              <p14:xfrm>
                <a:off x="2773368" y="5676048"/>
                <a:ext cx="99720" cy="112680"/>
              </p14:xfrm>
            </p:contentPart>
          </mc:Choice>
          <mc:Fallback>
            <p:pic>
              <p:nvPicPr>
                <p:cNvPr id="47" name="Ink 46">
                  <a:extLst>
                    <a:ext uri="{FF2B5EF4-FFF2-40B4-BE49-F238E27FC236}">
                      <a16:creationId xmlns:a16="http://schemas.microsoft.com/office/drawing/2014/main" id="{2199DE4D-751F-0D40-8395-69EE47E2EF8F}"/>
                    </a:ext>
                  </a:extLst>
                </p:cNvPr>
                <p:cNvPicPr/>
                <p:nvPr/>
              </p:nvPicPr>
              <p:blipFill>
                <a:blip r:embed="rId65"/>
                <a:stretch>
                  <a:fillRect/>
                </a:stretch>
              </p:blipFill>
              <p:spPr>
                <a:xfrm>
                  <a:off x="2765808" y="5668488"/>
                  <a:ext cx="1148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D1AF9E8F-4F82-0D42-9864-234970942107}"/>
                    </a:ext>
                  </a:extLst>
                </p14:cNvPr>
                <p14:cNvContentPartPr/>
                <p14:nvPr/>
              </p14:nvContentPartPr>
              <p14:xfrm>
                <a:off x="2945808" y="5902488"/>
                <a:ext cx="91800" cy="86040"/>
              </p14:xfrm>
            </p:contentPart>
          </mc:Choice>
          <mc:Fallback>
            <p:pic>
              <p:nvPicPr>
                <p:cNvPr id="48" name="Ink 47">
                  <a:extLst>
                    <a:ext uri="{FF2B5EF4-FFF2-40B4-BE49-F238E27FC236}">
                      <a16:creationId xmlns:a16="http://schemas.microsoft.com/office/drawing/2014/main" id="{D1AF9E8F-4F82-0D42-9864-234970942107}"/>
                    </a:ext>
                  </a:extLst>
                </p:cNvPr>
                <p:cNvPicPr/>
                <p:nvPr/>
              </p:nvPicPr>
              <p:blipFill>
                <a:blip r:embed="rId67"/>
                <a:stretch>
                  <a:fillRect/>
                </a:stretch>
              </p:blipFill>
              <p:spPr>
                <a:xfrm>
                  <a:off x="2938248" y="5895288"/>
                  <a:ext cx="106920" cy="101160"/>
                </a:xfrm>
                <a:prstGeom prst="rect">
                  <a:avLst/>
                </a:prstGeom>
              </p:spPr>
            </p:pic>
          </mc:Fallback>
        </mc:AlternateContent>
      </p:grpSp>
      <p:grpSp>
        <p:nvGrpSpPr>
          <p:cNvPr id="72" name="Group 71">
            <a:extLst>
              <a:ext uri="{FF2B5EF4-FFF2-40B4-BE49-F238E27FC236}">
                <a16:creationId xmlns:a16="http://schemas.microsoft.com/office/drawing/2014/main" id="{34563700-3371-8F4A-A6FD-EC41D0C57832}"/>
              </a:ext>
            </a:extLst>
          </p:cNvPr>
          <p:cNvGrpSpPr/>
          <p:nvPr/>
        </p:nvGrpSpPr>
        <p:grpSpPr>
          <a:xfrm>
            <a:off x="1326168" y="2119968"/>
            <a:ext cx="2319120" cy="3924000"/>
            <a:chOff x="1326168" y="2119968"/>
            <a:chExt cx="2319120" cy="3924000"/>
          </a:xfrm>
        </p:grpSpPr>
        <mc:AlternateContent xmlns:mc="http://schemas.openxmlformats.org/markup-compatibility/2006">
          <mc:Choice xmlns:p14="http://schemas.microsoft.com/office/powerpoint/2010/main" Requires="p14">
            <p:contentPart p14:bwMode="auto" r:id="rId68">
              <p14:nvContentPartPr>
                <p14:cNvPr id="50" name="Ink 49">
                  <a:extLst>
                    <a:ext uri="{FF2B5EF4-FFF2-40B4-BE49-F238E27FC236}">
                      <a16:creationId xmlns:a16="http://schemas.microsoft.com/office/drawing/2014/main" id="{3EB4C3FE-EA5B-FC46-A990-BC629C97A35F}"/>
                    </a:ext>
                  </a:extLst>
                </p14:cNvPr>
                <p14:cNvContentPartPr/>
                <p14:nvPr/>
              </p14:nvContentPartPr>
              <p14:xfrm>
                <a:off x="2495808" y="2119968"/>
                <a:ext cx="131040" cy="636840"/>
              </p14:xfrm>
            </p:contentPart>
          </mc:Choice>
          <mc:Fallback>
            <p:pic>
              <p:nvPicPr>
                <p:cNvPr id="50" name="Ink 49">
                  <a:extLst>
                    <a:ext uri="{FF2B5EF4-FFF2-40B4-BE49-F238E27FC236}">
                      <a16:creationId xmlns:a16="http://schemas.microsoft.com/office/drawing/2014/main" id="{3EB4C3FE-EA5B-FC46-A990-BC629C97A35F}"/>
                    </a:ext>
                  </a:extLst>
                </p:cNvPr>
                <p:cNvPicPr/>
                <p:nvPr/>
              </p:nvPicPr>
              <p:blipFill>
                <a:blip r:embed="rId69"/>
                <a:stretch>
                  <a:fillRect/>
                </a:stretch>
              </p:blipFill>
              <p:spPr>
                <a:xfrm>
                  <a:off x="2488248" y="2112408"/>
                  <a:ext cx="146160" cy="651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Ink 50">
                  <a:extLst>
                    <a:ext uri="{FF2B5EF4-FFF2-40B4-BE49-F238E27FC236}">
                      <a16:creationId xmlns:a16="http://schemas.microsoft.com/office/drawing/2014/main" id="{BFFEC7DF-AE51-C549-B5D3-BD43793DA026}"/>
                    </a:ext>
                  </a:extLst>
                </p14:cNvPr>
                <p14:cNvContentPartPr/>
                <p14:nvPr/>
              </p14:nvContentPartPr>
              <p14:xfrm>
                <a:off x="2568168" y="2841768"/>
                <a:ext cx="489960" cy="270000"/>
              </p14:xfrm>
            </p:contentPart>
          </mc:Choice>
          <mc:Fallback>
            <p:pic>
              <p:nvPicPr>
                <p:cNvPr id="51" name="Ink 50">
                  <a:extLst>
                    <a:ext uri="{FF2B5EF4-FFF2-40B4-BE49-F238E27FC236}">
                      <a16:creationId xmlns:a16="http://schemas.microsoft.com/office/drawing/2014/main" id="{BFFEC7DF-AE51-C549-B5D3-BD43793DA026}"/>
                    </a:ext>
                  </a:extLst>
                </p:cNvPr>
                <p:cNvPicPr/>
                <p:nvPr/>
              </p:nvPicPr>
              <p:blipFill>
                <a:blip r:embed="rId71"/>
                <a:stretch>
                  <a:fillRect/>
                </a:stretch>
              </p:blipFill>
              <p:spPr>
                <a:xfrm>
                  <a:off x="2560608" y="2834208"/>
                  <a:ext cx="5050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Ink 51">
                  <a:extLst>
                    <a:ext uri="{FF2B5EF4-FFF2-40B4-BE49-F238E27FC236}">
                      <a16:creationId xmlns:a16="http://schemas.microsoft.com/office/drawing/2014/main" id="{A2134852-FEE4-A145-852D-A1653AC34A5B}"/>
                    </a:ext>
                  </a:extLst>
                </p14:cNvPr>
                <p14:cNvContentPartPr/>
                <p14:nvPr/>
              </p14:nvContentPartPr>
              <p14:xfrm>
                <a:off x="2472408" y="2878848"/>
                <a:ext cx="27720" cy="357480"/>
              </p14:xfrm>
            </p:contentPart>
          </mc:Choice>
          <mc:Fallback>
            <p:pic>
              <p:nvPicPr>
                <p:cNvPr id="52" name="Ink 51">
                  <a:extLst>
                    <a:ext uri="{FF2B5EF4-FFF2-40B4-BE49-F238E27FC236}">
                      <a16:creationId xmlns:a16="http://schemas.microsoft.com/office/drawing/2014/main" id="{A2134852-FEE4-A145-852D-A1653AC34A5B}"/>
                    </a:ext>
                  </a:extLst>
                </p:cNvPr>
                <p:cNvPicPr/>
                <p:nvPr/>
              </p:nvPicPr>
              <p:blipFill>
                <a:blip r:embed="rId73"/>
                <a:stretch>
                  <a:fillRect/>
                </a:stretch>
              </p:blipFill>
              <p:spPr>
                <a:xfrm>
                  <a:off x="2464848" y="2871288"/>
                  <a:ext cx="428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E4AA37E2-C95E-2A44-AEFA-CD53B4A6C9B3}"/>
                    </a:ext>
                  </a:extLst>
                </p14:cNvPr>
                <p14:cNvContentPartPr/>
                <p14:nvPr/>
              </p14:nvContentPartPr>
              <p14:xfrm>
                <a:off x="2078568" y="2828088"/>
                <a:ext cx="326520" cy="146880"/>
              </p14:xfrm>
            </p:contentPart>
          </mc:Choice>
          <mc:Fallback>
            <p:pic>
              <p:nvPicPr>
                <p:cNvPr id="53" name="Ink 52">
                  <a:extLst>
                    <a:ext uri="{FF2B5EF4-FFF2-40B4-BE49-F238E27FC236}">
                      <a16:creationId xmlns:a16="http://schemas.microsoft.com/office/drawing/2014/main" id="{E4AA37E2-C95E-2A44-AEFA-CD53B4A6C9B3}"/>
                    </a:ext>
                  </a:extLst>
                </p:cNvPr>
                <p:cNvPicPr/>
                <p:nvPr/>
              </p:nvPicPr>
              <p:blipFill>
                <a:blip r:embed="rId75"/>
                <a:stretch>
                  <a:fillRect/>
                </a:stretch>
              </p:blipFill>
              <p:spPr>
                <a:xfrm>
                  <a:off x="2071008" y="2820528"/>
                  <a:ext cx="341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4817C2AA-7EA8-9D49-AB73-61E5D858EC33}"/>
                    </a:ext>
                  </a:extLst>
                </p14:cNvPr>
                <p14:cNvContentPartPr/>
                <p14:nvPr/>
              </p14:nvContentPartPr>
              <p14:xfrm>
                <a:off x="3021048" y="3151008"/>
                <a:ext cx="142200" cy="260280"/>
              </p14:xfrm>
            </p:contentPart>
          </mc:Choice>
          <mc:Fallback>
            <p:pic>
              <p:nvPicPr>
                <p:cNvPr id="54" name="Ink 53">
                  <a:extLst>
                    <a:ext uri="{FF2B5EF4-FFF2-40B4-BE49-F238E27FC236}">
                      <a16:creationId xmlns:a16="http://schemas.microsoft.com/office/drawing/2014/main" id="{4817C2AA-7EA8-9D49-AB73-61E5D858EC33}"/>
                    </a:ext>
                  </a:extLst>
                </p:cNvPr>
                <p:cNvPicPr/>
                <p:nvPr/>
              </p:nvPicPr>
              <p:blipFill>
                <a:blip r:embed="rId77"/>
                <a:stretch>
                  <a:fillRect/>
                </a:stretch>
              </p:blipFill>
              <p:spPr>
                <a:xfrm>
                  <a:off x="3013488" y="3143448"/>
                  <a:ext cx="1573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748191DB-F589-3645-A5C9-25CEBD1A5D35}"/>
                    </a:ext>
                  </a:extLst>
                </p14:cNvPr>
                <p14:cNvContentPartPr/>
                <p14:nvPr/>
              </p14:nvContentPartPr>
              <p14:xfrm>
                <a:off x="3235248" y="3190608"/>
                <a:ext cx="410040" cy="215640"/>
              </p14:xfrm>
            </p:contentPart>
          </mc:Choice>
          <mc:Fallback>
            <p:pic>
              <p:nvPicPr>
                <p:cNvPr id="55" name="Ink 54">
                  <a:extLst>
                    <a:ext uri="{FF2B5EF4-FFF2-40B4-BE49-F238E27FC236}">
                      <a16:creationId xmlns:a16="http://schemas.microsoft.com/office/drawing/2014/main" id="{748191DB-F589-3645-A5C9-25CEBD1A5D35}"/>
                    </a:ext>
                  </a:extLst>
                </p:cNvPr>
                <p:cNvPicPr/>
                <p:nvPr/>
              </p:nvPicPr>
              <p:blipFill>
                <a:blip r:embed="rId79"/>
                <a:stretch>
                  <a:fillRect/>
                </a:stretch>
              </p:blipFill>
              <p:spPr>
                <a:xfrm>
                  <a:off x="3227688" y="3183048"/>
                  <a:ext cx="4251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E79DB948-BBB5-C648-BBDC-3CFD1F542374}"/>
                    </a:ext>
                  </a:extLst>
                </p14:cNvPr>
                <p14:cNvContentPartPr/>
                <p14:nvPr/>
              </p14:nvContentPartPr>
              <p14:xfrm>
                <a:off x="1811088" y="2973528"/>
                <a:ext cx="222480" cy="391320"/>
              </p14:xfrm>
            </p:contentPart>
          </mc:Choice>
          <mc:Fallback>
            <p:pic>
              <p:nvPicPr>
                <p:cNvPr id="58" name="Ink 57">
                  <a:extLst>
                    <a:ext uri="{FF2B5EF4-FFF2-40B4-BE49-F238E27FC236}">
                      <a16:creationId xmlns:a16="http://schemas.microsoft.com/office/drawing/2014/main" id="{E79DB948-BBB5-C648-BBDC-3CFD1F542374}"/>
                    </a:ext>
                  </a:extLst>
                </p:cNvPr>
                <p:cNvPicPr/>
                <p:nvPr/>
              </p:nvPicPr>
              <p:blipFill>
                <a:blip r:embed="rId81"/>
                <a:stretch>
                  <a:fillRect/>
                </a:stretch>
              </p:blipFill>
              <p:spPr>
                <a:xfrm>
                  <a:off x="1803888" y="2965968"/>
                  <a:ext cx="2376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D18BBFD5-E4BE-9D42-B536-C1D9EF2002EE}"/>
                    </a:ext>
                  </a:extLst>
                </p14:cNvPr>
                <p14:cNvContentPartPr/>
                <p14:nvPr/>
              </p14:nvContentPartPr>
              <p14:xfrm>
                <a:off x="1507248" y="3417768"/>
                <a:ext cx="258120" cy="33120"/>
              </p14:xfrm>
            </p:contentPart>
          </mc:Choice>
          <mc:Fallback>
            <p:pic>
              <p:nvPicPr>
                <p:cNvPr id="59" name="Ink 58">
                  <a:extLst>
                    <a:ext uri="{FF2B5EF4-FFF2-40B4-BE49-F238E27FC236}">
                      <a16:creationId xmlns:a16="http://schemas.microsoft.com/office/drawing/2014/main" id="{D18BBFD5-E4BE-9D42-B536-C1D9EF2002EE}"/>
                    </a:ext>
                  </a:extLst>
                </p:cNvPr>
                <p:cNvPicPr/>
                <p:nvPr/>
              </p:nvPicPr>
              <p:blipFill>
                <a:blip r:embed="rId83"/>
                <a:stretch>
                  <a:fillRect/>
                </a:stretch>
              </p:blipFill>
              <p:spPr>
                <a:xfrm>
                  <a:off x="1499688" y="3410208"/>
                  <a:ext cx="2732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B3A982CD-674F-9943-A1D5-31B263E089BB}"/>
                    </a:ext>
                  </a:extLst>
                </p14:cNvPr>
                <p14:cNvContentPartPr/>
                <p14:nvPr/>
              </p14:nvContentPartPr>
              <p14:xfrm>
                <a:off x="1326168" y="3301848"/>
                <a:ext cx="134280" cy="39600"/>
              </p14:xfrm>
            </p:contentPart>
          </mc:Choice>
          <mc:Fallback>
            <p:pic>
              <p:nvPicPr>
                <p:cNvPr id="60" name="Ink 59">
                  <a:extLst>
                    <a:ext uri="{FF2B5EF4-FFF2-40B4-BE49-F238E27FC236}">
                      <a16:creationId xmlns:a16="http://schemas.microsoft.com/office/drawing/2014/main" id="{B3A982CD-674F-9943-A1D5-31B263E089BB}"/>
                    </a:ext>
                  </a:extLst>
                </p:cNvPr>
                <p:cNvPicPr/>
                <p:nvPr/>
              </p:nvPicPr>
              <p:blipFill>
                <a:blip r:embed="rId85"/>
                <a:stretch>
                  <a:fillRect/>
                </a:stretch>
              </p:blipFill>
              <p:spPr>
                <a:xfrm>
                  <a:off x="1318608" y="3294288"/>
                  <a:ext cx="1494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C6006E48-2B70-5249-BF65-372469C6639D}"/>
                    </a:ext>
                  </a:extLst>
                </p14:cNvPr>
                <p14:cNvContentPartPr/>
                <p14:nvPr/>
              </p14:nvContentPartPr>
              <p14:xfrm>
                <a:off x="2418048" y="3359088"/>
                <a:ext cx="32040" cy="427320"/>
              </p14:xfrm>
            </p:contentPart>
          </mc:Choice>
          <mc:Fallback>
            <p:pic>
              <p:nvPicPr>
                <p:cNvPr id="61" name="Ink 60">
                  <a:extLst>
                    <a:ext uri="{FF2B5EF4-FFF2-40B4-BE49-F238E27FC236}">
                      <a16:creationId xmlns:a16="http://schemas.microsoft.com/office/drawing/2014/main" id="{C6006E48-2B70-5249-BF65-372469C6639D}"/>
                    </a:ext>
                  </a:extLst>
                </p:cNvPr>
                <p:cNvPicPr/>
                <p:nvPr/>
              </p:nvPicPr>
              <p:blipFill>
                <a:blip r:embed="rId87"/>
                <a:stretch>
                  <a:fillRect/>
                </a:stretch>
              </p:blipFill>
              <p:spPr>
                <a:xfrm>
                  <a:off x="2410488" y="3351528"/>
                  <a:ext cx="471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FA048FA2-4A2D-A34C-8813-70A4C0CA044E}"/>
                    </a:ext>
                  </a:extLst>
                </p14:cNvPr>
                <p14:cNvContentPartPr/>
                <p14:nvPr/>
              </p14:nvContentPartPr>
              <p14:xfrm>
                <a:off x="2393928" y="3884688"/>
                <a:ext cx="16920" cy="410760"/>
              </p14:xfrm>
            </p:contentPart>
          </mc:Choice>
          <mc:Fallback>
            <p:pic>
              <p:nvPicPr>
                <p:cNvPr id="62" name="Ink 61">
                  <a:extLst>
                    <a:ext uri="{FF2B5EF4-FFF2-40B4-BE49-F238E27FC236}">
                      <a16:creationId xmlns:a16="http://schemas.microsoft.com/office/drawing/2014/main" id="{FA048FA2-4A2D-A34C-8813-70A4C0CA044E}"/>
                    </a:ext>
                  </a:extLst>
                </p:cNvPr>
                <p:cNvPicPr/>
                <p:nvPr/>
              </p:nvPicPr>
              <p:blipFill>
                <a:blip r:embed="rId89"/>
                <a:stretch>
                  <a:fillRect/>
                </a:stretch>
              </p:blipFill>
              <p:spPr>
                <a:xfrm>
                  <a:off x="2386368" y="3877128"/>
                  <a:ext cx="3204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43C00227-01E9-1B4E-A376-355B50A7B382}"/>
                    </a:ext>
                  </a:extLst>
                </p14:cNvPr>
                <p14:cNvContentPartPr/>
                <p14:nvPr/>
              </p14:nvContentPartPr>
              <p14:xfrm>
                <a:off x="2115288" y="4371768"/>
                <a:ext cx="249840" cy="498600"/>
              </p14:xfrm>
            </p:contentPart>
          </mc:Choice>
          <mc:Fallback>
            <p:pic>
              <p:nvPicPr>
                <p:cNvPr id="63" name="Ink 62">
                  <a:extLst>
                    <a:ext uri="{FF2B5EF4-FFF2-40B4-BE49-F238E27FC236}">
                      <a16:creationId xmlns:a16="http://schemas.microsoft.com/office/drawing/2014/main" id="{43C00227-01E9-1B4E-A376-355B50A7B382}"/>
                    </a:ext>
                  </a:extLst>
                </p:cNvPr>
                <p:cNvPicPr/>
                <p:nvPr/>
              </p:nvPicPr>
              <p:blipFill>
                <a:blip r:embed="rId91"/>
                <a:stretch>
                  <a:fillRect/>
                </a:stretch>
              </p:blipFill>
              <p:spPr>
                <a:xfrm>
                  <a:off x="2107728" y="4364208"/>
                  <a:ext cx="26496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D4461A58-F8FA-DA42-84AD-9D475A0A04C8}"/>
                    </a:ext>
                  </a:extLst>
                </p14:cNvPr>
                <p14:cNvContentPartPr/>
                <p14:nvPr/>
              </p14:nvContentPartPr>
              <p14:xfrm>
                <a:off x="2438208" y="4380408"/>
                <a:ext cx="351720" cy="496440"/>
              </p14:xfrm>
            </p:contentPart>
          </mc:Choice>
          <mc:Fallback>
            <p:pic>
              <p:nvPicPr>
                <p:cNvPr id="64" name="Ink 63">
                  <a:extLst>
                    <a:ext uri="{FF2B5EF4-FFF2-40B4-BE49-F238E27FC236}">
                      <a16:creationId xmlns:a16="http://schemas.microsoft.com/office/drawing/2014/main" id="{D4461A58-F8FA-DA42-84AD-9D475A0A04C8}"/>
                    </a:ext>
                  </a:extLst>
                </p:cNvPr>
                <p:cNvPicPr/>
                <p:nvPr/>
              </p:nvPicPr>
              <p:blipFill>
                <a:blip r:embed="rId93"/>
                <a:stretch>
                  <a:fillRect/>
                </a:stretch>
              </p:blipFill>
              <p:spPr>
                <a:xfrm>
                  <a:off x="2430648" y="4372848"/>
                  <a:ext cx="36684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25013774-AEDE-0044-9FDA-0DD3020FED60}"/>
                    </a:ext>
                  </a:extLst>
                </p14:cNvPr>
                <p14:cNvContentPartPr/>
                <p14:nvPr/>
              </p14:nvContentPartPr>
              <p14:xfrm>
                <a:off x="2094768" y="4976568"/>
                <a:ext cx="21600" cy="354600"/>
              </p14:xfrm>
            </p:contentPart>
          </mc:Choice>
          <mc:Fallback>
            <p:pic>
              <p:nvPicPr>
                <p:cNvPr id="65" name="Ink 64">
                  <a:extLst>
                    <a:ext uri="{FF2B5EF4-FFF2-40B4-BE49-F238E27FC236}">
                      <a16:creationId xmlns:a16="http://schemas.microsoft.com/office/drawing/2014/main" id="{25013774-AEDE-0044-9FDA-0DD3020FED60}"/>
                    </a:ext>
                  </a:extLst>
                </p:cNvPr>
                <p:cNvPicPr/>
                <p:nvPr/>
              </p:nvPicPr>
              <p:blipFill>
                <a:blip r:embed="rId95"/>
                <a:stretch>
                  <a:fillRect/>
                </a:stretch>
              </p:blipFill>
              <p:spPr>
                <a:xfrm>
                  <a:off x="2087208" y="4969008"/>
                  <a:ext cx="367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7098C16E-7A89-8846-9AD9-CEE7293907AF}"/>
                    </a:ext>
                  </a:extLst>
                </p14:cNvPr>
                <p14:cNvContentPartPr/>
                <p14:nvPr/>
              </p14:nvContentPartPr>
              <p14:xfrm>
                <a:off x="2028528" y="5440608"/>
                <a:ext cx="65520" cy="322560"/>
              </p14:xfrm>
            </p:contentPart>
          </mc:Choice>
          <mc:Fallback>
            <p:pic>
              <p:nvPicPr>
                <p:cNvPr id="66" name="Ink 65">
                  <a:extLst>
                    <a:ext uri="{FF2B5EF4-FFF2-40B4-BE49-F238E27FC236}">
                      <a16:creationId xmlns:a16="http://schemas.microsoft.com/office/drawing/2014/main" id="{7098C16E-7A89-8846-9AD9-CEE7293907AF}"/>
                    </a:ext>
                  </a:extLst>
                </p:cNvPr>
                <p:cNvPicPr/>
                <p:nvPr/>
              </p:nvPicPr>
              <p:blipFill>
                <a:blip r:embed="rId97"/>
                <a:stretch>
                  <a:fillRect/>
                </a:stretch>
              </p:blipFill>
              <p:spPr>
                <a:xfrm>
                  <a:off x="2020968" y="5433048"/>
                  <a:ext cx="806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3EEAC755-012E-8F4C-9F87-32FF2817655F}"/>
                    </a:ext>
                  </a:extLst>
                </p14:cNvPr>
                <p14:cNvContentPartPr/>
                <p14:nvPr/>
              </p14:nvContentPartPr>
              <p14:xfrm>
                <a:off x="1776528" y="5929128"/>
                <a:ext cx="233640" cy="114840"/>
              </p14:xfrm>
            </p:contentPart>
          </mc:Choice>
          <mc:Fallback>
            <p:pic>
              <p:nvPicPr>
                <p:cNvPr id="67" name="Ink 66">
                  <a:extLst>
                    <a:ext uri="{FF2B5EF4-FFF2-40B4-BE49-F238E27FC236}">
                      <a16:creationId xmlns:a16="http://schemas.microsoft.com/office/drawing/2014/main" id="{3EEAC755-012E-8F4C-9F87-32FF2817655F}"/>
                    </a:ext>
                  </a:extLst>
                </p:cNvPr>
                <p:cNvPicPr/>
                <p:nvPr/>
              </p:nvPicPr>
              <p:blipFill>
                <a:blip r:embed="rId99"/>
                <a:stretch>
                  <a:fillRect/>
                </a:stretch>
              </p:blipFill>
              <p:spPr>
                <a:xfrm>
                  <a:off x="1768968" y="5921568"/>
                  <a:ext cx="2487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301C7983-A5F0-4146-B970-D38B48303BFE}"/>
                    </a:ext>
                  </a:extLst>
                </p14:cNvPr>
                <p14:cNvContentPartPr/>
                <p14:nvPr/>
              </p14:nvContentPartPr>
              <p14:xfrm>
                <a:off x="2736648" y="4951368"/>
                <a:ext cx="65520" cy="370800"/>
              </p14:xfrm>
            </p:contentPart>
          </mc:Choice>
          <mc:Fallback>
            <p:pic>
              <p:nvPicPr>
                <p:cNvPr id="68" name="Ink 67">
                  <a:extLst>
                    <a:ext uri="{FF2B5EF4-FFF2-40B4-BE49-F238E27FC236}">
                      <a16:creationId xmlns:a16="http://schemas.microsoft.com/office/drawing/2014/main" id="{301C7983-A5F0-4146-B970-D38B48303BFE}"/>
                    </a:ext>
                  </a:extLst>
                </p:cNvPr>
                <p:cNvPicPr/>
                <p:nvPr/>
              </p:nvPicPr>
              <p:blipFill>
                <a:blip r:embed="rId101"/>
                <a:stretch>
                  <a:fillRect/>
                </a:stretch>
              </p:blipFill>
              <p:spPr>
                <a:xfrm>
                  <a:off x="2729088" y="4943808"/>
                  <a:ext cx="806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76DC94D9-24E5-D04A-9363-1FE83DE01048}"/>
                    </a:ext>
                  </a:extLst>
                </p14:cNvPr>
                <p14:cNvContentPartPr/>
                <p14:nvPr/>
              </p14:nvContentPartPr>
              <p14:xfrm>
                <a:off x="2742768" y="5455368"/>
                <a:ext cx="83160" cy="205920"/>
              </p14:xfrm>
            </p:contentPart>
          </mc:Choice>
          <mc:Fallback>
            <p:pic>
              <p:nvPicPr>
                <p:cNvPr id="69" name="Ink 68">
                  <a:extLst>
                    <a:ext uri="{FF2B5EF4-FFF2-40B4-BE49-F238E27FC236}">
                      <a16:creationId xmlns:a16="http://schemas.microsoft.com/office/drawing/2014/main" id="{76DC94D9-24E5-D04A-9363-1FE83DE01048}"/>
                    </a:ext>
                  </a:extLst>
                </p:cNvPr>
                <p:cNvPicPr/>
                <p:nvPr/>
              </p:nvPicPr>
              <p:blipFill>
                <a:blip r:embed="rId103"/>
                <a:stretch>
                  <a:fillRect/>
                </a:stretch>
              </p:blipFill>
              <p:spPr>
                <a:xfrm>
                  <a:off x="2735208" y="5447808"/>
                  <a:ext cx="982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5E0D8B1A-8DDA-D94A-93AC-6B34F21A6E5D}"/>
                    </a:ext>
                  </a:extLst>
                </p14:cNvPr>
                <p14:cNvContentPartPr/>
                <p14:nvPr/>
              </p14:nvContentPartPr>
              <p14:xfrm>
                <a:off x="2839248" y="5824728"/>
                <a:ext cx="215280" cy="88200"/>
              </p14:xfrm>
            </p:contentPart>
          </mc:Choice>
          <mc:Fallback>
            <p:pic>
              <p:nvPicPr>
                <p:cNvPr id="70" name="Ink 69">
                  <a:extLst>
                    <a:ext uri="{FF2B5EF4-FFF2-40B4-BE49-F238E27FC236}">
                      <a16:creationId xmlns:a16="http://schemas.microsoft.com/office/drawing/2014/main" id="{5E0D8B1A-8DDA-D94A-93AC-6B34F21A6E5D}"/>
                    </a:ext>
                  </a:extLst>
                </p:cNvPr>
                <p:cNvPicPr/>
                <p:nvPr/>
              </p:nvPicPr>
              <p:blipFill>
                <a:blip r:embed="rId105"/>
                <a:stretch>
                  <a:fillRect/>
                </a:stretch>
              </p:blipFill>
              <p:spPr>
                <a:xfrm>
                  <a:off x="2831688" y="5817168"/>
                  <a:ext cx="230400" cy="102960"/>
                </a:xfrm>
                <a:prstGeom prst="rect">
                  <a:avLst/>
                </a:prstGeom>
              </p:spPr>
            </p:pic>
          </mc:Fallback>
        </mc:AlternateContent>
      </p:grpSp>
      <p:grpSp>
        <p:nvGrpSpPr>
          <p:cNvPr id="128" name="Group 127">
            <a:extLst>
              <a:ext uri="{FF2B5EF4-FFF2-40B4-BE49-F238E27FC236}">
                <a16:creationId xmlns:a16="http://schemas.microsoft.com/office/drawing/2014/main" id="{01D26462-069B-C448-A8E4-9AE568C7DCF9}"/>
              </a:ext>
            </a:extLst>
          </p:cNvPr>
          <p:cNvGrpSpPr/>
          <p:nvPr/>
        </p:nvGrpSpPr>
        <p:grpSpPr>
          <a:xfrm>
            <a:off x="3584448" y="2029608"/>
            <a:ext cx="1641600" cy="758520"/>
            <a:chOff x="3584448" y="2029608"/>
            <a:chExt cx="1641600" cy="758520"/>
          </a:xfrm>
        </p:grpSpPr>
        <mc:AlternateContent xmlns:mc="http://schemas.openxmlformats.org/markup-compatibility/2006">
          <mc:Choice xmlns:p14="http://schemas.microsoft.com/office/powerpoint/2010/main" Requires="p14">
            <p:contentPart p14:bwMode="auto" r:id="rId106">
              <p14:nvContentPartPr>
                <p14:cNvPr id="102" name="Ink 101">
                  <a:extLst>
                    <a:ext uri="{FF2B5EF4-FFF2-40B4-BE49-F238E27FC236}">
                      <a16:creationId xmlns:a16="http://schemas.microsoft.com/office/drawing/2014/main" id="{AE2AF4C4-AC13-E14E-B7D6-42A4B3A18588}"/>
                    </a:ext>
                  </a:extLst>
                </p14:cNvPr>
                <p14:cNvContentPartPr/>
                <p14:nvPr/>
              </p14:nvContentPartPr>
              <p14:xfrm>
                <a:off x="3584448" y="2029608"/>
                <a:ext cx="165600" cy="406440"/>
              </p14:xfrm>
            </p:contentPart>
          </mc:Choice>
          <mc:Fallback>
            <p:pic>
              <p:nvPicPr>
                <p:cNvPr id="102" name="Ink 101">
                  <a:extLst>
                    <a:ext uri="{FF2B5EF4-FFF2-40B4-BE49-F238E27FC236}">
                      <a16:creationId xmlns:a16="http://schemas.microsoft.com/office/drawing/2014/main" id="{AE2AF4C4-AC13-E14E-B7D6-42A4B3A18588}"/>
                    </a:ext>
                  </a:extLst>
                </p:cNvPr>
                <p:cNvPicPr/>
                <p:nvPr/>
              </p:nvPicPr>
              <p:blipFill>
                <a:blip r:embed="rId107"/>
                <a:stretch>
                  <a:fillRect/>
                </a:stretch>
              </p:blipFill>
              <p:spPr>
                <a:xfrm>
                  <a:off x="3576888" y="2022048"/>
                  <a:ext cx="18072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3" name="Ink 102">
                  <a:extLst>
                    <a:ext uri="{FF2B5EF4-FFF2-40B4-BE49-F238E27FC236}">
                      <a16:creationId xmlns:a16="http://schemas.microsoft.com/office/drawing/2014/main" id="{5AA3D0CF-98CD-3A44-91C1-3BB1E60E28C4}"/>
                    </a:ext>
                  </a:extLst>
                </p14:cNvPr>
                <p14:cNvContentPartPr/>
                <p14:nvPr/>
              </p14:nvContentPartPr>
              <p14:xfrm>
                <a:off x="3803688" y="2241288"/>
                <a:ext cx="204480" cy="207360"/>
              </p14:xfrm>
            </p:contentPart>
          </mc:Choice>
          <mc:Fallback>
            <p:pic>
              <p:nvPicPr>
                <p:cNvPr id="103" name="Ink 102">
                  <a:extLst>
                    <a:ext uri="{FF2B5EF4-FFF2-40B4-BE49-F238E27FC236}">
                      <a16:creationId xmlns:a16="http://schemas.microsoft.com/office/drawing/2014/main" id="{5AA3D0CF-98CD-3A44-91C1-3BB1E60E28C4}"/>
                    </a:ext>
                  </a:extLst>
                </p:cNvPr>
                <p:cNvPicPr/>
                <p:nvPr/>
              </p:nvPicPr>
              <p:blipFill>
                <a:blip r:embed="rId109"/>
                <a:stretch>
                  <a:fillRect/>
                </a:stretch>
              </p:blipFill>
              <p:spPr>
                <a:xfrm>
                  <a:off x="3796128" y="2233728"/>
                  <a:ext cx="2196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4" name="Ink 103">
                  <a:extLst>
                    <a:ext uri="{FF2B5EF4-FFF2-40B4-BE49-F238E27FC236}">
                      <a16:creationId xmlns:a16="http://schemas.microsoft.com/office/drawing/2014/main" id="{71733F03-F6E0-A04B-B833-AA4EC180C757}"/>
                    </a:ext>
                  </a:extLst>
                </p14:cNvPr>
                <p14:cNvContentPartPr/>
                <p14:nvPr/>
              </p14:nvContentPartPr>
              <p14:xfrm>
                <a:off x="4048488" y="2257848"/>
                <a:ext cx="258840" cy="151920"/>
              </p14:xfrm>
            </p:contentPart>
          </mc:Choice>
          <mc:Fallback>
            <p:pic>
              <p:nvPicPr>
                <p:cNvPr id="104" name="Ink 103">
                  <a:extLst>
                    <a:ext uri="{FF2B5EF4-FFF2-40B4-BE49-F238E27FC236}">
                      <a16:creationId xmlns:a16="http://schemas.microsoft.com/office/drawing/2014/main" id="{71733F03-F6E0-A04B-B833-AA4EC180C757}"/>
                    </a:ext>
                  </a:extLst>
                </p:cNvPr>
                <p:cNvPicPr/>
                <p:nvPr/>
              </p:nvPicPr>
              <p:blipFill>
                <a:blip r:embed="rId111"/>
                <a:stretch>
                  <a:fillRect/>
                </a:stretch>
              </p:blipFill>
              <p:spPr>
                <a:xfrm>
                  <a:off x="4040928" y="2250288"/>
                  <a:ext cx="2739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5" name="Ink 104">
                  <a:extLst>
                    <a:ext uri="{FF2B5EF4-FFF2-40B4-BE49-F238E27FC236}">
                      <a16:creationId xmlns:a16="http://schemas.microsoft.com/office/drawing/2014/main" id="{DA22F90B-4F5D-DE40-8397-518B75690E35}"/>
                    </a:ext>
                  </a:extLst>
                </p14:cNvPr>
                <p14:cNvContentPartPr/>
                <p14:nvPr/>
              </p14:nvContentPartPr>
              <p14:xfrm>
                <a:off x="4361688" y="2245968"/>
                <a:ext cx="509400" cy="149040"/>
              </p14:xfrm>
            </p:contentPart>
          </mc:Choice>
          <mc:Fallback>
            <p:pic>
              <p:nvPicPr>
                <p:cNvPr id="105" name="Ink 104">
                  <a:extLst>
                    <a:ext uri="{FF2B5EF4-FFF2-40B4-BE49-F238E27FC236}">
                      <a16:creationId xmlns:a16="http://schemas.microsoft.com/office/drawing/2014/main" id="{DA22F90B-4F5D-DE40-8397-518B75690E35}"/>
                    </a:ext>
                  </a:extLst>
                </p:cNvPr>
                <p:cNvPicPr/>
                <p:nvPr/>
              </p:nvPicPr>
              <p:blipFill>
                <a:blip r:embed="rId113"/>
                <a:stretch>
                  <a:fillRect/>
                </a:stretch>
              </p:blipFill>
              <p:spPr>
                <a:xfrm>
                  <a:off x="4354128" y="2238408"/>
                  <a:ext cx="5245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6" name="Ink 105">
                  <a:extLst>
                    <a:ext uri="{FF2B5EF4-FFF2-40B4-BE49-F238E27FC236}">
                      <a16:creationId xmlns:a16="http://schemas.microsoft.com/office/drawing/2014/main" id="{071E45BF-748B-7042-8FA3-D75F160DE029}"/>
                    </a:ext>
                  </a:extLst>
                </p14:cNvPr>
                <p14:cNvContentPartPr/>
                <p14:nvPr/>
              </p14:nvContentPartPr>
              <p14:xfrm>
                <a:off x="4920048" y="2291688"/>
                <a:ext cx="108360" cy="8280"/>
              </p14:xfrm>
            </p:contentPart>
          </mc:Choice>
          <mc:Fallback>
            <p:pic>
              <p:nvPicPr>
                <p:cNvPr id="106" name="Ink 105">
                  <a:extLst>
                    <a:ext uri="{FF2B5EF4-FFF2-40B4-BE49-F238E27FC236}">
                      <a16:creationId xmlns:a16="http://schemas.microsoft.com/office/drawing/2014/main" id="{071E45BF-748B-7042-8FA3-D75F160DE029}"/>
                    </a:ext>
                  </a:extLst>
                </p:cNvPr>
                <p:cNvPicPr/>
                <p:nvPr/>
              </p:nvPicPr>
              <p:blipFill>
                <a:blip r:embed="rId115"/>
                <a:stretch>
                  <a:fillRect/>
                </a:stretch>
              </p:blipFill>
              <p:spPr>
                <a:xfrm>
                  <a:off x="4912488" y="2284128"/>
                  <a:ext cx="1231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0" name="Ink 119">
                  <a:extLst>
                    <a:ext uri="{FF2B5EF4-FFF2-40B4-BE49-F238E27FC236}">
                      <a16:creationId xmlns:a16="http://schemas.microsoft.com/office/drawing/2014/main" id="{4935B337-4A81-C24F-B74E-2B611597863C}"/>
                    </a:ext>
                  </a:extLst>
                </p14:cNvPr>
                <p14:cNvContentPartPr/>
                <p14:nvPr/>
              </p14:nvContentPartPr>
              <p14:xfrm>
                <a:off x="4055328" y="2612448"/>
                <a:ext cx="273960" cy="164520"/>
              </p14:xfrm>
            </p:contentPart>
          </mc:Choice>
          <mc:Fallback>
            <p:pic>
              <p:nvPicPr>
                <p:cNvPr id="120" name="Ink 119">
                  <a:extLst>
                    <a:ext uri="{FF2B5EF4-FFF2-40B4-BE49-F238E27FC236}">
                      <a16:creationId xmlns:a16="http://schemas.microsoft.com/office/drawing/2014/main" id="{4935B337-4A81-C24F-B74E-2B611597863C}"/>
                    </a:ext>
                  </a:extLst>
                </p:cNvPr>
                <p:cNvPicPr/>
                <p:nvPr/>
              </p:nvPicPr>
              <p:blipFill>
                <a:blip r:embed="rId117"/>
                <a:stretch>
                  <a:fillRect/>
                </a:stretch>
              </p:blipFill>
              <p:spPr>
                <a:xfrm>
                  <a:off x="4047768" y="2604888"/>
                  <a:ext cx="2890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1" name="Ink 120">
                  <a:extLst>
                    <a:ext uri="{FF2B5EF4-FFF2-40B4-BE49-F238E27FC236}">
                      <a16:creationId xmlns:a16="http://schemas.microsoft.com/office/drawing/2014/main" id="{178F25E7-220F-4F4A-9515-BC9467E1F961}"/>
                    </a:ext>
                  </a:extLst>
                </p14:cNvPr>
                <p14:cNvContentPartPr/>
                <p14:nvPr/>
              </p14:nvContentPartPr>
              <p14:xfrm>
                <a:off x="4331808" y="2630088"/>
                <a:ext cx="192960" cy="158040"/>
              </p14:xfrm>
            </p:contentPart>
          </mc:Choice>
          <mc:Fallback>
            <p:pic>
              <p:nvPicPr>
                <p:cNvPr id="121" name="Ink 120">
                  <a:extLst>
                    <a:ext uri="{FF2B5EF4-FFF2-40B4-BE49-F238E27FC236}">
                      <a16:creationId xmlns:a16="http://schemas.microsoft.com/office/drawing/2014/main" id="{178F25E7-220F-4F4A-9515-BC9467E1F961}"/>
                    </a:ext>
                  </a:extLst>
                </p:cNvPr>
                <p:cNvPicPr/>
                <p:nvPr/>
              </p:nvPicPr>
              <p:blipFill>
                <a:blip r:embed="rId119"/>
                <a:stretch>
                  <a:fillRect/>
                </a:stretch>
              </p:blipFill>
              <p:spPr>
                <a:xfrm>
                  <a:off x="4324248" y="2622528"/>
                  <a:ext cx="2080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2" name="Ink 121">
                  <a:extLst>
                    <a:ext uri="{FF2B5EF4-FFF2-40B4-BE49-F238E27FC236}">
                      <a16:creationId xmlns:a16="http://schemas.microsoft.com/office/drawing/2014/main" id="{4BAEB392-00AD-AE4E-9A83-A387CC3DC2AE}"/>
                    </a:ext>
                  </a:extLst>
                </p14:cNvPr>
                <p14:cNvContentPartPr/>
                <p14:nvPr/>
              </p14:nvContentPartPr>
              <p14:xfrm>
                <a:off x="4523688" y="2582208"/>
                <a:ext cx="105120" cy="100080"/>
              </p14:xfrm>
            </p:contentPart>
          </mc:Choice>
          <mc:Fallback>
            <p:pic>
              <p:nvPicPr>
                <p:cNvPr id="122" name="Ink 121">
                  <a:extLst>
                    <a:ext uri="{FF2B5EF4-FFF2-40B4-BE49-F238E27FC236}">
                      <a16:creationId xmlns:a16="http://schemas.microsoft.com/office/drawing/2014/main" id="{4BAEB392-00AD-AE4E-9A83-A387CC3DC2AE}"/>
                    </a:ext>
                  </a:extLst>
                </p:cNvPr>
                <p:cNvPicPr/>
                <p:nvPr/>
              </p:nvPicPr>
              <p:blipFill>
                <a:blip r:embed="rId121"/>
                <a:stretch>
                  <a:fillRect/>
                </a:stretch>
              </p:blipFill>
              <p:spPr>
                <a:xfrm>
                  <a:off x="4516128" y="2574648"/>
                  <a:ext cx="1202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3" name="Ink 122">
                  <a:extLst>
                    <a:ext uri="{FF2B5EF4-FFF2-40B4-BE49-F238E27FC236}">
                      <a16:creationId xmlns:a16="http://schemas.microsoft.com/office/drawing/2014/main" id="{D7EC49C7-43C3-AD4A-B800-EBD881FCA708}"/>
                    </a:ext>
                  </a:extLst>
                </p14:cNvPr>
                <p14:cNvContentPartPr/>
                <p14:nvPr/>
              </p14:nvContentPartPr>
              <p14:xfrm>
                <a:off x="4525488" y="2552688"/>
                <a:ext cx="146520" cy="218520"/>
              </p14:xfrm>
            </p:contentPart>
          </mc:Choice>
          <mc:Fallback>
            <p:pic>
              <p:nvPicPr>
                <p:cNvPr id="123" name="Ink 122">
                  <a:extLst>
                    <a:ext uri="{FF2B5EF4-FFF2-40B4-BE49-F238E27FC236}">
                      <a16:creationId xmlns:a16="http://schemas.microsoft.com/office/drawing/2014/main" id="{D7EC49C7-43C3-AD4A-B800-EBD881FCA708}"/>
                    </a:ext>
                  </a:extLst>
                </p:cNvPr>
                <p:cNvPicPr/>
                <p:nvPr/>
              </p:nvPicPr>
              <p:blipFill>
                <a:blip r:embed="rId123"/>
                <a:stretch>
                  <a:fillRect/>
                </a:stretch>
              </p:blipFill>
              <p:spPr>
                <a:xfrm>
                  <a:off x="4517928" y="2545128"/>
                  <a:ext cx="1616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4" name="Ink 123">
                  <a:extLst>
                    <a:ext uri="{FF2B5EF4-FFF2-40B4-BE49-F238E27FC236}">
                      <a16:creationId xmlns:a16="http://schemas.microsoft.com/office/drawing/2014/main" id="{3846B386-CD9E-C34A-8B8A-A05EFB347323}"/>
                    </a:ext>
                  </a:extLst>
                </p14:cNvPr>
                <p14:cNvContentPartPr/>
                <p14:nvPr/>
              </p14:nvContentPartPr>
              <p14:xfrm>
                <a:off x="4453128" y="2624688"/>
                <a:ext cx="318960" cy="142560"/>
              </p14:xfrm>
            </p:contentPart>
          </mc:Choice>
          <mc:Fallback>
            <p:pic>
              <p:nvPicPr>
                <p:cNvPr id="124" name="Ink 123">
                  <a:extLst>
                    <a:ext uri="{FF2B5EF4-FFF2-40B4-BE49-F238E27FC236}">
                      <a16:creationId xmlns:a16="http://schemas.microsoft.com/office/drawing/2014/main" id="{3846B386-CD9E-C34A-8B8A-A05EFB347323}"/>
                    </a:ext>
                  </a:extLst>
                </p:cNvPr>
                <p:cNvPicPr/>
                <p:nvPr/>
              </p:nvPicPr>
              <p:blipFill>
                <a:blip r:embed="rId125"/>
                <a:stretch>
                  <a:fillRect/>
                </a:stretch>
              </p:blipFill>
              <p:spPr>
                <a:xfrm>
                  <a:off x="4445568" y="2617128"/>
                  <a:ext cx="3340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5" name="Ink 124">
                  <a:extLst>
                    <a:ext uri="{FF2B5EF4-FFF2-40B4-BE49-F238E27FC236}">
                      <a16:creationId xmlns:a16="http://schemas.microsoft.com/office/drawing/2014/main" id="{01ACBCED-DF1D-6B4F-A555-4A9E1D332A04}"/>
                    </a:ext>
                  </a:extLst>
                </p14:cNvPr>
                <p14:cNvContentPartPr/>
                <p14:nvPr/>
              </p14:nvContentPartPr>
              <p14:xfrm>
                <a:off x="4668768" y="2557008"/>
                <a:ext cx="30960" cy="11880"/>
              </p14:xfrm>
            </p:contentPart>
          </mc:Choice>
          <mc:Fallback>
            <p:pic>
              <p:nvPicPr>
                <p:cNvPr id="125" name="Ink 124">
                  <a:extLst>
                    <a:ext uri="{FF2B5EF4-FFF2-40B4-BE49-F238E27FC236}">
                      <a16:creationId xmlns:a16="http://schemas.microsoft.com/office/drawing/2014/main" id="{01ACBCED-DF1D-6B4F-A555-4A9E1D332A04}"/>
                    </a:ext>
                  </a:extLst>
                </p:cNvPr>
                <p:cNvPicPr/>
                <p:nvPr/>
              </p:nvPicPr>
              <p:blipFill>
                <a:blip r:embed="rId127"/>
                <a:stretch>
                  <a:fillRect/>
                </a:stretch>
              </p:blipFill>
              <p:spPr>
                <a:xfrm>
                  <a:off x="4661208" y="2549448"/>
                  <a:ext cx="460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6" name="Ink 125">
                  <a:extLst>
                    <a:ext uri="{FF2B5EF4-FFF2-40B4-BE49-F238E27FC236}">
                      <a16:creationId xmlns:a16="http://schemas.microsoft.com/office/drawing/2014/main" id="{FAF8320C-C468-C947-9923-876F2CCADE2E}"/>
                    </a:ext>
                  </a:extLst>
                </p14:cNvPr>
                <p14:cNvContentPartPr/>
                <p14:nvPr/>
              </p14:nvContentPartPr>
              <p14:xfrm>
                <a:off x="4790448" y="2617848"/>
                <a:ext cx="435600" cy="162000"/>
              </p14:xfrm>
            </p:contentPart>
          </mc:Choice>
          <mc:Fallback>
            <p:pic>
              <p:nvPicPr>
                <p:cNvPr id="126" name="Ink 125">
                  <a:extLst>
                    <a:ext uri="{FF2B5EF4-FFF2-40B4-BE49-F238E27FC236}">
                      <a16:creationId xmlns:a16="http://schemas.microsoft.com/office/drawing/2014/main" id="{FAF8320C-C468-C947-9923-876F2CCADE2E}"/>
                    </a:ext>
                  </a:extLst>
                </p:cNvPr>
                <p:cNvPicPr/>
                <p:nvPr/>
              </p:nvPicPr>
              <p:blipFill>
                <a:blip r:embed="rId129"/>
                <a:stretch>
                  <a:fillRect/>
                </a:stretch>
              </p:blipFill>
              <p:spPr>
                <a:xfrm>
                  <a:off x="4783248" y="2610288"/>
                  <a:ext cx="450720" cy="177120"/>
                </a:xfrm>
                <a:prstGeom prst="rect">
                  <a:avLst/>
                </a:prstGeom>
              </p:spPr>
            </p:pic>
          </mc:Fallback>
        </mc:AlternateContent>
      </p:grpSp>
      <p:grpSp>
        <p:nvGrpSpPr>
          <p:cNvPr id="147" name="Group 146">
            <a:extLst>
              <a:ext uri="{FF2B5EF4-FFF2-40B4-BE49-F238E27FC236}">
                <a16:creationId xmlns:a16="http://schemas.microsoft.com/office/drawing/2014/main" id="{51750F30-323C-034A-BD0D-DC87E73F172D}"/>
              </a:ext>
            </a:extLst>
          </p:cNvPr>
          <p:cNvGrpSpPr/>
          <p:nvPr/>
        </p:nvGrpSpPr>
        <p:grpSpPr>
          <a:xfrm>
            <a:off x="3936528" y="2950848"/>
            <a:ext cx="1929600" cy="463680"/>
            <a:chOff x="3936528" y="2950848"/>
            <a:chExt cx="1929600" cy="463680"/>
          </a:xfrm>
        </p:grpSpPr>
        <mc:AlternateContent xmlns:mc="http://schemas.openxmlformats.org/markup-compatibility/2006">
          <mc:Choice xmlns:p14="http://schemas.microsoft.com/office/powerpoint/2010/main" Requires="p14">
            <p:contentPart p14:bwMode="auto" r:id="rId130">
              <p14:nvContentPartPr>
                <p14:cNvPr id="143" name="Ink 142">
                  <a:extLst>
                    <a:ext uri="{FF2B5EF4-FFF2-40B4-BE49-F238E27FC236}">
                      <a16:creationId xmlns:a16="http://schemas.microsoft.com/office/drawing/2014/main" id="{EC6221E6-6226-B64A-9D6C-CCD91F713239}"/>
                    </a:ext>
                  </a:extLst>
                </p14:cNvPr>
                <p14:cNvContentPartPr/>
                <p14:nvPr/>
              </p14:nvContentPartPr>
              <p14:xfrm>
                <a:off x="3936528" y="3033288"/>
                <a:ext cx="1929600" cy="381240"/>
              </p14:xfrm>
            </p:contentPart>
          </mc:Choice>
          <mc:Fallback>
            <p:pic>
              <p:nvPicPr>
                <p:cNvPr id="143" name="Ink 142">
                  <a:extLst>
                    <a:ext uri="{FF2B5EF4-FFF2-40B4-BE49-F238E27FC236}">
                      <a16:creationId xmlns:a16="http://schemas.microsoft.com/office/drawing/2014/main" id="{EC6221E6-6226-B64A-9D6C-CCD91F713239}"/>
                    </a:ext>
                  </a:extLst>
                </p:cNvPr>
                <p:cNvPicPr/>
                <p:nvPr/>
              </p:nvPicPr>
              <p:blipFill>
                <a:blip r:embed="rId131"/>
                <a:stretch>
                  <a:fillRect/>
                </a:stretch>
              </p:blipFill>
              <p:spPr>
                <a:xfrm>
                  <a:off x="3928968" y="3025728"/>
                  <a:ext cx="1944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44" name="Ink 143">
                  <a:extLst>
                    <a:ext uri="{FF2B5EF4-FFF2-40B4-BE49-F238E27FC236}">
                      <a16:creationId xmlns:a16="http://schemas.microsoft.com/office/drawing/2014/main" id="{D4F25309-CF86-AF4E-8948-B850182A5464}"/>
                    </a:ext>
                  </a:extLst>
                </p14:cNvPr>
                <p14:cNvContentPartPr/>
                <p14:nvPr/>
              </p14:nvContentPartPr>
              <p14:xfrm>
                <a:off x="5407128" y="2950848"/>
                <a:ext cx="39960" cy="42480"/>
              </p14:xfrm>
            </p:contentPart>
          </mc:Choice>
          <mc:Fallback>
            <p:pic>
              <p:nvPicPr>
                <p:cNvPr id="144" name="Ink 143">
                  <a:extLst>
                    <a:ext uri="{FF2B5EF4-FFF2-40B4-BE49-F238E27FC236}">
                      <a16:creationId xmlns:a16="http://schemas.microsoft.com/office/drawing/2014/main" id="{D4F25309-CF86-AF4E-8948-B850182A5464}"/>
                    </a:ext>
                  </a:extLst>
                </p:cNvPr>
                <p:cNvPicPr/>
                <p:nvPr/>
              </p:nvPicPr>
              <p:blipFill>
                <a:blip r:embed="rId133"/>
                <a:stretch>
                  <a:fillRect/>
                </a:stretch>
              </p:blipFill>
              <p:spPr>
                <a:xfrm>
                  <a:off x="5399568" y="2943648"/>
                  <a:ext cx="55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6" name="Ink 145">
                  <a:extLst>
                    <a:ext uri="{FF2B5EF4-FFF2-40B4-BE49-F238E27FC236}">
                      <a16:creationId xmlns:a16="http://schemas.microsoft.com/office/drawing/2014/main" id="{D6A6543D-079D-E547-AD4B-CCEEEB562022}"/>
                    </a:ext>
                  </a:extLst>
                </p14:cNvPr>
                <p14:cNvContentPartPr/>
                <p14:nvPr/>
              </p14:nvContentPartPr>
              <p14:xfrm>
                <a:off x="5114448" y="3076848"/>
                <a:ext cx="37800" cy="2880"/>
              </p14:xfrm>
            </p:contentPart>
          </mc:Choice>
          <mc:Fallback>
            <p:pic>
              <p:nvPicPr>
                <p:cNvPr id="146" name="Ink 145">
                  <a:extLst>
                    <a:ext uri="{FF2B5EF4-FFF2-40B4-BE49-F238E27FC236}">
                      <a16:creationId xmlns:a16="http://schemas.microsoft.com/office/drawing/2014/main" id="{D6A6543D-079D-E547-AD4B-CCEEEB562022}"/>
                    </a:ext>
                  </a:extLst>
                </p:cNvPr>
                <p:cNvPicPr/>
                <p:nvPr/>
              </p:nvPicPr>
              <p:blipFill>
                <a:blip r:embed="rId135"/>
                <a:stretch>
                  <a:fillRect/>
                </a:stretch>
              </p:blipFill>
              <p:spPr>
                <a:xfrm>
                  <a:off x="5107248" y="3069288"/>
                  <a:ext cx="5256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148" name="Ink 147">
                <a:extLst>
                  <a:ext uri="{FF2B5EF4-FFF2-40B4-BE49-F238E27FC236}">
                    <a16:creationId xmlns:a16="http://schemas.microsoft.com/office/drawing/2014/main" id="{4E0CB382-4011-7C4C-8344-AA7FF82930A1}"/>
                  </a:ext>
                </a:extLst>
              </p14:cNvPr>
              <p14:cNvContentPartPr/>
              <p14:nvPr/>
            </p14:nvContentPartPr>
            <p14:xfrm>
              <a:off x="6941808" y="5377248"/>
              <a:ext cx="262080" cy="259560"/>
            </p14:xfrm>
          </p:contentPart>
        </mc:Choice>
        <mc:Fallback>
          <p:pic>
            <p:nvPicPr>
              <p:cNvPr id="148" name="Ink 147">
                <a:extLst>
                  <a:ext uri="{FF2B5EF4-FFF2-40B4-BE49-F238E27FC236}">
                    <a16:creationId xmlns:a16="http://schemas.microsoft.com/office/drawing/2014/main" id="{4E0CB382-4011-7C4C-8344-AA7FF82930A1}"/>
                  </a:ext>
                </a:extLst>
              </p:cNvPr>
              <p:cNvPicPr/>
              <p:nvPr/>
            </p:nvPicPr>
            <p:blipFill>
              <a:blip r:embed="rId137"/>
              <a:stretch>
                <a:fillRect/>
              </a:stretch>
            </p:blipFill>
            <p:spPr>
              <a:xfrm>
                <a:off x="6934248" y="5369688"/>
                <a:ext cx="2772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9" name="Ink 148">
                <a:extLst>
                  <a:ext uri="{FF2B5EF4-FFF2-40B4-BE49-F238E27FC236}">
                    <a16:creationId xmlns:a16="http://schemas.microsoft.com/office/drawing/2014/main" id="{B83AE031-5A65-9D4C-9987-1327BA9B84D2}"/>
                  </a:ext>
                </a:extLst>
              </p14:cNvPr>
              <p14:cNvContentPartPr/>
              <p14:nvPr/>
            </p14:nvContentPartPr>
            <p14:xfrm>
              <a:off x="7857288" y="5358528"/>
              <a:ext cx="252720" cy="224280"/>
            </p14:xfrm>
          </p:contentPart>
        </mc:Choice>
        <mc:Fallback>
          <p:pic>
            <p:nvPicPr>
              <p:cNvPr id="149" name="Ink 148">
                <a:extLst>
                  <a:ext uri="{FF2B5EF4-FFF2-40B4-BE49-F238E27FC236}">
                    <a16:creationId xmlns:a16="http://schemas.microsoft.com/office/drawing/2014/main" id="{B83AE031-5A65-9D4C-9987-1327BA9B84D2}"/>
                  </a:ext>
                </a:extLst>
              </p:cNvPr>
              <p:cNvPicPr/>
              <p:nvPr/>
            </p:nvPicPr>
            <p:blipFill>
              <a:blip r:embed="rId139"/>
              <a:stretch>
                <a:fillRect/>
              </a:stretch>
            </p:blipFill>
            <p:spPr>
              <a:xfrm>
                <a:off x="7849728" y="5350968"/>
                <a:ext cx="2678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0" name="Ink 149">
                <a:extLst>
                  <a:ext uri="{FF2B5EF4-FFF2-40B4-BE49-F238E27FC236}">
                    <a16:creationId xmlns:a16="http://schemas.microsoft.com/office/drawing/2014/main" id="{EE3B753A-EAC4-094C-8B6E-C77E9E4C4EFB}"/>
                  </a:ext>
                </a:extLst>
              </p14:cNvPr>
              <p14:cNvContentPartPr/>
              <p14:nvPr/>
            </p14:nvContentPartPr>
            <p14:xfrm>
              <a:off x="8669088" y="5350968"/>
              <a:ext cx="229320" cy="189720"/>
            </p14:xfrm>
          </p:contentPart>
        </mc:Choice>
        <mc:Fallback>
          <p:pic>
            <p:nvPicPr>
              <p:cNvPr id="150" name="Ink 149">
                <a:extLst>
                  <a:ext uri="{FF2B5EF4-FFF2-40B4-BE49-F238E27FC236}">
                    <a16:creationId xmlns:a16="http://schemas.microsoft.com/office/drawing/2014/main" id="{EE3B753A-EAC4-094C-8B6E-C77E9E4C4EFB}"/>
                  </a:ext>
                </a:extLst>
              </p:cNvPr>
              <p:cNvPicPr/>
              <p:nvPr/>
            </p:nvPicPr>
            <p:blipFill>
              <a:blip r:embed="rId141"/>
              <a:stretch>
                <a:fillRect/>
              </a:stretch>
            </p:blipFill>
            <p:spPr>
              <a:xfrm>
                <a:off x="8661528" y="5343408"/>
                <a:ext cx="2444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51" name="Ink 150">
                <a:extLst>
                  <a:ext uri="{FF2B5EF4-FFF2-40B4-BE49-F238E27FC236}">
                    <a16:creationId xmlns:a16="http://schemas.microsoft.com/office/drawing/2014/main" id="{0AFDCF9C-0CD1-F84B-A2A4-0F0219AB589E}"/>
                  </a:ext>
                </a:extLst>
              </p14:cNvPr>
              <p14:cNvContentPartPr/>
              <p14:nvPr/>
            </p14:nvContentPartPr>
            <p14:xfrm>
              <a:off x="9412488" y="5339448"/>
              <a:ext cx="263520" cy="210240"/>
            </p14:xfrm>
          </p:contentPart>
        </mc:Choice>
        <mc:Fallback>
          <p:pic>
            <p:nvPicPr>
              <p:cNvPr id="151" name="Ink 150">
                <a:extLst>
                  <a:ext uri="{FF2B5EF4-FFF2-40B4-BE49-F238E27FC236}">
                    <a16:creationId xmlns:a16="http://schemas.microsoft.com/office/drawing/2014/main" id="{0AFDCF9C-0CD1-F84B-A2A4-0F0219AB589E}"/>
                  </a:ext>
                </a:extLst>
              </p:cNvPr>
              <p:cNvPicPr/>
              <p:nvPr/>
            </p:nvPicPr>
            <p:blipFill>
              <a:blip r:embed="rId143"/>
              <a:stretch>
                <a:fillRect/>
              </a:stretch>
            </p:blipFill>
            <p:spPr>
              <a:xfrm>
                <a:off x="9404928" y="5331888"/>
                <a:ext cx="2782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52" name="Ink 151">
                <a:extLst>
                  <a:ext uri="{FF2B5EF4-FFF2-40B4-BE49-F238E27FC236}">
                    <a16:creationId xmlns:a16="http://schemas.microsoft.com/office/drawing/2014/main" id="{36724C55-370E-BA48-877F-659B44C201D8}"/>
                  </a:ext>
                </a:extLst>
              </p14:cNvPr>
              <p14:cNvContentPartPr/>
              <p14:nvPr/>
            </p14:nvContentPartPr>
            <p14:xfrm>
              <a:off x="10191888" y="5316408"/>
              <a:ext cx="290160" cy="214920"/>
            </p14:xfrm>
          </p:contentPart>
        </mc:Choice>
        <mc:Fallback>
          <p:pic>
            <p:nvPicPr>
              <p:cNvPr id="152" name="Ink 151">
                <a:extLst>
                  <a:ext uri="{FF2B5EF4-FFF2-40B4-BE49-F238E27FC236}">
                    <a16:creationId xmlns:a16="http://schemas.microsoft.com/office/drawing/2014/main" id="{36724C55-370E-BA48-877F-659B44C201D8}"/>
                  </a:ext>
                </a:extLst>
              </p:cNvPr>
              <p:cNvPicPr/>
              <p:nvPr/>
            </p:nvPicPr>
            <p:blipFill>
              <a:blip r:embed="rId145"/>
              <a:stretch>
                <a:fillRect/>
              </a:stretch>
            </p:blipFill>
            <p:spPr>
              <a:xfrm>
                <a:off x="10184328" y="5308848"/>
                <a:ext cx="3052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54" name="Ink 153">
                <a:extLst>
                  <a:ext uri="{FF2B5EF4-FFF2-40B4-BE49-F238E27FC236}">
                    <a16:creationId xmlns:a16="http://schemas.microsoft.com/office/drawing/2014/main" id="{CD146924-D4D0-4142-B229-31157731937B}"/>
                  </a:ext>
                </a:extLst>
              </p14:cNvPr>
              <p14:cNvContentPartPr/>
              <p14:nvPr/>
            </p14:nvContentPartPr>
            <p14:xfrm>
              <a:off x="7375248" y="3940848"/>
              <a:ext cx="302400" cy="223200"/>
            </p14:xfrm>
          </p:contentPart>
        </mc:Choice>
        <mc:Fallback>
          <p:pic>
            <p:nvPicPr>
              <p:cNvPr id="154" name="Ink 153">
                <a:extLst>
                  <a:ext uri="{FF2B5EF4-FFF2-40B4-BE49-F238E27FC236}">
                    <a16:creationId xmlns:a16="http://schemas.microsoft.com/office/drawing/2014/main" id="{CD146924-D4D0-4142-B229-31157731937B}"/>
                  </a:ext>
                </a:extLst>
              </p:cNvPr>
              <p:cNvPicPr/>
              <p:nvPr/>
            </p:nvPicPr>
            <p:blipFill>
              <a:blip r:embed="rId147"/>
              <a:stretch>
                <a:fillRect/>
              </a:stretch>
            </p:blipFill>
            <p:spPr>
              <a:xfrm>
                <a:off x="7367688" y="3933288"/>
                <a:ext cx="3175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5" name="Ink 154">
                <a:extLst>
                  <a:ext uri="{FF2B5EF4-FFF2-40B4-BE49-F238E27FC236}">
                    <a16:creationId xmlns:a16="http://schemas.microsoft.com/office/drawing/2014/main" id="{ABF54C6E-3638-F24D-83A6-6E8DA948443D}"/>
                  </a:ext>
                </a:extLst>
              </p14:cNvPr>
              <p14:cNvContentPartPr/>
              <p14:nvPr/>
            </p14:nvContentPartPr>
            <p14:xfrm>
              <a:off x="8494128" y="3951648"/>
              <a:ext cx="240120" cy="192600"/>
            </p14:xfrm>
          </p:contentPart>
        </mc:Choice>
        <mc:Fallback>
          <p:pic>
            <p:nvPicPr>
              <p:cNvPr id="155" name="Ink 154">
                <a:extLst>
                  <a:ext uri="{FF2B5EF4-FFF2-40B4-BE49-F238E27FC236}">
                    <a16:creationId xmlns:a16="http://schemas.microsoft.com/office/drawing/2014/main" id="{ABF54C6E-3638-F24D-83A6-6E8DA948443D}"/>
                  </a:ext>
                </a:extLst>
              </p:cNvPr>
              <p:cNvPicPr/>
              <p:nvPr/>
            </p:nvPicPr>
            <p:blipFill>
              <a:blip r:embed="rId149"/>
              <a:stretch>
                <a:fillRect/>
              </a:stretch>
            </p:blipFill>
            <p:spPr>
              <a:xfrm>
                <a:off x="8486568" y="3944088"/>
                <a:ext cx="2552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56" name="Ink 155">
                <a:extLst>
                  <a:ext uri="{FF2B5EF4-FFF2-40B4-BE49-F238E27FC236}">
                    <a16:creationId xmlns:a16="http://schemas.microsoft.com/office/drawing/2014/main" id="{094483D3-4D8F-C44D-9A3B-6AE42C15400C}"/>
                  </a:ext>
                </a:extLst>
              </p14:cNvPr>
              <p14:cNvContentPartPr/>
              <p14:nvPr/>
            </p14:nvContentPartPr>
            <p14:xfrm>
              <a:off x="9540288" y="3965688"/>
              <a:ext cx="257400" cy="212040"/>
            </p14:xfrm>
          </p:contentPart>
        </mc:Choice>
        <mc:Fallback>
          <p:pic>
            <p:nvPicPr>
              <p:cNvPr id="156" name="Ink 155">
                <a:extLst>
                  <a:ext uri="{FF2B5EF4-FFF2-40B4-BE49-F238E27FC236}">
                    <a16:creationId xmlns:a16="http://schemas.microsoft.com/office/drawing/2014/main" id="{094483D3-4D8F-C44D-9A3B-6AE42C15400C}"/>
                  </a:ext>
                </a:extLst>
              </p:cNvPr>
              <p:cNvPicPr/>
              <p:nvPr/>
            </p:nvPicPr>
            <p:blipFill>
              <a:blip r:embed="rId151"/>
              <a:stretch>
                <a:fillRect/>
              </a:stretch>
            </p:blipFill>
            <p:spPr>
              <a:xfrm>
                <a:off x="9532728" y="3958128"/>
                <a:ext cx="2721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7" name="Ink 156">
                <a:extLst>
                  <a:ext uri="{FF2B5EF4-FFF2-40B4-BE49-F238E27FC236}">
                    <a16:creationId xmlns:a16="http://schemas.microsoft.com/office/drawing/2014/main" id="{F8896ECE-203F-7746-BC12-7B3C739A503A}"/>
                  </a:ext>
                </a:extLst>
              </p14:cNvPr>
              <p14:cNvContentPartPr/>
              <p14:nvPr/>
            </p14:nvContentPartPr>
            <p14:xfrm>
              <a:off x="6268248" y="5381208"/>
              <a:ext cx="256320" cy="242640"/>
            </p14:xfrm>
          </p:contentPart>
        </mc:Choice>
        <mc:Fallback>
          <p:pic>
            <p:nvPicPr>
              <p:cNvPr id="157" name="Ink 156">
                <a:extLst>
                  <a:ext uri="{FF2B5EF4-FFF2-40B4-BE49-F238E27FC236}">
                    <a16:creationId xmlns:a16="http://schemas.microsoft.com/office/drawing/2014/main" id="{F8896ECE-203F-7746-BC12-7B3C739A503A}"/>
                  </a:ext>
                </a:extLst>
              </p:cNvPr>
              <p:cNvPicPr/>
              <p:nvPr/>
            </p:nvPicPr>
            <p:blipFill>
              <a:blip r:embed="rId153"/>
              <a:stretch>
                <a:fillRect/>
              </a:stretch>
            </p:blipFill>
            <p:spPr>
              <a:xfrm>
                <a:off x="6260688" y="5373648"/>
                <a:ext cx="2714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8" name="Ink 157">
                <a:extLst>
                  <a:ext uri="{FF2B5EF4-FFF2-40B4-BE49-F238E27FC236}">
                    <a16:creationId xmlns:a16="http://schemas.microsoft.com/office/drawing/2014/main" id="{6F34177C-7A32-E343-BEB6-6772EF209BE1}"/>
                  </a:ext>
                </a:extLst>
              </p14:cNvPr>
              <p14:cNvContentPartPr/>
              <p14:nvPr/>
            </p14:nvContentPartPr>
            <p14:xfrm>
              <a:off x="7358328" y="2518848"/>
              <a:ext cx="334080" cy="232920"/>
            </p14:xfrm>
          </p:contentPart>
        </mc:Choice>
        <mc:Fallback>
          <p:pic>
            <p:nvPicPr>
              <p:cNvPr id="158" name="Ink 157">
                <a:extLst>
                  <a:ext uri="{FF2B5EF4-FFF2-40B4-BE49-F238E27FC236}">
                    <a16:creationId xmlns:a16="http://schemas.microsoft.com/office/drawing/2014/main" id="{6F34177C-7A32-E343-BEB6-6772EF209BE1}"/>
                  </a:ext>
                </a:extLst>
              </p:cNvPr>
              <p:cNvPicPr/>
              <p:nvPr/>
            </p:nvPicPr>
            <p:blipFill>
              <a:blip r:embed="rId155"/>
              <a:stretch>
                <a:fillRect/>
              </a:stretch>
            </p:blipFill>
            <p:spPr>
              <a:xfrm>
                <a:off x="7351128" y="2511288"/>
                <a:ext cx="3492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9" name="Ink 158">
                <a:extLst>
                  <a:ext uri="{FF2B5EF4-FFF2-40B4-BE49-F238E27FC236}">
                    <a16:creationId xmlns:a16="http://schemas.microsoft.com/office/drawing/2014/main" id="{3B71A807-91C8-AA47-AE1B-B8156E9AACC0}"/>
                  </a:ext>
                </a:extLst>
              </p14:cNvPr>
              <p14:cNvContentPartPr/>
              <p14:nvPr/>
            </p14:nvContentPartPr>
            <p14:xfrm>
              <a:off x="8461728" y="2535408"/>
              <a:ext cx="292680" cy="211320"/>
            </p14:xfrm>
          </p:contentPart>
        </mc:Choice>
        <mc:Fallback>
          <p:pic>
            <p:nvPicPr>
              <p:cNvPr id="159" name="Ink 158">
                <a:extLst>
                  <a:ext uri="{FF2B5EF4-FFF2-40B4-BE49-F238E27FC236}">
                    <a16:creationId xmlns:a16="http://schemas.microsoft.com/office/drawing/2014/main" id="{3B71A807-91C8-AA47-AE1B-B8156E9AACC0}"/>
                  </a:ext>
                </a:extLst>
              </p:cNvPr>
              <p:cNvPicPr/>
              <p:nvPr/>
            </p:nvPicPr>
            <p:blipFill>
              <a:blip r:embed="rId157"/>
              <a:stretch>
                <a:fillRect/>
              </a:stretch>
            </p:blipFill>
            <p:spPr>
              <a:xfrm>
                <a:off x="8454168" y="2527848"/>
                <a:ext cx="3074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60" name="Ink 159">
                <a:extLst>
                  <a:ext uri="{FF2B5EF4-FFF2-40B4-BE49-F238E27FC236}">
                    <a16:creationId xmlns:a16="http://schemas.microsoft.com/office/drawing/2014/main" id="{9B9F8FFA-5BB5-9A4D-8660-77016045DC66}"/>
                  </a:ext>
                </a:extLst>
              </p14:cNvPr>
              <p14:cNvContentPartPr/>
              <p14:nvPr/>
            </p14:nvContentPartPr>
            <p14:xfrm>
              <a:off x="9549648" y="2550168"/>
              <a:ext cx="324360" cy="244440"/>
            </p14:xfrm>
          </p:contentPart>
        </mc:Choice>
        <mc:Fallback>
          <p:pic>
            <p:nvPicPr>
              <p:cNvPr id="160" name="Ink 159">
                <a:extLst>
                  <a:ext uri="{FF2B5EF4-FFF2-40B4-BE49-F238E27FC236}">
                    <a16:creationId xmlns:a16="http://schemas.microsoft.com/office/drawing/2014/main" id="{9B9F8FFA-5BB5-9A4D-8660-77016045DC66}"/>
                  </a:ext>
                </a:extLst>
              </p:cNvPr>
              <p:cNvPicPr/>
              <p:nvPr/>
            </p:nvPicPr>
            <p:blipFill>
              <a:blip r:embed="rId159"/>
              <a:stretch>
                <a:fillRect/>
              </a:stretch>
            </p:blipFill>
            <p:spPr>
              <a:xfrm>
                <a:off x="9542088" y="2542608"/>
                <a:ext cx="3394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61" name="Ink 160">
                <a:extLst>
                  <a:ext uri="{FF2B5EF4-FFF2-40B4-BE49-F238E27FC236}">
                    <a16:creationId xmlns:a16="http://schemas.microsoft.com/office/drawing/2014/main" id="{6DACF859-2957-5F48-8E0A-A1C459211B70}"/>
                  </a:ext>
                </a:extLst>
              </p14:cNvPr>
              <p14:cNvContentPartPr/>
              <p14:nvPr/>
            </p14:nvContentPartPr>
            <p14:xfrm>
              <a:off x="8212608" y="1348128"/>
              <a:ext cx="286920" cy="214560"/>
            </p14:xfrm>
          </p:contentPart>
        </mc:Choice>
        <mc:Fallback>
          <p:pic>
            <p:nvPicPr>
              <p:cNvPr id="161" name="Ink 160">
                <a:extLst>
                  <a:ext uri="{FF2B5EF4-FFF2-40B4-BE49-F238E27FC236}">
                    <a16:creationId xmlns:a16="http://schemas.microsoft.com/office/drawing/2014/main" id="{6DACF859-2957-5F48-8E0A-A1C459211B70}"/>
                  </a:ext>
                </a:extLst>
              </p:cNvPr>
              <p:cNvPicPr/>
              <p:nvPr/>
            </p:nvPicPr>
            <p:blipFill>
              <a:blip r:embed="rId161"/>
              <a:stretch>
                <a:fillRect/>
              </a:stretch>
            </p:blipFill>
            <p:spPr>
              <a:xfrm>
                <a:off x="8205408" y="1340568"/>
                <a:ext cx="302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67" name="Ink 166">
                <a:extLst>
                  <a:ext uri="{FF2B5EF4-FFF2-40B4-BE49-F238E27FC236}">
                    <a16:creationId xmlns:a16="http://schemas.microsoft.com/office/drawing/2014/main" id="{961BAA25-3B34-6841-A387-04F22EF744E9}"/>
                  </a:ext>
                </a:extLst>
              </p14:cNvPr>
              <p14:cNvContentPartPr/>
              <p14:nvPr/>
            </p14:nvContentPartPr>
            <p14:xfrm>
              <a:off x="6433488" y="4158648"/>
              <a:ext cx="936000" cy="1269720"/>
            </p14:xfrm>
          </p:contentPart>
        </mc:Choice>
        <mc:Fallback>
          <p:pic>
            <p:nvPicPr>
              <p:cNvPr id="167" name="Ink 166">
                <a:extLst>
                  <a:ext uri="{FF2B5EF4-FFF2-40B4-BE49-F238E27FC236}">
                    <a16:creationId xmlns:a16="http://schemas.microsoft.com/office/drawing/2014/main" id="{961BAA25-3B34-6841-A387-04F22EF744E9}"/>
                  </a:ext>
                </a:extLst>
              </p:cNvPr>
              <p:cNvPicPr/>
              <p:nvPr/>
            </p:nvPicPr>
            <p:blipFill>
              <a:blip r:embed="rId163"/>
              <a:stretch>
                <a:fillRect/>
              </a:stretch>
            </p:blipFill>
            <p:spPr>
              <a:xfrm>
                <a:off x="6425928" y="4151088"/>
                <a:ext cx="951120" cy="1284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03" name="Ink 202">
                <a:extLst>
                  <a:ext uri="{FF2B5EF4-FFF2-40B4-BE49-F238E27FC236}">
                    <a16:creationId xmlns:a16="http://schemas.microsoft.com/office/drawing/2014/main" id="{A4136EC1-4F57-0146-BA7E-C86905D55B51}"/>
                  </a:ext>
                </a:extLst>
              </p14:cNvPr>
              <p14:cNvContentPartPr/>
              <p14:nvPr/>
            </p14:nvContentPartPr>
            <p14:xfrm>
              <a:off x="7616808" y="1570968"/>
              <a:ext cx="645120" cy="996840"/>
            </p14:xfrm>
          </p:contentPart>
        </mc:Choice>
        <mc:Fallback>
          <p:pic>
            <p:nvPicPr>
              <p:cNvPr id="203" name="Ink 202">
                <a:extLst>
                  <a:ext uri="{FF2B5EF4-FFF2-40B4-BE49-F238E27FC236}">
                    <a16:creationId xmlns:a16="http://schemas.microsoft.com/office/drawing/2014/main" id="{A4136EC1-4F57-0146-BA7E-C86905D55B51}"/>
                  </a:ext>
                </a:extLst>
              </p:cNvPr>
              <p:cNvPicPr/>
              <p:nvPr/>
            </p:nvPicPr>
            <p:blipFill>
              <a:blip r:embed="rId165"/>
              <a:stretch>
                <a:fillRect/>
              </a:stretch>
            </p:blipFill>
            <p:spPr>
              <a:xfrm>
                <a:off x="7609248" y="1563408"/>
                <a:ext cx="660240" cy="1011600"/>
              </a:xfrm>
              <a:prstGeom prst="rect">
                <a:avLst/>
              </a:prstGeom>
            </p:spPr>
          </p:pic>
        </mc:Fallback>
      </mc:AlternateContent>
      <p:grpSp>
        <p:nvGrpSpPr>
          <p:cNvPr id="212" name="Group 211">
            <a:extLst>
              <a:ext uri="{FF2B5EF4-FFF2-40B4-BE49-F238E27FC236}">
                <a16:creationId xmlns:a16="http://schemas.microsoft.com/office/drawing/2014/main" id="{40054EB7-6B2A-1847-9C84-5C86867D49C9}"/>
              </a:ext>
            </a:extLst>
          </p:cNvPr>
          <p:cNvGrpSpPr/>
          <p:nvPr/>
        </p:nvGrpSpPr>
        <p:grpSpPr>
          <a:xfrm>
            <a:off x="7088328" y="1439928"/>
            <a:ext cx="3124080" cy="3913920"/>
            <a:chOff x="7088328" y="1439928"/>
            <a:chExt cx="3124080" cy="3913920"/>
          </a:xfrm>
        </p:grpSpPr>
        <mc:AlternateContent xmlns:mc="http://schemas.openxmlformats.org/markup-compatibility/2006">
          <mc:Choice xmlns:p14="http://schemas.microsoft.com/office/powerpoint/2010/main" Requires="p14">
            <p:contentPart p14:bwMode="auto" r:id="rId166">
              <p14:nvContentPartPr>
                <p14:cNvPr id="181" name="Ink 180">
                  <a:extLst>
                    <a:ext uri="{FF2B5EF4-FFF2-40B4-BE49-F238E27FC236}">
                      <a16:creationId xmlns:a16="http://schemas.microsoft.com/office/drawing/2014/main" id="{3CBD0814-2160-B147-B3D4-42B9782E5BE1}"/>
                    </a:ext>
                  </a:extLst>
                </p14:cNvPr>
                <p14:cNvContentPartPr/>
                <p14:nvPr/>
              </p14:nvContentPartPr>
              <p14:xfrm>
                <a:off x="9461808" y="4194648"/>
                <a:ext cx="232200" cy="1122480"/>
              </p14:xfrm>
            </p:contentPart>
          </mc:Choice>
          <mc:Fallback>
            <p:pic>
              <p:nvPicPr>
                <p:cNvPr id="181" name="Ink 180">
                  <a:extLst>
                    <a:ext uri="{FF2B5EF4-FFF2-40B4-BE49-F238E27FC236}">
                      <a16:creationId xmlns:a16="http://schemas.microsoft.com/office/drawing/2014/main" id="{3CBD0814-2160-B147-B3D4-42B9782E5BE1}"/>
                    </a:ext>
                  </a:extLst>
                </p:cNvPr>
                <p:cNvPicPr/>
                <p:nvPr/>
              </p:nvPicPr>
              <p:blipFill>
                <a:blip r:embed="rId167"/>
                <a:stretch>
                  <a:fillRect/>
                </a:stretch>
              </p:blipFill>
              <p:spPr>
                <a:xfrm>
                  <a:off x="9454248" y="4187088"/>
                  <a:ext cx="247320" cy="1137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2" name="Ink 181">
                  <a:extLst>
                    <a:ext uri="{FF2B5EF4-FFF2-40B4-BE49-F238E27FC236}">
                      <a16:creationId xmlns:a16="http://schemas.microsoft.com/office/drawing/2014/main" id="{0E88C2A3-F7DE-794A-AC64-7057741F4408}"/>
                    </a:ext>
                  </a:extLst>
                </p14:cNvPr>
                <p14:cNvContentPartPr/>
                <p14:nvPr/>
              </p14:nvContentPartPr>
              <p14:xfrm>
                <a:off x="9767808" y="4174488"/>
                <a:ext cx="444600" cy="1159200"/>
              </p14:xfrm>
            </p:contentPart>
          </mc:Choice>
          <mc:Fallback>
            <p:pic>
              <p:nvPicPr>
                <p:cNvPr id="182" name="Ink 181">
                  <a:extLst>
                    <a:ext uri="{FF2B5EF4-FFF2-40B4-BE49-F238E27FC236}">
                      <a16:creationId xmlns:a16="http://schemas.microsoft.com/office/drawing/2014/main" id="{0E88C2A3-F7DE-794A-AC64-7057741F4408}"/>
                    </a:ext>
                  </a:extLst>
                </p:cNvPr>
                <p:cNvPicPr/>
                <p:nvPr/>
              </p:nvPicPr>
              <p:blipFill>
                <a:blip r:embed="rId169"/>
                <a:stretch>
                  <a:fillRect/>
                </a:stretch>
              </p:blipFill>
              <p:spPr>
                <a:xfrm>
                  <a:off x="9760248" y="4166928"/>
                  <a:ext cx="459720" cy="1174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8" name="Ink 177">
                  <a:extLst>
                    <a:ext uri="{FF2B5EF4-FFF2-40B4-BE49-F238E27FC236}">
                      <a16:creationId xmlns:a16="http://schemas.microsoft.com/office/drawing/2014/main" id="{B1E495F2-F948-C440-94D5-8CDA651E6D76}"/>
                    </a:ext>
                  </a:extLst>
                </p14:cNvPr>
                <p14:cNvContentPartPr/>
                <p14:nvPr/>
              </p14:nvContentPartPr>
              <p14:xfrm>
                <a:off x="7088328" y="4138848"/>
                <a:ext cx="275400" cy="1209600"/>
              </p14:xfrm>
            </p:contentPart>
          </mc:Choice>
          <mc:Fallback>
            <p:pic>
              <p:nvPicPr>
                <p:cNvPr id="178" name="Ink 177">
                  <a:extLst>
                    <a:ext uri="{FF2B5EF4-FFF2-40B4-BE49-F238E27FC236}">
                      <a16:creationId xmlns:a16="http://schemas.microsoft.com/office/drawing/2014/main" id="{B1E495F2-F948-C440-94D5-8CDA651E6D76}"/>
                    </a:ext>
                  </a:extLst>
                </p:cNvPr>
                <p:cNvPicPr/>
                <p:nvPr/>
              </p:nvPicPr>
              <p:blipFill>
                <a:blip r:embed="rId171"/>
                <a:stretch>
                  <a:fillRect/>
                </a:stretch>
              </p:blipFill>
              <p:spPr>
                <a:xfrm>
                  <a:off x="7080768" y="4131288"/>
                  <a:ext cx="290520" cy="1224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79" name="Ink 178">
                  <a:extLst>
                    <a:ext uri="{FF2B5EF4-FFF2-40B4-BE49-F238E27FC236}">
                      <a16:creationId xmlns:a16="http://schemas.microsoft.com/office/drawing/2014/main" id="{4BD14747-68CF-264B-AD9F-755CF381F154}"/>
                    </a:ext>
                  </a:extLst>
                </p14:cNvPr>
                <p14:cNvContentPartPr/>
                <p14:nvPr/>
              </p14:nvContentPartPr>
              <p14:xfrm>
                <a:off x="8012448" y="4188168"/>
                <a:ext cx="529920" cy="1165680"/>
              </p14:xfrm>
            </p:contentPart>
          </mc:Choice>
          <mc:Fallback>
            <p:pic>
              <p:nvPicPr>
                <p:cNvPr id="179" name="Ink 178">
                  <a:extLst>
                    <a:ext uri="{FF2B5EF4-FFF2-40B4-BE49-F238E27FC236}">
                      <a16:creationId xmlns:a16="http://schemas.microsoft.com/office/drawing/2014/main" id="{4BD14747-68CF-264B-AD9F-755CF381F154}"/>
                    </a:ext>
                  </a:extLst>
                </p:cNvPr>
                <p:cNvPicPr/>
                <p:nvPr/>
              </p:nvPicPr>
              <p:blipFill>
                <a:blip r:embed="rId173"/>
                <a:stretch>
                  <a:fillRect/>
                </a:stretch>
              </p:blipFill>
              <p:spPr>
                <a:xfrm>
                  <a:off x="8004888" y="4180608"/>
                  <a:ext cx="545040" cy="1180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80" name="Ink 179">
                  <a:extLst>
                    <a:ext uri="{FF2B5EF4-FFF2-40B4-BE49-F238E27FC236}">
                      <a16:creationId xmlns:a16="http://schemas.microsoft.com/office/drawing/2014/main" id="{1A0E804D-A33C-2541-AF53-7B2DA98A5787}"/>
                    </a:ext>
                  </a:extLst>
                </p14:cNvPr>
                <p14:cNvContentPartPr/>
                <p14:nvPr/>
              </p14:nvContentPartPr>
              <p14:xfrm>
                <a:off x="8632368" y="4173048"/>
                <a:ext cx="208440" cy="1080720"/>
              </p14:xfrm>
            </p:contentPart>
          </mc:Choice>
          <mc:Fallback>
            <p:pic>
              <p:nvPicPr>
                <p:cNvPr id="180" name="Ink 179">
                  <a:extLst>
                    <a:ext uri="{FF2B5EF4-FFF2-40B4-BE49-F238E27FC236}">
                      <a16:creationId xmlns:a16="http://schemas.microsoft.com/office/drawing/2014/main" id="{1A0E804D-A33C-2541-AF53-7B2DA98A5787}"/>
                    </a:ext>
                  </a:extLst>
                </p:cNvPr>
                <p:cNvPicPr/>
                <p:nvPr/>
              </p:nvPicPr>
              <p:blipFill>
                <a:blip r:embed="rId175"/>
                <a:stretch>
                  <a:fillRect/>
                </a:stretch>
              </p:blipFill>
              <p:spPr>
                <a:xfrm>
                  <a:off x="8624808" y="4165488"/>
                  <a:ext cx="223560" cy="1095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85" name="Ink 184">
                  <a:extLst>
                    <a:ext uri="{FF2B5EF4-FFF2-40B4-BE49-F238E27FC236}">
                      <a16:creationId xmlns:a16="http://schemas.microsoft.com/office/drawing/2014/main" id="{137A2DEA-9C19-C844-88FD-B5779B354D97}"/>
                    </a:ext>
                  </a:extLst>
                </p14:cNvPr>
                <p14:cNvContentPartPr/>
                <p14:nvPr/>
              </p14:nvContentPartPr>
              <p14:xfrm>
                <a:off x="7512048" y="2780208"/>
                <a:ext cx="102600" cy="1200240"/>
              </p14:xfrm>
            </p:contentPart>
          </mc:Choice>
          <mc:Fallback>
            <p:pic>
              <p:nvPicPr>
                <p:cNvPr id="185" name="Ink 184">
                  <a:extLst>
                    <a:ext uri="{FF2B5EF4-FFF2-40B4-BE49-F238E27FC236}">
                      <a16:creationId xmlns:a16="http://schemas.microsoft.com/office/drawing/2014/main" id="{137A2DEA-9C19-C844-88FD-B5779B354D97}"/>
                    </a:ext>
                  </a:extLst>
                </p:cNvPr>
                <p:cNvPicPr/>
                <p:nvPr/>
              </p:nvPicPr>
              <p:blipFill>
                <a:blip r:embed="rId177"/>
                <a:stretch>
                  <a:fillRect/>
                </a:stretch>
              </p:blipFill>
              <p:spPr>
                <a:xfrm>
                  <a:off x="7504488" y="2772648"/>
                  <a:ext cx="117720" cy="1215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86" name="Ink 185">
                  <a:extLst>
                    <a:ext uri="{FF2B5EF4-FFF2-40B4-BE49-F238E27FC236}">
                      <a16:creationId xmlns:a16="http://schemas.microsoft.com/office/drawing/2014/main" id="{EAD953C3-8FA5-C44F-B506-227CAF657BB5}"/>
                    </a:ext>
                  </a:extLst>
                </p14:cNvPr>
                <p14:cNvContentPartPr/>
                <p14:nvPr/>
              </p14:nvContentPartPr>
              <p14:xfrm>
                <a:off x="7572528" y="2761128"/>
                <a:ext cx="1031400" cy="1231200"/>
              </p14:xfrm>
            </p:contentPart>
          </mc:Choice>
          <mc:Fallback>
            <p:pic>
              <p:nvPicPr>
                <p:cNvPr id="186" name="Ink 185">
                  <a:extLst>
                    <a:ext uri="{FF2B5EF4-FFF2-40B4-BE49-F238E27FC236}">
                      <a16:creationId xmlns:a16="http://schemas.microsoft.com/office/drawing/2014/main" id="{EAD953C3-8FA5-C44F-B506-227CAF657BB5}"/>
                    </a:ext>
                  </a:extLst>
                </p:cNvPr>
                <p:cNvPicPr/>
                <p:nvPr/>
              </p:nvPicPr>
              <p:blipFill>
                <a:blip r:embed="rId179"/>
                <a:stretch>
                  <a:fillRect/>
                </a:stretch>
              </p:blipFill>
              <p:spPr>
                <a:xfrm>
                  <a:off x="7564968" y="2753568"/>
                  <a:ext cx="1046520" cy="1245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88" name="Ink 187">
                  <a:extLst>
                    <a:ext uri="{FF2B5EF4-FFF2-40B4-BE49-F238E27FC236}">
                      <a16:creationId xmlns:a16="http://schemas.microsoft.com/office/drawing/2014/main" id="{DB22B44B-B304-B54F-B439-72341D960F3F}"/>
                    </a:ext>
                  </a:extLst>
                </p14:cNvPr>
                <p14:cNvContentPartPr/>
                <p14:nvPr/>
              </p14:nvContentPartPr>
              <p14:xfrm>
                <a:off x="7584408" y="2821608"/>
                <a:ext cx="2089080" cy="1168560"/>
              </p14:xfrm>
            </p:contentPart>
          </mc:Choice>
          <mc:Fallback>
            <p:pic>
              <p:nvPicPr>
                <p:cNvPr id="188" name="Ink 187">
                  <a:extLst>
                    <a:ext uri="{FF2B5EF4-FFF2-40B4-BE49-F238E27FC236}">
                      <a16:creationId xmlns:a16="http://schemas.microsoft.com/office/drawing/2014/main" id="{DB22B44B-B304-B54F-B439-72341D960F3F}"/>
                    </a:ext>
                  </a:extLst>
                </p:cNvPr>
                <p:cNvPicPr/>
                <p:nvPr/>
              </p:nvPicPr>
              <p:blipFill>
                <a:blip r:embed="rId181"/>
                <a:stretch>
                  <a:fillRect/>
                </a:stretch>
              </p:blipFill>
              <p:spPr>
                <a:xfrm>
                  <a:off x="7577208" y="2814048"/>
                  <a:ext cx="2104200" cy="1183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0" name="Ink 189">
                  <a:extLst>
                    <a:ext uri="{FF2B5EF4-FFF2-40B4-BE49-F238E27FC236}">
                      <a16:creationId xmlns:a16="http://schemas.microsoft.com/office/drawing/2014/main" id="{7FF999D6-D1AA-1241-B6E1-19BD7BBAF2D8}"/>
                    </a:ext>
                  </a:extLst>
                </p14:cNvPr>
                <p14:cNvContentPartPr/>
                <p14:nvPr/>
              </p14:nvContentPartPr>
              <p14:xfrm>
                <a:off x="7579728" y="2714688"/>
                <a:ext cx="1025640" cy="1197720"/>
              </p14:xfrm>
            </p:contentPart>
          </mc:Choice>
          <mc:Fallback>
            <p:pic>
              <p:nvPicPr>
                <p:cNvPr id="190" name="Ink 189">
                  <a:extLst>
                    <a:ext uri="{FF2B5EF4-FFF2-40B4-BE49-F238E27FC236}">
                      <a16:creationId xmlns:a16="http://schemas.microsoft.com/office/drawing/2014/main" id="{7FF999D6-D1AA-1241-B6E1-19BD7BBAF2D8}"/>
                    </a:ext>
                  </a:extLst>
                </p:cNvPr>
                <p:cNvPicPr/>
                <p:nvPr/>
              </p:nvPicPr>
              <p:blipFill>
                <a:blip r:embed="rId183"/>
                <a:stretch>
                  <a:fillRect/>
                </a:stretch>
              </p:blipFill>
              <p:spPr>
                <a:xfrm>
                  <a:off x="7572528" y="2707128"/>
                  <a:ext cx="1040760" cy="1212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1" name="Ink 190">
                  <a:extLst>
                    <a:ext uri="{FF2B5EF4-FFF2-40B4-BE49-F238E27FC236}">
                      <a16:creationId xmlns:a16="http://schemas.microsoft.com/office/drawing/2014/main" id="{7044745C-AD07-5440-BFE7-1534F297FA59}"/>
                    </a:ext>
                  </a:extLst>
                </p14:cNvPr>
                <p14:cNvContentPartPr/>
                <p14:nvPr/>
              </p14:nvContentPartPr>
              <p14:xfrm>
                <a:off x="8663688" y="2751768"/>
                <a:ext cx="207360" cy="1239480"/>
              </p14:xfrm>
            </p:contentPart>
          </mc:Choice>
          <mc:Fallback>
            <p:pic>
              <p:nvPicPr>
                <p:cNvPr id="191" name="Ink 190">
                  <a:extLst>
                    <a:ext uri="{FF2B5EF4-FFF2-40B4-BE49-F238E27FC236}">
                      <a16:creationId xmlns:a16="http://schemas.microsoft.com/office/drawing/2014/main" id="{7044745C-AD07-5440-BFE7-1534F297FA59}"/>
                    </a:ext>
                  </a:extLst>
                </p:cNvPr>
                <p:cNvPicPr/>
                <p:nvPr/>
              </p:nvPicPr>
              <p:blipFill>
                <a:blip r:embed="rId185"/>
                <a:stretch>
                  <a:fillRect/>
                </a:stretch>
              </p:blipFill>
              <p:spPr>
                <a:xfrm>
                  <a:off x="8656128" y="2744208"/>
                  <a:ext cx="222120" cy="1254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3" name="Ink 192">
                  <a:extLst>
                    <a:ext uri="{FF2B5EF4-FFF2-40B4-BE49-F238E27FC236}">
                      <a16:creationId xmlns:a16="http://schemas.microsoft.com/office/drawing/2014/main" id="{46709D5B-9799-2841-A417-0B37785D216A}"/>
                    </a:ext>
                  </a:extLst>
                </p14:cNvPr>
                <p14:cNvContentPartPr/>
                <p14:nvPr/>
              </p14:nvContentPartPr>
              <p14:xfrm>
                <a:off x="8637048" y="2816928"/>
                <a:ext cx="1171800" cy="1119240"/>
              </p14:xfrm>
            </p:contentPart>
          </mc:Choice>
          <mc:Fallback>
            <p:pic>
              <p:nvPicPr>
                <p:cNvPr id="193" name="Ink 192">
                  <a:extLst>
                    <a:ext uri="{FF2B5EF4-FFF2-40B4-BE49-F238E27FC236}">
                      <a16:creationId xmlns:a16="http://schemas.microsoft.com/office/drawing/2014/main" id="{46709D5B-9799-2841-A417-0B37785D216A}"/>
                    </a:ext>
                  </a:extLst>
                </p:cNvPr>
                <p:cNvPicPr/>
                <p:nvPr/>
              </p:nvPicPr>
              <p:blipFill>
                <a:blip r:embed="rId187"/>
                <a:stretch>
                  <a:fillRect/>
                </a:stretch>
              </p:blipFill>
              <p:spPr>
                <a:xfrm>
                  <a:off x="8629488" y="2809368"/>
                  <a:ext cx="1186920" cy="1134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5" name="Ink 194">
                  <a:extLst>
                    <a:ext uri="{FF2B5EF4-FFF2-40B4-BE49-F238E27FC236}">
                      <a16:creationId xmlns:a16="http://schemas.microsoft.com/office/drawing/2014/main" id="{61D44793-65BC-4E49-9AAE-C31FC7D8EF51}"/>
                    </a:ext>
                  </a:extLst>
                </p14:cNvPr>
                <p14:cNvContentPartPr/>
                <p14:nvPr/>
              </p14:nvContentPartPr>
              <p14:xfrm>
                <a:off x="7698168" y="2779488"/>
                <a:ext cx="1956240" cy="1170000"/>
              </p14:xfrm>
            </p:contentPart>
          </mc:Choice>
          <mc:Fallback>
            <p:pic>
              <p:nvPicPr>
                <p:cNvPr id="195" name="Ink 194">
                  <a:extLst>
                    <a:ext uri="{FF2B5EF4-FFF2-40B4-BE49-F238E27FC236}">
                      <a16:creationId xmlns:a16="http://schemas.microsoft.com/office/drawing/2014/main" id="{61D44793-65BC-4E49-9AAE-C31FC7D8EF51}"/>
                    </a:ext>
                  </a:extLst>
                </p:cNvPr>
                <p:cNvPicPr/>
                <p:nvPr/>
              </p:nvPicPr>
              <p:blipFill>
                <a:blip r:embed="rId189"/>
                <a:stretch>
                  <a:fillRect/>
                </a:stretch>
              </p:blipFill>
              <p:spPr>
                <a:xfrm>
                  <a:off x="7690608" y="2771928"/>
                  <a:ext cx="1971360" cy="1185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97" name="Ink 196">
                  <a:extLst>
                    <a:ext uri="{FF2B5EF4-FFF2-40B4-BE49-F238E27FC236}">
                      <a16:creationId xmlns:a16="http://schemas.microsoft.com/office/drawing/2014/main" id="{6002C472-325F-C649-B29C-FEE59A89615C}"/>
                    </a:ext>
                  </a:extLst>
                </p14:cNvPr>
                <p14:cNvContentPartPr/>
                <p14:nvPr/>
              </p14:nvContentPartPr>
              <p14:xfrm>
                <a:off x="8801568" y="2693448"/>
                <a:ext cx="961200" cy="1292760"/>
              </p14:xfrm>
            </p:contentPart>
          </mc:Choice>
          <mc:Fallback>
            <p:pic>
              <p:nvPicPr>
                <p:cNvPr id="197" name="Ink 196">
                  <a:extLst>
                    <a:ext uri="{FF2B5EF4-FFF2-40B4-BE49-F238E27FC236}">
                      <a16:creationId xmlns:a16="http://schemas.microsoft.com/office/drawing/2014/main" id="{6002C472-325F-C649-B29C-FEE59A89615C}"/>
                    </a:ext>
                  </a:extLst>
                </p:cNvPr>
                <p:cNvPicPr/>
                <p:nvPr/>
              </p:nvPicPr>
              <p:blipFill>
                <a:blip r:embed="rId191"/>
                <a:stretch>
                  <a:fillRect/>
                </a:stretch>
              </p:blipFill>
              <p:spPr>
                <a:xfrm>
                  <a:off x="8794008" y="2685888"/>
                  <a:ext cx="976320" cy="1307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99" name="Ink 198">
                  <a:extLst>
                    <a:ext uri="{FF2B5EF4-FFF2-40B4-BE49-F238E27FC236}">
                      <a16:creationId xmlns:a16="http://schemas.microsoft.com/office/drawing/2014/main" id="{2D3F04F0-5C79-3043-9D8C-A7276FE3D05F}"/>
                    </a:ext>
                  </a:extLst>
                </p14:cNvPr>
                <p14:cNvContentPartPr/>
                <p14:nvPr/>
              </p14:nvContentPartPr>
              <p14:xfrm>
                <a:off x="9645768" y="2729448"/>
                <a:ext cx="558720" cy="1314720"/>
              </p14:xfrm>
            </p:contentPart>
          </mc:Choice>
          <mc:Fallback>
            <p:pic>
              <p:nvPicPr>
                <p:cNvPr id="199" name="Ink 198">
                  <a:extLst>
                    <a:ext uri="{FF2B5EF4-FFF2-40B4-BE49-F238E27FC236}">
                      <a16:creationId xmlns:a16="http://schemas.microsoft.com/office/drawing/2014/main" id="{2D3F04F0-5C79-3043-9D8C-A7276FE3D05F}"/>
                    </a:ext>
                  </a:extLst>
                </p:cNvPr>
                <p:cNvPicPr/>
                <p:nvPr/>
              </p:nvPicPr>
              <p:blipFill>
                <a:blip r:embed="rId193"/>
                <a:stretch>
                  <a:fillRect/>
                </a:stretch>
              </p:blipFill>
              <p:spPr>
                <a:xfrm>
                  <a:off x="9638208" y="2721888"/>
                  <a:ext cx="573840" cy="1329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09" name="Ink 208">
                  <a:extLst>
                    <a:ext uri="{FF2B5EF4-FFF2-40B4-BE49-F238E27FC236}">
                      <a16:creationId xmlns:a16="http://schemas.microsoft.com/office/drawing/2014/main" id="{DB2A6B81-99A6-DF4B-9326-C85BF0FE882A}"/>
                    </a:ext>
                  </a:extLst>
                </p14:cNvPr>
                <p14:cNvContentPartPr/>
                <p14:nvPr/>
              </p14:nvContentPartPr>
              <p14:xfrm>
                <a:off x="8509608" y="1478808"/>
                <a:ext cx="171720" cy="1096200"/>
              </p14:xfrm>
            </p:contentPart>
          </mc:Choice>
          <mc:Fallback>
            <p:pic>
              <p:nvPicPr>
                <p:cNvPr id="209" name="Ink 208">
                  <a:extLst>
                    <a:ext uri="{FF2B5EF4-FFF2-40B4-BE49-F238E27FC236}">
                      <a16:creationId xmlns:a16="http://schemas.microsoft.com/office/drawing/2014/main" id="{DB2A6B81-99A6-DF4B-9326-C85BF0FE882A}"/>
                    </a:ext>
                  </a:extLst>
                </p:cNvPr>
                <p:cNvPicPr/>
                <p:nvPr/>
              </p:nvPicPr>
              <p:blipFill>
                <a:blip r:embed="rId195"/>
                <a:stretch>
                  <a:fillRect/>
                </a:stretch>
              </p:blipFill>
              <p:spPr>
                <a:xfrm>
                  <a:off x="8502048" y="1471248"/>
                  <a:ext cx="186840" cy="1111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11" name="Ink 210">
                  <a:extLst>
                    <a:ext uri="{FF2B5EF4-FFF2-40B4-BE49-F238E27FC236}">
                      <a16:creationId xmlns:a16="http://schemas.microsoft.com/office/drawing/2014/main" id="{A9E9E619-4574-3D48-8951-EF149F5841DF}"/>
                    </a:ext>
                  </a:extLst>
                </p14:cNvPr>
                <p14:cNvContentPartPr/>
                <p14:nvPr/>
              </p14:nvContentPartPr>
              <p14:xfrm>
                <a:off x="8436168" y="1439928"/>
                <a:ext cx="1267200" cy="1104840"/>
              </p14:xfrm>
            </p:contentPart>
          </mc:Choice>
          <mc:Fallback>
            <p:pic>
              <p:nvPicPr>
                <p:cNvPr id="211" name="Ink 210">
                  <a:extLst>
                    <a:ext uri="{FF2B5EF4-FFF2-40B4-BE49-F238E27FC236}">
                      <a16:creationId xmlns:a16="http://schemas.microsoft.com/office/drawing/2014/main" id="{A9E9E619-4574-3D48-8951-EF149F5841DF}"/>
                    </a:ext>
                  </a:extLst>
                </p:cNvPr>
                <p:cNvPicPr/>
                <p:nvPr/>
              </p:nvPicPr>
              <p:blipFill>
                <a:blip r:embed="rId197"/>
                <a:stretch>
                  <a:fillRect/>
                </a:stretch>
              </p:blipFill>
              <p:spPr>
                <a:xfrm>
                  <a:off x="8428608" y="1432368"/>
                  <a:ext cx="1282320" cy="1119600"/>
                </a:xfrm>
                <a:prstGeom prst="rect">
                  <a:avLst/>
                </a:prstGeom>
              </p:spPr>
            </p:pic>
          </mc:Fallback>
        </mc:AlternateContent>
      </p:grpSp>
      <p:grpSp>
        <p:nvGrpSpPr>
          <p:cNvPr id="228" name="Group 227">
            <a:extLst>
              <a:ext uri="{FF2B5EF4-FFF2-40B4-BE49-F238E27FC236}">
                <a16:creationId xmlns:a16="http://schemas.microsoft.com/office/drawing/2014/main" id="{20043B9F-EF94-B84F-ACF9-CD0FD7CB5396}"/>
              </a:ext>
            </a:extLst>
          </p:cNvPr>
          <p:cNvGrpSpPr/>
          <p:nvPr/>
        </p:nvGrpSpPr>
        <p:grpSpPr>
          <a:xfrm>
            <a:off x="9006696" y="832608"/>
            <a:ext cx="2175120" cy="343800"/>
            <a:chOff x="9006696" y="832608"/>
            <a:chExt cx="2175120" cy="343800"/>
          </a:xfrm>
        </p:grpSpPr>
        <mc:AlternateContent xmlns:mc="http://schemas.openxmlformats.org/markup-compatibility/2006">
          <mc:Choice xmlns:p14="http://schemas.microsoft.com/office/powerpoint/2010/main" Requires="p14">
            <p:contentPart p14:bwMode="auto" r:id="rId198">
              <p14:nvContentPartPr>
                <p14:cNvPr id="223" name="Ink 222">
                  <a:extLst>
                    <a:ext uri="{FF2B5EF4-FFF2-40B4-BE49-F238E27FC236}">
                      <a16:creationId xmlns:a16="http://schemas.microsoft.com/office/drawing/2014/main" id="{6680CF5C-8D8C-9241-848A-F41CB40CF963}"/>
                    </a:ext>
                  </a:extLst>
                </p14:cNvPr>
                <p14:cNvContentPartPr/>
                <p14:nvPr/>
              </p14:nvContentPartPr>
              <p14:xfrm>
                <a:off x="9006696" y="832608"/>
                <a:ext cx="263160" cy="343800"/>
              </p14:xfrm>
            </p:contentPart>
          </mc:Choice>
          <mc:Fallback>
            <p:pic>
              <p:nvPicPr>
                <p:cNvPr id="223" name="Ink 222">
                  <a:extLst>
                    <a:ext uri="{FF2B5EF4-FFF2-40B4-BE49-F238E27FC236}">
                      <a16:creationId xmlns:a16="http://schemas.microsoft.com/office/drawing/2014/main" id="{6680CF5C-8D8C-9241-848A-F41CB40CF963}"/>
                    </a:ext>
                  </a:extLst>
                </p:cNvPr>
                <p:cNvPicPr/>
                <p:nvPr/>
              </p:nvPicPr>
              <p:blipFill>
                <a:blip r:embed="rId199"/>
                <a:stretch>
                  <a:fillRect/>
                </a:stretch>
              </p:blipFill>
              <p:spPr>
                <a:xfrm>
                  <a:off x="8999136" y="825048"/>
                  <a:ext cx="2782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24" name="Ink 223">
                  <a:extLst>
                    <a:ext uri="{FF2B5EF4-FFF2-40B4-BE49-F238E27FC236}">
                      <a16:creationId xmlns:a16="http://schemas.microsoft.com/office/drawing/2014/main" id="{BA6D0C31-6E92-1D42-AFEA-39ABF8EEB1BB}"/>
                    </a:ext>
                  </a:extLst>
                </p14:cNvPr>
                <p14:cNvContentPartPr/>
                <p14:nvPr/>
              </p14:nvContentPartPr>
              <p14:xfrm>
                <a:off x="9292896" y="957528"/>
                <a:ext cx="384840" cy="170280"/>
              </p14:xfrm>
            </p:contentPart>
          </mc:Choice>
          <mc:Fallback>
            <p:pic>
              <p:nvPicPr>
                <p:cNvPr id="224" name="Ink 223">
                  <a:extLst>
                    <a:ext uri="{FF2B5EF4-FFF2-40B4-BE49-F238E27FC236}">
                      <a16:creationId xmlns:a16="http://schemas.microsoft.com/office/drawing/2014/main" id="{BA6D0C31-6E92-1D42-AFEA-39ABF8EEB1BB}"/>
                    </a:ext>
                  </a:extLst>
                </p:cNvPr>
                <p:cNvPicPr/>
                <p:nvPr/>
              </p:nvPicPr>
              <p:blipFill>
                <a:blip r:embed="rId201"/>
                <a:stretch>
                  <a:fillRect/>
                </a:stretch>
              </p:blipFill>
              <p:spPr>
                <a:xfrm>
                  <a:off x="9285336" y="949968"/>
                  <a:ext cx="3999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25" name="Ink 224">
                  <a:extLst>
                    <a:ext uri="{FF2B5EF4-FFF2-40B4-BE49-F238E27FC236}">
                      <a16:creationId xmlns:a16="http://schemas.microsoft.com/office/drawing/2014/main" id="{907075E4-0C81-0C4B-BF1A-7ACB4EDB013A}"/>
                    </a:ext>
                  </a:extLst>
                </p14:cNvPr>
                <p14:cNvContentPartPr/>
                <p14:nvPr/>
              </p14:nvContentPartPr>
              <p14:xfrm>
                <a:off x="9480456" y="959328"/>
                <a:ext cx="465840" cy="145800"/>
              </p14:xfrm>
            </p:contentPart>
          </mc:Choice>
          <mc:Fallback>
            <p:pic>
              <p:nvPicPr>
                <p:cNvPr id="225" name="Ink 224">
                  <a:extLst>
                    <a:ext uri="{FF2B5EF4-FFF2-40B4-BE49-F238E27FC236}">
                      <a16:creationId xmlns:a16="http://schemas.microsoft.com/office/drawing/2014/main" id="{907075E4-0C81-0C4B-BF1A-7ACB4EDB013A}"/>
                    </a:ext>
                  </a:extLst>
                </p:cNvPr>
                <p:cNvPicPr/>
                <p:nvPr/>
              </p:nvPicPr>
              <p:blipFill>
                <a:blip r:embed="rId203"/>
                <a:stretch>
                  <a:fillRect/>
                </a:stretch>
              </p:blipFill>
              <p:spPr>
                <a:xfrm>
                  <a:off x="9473256" y="951768"/>
                  <a:ext cx="4806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26" name="Ink 225">
                  <a:extLst>
                    <a:ext uri="{FF2B5EF4-FFF2-40B4-BE49-F238E27FC236}">
                      <a16:creationId xmlns:a16="http://schemas.microsoft.com/office/drawing/2014/main" id="{2D199FAE-D4BE-6E45-9A85-65EC6431139B}"/>
                    </a:ext>
                  </a:extLst>
                </p14:cNvPr>
                <p14:cNvContentPartPr/>
                <p14:nvPr/>
              </p14:nvContentPartPr>
              <p14:xfrm>
                <a:off x="9949536" y="912528"/>
                <a:ext cx="685440" cy="220320"/>
              </p14:xfrm>
            </p:contentPart>
          </mc:Choice>
          <mc:Fallback>
            <p:pic>
              <p:nvPicPr>
                <p:cNvPr id="226" name="Ink 225">
                  <a:extLst>
                    <a:ext uri="{FF2B5EF4-FFF2-40B4-BE49-F238E27FC236}">
                      <a16:creationId xmlns:a16="http://schemas.microsoft.com/office/drawing/2014/main" id="{2D199FAE-D4BE-6E45-9A85-65EC6431139B}"/>
                    </a:ext>
                  </a:extLst>
                </p:cNvPr>
                <p:cNvPicPr/>
                <p:nvPr/>
              </p:nvPicPr>
              <p:blipFill>
                <a:blip r:embed="rId205"/>
                <a:stretch>
                  <a:fillRect/>
                </a:stretch>
              </p:blipFill>
              <p:spPr>
                <a:xfrm>
                  <a:off x="9942336" y="904968"/>
                  <a:ext cx="7005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27" name="Ink 226">
                  <a:extLst>
                    <a:ext uri="{FF2B5EF4-FFF2-40B4-BE49-F238E27FC236}">
                      <a16:creationId xmlns:a16="http://schemas.microsoft.com/office/drawing/2014/main" id="{4420DD4B-E846-3D45-A4E2-39B2195BA3E1}"/>
                    </a:ext>
                  </a:extLst>
                </p14:cNvPr>
                <p14:cNvContentPartPr/>
                <p14:nvPr/>
              </p14:nvContentPartPr>
              <p14:xfrm>
                <a:off x="10465776" y="941688"/>
                <a:ext cx="716040" cy="185040"/>
              </p14:xfrm>
            </p:contentPart>
          </mc:Choice>
          <mc:Fallback>
            <p:pic>
              <p:nvPicPr>
                <p:cNvPr id="227" name="Ink 226">
                  <a:extLst>
                    <a:ext uri="{FF2B5EF4-FFF2-40B4-BE49-F238E27FC236}">
                      <a16:creationId xmlns:a16="http://schemas.microsoft.com/office/drawing/2014/main" id="{4420DD4B-E846-3D45-A4E2-39B2195BA3E1}"/>
                    </a:ext>
                  </a:extLst>
                </p:cNvPr>
                <p:cNvPicPr/>
                <p:nvPr/>
              </p:nvPicPr>
              <p:blipFill>
                <a:blip r:embed="rId207"/>
                <a:stretch>
                  <a:fillRect/>
                </a:stretch>
              </p:blipFill>
              <p:spPr>
                <a:xfrm>
                  <a:off x="10458216" y="934128"/>
                  <a:ext cx="731160" cy="200160"/>
                </a:xfrm>
                <a:prstGeom prst="rect">
                  <a:avLst/>
                </a:prstGeom>
              </p:spPr>
            </p:pic>
          </mc:Fallback>
        </mc:AlternateContent>
      </p:grpSp>
    </p:spTree>
    <p:extLst>
      <p:ext uri="{BB962C8B-B14F-4D97-AF65-F5344CB8AC3E}">
        <p14:creationId xmlns:p14="http://schemas.microsoft.com/office/powerpoint/2010/main" val="15223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5F38-8E13-E546-852D-5F660F177E96}"/>
              </a:ext>
            </a:extLst>
          </p:cNvPr>
          <p:cNvSpPr>
            <a:spLocks noGrp="1"/>
          </p:cNvSpPr>
          <p:nvPr>
            <p:ph type="title"/>
          </p:nvPr>
        </p:nvSpPr>
        <p:spPr/>
        <p:txBody>
          <a:bodyPr/>
          <a:lstStyle/>
          <a:p>
            <a:r>
              <a:rPr lang="en-GB" dirty="0"/>
              <a:t>What Is a Graph?</a:t>
            </a:r>
          </a:p>
        </p:txBody>
      </p:sp>
      <p:sp>
        <p:nvSpPr>
          <p:cNvPr id="3" name="Content Placeholder 2">
            <a:extLst>
              <a:ext uri="{FF2B5EF4-FFF2-40B4-BE49-F238E27FC236}">
                <a16:creationId xmlns:a16="http://schemas.microsoft.com/office/drawing/2014/main" id="{D7757339-79C2-8747-A49C-D3CA213938A2}"/>
              </a:ext>
            </a:extLst>
          </p:cNvPr>
          <p:cNvSpPr>
            <a:spLocks noGrp="1"/>
          </p:cNvSpPr>
          <p:nvPr>
            <p:ph idx="1"/>
          </p:nvPr>
        </p:nvSpPr>
        <p:spPr>
          <a:xfrm>
            <a:off x="838200" y="1825625"/>
            <a:ext cx="6191940" cy="4351338"/>
          </a:xfrm>
        </p:spPr>
        <p:txBody>
          <a:bodyPr anchor="ctr">
            <a:normAutofit/>
          </a:bodyPr>
          <a:lstStyle/>
          <a:p>
            <a:r>
              <a:rPr lang="en-GB" sz="2000" i="1" dirty="0"/>
              <a:t>Nodes/vertices </a:t>
            </a:r>
            <a:r>
              <a:rPr lang="en-GB" sz="2000" dirty="0"/>
              <a:t>joined by </a:t>
            </a:r>
            <a:r>
              <a:rPr lang="en-GB" sz="2000" i="1" dirty="0"/>
              <a:t>edges</a:t>
            </a:r>
            <a:r>
              <a:rPr lang="en-GB" sz="2000" dirty="0"/>
              <a:t>.</a:t>
            </a:r>
          </a:p>
          <a:p>
            <a:r>
              <a:rPr lang="en-GB" sz="2000" dirty="0"/>
              <a:t>Describes the relations of entities.</a:t>
            </a:r>
          </a:p>
          <a:p>
            <a:r>
              <a:rPr lang="en-GB" sz="2000" dirty="0"/>
              <a:t>Edges are not directed by default.</a:t>
            </a:r>
          </a:p>
          <a:p>
            <a:r>
              <a:rPr lang="en-GB" sz="2000" dirty="0"/>
              <a:t>A graph with directed edges is termed a </a:t>
            </a:r>
            <a:r>
              <a:rPr lang="en-GB" sz="2000" i="1" dirty="0"/>
              <a:t>directed graph.</a:t>
            </a:r>
            <a:endParaRPr lang="en-GB" sz="2000" dirty="0"/>
          </a:p>
        </p:txBody>
      </p:sp>
      <p:sp>
        <p:nvSpPr>
          <p:cNvPr id="167" name="Elipse 166">
            <a:extLst>
              <a:ext uri="{FF2B5EF4-FFF2-40B4-BE49-F238E27FC236}">
                <a16:creationId xmlns:a16="http://schemas.microsoft.com/office/drawing/2014/main" id="{297871BB-A971-4D6A-A610-EACB02EC7FDF}"/>
              </a:ext>
            </a:extLst>
          </p:cNvPr>
          <p:cNvSpPr/>
          <p:nvPr/>
        </p:nvSpPr>
        <p:spPr>
          <a:xfrm>
            <a:off x="9990132" y="596665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59" name="Elipse 158">
            <a:extLst>
              <a:ext uri="{FF2B5EF4-FFF2-40B4-BE49-F238E27FC236}">
                <a16:creationId xmlns:a16="http://schemas.microsoft.com/office/drawing/2014/main" id="{F2439CAD-BBC6-4A95-B14F-724DDFB23EAE}"/>
              </a:ext>
            </a:extLst>
          </p:cNvPr>
          <p:cNvSpPr/>
          <p:nvPr/>
        </p:nvSpPr>
        <p:spPr>
          <a:xfrm>
            <a:off x="8631852" y="570817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51" name="Elipse 150">
            <a:extLst>
              <a:ext uri="{FF2B5EF4-FFF2-40B4-BE49-F238E27FC236}">
                <a16:creationId xmlns:a16="http://schemas.microsoft.com/office/drawing/2014/main" id="{60F01493-9E07-49EF-AE49-567CE32E10C7}"/>
              </a:ext>
            </a:extLst>
          </p:cNvPr>
          <p:cNvSpPr/>
          <p:nvPr/>
        </p:nvSpPr>
        <p:spPr>
          <a:xfrm>
            <a:off x="10246092" y="498169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43" name="Elipse 142">
            <a:extLst>
              <a:ext uri="{FF2B5EF4-FFF2-40B4-BE49-F238E27FC236}">
                <a16:creationId xmlns:a16="http://schemas.microsoft.com/office/drawing/2014/main" id="{95540922-5E46-4702-A198-C078F496D695}"/>
              </a:ext>
            </a:extLst>
          </p:cNvPr>
          <p:cNvSpPr/>
          <p:nvPr/>
        </p:nvSpPr>
        <p:spPr>
          <a:xfrm>
            <a:off x="9265812" y="485641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5" name="Elipse 134">
            <a:extLst>
              <a:ext uri="{FF2B5EF4-FFF2-40B4-BE49-F238E27FC236}">
                <a16:creationId xmlns:a16="http://schemas.microsoft.com/office/drawing/2014/main" id="{9061616E-2962-4AEA-8249-764D1DB75777}"/>
              </a:ext>
            </a:extLst>
          </p:cNvPr>
          <p:cNvSpPr/>
          <p:nvPr/>
        </p:nvSpPr>
        <p:spPr>
          <a:xfrm>
            <a:off x="8032092" y="485641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7" name="Elipse 126">
            <a:extLst>
              <a:ext uri="{FF2B5EF4-FFF2-40B4-BE49-F238E27FC236}">
                <a16:creationId xmlns:a16="http://schemas.microsoft.com/office/drawing/2014/main" id="{B05F2157-7D3B-4B90-9807-10361B9D1AA4}"/>
              </a:ext>
            </a:extLst>
          </p:cNvPr>
          <p:cNvSpPr/>
          <p:nvPr/>
        </p:nvSpPr>
        <p:spPr>
          <a:xfrm>
            <a:off x="9265812" y="412669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mc:AlternateContent xmlns:mc="http://schemas.openxmlformats.org/markup-compatibility/2006">
        <mc:Choice xmlns:p14="http://schemas.microsoft.com/office/powerpoint/2010/main" Requires="p14">
          <p:contentPart p14:bwMode="auto" r:id="rId2">
            <p14:nvContentPartPr>
              <p14:cNvPr id="147" name="Ink 146">
                <a:extLst>
                  <a:ext uri="{FF2B5EF4-FFF2-40B4-BE49-F238E27FC236}">
                    <a16:creationId xmlns:a16="http://schemas.microsoft.com/office/drawing/2014/main" id="{7B6AF50A-A5CC-044B-97B7-8EA8C567E1AF}"/>
                  </a:ext>
                </a:extLst>
              </p14:cNvPr>
              <p14:cNvContentPartPr/>
              <p14:nvPr/>
            </p14:nvContentPartPr>
            <p14:xfrm>
              <a:off x="10333428" y="5156579"/>
              <a:ext cx="6480" cy="2880"/>
            </p14:xfrm>
          </p:contentPart>
        </mc:Choice>
        <mc:Fallback>
          <p:pic>
            <p:nvPicPr>
              <p:cNvPr id="147" name="Ink 146">
                <a:extLst>
                  <a:ext uri="{FF2B5EF4-FFF2-40B4-BE49-F238E27FC236}">
                    <a16:creationId xmlns:a16="http://schemas.microsoft.com/office/drawing/2014/main" id="{7B6AF50A-A5CC-044B-97B7-8EA8C567E1AF}"/>
                  </a:ext>
                </a:extLst>
              </p:cNvPr>
              <p:cNvPicPr/>
              <p:nvPr/>
            </p:nvPicPr>
            <p:blipFill>
              <a:blip r:embed="rId3"/>
              <a:stretch>
                <a:fillRect/>
              </a:stretch>
            </p:blipFill>
            <p:spPr>
              <a:xfrm>
                <a:off x="10325868" y="5149019"/>
                <a:ext cx="21600" cy="18000"/>
              </a:xfrm>
              <a:prstGeom prst="rect">
                <a:avLst/>
              </a:prstGeom>
            </p:spPr>
          </p:pic>
        </mc:Fallback>
      </mc:AlternateContent>
      <p:grpSp>
        <p:nvGrpSpPr>
          <p:cNvPr id="149" name="Group 148">
            <a:extLst>
              <a:ext uri="{FF2B5EF4-FFF2-40B4-BE49-F238E27FC236}">
                <a16:creationId xmlns:a16="http://schemas.microsoft.com/office/drawing/2014/main" id="{D3F553BF-7EEA-3C4A-BB0C-3D1FE91BD12C}"/>
              </a:ext>
            </a:extLst>
          </p:cNvPr>
          <p:cNvGrpSpPr/>
          <p:nvPr/>
        </p:nvGrpSpPr>
        <p:grpSpPr>
          <a:xfrm>
            <a:off x="8174508" y="4261259"/>
            <a:ext cx="2173320" cy="1687680"/>
            <a:chOff x="7177536" y="889848"/>
            <a:chExt cx="2173320" cy="1687680"/>
          </a:xfrm>
        </p:grpSpPr>
        <mc:AlternateContent xmlns:mc="http://schemas.openxmlformats.org/markup-compatibility/2006">
          <mc:Choice xmlns:p14="http://schemas.microsoft.com/office/powerpoint/2010/main" Requires="p14">
            <p:contentPart p14:bwMode="auto" r:id="rId4">
              <p14:nvContentPartPr>
                <p14:cNvPr id="126" name="Ink 125">
                  <a:extLst>
                    <a:ext uri="{FF2B5EF4-FFF2-40B4-BE49-F238E27FC236}">
                      <a16:creationId xmlns:a16="http://schemas.microsoft.com/office/drawing/2014/main" id="{E1DAEF2B-681E-8C47-B9D8-9F5ACA30D235}"/>
                    </a:ext>
                  </a:extLst>
                </p14:cNvPr>
                <p14:cNvContentPartPr/>
                <p14:nvPr/>
              </p14:nvContentPartPr>
              <p14:xfrm>
                <a:off x="7218216" y="889848"/>
                <a:ext cx="1020960" cy="647640"/>
              </p14:xfrm>
            </p:contentPart>
          </mc:Choice>
          <mc:Fallback>
            <p:pic>
              <p:nvPicPr>
                <p:cNvPr id="126" name="Ink 125">
                  <a:extLst>
                    <a:ext uri="{FF2B5EF4-FFF2-40B4-BE49-F238E27FC236}">
                      <a16:creationId xmlns:a16="http://schemas.microsoft.com/office/drawing/2014/main" id="{E1DAEF2B-681E-8C47-B9D8-9F5ACA30D235}"/>
                    </a:ext>
                  </a:extLst>
                </p:cNvPr>
                <p:cNvPicPr/>
                <p:nvPr/>
              </p:nvPicPr>
              <p:blipFill>
                <a:blip r:embed="rId5"/>
                <a:stretch>
                  <a:fillRect/>
                </a:stretch>
              </p:blipFill>
              <p:spPr>
                <a:xfrm>
                  <a:off x="7210656" y="882288"/>
                  <a:ext cx="103608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8" name="Ink 127">
                  <a:extLst>
                    <a:ext uri="{FF2B5EF4-FFF2-40B4-BE49-F238E27FC236}">
                      <a16:creationId xmlns:a16="http://schemas.microsoft.com/office/drawing/2014/main" id="{5381C93A-BADB-4343-9735-67B22DFFFA7A}"/>
                    </a:ext>
                  </a:extLst>
                </p14:cNvPr>
                <p14:cNvContentPartPr/>
                <p14:nvPr/>
              </p14:nvContentPartPr>
              <p14:xfrm>
                <a:off x="7184736" y="1653048"/>
                <a:ext cx="463320" cy="778680"/>
              </p14:xfrm>
            </p:contentPart>
          </mc:Choice>
          <mc:Fallback>
            <p:pic>
              <p:nvPicPr>
                <p:cNvPr id="128" name="Ink 127">
                  <a:extLst>
                    <a:ext uri="{FF2B5EF4-FFF2-40B4-BE49-F238E27FC236}">
                      <a16:creationId xmlns:a16="http://schemas.microsoft.com/office/drawing/2014/main" id="{5381C93A-BADB-4343-9735-67B22DFFFA7A}"/>
                    </a:ext>
                  </a:extLst>
                </p:cNvPr>
                <p:cNvPicPr/>
                <p:nvPr/>
              </p:nvPicPr>
              <p:blipFill>
                <a:blip r:embed="rId7"/>
                <a:stretch>
                  <a:fillRect/>
                </a:stretch>
              </p:blipFill>
              <p:spPr>
                <a:xfrm>
                  <a:off x="7177176" y="1645488"/>
                  <a:ext cx="478440" cy="793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0" name="Ink 129">
                  <a:extLst>
                    <a:ext uri="{FF2B5EF4-FFF2-40B4-BE49-F238E27FC236}">
                      <a16:creationId xmlns:a16="http://schemas.microsoft.com/office/drawing/2014/main" id="{E82790F0-21A8-7B4B-8C7D-5F573994D9E7}"/>
                    </a:ext>
                  </a:extLst>
                </p14:cNvPr>
                <p14:cNvContentPartPr/>
                <p14:nvPr/>
              </p14:nvContentPartPr>
              <p14:xfrm>
                <a:off x="7177536" y="1538928"/>
                <a:ext cx="1069920" cy="36360"/>
              </p14:xfrm>
            </p:contentPart>
          </mc:Choice>
          <mc:Fallback>
            <p:pic>
              <p:nvPicPr>
                <p:cNvPr id="130" name="Ink 129">
                  <a:extLst>
                    <a:ext uri="{FF2B5EF4-FFF2-40B4-BE49-F238E27FC236}">
                      <a16:creationId xmlns:a16="http://schemas.microsoft.com/office/drawing/2014/main" id="{E82790F0-21A8-7B4B-8C7D-5F573994D9E7}"/>
                    </a:ext>
                  </a:extLst>
                </p:cNvPr>
                <p:cNvPicPr/>
                <p:nvPr/>
              </p:nvPicPr>
              <p:blipFill>
                <a:blip r:embed="rId9"/>
                <a:stretch>
                  <a:fillRect/>
                </a:stretch>
              </p:blipFill>
              <p:spPr>
                <a:xfrm>
                  <a:off x="7169976" y="1531368"/>
                  <a:ext cx="10850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4" name="Ink 133">
                  <a:extLst>
                    <a:ext uri="{FF2B5EF4-FFF2-40B4-BE49-F238E27FC236}">
                      <a16:creationId xmlns:a16="http://schemas.microsoft.com/office/drawing/2014/main" id="{5D606C29-927B-8D43-944B-DFFF7A4AD8C5}"/>
                    </a:ext>
                  </a:extLst>
                </p14:cNvPr>
                <p14:cNvContentPartPr/>
                <p14:nvPr/>
              </p14:nvContentPartPr>
              <p14:xfrm>
                <a:off x="8353656" y="951768"/>
                <a:ext cx="88200" cy="570240"/>
              </p14:xfrm>
            </p:contentPart>
          </mc:Choice>
          <mc:Fallback>
            <p:pic>
              <p:nvPicPr>
                <p:cNvPr id="134" name="Ink 133">
                  <a:extLst>
                    <a:ext uri="{FF2B5EF4-FFF2-40B4-BE49-F238E27FC236}">
                      <a16:creationId xmlns:a16="http://schemas.microsoft.com/office/drawing/2014/main" id="{5D606C29-927B-8D43-944B-DFFF7A4AD8C5}"/>
                    </a:ext>
                  </a:extLst>
                </p:cNvPr>
                <p:cNvPicPr/>
                <p:nvPr/>
              </p:nvPicPr>
              <p:blipFill>
                <a:blip r:embed="rId11"/>
                <a:stretch>
                  <a:fillRect/>
                </a:stretch>
              </p:blipFill>
              <p:spPr>
                <a:xfrm>
                  <a:off x="8346096" y="944208"/>
                  <a:ext cx="10332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7" name="Ink 136">
                  <a:extLst>
                    <a:ext uri="{FF2B5EF4-FFF2-40B4-BE49-F238E27FC236}">
                      <a16:creationId xmlns:a16="http://schemas.microsoft.com/office/drawing/2014/main" id="{42ACFBCB-25C6-AB4B-ACFD-69EAC5C20D24}"/>
                    </a:ext>
                  </a:extLst>
                </p14:cNvPr>
                <p14:cNvContentPartPr/>
                <p14:nvPr/>
              </p14:nvContentPartPr>
              <p14:xfrm>
                <a:off x="8419536" y="1591128"/>
                <a:ext cx="826560" cy="151560"/>
              </p14:xfrm>
            </p:contentPart>
          </mc:Choice>
          <mc:Fallback>
            <p:pic>
              <p:nvPicPr>
                <p:cNvPr id="137" name="Ink 136">
                  <a:extLst>
                    <a:ext uri="{FF2B5EF4-FFF2-40B4-BE49-F238E27FC236}">
                      <a16:creationId xmlns:a16="http://schemas.microsoft.com/office/drawing/2014/main" id="{42ACFBCB-25C6-AB4B-ACFD-69EAC5C20D24}"/>
                    </a:ext>
                  </a:extLst>
                </p:cNvPr>
                <p:cNvPicPr/>
                <p:nvPr/>
              </p:nvPicPr>
              <p:blipFill>
                <a:blip r:embed="rId13"/>
                <a:stretch>
                  <a:fillRect/>
                </a:stretch>
              </p:blipFill>
              <p:spPr>
                <a:xfrm>
                  <a:off x="8411976" y="1583568"/>
                  <a:ext cx="8416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4" name="Ink 143">
                  <a:extLst>
                    <a:ext uri="{FF2B5EF4-FFF2-40B4-BE49-F238E27FC236}">
                      <a16:creationId xmlns:a16="http://schemas.microsoft.com/office/drawing/2014/main" id="{F31E1041-3FAC-F448-9FE2-E13DACF1B3D9}"/>
                    </a:ext>
                  </a:extLst>
                </p14:cNvPr>
                <p14:cNvContentPartPr/>
                <p14:nvPr/>
              </p14:nvContentPartPr>
              <p14:xfrm>
                <a:off x="7767216" y="1695168"/>
                <a:ext cx="582480" cy="698040"/>
              </p14:xfrm>
            </p:contentPart>
          </mc:Choice>
          <mc:Fallback>
            <p:pic>
              <p:nvPicPr>
                <p:cNvPr id="144" name="Ink 143">
                  <a:extLst>
                    <a:ext uri="{FF2B5EF4-FFF2-40B4-BE49-F238E27FC236}">
                      <a16:creationId xmlns:a16="http://schemas.microsoft.com/office/drawing/2014/main" id="{F31E1041-3FAC-F448-9FE2-E13DACF1B3D9}"/>
                    </a:ext>
                  </a:extLst>
                </p:cNvPr>
                <p:cNvPicPr/>
                <p:nvPr/>
              </p:nvPicPr>
              <p:blipFill>
                <a:blip r:embed="rId15"/>
                <a:stretch>
                  <a:fillRect/>
                </a:stretch>
              </p:blipFill>
              <p:spPr>
                <a:xfrm>
                  <a:off x="7759656" y="1687608"/>
                  <a:ext cx="59760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5" name="Ink 144">
                  <a:extLst>
                    <a:ext uri="{FF2B5EF4-FFF2-40B4-BE49-F238E27FC236}">
                      <a16:creationId xmlns:a16="http://schemas.microsoft.com/office/drawing/2014/main" id="{CC18F244-CAC8-A44F-810F-58F801B2BF77}"/>
                    </a:ext>
                  </a:extLst>
                </p14:cNvPr>
                <p14:cNvContentPartPr/>
                <p14:nvPr/>
              </p14:nvContentPartPr>
              <p14:xfrm>
                <a:off x="8405496" y="1669968"/>
                <a:ext cx="702000" cy="907560"/>
              </p14:xfrm>
            </p:contentPart>
          </mc:Choice>
          <mc:Fallback>
            <p:pic>
              <p:nvPicPr>
                <p:cNvPr id="145" name="Ink 144">
                  <a:extLst>
                    <a:ext uri="{FF2B5EF4-FFF2-40B4-BE49-F238E27FC236}">
                      <a16:creationId xmlns:a16="http://schemas.microsoft.com/office/drawing/2014/main" id="{CC18F244-CAC8-A44F-810F-58F801B2BF77}"/>
                    </a:ext>
                  </a:extLst>
                </p:cNvPr>
                <p:cNvPicPr/>
                <p:nvPr/>
              </p:nvPicPr>
              <p:blipFill>
                <a:blip r:embed="rId17"/>
                <a:stretch>
                  <a:fillRect/>
                </a:stretch>
              </p:blipFill>
              <p:spPr>
                <a:xfrm>
                  <a:off x="8397936" y="1662408"/>
                  <a:ext cx="717120" cy="922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8" name="Ink 147">
                  <a:extLst>
                    <a:ext uri="{FF2B5EF4-FFF2-40B4-BE49-F238E27FC236}">
                      <a16:creationId xmlns:a16="http://schemas.microsoft.com/office/drawing/2014/main" id="{3E3494BD-A068-9A4D-872E-0A13C3ECA4C4}"/>
                    </a:ext>
                  </a:extLst>
                </p14:cNvPr>
                <p14:cNvContentPartPr/>
                <p14:nvPr/>
              </p14:nvContentPartPr>
              <p14:xfrm>
                <a:off x="8446896" y="893088"/>
                <a:ext cx="903960" cy="711360"/>
              </p14:xfrm>
            </p:contentPart>
          </mc:Choice>
          <mc:Fallback>
            <p:pic>
              <p:nvPicPr>
                <p:cNvPr id="148" name="Ink 147">
                  <a:extLst>
                    <a:ext uri="{FF2B5EF4-FFF2-40B4-BE49-F238E27FC236}">
                      <a16:creationId xmlns:a16="http://schemas.microsoft.com/office/drawing/2014/main" id="{3E3494BD-A068-9A4D-872E-0A13C3ECA4C4}"/>
                    </a:ext>
                  </a:extLst>
                </p:cNvPr>
                <p:cNvPicPr/>
                <p:nvPr/>
              </p:nvPicPr>
              <p:blipFill>
                <a:blip r:embed="rId19"/>
                <a:stretch>
                  <a:fillRect/>
                </a:stretch>
              </p:blipFill>
              <p:spPr>
                <a:xfrm>
                  <a:off x="8439336" y="885528"/>
                  <a:ext cx="919080" cy="726480"/>
                </a:xfrm>
                <a:prstGeom prst="rect">
                  <a:avLst/>
                </a:prstGeom>
              </p:spPr>
            </p:pic>
          </mc:Fallback>
        </mc:AlternateContent>
      </p:grpSp>
      <p:sp>
        <p:nvSpPr>
          <p:cNvPr id="150" name="TextBox 149">
            <a:extLst>
              <a:ext uri="{FF2B5EF4-FFF2-40B4-BE49-F238E27FC236}">
                <a16:creationId xmlns:a16="http://schemas.microsoft.com/office/drawing/2014/main" id="{1A99881A-D460-8442-9FB9-29FE010C9C11}"/>
              </a:ext>
            </a:extLst>
          </p:cNvPr>
          <p:cNvSpPr txBox="1"/>
          <p:nvPr/>
        </p:nvSpPr>
        <p:spPr>
          <a:xfrm>
            <a:off x="6665976" y="557784"/>
            <a:ext cx="184731" cy="369332"/>
          </a:xfrm>
          <a:prstGeom prst="rect">
            <a:avLst/>
          </a:prstGeom>
          <a:noFill/>
        </p:spPr>
        <p:txBody>
          <a:bodyPr wrap="none" rtlCol="0">
            <a:spAutoFit/>
          </a:bodyPr>
          <a:lstStyle/>
          <a:p>
            <a:endParaRPr lang="en-GB" dirty="0"/>
          </a:p>
        </p:txBody>
      </p:sp>
      <p:grpSp>
        <p:nvGrpSpPr>
          <p:cNvPr id="169" name="Group 168">
            <a:extLst>
              <a:ext uri="{FF2B5EF4-FFF2-40B4-BE49-F238E27FC236}">
                <a16:creationId xmlns:a16="http://schemas.microsoft.com/office/drawing/2014/main" id="{53A56F0E-8EFA-064F-AE7C-44B038734577}"/>
              </a:ext>
            </a:extLst>
          </p:cNvPr>
          <p:cNvGrpSpPr/>
          <p:nvPr/>
        </p:nvGrpSpPr>
        <p:grpSpPr>
          <a:xfrm>
            <a:off x="6635016" y="1074168"/>
            <a:ext cx="2469600" cy="490320"/>
            <a:chOff x="6635016" y="1074168"/>
            <a:chExt cx="2469600" cy="490320"/>
          </a:xfrm>
        </p:grpSpPr>
        <mc:AlternateContent xmlns:mc="http://schemas.openxmlformats.org/markup-compatibility/2006">
          <mc:Choice xmlns:p14="http://schemas.microsoft.com/office/powerpoint/2010/main" Requires="p14">
            <p:contentPart p14:bwMode="auto" r:id="rId20">
              <p14:nvContentPartPr>
                <p14:cNvPr id="152" name="Ink 151">
                  <a:extLst>
                    <a:ext uri="{FF2B5EF4-FFF2-40B4-BE49-F238E27FC236}">
                      <a16:creationId xmlns:a16="http://schemas.microsoft.com/office/drawing/2014/main" id="{B0DEC172-991C-8348-907F-8E2C7B6DF165}"/>
                    </a:ext>
                  </a:extLst>
                </p14:cNvPr>
                <p14:cNvContentPartPr/>
                <p14:nvPr/>
              </p14:nvContentPartPr>
              <p14:xfrm>
                <a:off x="6635016" y="1110168"/>
                <a:ext cx="357480" cy="451080"/>
              </p14:xfrm>
            </p:contentPart>
          </mc:Choice>
          <mc:Fallback>
            <p:pic>
              <p:nvPicPr>
                <p:cNvPr id="152" name="Ink 151">
                  <a:extLst>
                    <a:ext uri="{FF2B5EF4-FFF2-40B4-BE49-F238E27FC236}">
                      <a16:creationId xmlns:a16="http://schemas.microsoft.com/office/drawing/2014/main" id="{B0DEC172-991C-8348-907F-8E2C7B6DF165}"/>
                    </a:ext>
                  </a:extLst>
                </p:cNvPr>
                <p:cNvPicPr/>
                <p:nvPr/>
              </p:nvPicPr>
              <p:blipFill>
                <a:blip r:embed="rId21"/>
                <a:stretch>
                  <a:fillRect/>
                </a:stretch>
              </p:blipFill>
              <p:spPr>
                <a:xfrm>
                  <a:off x="6627456" y="1102608"/>
                  <a:ext cx="37224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3" name="Ink 152">
                  <a:extLst>
                    <a:ext uri="{FF2B5EF4-FFF2-40B4-BE49-F238E27FC236}">
                      <a16:creationId xmlns:a16="http://schemas.microsoft.com/office/drawing/2014/main" id="{15B6D147-5232-0447-A747-CD88FC561E79}"/>
                    </a:ext>
                  </a:extLst>
                </p14:cNvPr>
                <p14:cNvContentPartPr/>
                <p14:nvPr/>
              </p14:nvContentPartPr>
              <p14:xfrm>
                <a:off x="6779376" y="1392408"/>
                <a:ext cx="175320" cy="16200"/>
              </p14:xfrm>
            </p:contentPart>
          </mc:Choice>
          <mc:Fallback>
            <p:pic>
              <p:nvPicPr>
                <p:cNvPr id="153" name="Ink 152">
                  <a:extLst>
                    <a:ext uri="{FF2B5EF4-FFF2-40B4-BE49-F238E27FC236}">
                      <a16:creationId xmlns:a16="http://schemas.microsoft.com/office/drawing/2014/main" id="{15B6D147-5232-0447-A747-CD88FC561E79}"/>
                    </a:ext>
                  </a:extLst>
                </p:cNvPr>
                <p:cNvPicPr/>
                <p:nvPr/>
              </p:nvPicPr>
              <p:blipFill>
                <a:blip r:embed="rId23"/>
                <a:stretch>
                  <a:fillRect/>
                </a:stretch>
              </p:blipFill>
              <p:spPr>
                <a:xfrm>
                  <a:off x="6771816" y="1384848"/>
                  <a:ext cx="190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5" name="Ink 154">
                  <a:extLst>
                    <a:ext uri="{FF2B5EF4-FFF2-40B4-BE49-F238E27FC236}">
                      <a16:creationId xmlns:a16="http://schemas.microsoft.com/office/drawing/2014/main" id="{4430702B-ACD1-A44A-896D-FF3BBB131050}"/>
                    </a:ext>
                  </a:extLst>
                </p14:cNvPr>
                <p14:cNvContentPartPr/>
                <p14:nvPr/>
              </p14:nvContentPartPr>
              <p14:xfrm>
                <a:off x="7166016" y="1359648"/>
                <a:ext cx="169560" cy="16560"/>
              </p14:xfrm>
            </p:contentPart>
          </mc:Choice>
          <mc:Fallback>
            <p:pic>
              <p:nvPicPr>
                <p:cNvPr id="155" name="Ink 154">
                  <a:extLst>
                    <a:ext uri="{FF2B5EF4-FFF2-40B4-BE49-F238E27FC236}">
                      <a16:creationId xmlns:a16="http://schemas.microsoft.com/office/drawing/2014/main" id="{4430702B-ACD1-A44A-896D-FF3BBB131050}"/>
                    </a:ext>
                  </a:extLst>
                </p:cNvPr>
                <p:cNvPicPr/>
                <p:nvPr/>
              </p:nvPicPr>
              <p:blipFill>
                <a:blip r:embed="rId25"/>
                <a:stretch>
                  <a:fillRect/>
                </a:stretch>
              </p:blipFill>
              <p:spPr>
                <a:xfrm>
                  <a:off x="7158456" y="1352088"/>
                  <a:ext cx="184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6" name="Ink 155">
                  <a:extLst>
                    <a:ext uri="{FF2B5EF4-FFF2-40B4-BE49-F238E27FC236}">
                      <a16:creationId xmlns:a16="http://schemas.microsoft.com/office/drawing/2014/main" id="{3C9235B3-201D-934D-B1E6-A0FF34F08970}"/>
                    </a:ext>
                  </a:extLst>
                </p14:cNvPr>
                <p14:cNvContentPartPr/>
                <p14:nvPr/>
              </p14:nvContentPartPr>
              <p14:xfrm>
                <a:off x="7141536" y="1466208"/>
                <a:ext cx="170640" cy="30240"/>
              </p14:xfrm>
            </p:contentPart>
          </mc:Choice>
          <mc:Fallback>
            <p:pic>
              <p:nvPicPr>
                <p:cNvPr id="156" name="Ink 155">
                  <a:extLst>
                    <a:ext uri="{FF2B5EF4-FFF2-40B4-BE49-F238E27FC236}">
                      <a16:creationId xmlns:a16="http://schemas.microsoft.com/office/drawing/2014/main" id="{3C9235B3-201D-934D-B1E6-A0FF34F08970}"/>
                    </a:ext>
                  </a:extLst>
                </p:cNvPr>
                <p:cNvPicPr/>
                <p:nvPr/>
              </p:nvPicPr>
              <p:blipFill>
                <a:blip r:embed="rId27"/>
                <a:stretch>
                  <a:fillRect/>
                </a:stretch>
              </p:blipFill>
              <p:spPr>
                <a:xfrm>
                  <a:off x="7133976" y="1458648"/>
                  <a:ext cx="1857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7" name="Ink 156">
                  <a:extLst>
                    <a:ext uri="{FF2B5EF4-FFF2-40B4-BE49-F238E27FC236}">
                      <a16:creationId xmlns:a16="http://schemas.microsoft.com/office/drawing/2014/main" id="{9036E902-62E2-544C-BCC3-7F3E36202A71}"/>
                    </a:ext>
                  </a:extLst>
                </p14:cNvPr>
                <p14:cNvContentPartPr/>
                <p14:nvPr/>
              </p14:nvContentPartPr>
              <p14:xfrm>
                <a:off x="7546896" y="1084608"/>
                <a:ext cx="221040" cy="464760"/>
              </p14:xfrm>
            </p:contentPart>
          </mc:Choice>
          <mc:Fallback>
            <p:pic>
              <p:nvPicPr>
                <p:cNvPr id="157" name="Ink 156">
                  <a:extLst>
                    <a:ext uri="{FF2B5EF4-FFF2-40B4-BE49-F238E27FC236}">
                      <a16:creationId xmlns:a16="http://schemas.microsoft.com/office/drawing/2014/main" id="{9036E902-62E2-544C-BCC3-7F3E36202A71}"/>
                    </a:ext>
                  </a:extLst>
                </p:cNvPr>
                <p:cNvPicPr/>
                <p:nvPr/>
              </p:nvPicPr>
              <p:blipFill>
                <a:blip r:embed="rId29"/>
                <a:stretch>
                  <a:fillRect/>
                </a:stretch>
              </p:blipFill>
              <p:spPr>
                <a:xfrm>
                  <a:off x="7539336" y="1077048"/>
                  <a:ext cx="23616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8" name="Ink 157">
                  <a:extLst>
                    <a:ext uri="{FF2B5EF4-FFF2-40B4-BE49-F238E27FC236}">
                      <a16:creationId xmlns:a16="http://schemas.microsoft.com/office/drawing/2014/main" id="{A7B0483C-03C3-294F-BE90-B20B85594CD6}"/>
                    </a:ext>
                  </a:extLst>
                </p14:cNvPr>
                <p14:cNvContentPartPr/>
                <p14:nvPr/>
              </p14:nvContentPartPr>
              <p14:xfrm>
                <a:off x="7887456" y="1185768"/>
                <a:ext cx="291960" cy="297360"/>
              </p14:xfrm>
            </p:contentPart>
          </mc:Choice>
          <mc:Fallback>
            <p:pic>
              <p:nvPicPr>
                <p:cNvPr id="158" name="Ink 157">
                  <a:extLst>
                    <a:ext uri="{FF2B5EF4-FFF2-40B4-BE49-F238E27FC236}">
                      <a16:creationId xmlns:a16="http://schemas.microsoft.com/office/drawing/2014/main" id="{A7B0483C-03C3-294F-BE90-B20B85594CD6}"/>
                    </a:ext>
                  </a:extLst>
                </p:cNvPr>
                <p:cNvPicPr/>
                <p:nvPr/>
              </p:nvPicPr>
              <p:blipFill>
                <a:blip r:embed="rId31"/>
                <a:stretch>
                  <a:fillRect/>
                </a:stretch>
              </p:blipFill>
              <p:spPr>
                <a:xfrm>
                  <a:off x="7879896" y="1178208"/>
                  <a:ext cx="307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0" name="Ink 159">
                  <a:extLst>
                    <a:ext uri="{FF2B5EF4-FFF2-40B4-BE49-F238E27FC236}">
                      <a16:creationId xmlns:a16="http://schemas.microsoft.com/office/drawing/2014/main" id="{A146B9E6-16C0-3647-A13F-20337B298802}"/>
                    </a:ext>
                  </a:extLst>
                </p14:cNvPr>
                <p14:cNvContentPartPr/>
                <p14:nvPr/>
              </p14:nvContentPartPr>
              <p14:xfrm>
                <a:off x="8199216" y="1435968"/>
                <a:ext cx="41760" cy="128520"/>
              </p14:xfrm>
            </p:contentPart>
          </mc:Choice>
          <mc:Fallback>
            <p:pic>
              <p:nvPicPr>
                <p:cNvPr id="160" name="Ink 159">
                  <a:extLst>
                    <a:ext uri="{FF2B5EF4-FFF2-40B4-BE49-F238E27FC236}">
                      <a16:creationId xmlns:a16="http://schemas.microsoft.com/office/drawing/2014/main" id="{A146B9E6-16C0-3647-A13F-20337B298802}"/>
                    </a:ext>
                  </a:extLst>
                </p:cNvPr>
                <p:cNvPicPr/>
                <p:nvPr/>
              </p:nvPicPr>
              <p:blipFill>
                <a:blip r:embed="rId33"/>
                <a:stretch>
                  <a:fillRect/>
                </a:stretch>
              </p:blipFill>
              <p:spPr>
                <a:xfrm>
                  <a:off x="8191656" y="1428408"/>
                  <a:ext cx="568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1" name="Ink 160">
                  <a:extLst>
                    <a:ext uri="{FF2B5EF4-FFF2-40B4-BE49-F238E27FC236}">
                      <a16:creationId xmlns:a16="http://schemas.microsoft.com/office/drawing/2014/main" id="{67486B7F-F897-5B4E-A012-4FC57D7FF978}"/>
                    </a:ext>
                  </a:extLst>
                </p14:cNvPr>
                <p14:cNvContentPartPr/>
                <p14:nvPr/>
              </p14:nvContentPartPr>
              <p14:xfrm>
                <a:off x="8652816" y="1150848"/>
                <a:ext cx="30600" cy="239760"/>
              </p14:xfrm>
            </p:contentPart>
          </mc:Choice>
          <mc:Fallback>
            <p:pic>
              <p:nvPicPr>
                <p:cNvPr id="161" name="Ink 160">
                  <a:extLst>
                    <a:ext uri="{FF2B5EF4-FFF2-40B4-BE49-F238E27FC236}">
                      <a16:creationId xmlns:a16="http://schemas.microsoft.com/office/drawing/2014/main" id="{67486B7F-F897-5B4E-A012-4FC57D7FF978}"/>
                    </a:ext>
                  </a:extLst>
                </p:cNvPr>
                <p:cNvPicPr/>
                <p:nvPr/>
              </p:nvPicPr>
              <p:blipFill>
                <a:blip r:embed="rId35"/>
                <a:stretch>
                  <a:fillRect/>
                </a:stretch>
              </p:blipFill>
              <p:spPr>
                <a:xfrm>
                  <a:off x="8645256" y="1143288"/>
                  <a:ext cx="457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2" name="Ink 161">
                  <a:extLst>
                    <a:ext uri="{FF2B5EF4-FFF2-40B4-BE49-F238E27FC236}">
                      <a16:creationId xmlns:a16="http://schemas.microsoft.com/office/drawing/2014/main" id="{C92D58D2-E877-D04B-B4F1-6EC838BD8423}"/>
                    </a:ext>
                  </a:extLst>
                </p14:cNvPr>
                <p14:cNvContentPartPr/>
                <p14:nvPr/>
              </p14:nvContentPartPr>
              <p14:xfrm>
                <a:off x="8654976" y="1101888"/>
                <a:ext cx="201960" cy="76680"/>
              </p14:xfrm>
            </p:contentPart>
          </mc:Choice>
          <mc:Fallback>
            <p:pic>
              <p:nvPicPr>
                <p:cNvPr id="162" name="Ink 161">
                  <a:extLst>
                    <a:ext uri="{FF2B5EF4-FFF2-40B4-BE49-F238E27FC236}">
                      <a16:creationId xmlns:a16="http://schemas.microsoft.com/office/drawing/2014/main" id="{C92D58D2-E877-D04B-B4F1-6EC838BD8423}"/>
                    </a:ext>
                  </a:extLst>
                </p:cNvPr>
                <p:cNvPicPr/>
                <p:nvPr/>
              </p:nvPicPr>
              <p:blipFill>
                <a:blip r:embed="rId37"/>
                <a:stretch>
                  <a:fillRect/>
                </a:stretch>
              </p:blipFill>
              <p:spPr>
                <a:xfrm>
                  <a:off x="8647416" y="1094328"/>
                  <a:ext cx="2170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3" name="Ink 162">
                  <a:extLst>
                    <a:ext uri="{FF2B5EF4-FFF2-40B4-BE49-F238E27FC236}">
                      <a16:creationId xmlns:a16="http://schemas.microsoft.com/office/drawing/2014/main" id="{0FA162F8-EF73-7048-A9D8-02CDD16272FF}"/>
                    </a:ext>
                  </a:extLst>
                </p14:cNvPr>
                <p14:cNvContentPartPr/>
                <p14:nvPr/>
              </p14:nvContentPartPr>
              <p14:xfrm>
                <a:off x="8622216" y="1303488"/>
                <a:ext cx="245880" cy="38160"/>
              </p14:xfrm>
            </p:contentPart>
          </mc:Choice>
          <mc:Fallback>
            <p:pic>
              <p:nvPicPr>
                <p:cNvPr id="163" name="Ink 162">
                  <a:extLst>
                    <a:ext uri="{FF2B5EF4-FFF2-40B4-BE49-F238E27FC236}">
                      <a16:creationId xmlns:a16="http://schemas.microsoft.com/office/drawing/2014/main" id="{0FA162F8-EF73-7048-A9D8-02CDD16272FF}"/>
                    </a:ext>
                  </a:extLst>
                </p:cNvPr>
                <p:cNvPicPr/>
                <p:nvPr/>
              </p:nvPicPr>
              <p:blipFill>
                <a:blip r:embed="rId39"/>
                <a:stretch>
                  <a:fillRect/>
                </a:stretch>
              </p:blipFill>
              <p:spPr>
                <a:xfrm>
                  <a:off x="8614656" y="1296288"/>
                  <a:ext cx="2606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4" name="Ink 163">
                  <a:extLst>
                    <a:ext uri="{FF2B5EF4-FFF2-40B4-BE49-F238E27FC236}">
                      <a16:creationId xmlns:a16="http://schemas.microsoft.com/office/drawing/2014/main" id="{68F2F077-BFB3-7C4A-A149-FD334A1F5FF9}"/>
                    </a:ext>
                  </a:extLst>
                </p14:cNvPr>
                <p14:cNvContentPartPr/>
                <p14:nvPr/>
              </p14:nvContentPartPr>
              <p14:xfrm>
                <a:off x="8612856" y="1455768"/>
                <a:ext cx="257040" cy="28080"/>
              </p14:xfrm>
            </p:contentPart>
          </mc:Choice>
          <mc:Fallback>
            <p:pic>
              <p:nvPicPr>
                <p:cNvPr id="164" name="Ink 163">
                  <a:extLst>
                    <a:ext uri="{FF2B5EF4-FFF2-40B4-BE49-F238E27FC236}">
                      <a16:creationId xmlns:a16="http://schemas.microsoft.com/office/drawing/2014/main" id="{68F2F077-BFB3-7C4A-A149-FD334A1F5FF9}"/>
                    </a:ext>
                  </a:extLst>
                </p:cNvPr>
                <p:cNvPicPr/>
                <p:nvPr/>
              </p:nvPicPr>
              <p:blipFill>
                <a:blip r:embed="rId41"/>
                <a:stretch>
                  <a:fillRect/>
                </a:stretch>
              </p:blipFill>
              <p:spPr>
                <a:xfrm>
                  <a:off x="8605296" y="1448208"/>
                  <a:ext cx="272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65" name="Ink 164">
                  <a:extLst>
                    <a:ext uri="{FF2B5EF4-FFF2-40B4-BE49-F238E27FC236}">
                      <a16:creationId xmlns:a16="http://schemas.microsoft.com/office/drawing/2014/main" id="{5759DC8B-C1A3-9E42-8D71-7CEEDFE4BBB1}"/>
                    </a:ext>
                  </a:extLst>
                </p14:cNvPr>
                <p14:cNvContentPartPr/>
                <p14:nvPr/>
              </p14:nvContentPartPr>
              <p14:xfrm>
                <a:off x="8957376" y="1079928"/>
                <a:ext cx="4320" cy="2160"/>
              </p14:xfrm>
            </p:contentPart>
          </mc:Choice>
          <mc:Fallback>
            <p:pic>
              <p:nvPicPr>
                <p:cNvPr id="165" name="Ink 164">
                  <a:extLst>
                    <a:ext uri="{FF2B5EF4-FFF2-40B4-BE49-F238E27FC236}">
                      <a16:creationId xmlns:a16="http://schemas.microsoft.com/office/drawing/2014/main" id="{5759DC8B-C1A3-9E42-8D71-7CEEDFE4BBB1}"/>
                    </a:ext>
                  </a:extLst>
                </p:cNvPr>
                <p:cNvPicPr/>
                <p:nvPr/>
              </p:nvPicPr>
              <p:blipFill>
                <a:blip r:embed="rId43"/>
                <a:stretch>
                  <a:fillRect/>
                </a:stretch>
              </p:blipFill>
              <p:spPr>
                <a:xfrm>
                  <a:off x="8949816" y="1072368"/>
                  <a:ext cx="1944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6" name="Ink 165">
                  <a:extLst>
                    <a:ext uri="{FF2B5EF4-FFF2-40B4-BE49-F238E27FC236}">
                      <a16:creationId xmlns:a16="http://schemas.microsoft.com/office/drawing/2014/main" id="{3D956EC6-9942-C046-8DE7-5375BF74BA55}"/>
                    </a:ext>
                  </a:extLst>
                </p14:cNvPr>
                <p14:cNvContentPartPr/>
                <p14:nvPr/>
              </p14:nvContentPartPr>
              <p14:xfrm>
                <a:off x="8950176" y="1074168"/>
                <a:ext cx="154440" cy="454320"/>
              </p14:xfrm>
            </p:contentPart>
          </mc:Choice>
          <mc:Fallback>
            <p:pic>
              <p:nvPicPr>
                <p:cNvPr id="166" name="Ink 165">
                  <a:extLst>
                    <a:ext uri="{FF2B5EF4-FFF2-40B4-BE49-F238E27FC236}">
                      <a16:creationId xmlns:a16="http://schemas.microsoft.com/office/drawing/2014/main" id="{3D956EC6-9942-C046-8DE7-5375BF74BA55}"/>
                    </a:ext>
                  </a:extLst>
                </p:cNvPr>
                <p:cNvPicPr/>
                <p:nvPr/>
              </p:nvPicPr>
              <p:blipFill>
                <a:blip r:embed="rId45"/>
                <a:stretch>
                  <a:fillRect/>
                </a:stretch>
              </p:blipFill>
              <p:spPr>
                <a:xfrm>
                  <a:off x="8942616" y="1066608"/>
                  <a:ext cx="169560" cy="469440"/>
                </a:xfrm>
                <a:prstGeom prst="rect">
                  <a:avLst/>
                </a:prstGeom>
              </p:spPr>
            </p:pic>
          </mc:Fallback>
        </mc:AlternateContent>
      </p:grpSp>
      <p:grpSp>
        <p:nvGrpSpPr>
          <p:cNvPr id="195" name="Group 194">
            <a:extLst>
              <a:ext uri="{FF2B5EF4-FFF2-40B4-BE49-F238E27FC236}">
                <a16:creationId xmlns:a16="http://schemas.microsoft.com/office/drawing/2014/main" id="{E816BC81-4C6B-EA4E-BE02-CAF3577D3EC1}"/>
              </a:ext>
            </a:extLst>
          </p:cNvPr>
          <p:cNvGrpSpPr/>
          <p:nvPr/>
        </p:nvGrpSpPr>
        <p:grpSpPr>
          <a:xfrm>
            <a:off x="7922016" y="488448"/>
            <a:ext cx="589680" cy="569880"/>
            <a:chOff x="7922016" y="488448"/>
            <a:chExt cx="589680" cy="569880"/>
          </a:xfrm>
        </p:grpSpPr>
        <mc:AlternateContent xmlns:mc="http://schemas.openxmlformats.org/markup-compatibility/2006">
          <mc:Choice xmlns:p14="http://schemas.microsoft.com/office/powerpoint/2010/main" Requires="p14">
            <p:contentPart p14:bwMode="auto" r:id="rId46">
              <p14:nvContentPartPr>
                <p14:cNvPr id="184" name="Ink 183">
                  <a:extLst>
                    <a:ext uri="{FF2B5EF4-FFF2-40B4-BE49-F238E27FC236}">
                      <a16:creationId xmlns:a16="http://schemas.microsoft.com/office/drawing/2014/main" id="{262ECE96-7F39-694B-94F8-729D5B293B4F}"/>
                    </a:ext>
                  </a:extLst>
                </p14:cNvPr>
                <p14:cNvContentPartPr/>
                <p14:nvPr/>
              </p14:nvContentPartPr>
              <p14:xfrm>
                <a:off x="7922016" y="939168"/>
                <a:ext cx="136080" cy="119160"/>
              </p14:xfrm>
            </p:contentPart>
          </mc:Choice>
          <mc:Fallback>
            <p:pic>
              <p:nvPicPr>
                <p:cNvPr id="184" name="Ink 183">
                  <a:extLst>
                    <a:ext uri="{FF2B5EF4-FFF2-40B4-BE49-F238E27FC236}">
                      <a16:creationId xmlns:a16="http://schemas.microsoft.com/office/drawing/2014/main" id="{262ECE96-7F39-694B-94F8-729D5B293B4F}"/>
                    </a:ext>
                  </a:extLst>
                </p:cNvPr>
                <p:cNvPicPr/>
                <p:nvPr/>
              </p:nvPicPr>
              <p:blipFill>
                <a:blip r:embed="rId47"/>
                <a:stretch>
                  <a:fillRect/>
                </a:stretch>
              </p:blipFill>
              <p:spPr>
                <a:xfrm>
                  <a:off x="7914456" y="931608"/>
                  <a:ext cx="151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5" name="Ink 184">
                  <a:extLst>
                    <a:ext uri="{FF2B5EF4-FFF2-40B4-BE49-F238E27FC236}">
                      <a16:creationId xmlns:a16="http://schemas.microsoft.com/office/drawing/2014/main" id="{6239FEC1-D3A5-9C47-AA6D-BA3D7228F441}"/>
                    </a:ext>
                  </a:extLst>
                </p14:cNvPr>
                <p14:cNvContentPartPr/>
                <p14:nvPr/>
              </p14:nvContentPartPr>
              <p14:xfrm>
                <a:off x="7994016" y="526248"/>
                <a:ext cx="316800" cy="439200"/>
              </p14:xfrm>
            </p:contentPart>
          </mc:Choice>
          <mc:Fallback>
            <p:pic>
              <p:nvPicPr>
                <p:cNvPr id="185" name="Ink 184">
                  <a:extLst>
                    <a:ext uri="{FF2B5EF4-FFF2-40B4-BE49-F238E27FC236}">
                      <a16:creationId xmlns:a16="http://schemas.microsoft.com/office/drawing/2014/main" id="{6239FEC1-D3A5-9C47-AA6D-BA3D7228F441}"/>
                    </a:ext>
                  </a:extLst>
                </p:cNvPr>
                <p:cNvPicPr/>
                <p:nvPr/>
              </p:nvPicPr>
              <p:blipFill>
                <a:blip r:embed="rId49"/>
                <a:stretch>
                  <a:fillRect/>
                </a:stretch>
              </p:blipFill>
              <p:spPr>
                <a:xfrm>
                  <a:off x="7986456" y="518688"/>
                  <a:ext cx="33192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6" name="Ink 185">
                  <a:extLst>
                    <a:ext uri="{FF2B5EF4-FFF2-40B4-BE49-F238E27FC236}">
                      <a16:creationId xmlns:a16="http://schemas.microsoft.com/office/drawing/2014/main" id="{80670D6C-0F39-7C42-A07B-22E9F594DF0D}"/>
                    </a:ext>
                  </a:extLst>
                </p14:cNvPr>
                <p14:cNvContentPartPr/>
                <p14:nvPr/>
              </p14:nvContentPartPr>
              <p14:xfrm>
                <a:off x="8239176" y="488448"/>
                <a:ext cx="41760" cy="135720"/>
              </p14:xfrm>
            </p:contentPart>
          </mc:Choice>
          <mc:Fallback>
            <p:pic>
              <p:nvPicPr>
                <p:cNvPr id="186" name="Ink 185">
                  <a:extLst>
                    <a:ext uri="{FF2B5EF4-FFF2-40B4-BE49-F238E27FC236}">
                      <a16:creationId xmlns:a16="http://schemas.microsoft.com/office/drawing/2014/main" id="{80670D6C-0F39-7C42-A07B-22E9F594DF0D}"/>
                    </a:ext>
                  </a:extLst>
                </p:cNvPr>
                <p:cNvPicPr/>
                <p:nvPr/>
              </p:nvPicPr>
              <p:blipFill>
                <a:blip r:embed="rId51"/>
                <a:stretch>
                  <a:fillRect/>
                </a:stretch>
              </p:blipFill>
              <p:spPr>
                <a:xfrm>
                  <a:off x="8231616" y="480888"/>
                  <a:ext cx="56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87" name="Ink 186">
                  <a:extLst>
                    <a:ext uri="{FF2B5EF4-FFF2-40B4-BE49-F238E27FC236}">
                      <a16:creationId xmlns:a16="http://schemas.microsoft.com/office/drawing/2014/main" id="{0CC4C96B-B743-5E4C-BA09-05FD757E2347}"/>
                    </a:ext>
                  </a:extLst>
                </p14:cNvPr>
                <p14:cNvContentPartPr/>
                <p14:nvPr/>
              </p14:nvContentPartPr>
              <p14:xfrm>
                <a:off x="8273376" y="576288"/>
                <a:ext cx="238320" cy="282960"/>
              </p14:xfrm>
            </p:contentPart>
          </mc:Choice>
          <mc:Fallback>
            <p:pic>
              <p:nvPicPr>
                <p:cNvPr id="187" name="Ink 186">
                  <a:extLst>
                    <a:ext uri="{FF2B5EF4-FFF2-40B4-BE49-F238E27FC236}">
                      <a16:creationId xmlns:a16="http://schemas.microsoft.com/office/drawing/2014/main" id="{0CC4C96B-B743-5E4C-BA09-05FD757E2347}"/>
                    </a:ext>
                  </a:extLst>
                </p:cNvPr>
                <p:cNvPicPr/>
                <p:nvPr/>
              </p:nvPicPr>
              <p:blipFill>
                <a:blip r:embed="rId53"/>
                <a:stretch>
                  <a:fillRect/>
                </a:stretch>
              </p:blipFill>
              <p:spPr>
                <a:xfrm>
                  <a:off x="8265816" y="568728"/>
                  <a:ext cx="2534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88" name="Ink 187">
                  <a:extLst>
                    <a:ext uri="{FF2B5EF4-FFF2-40B4-BE49-F238E27FC236}">
                      <a16:creationId xmlns:a16="http://schemas.microsoft.com/office/drawing/2014/main" id="{C7C94000-7748-524C-A0E5-AF2EC9706E85}"/>
                    </a:ext>
                  </a:extLst>
                </p14:cNvPr>
                <p14:cNvContentPartPr/>
                <p14:nvPr/>
              </p14:nvContentPartPr>
              <p14:xfrm>
                <a:off x="8396136" y="520488"/>
                <a:ext cx="54720" cy="112680"/>
              </p14:xfrm>
            </p:contentPart>
          </mc:Choice>
          <mc:Fallback>
            <p:pic>
              <p:nvPicPr>
                <p:cNvPr id="188" name="Ink 187">
                  <a:extLst>
                    <a:ext uri="{FF2B5EF4-FFF2-40B4-BE49-F238E27FC236}">
                      <a16:creationId xmlns:a16="http://schemas.microsoft.com/office/drawing/2014/main" id="{C7C94000-7748-524C-A0E5-AF2EC9706E85}"/>
                    </a:ext>
                  </a:extLst>
                </p:cNvPr>
                <p:cNvPicPr/>
                <p:nvPr/>
              </p:nvPicPr>
              <p:blipFill>
                <a:blip r:embed="rId55"/>
                <a:stretch>
                  <a:fillRect/>
                </a:stretch>
              </p:blipFill>
              <p:spPr>
                <a:xfrm>
                  <a:off x="8388576" y="512928"/>
                  <a:ext cx="69840" cy="127800"/>
                </a:xfrm>
                <a:prstGeom prst="rect">
                  <a:avLst/>
                </a:prstGeom>
              </p:spPr>
            </p:pic>
          </mc:Fallback>
        </mc:AlternateContent>
      </p:grpSp>
      <p:grpSp>
        <p:nvGrpSpPr>
          <p:cNvPr id="194" name="Group 193">
            <a:extLst>
              <a:ext uri="{FF2B5EF4-FFF2-40B4-BE49-F238E27FC236}">
                <a16:creationId xmlns:a16="http://schemas.microsoft.com/office/drawing/2014/main" id="{7791777B-E5A9-C343-AE21-6906553717CA}"/>
              </a:ext>
            </a:extLst>
          </p:cNvPr>
          <p:cNvGrpSpPr/>
          <p:nvPr/>
        </p:nvGrpSpPr>
        <p:grpSpPr>
          <a:xfrm>
            <a:off x="8741376" y="408888"/>
            <a:ext cx="533880" cy="527400"/>
            <a:chOff x="8741376" y="408888"/>
            <a:chExt cx="533880" cy="527400"/>
          </a:xfrm>
        </p:grpSpPr>
        <mc:AlternateContent xmlns:mc="http://schemas.openxmlformats.org/markup-compatibility/2006">
          <mc:Choice xmlns:p14="http://schemas.microsoft.com/office/powerpoint/2010/main" Requires="p14">
            <p:contentPart p14:bwMode="auto" r:id="rId56">
              <p14:nvContentPartPr>
                <p14:cNvPr id="189" name="Ink 188">
                  <a:extLst>
                    <a:ext uri="{FF2B5EF4-FFF2-40B4-BE49-F238E27FC236}">
                      <a16:creationId xmlns:a16="http://schemas.microsoft.com/office/drawing/2014/main" id="{46BF947B-AF52-2A44-8F9C-90DB6504B00D}"/>
                    </a:ext>
                  </a:extLst>
                </p14:cNvPr>
                <p14:cNvContentPartPr/>
                <p14:nvPr/>
              </p14:nvContentPartPr>
              <p14:xfrm>
                <a:off x="8741376" y="798768"/>
                <a:ext cx="116640" cy="112320"/>
              </p14:xfrm>
            </p:contentPart>
          </mc:Choice>
          <mc:Fallback>
            <p:pic>
              <p:nvPicPr>
                <p:cNvPr id="189" name="Ink 188">
                  <a:extLst>
                    <a:ext uri="{FF2B5EF4-FFF2-40B4-BE49-F238E27FC236}">
                      <a16:creationId xmlns:a16="http://schemas.microsoft.com/office/drawing/2014/main" id="{46BF947B-AF52-2A44-8F9C-90DB6504B00D}"/>
                    </a:ext>
                  </a:extLst>
                </p:cNvPr>
                <p:cNvPicPr/>
                <p:nvPr/>
              </p:nvPicPr>
              <p:blipFill>
                <a:blip r:embed="rId57"/>
                <a:stretch>
                  <a:fillRect/>
                </a:stretch>
              </p:blipFill>
              <p:spPr>
                <a:xfrm>
                  <a:off x="8733816" y="791208"/>
                  <a:ext cx="131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0" name="Ink 189">
                  <a:extLst>
                    <a:ext uri="{FF2B5EF4-FFF2-40B4-BE49-F238E27FC236}">
                      <a16:creationId xmlns:a16="http://schemas.microsoft.com/office/drawing/2014/main" id="{648D7424-49C0-424C-879E-70B864CD5B99}"/>
                    </a:ext>
                  </a:extLst>
                </p14:cNvPr>
                <p14:cNvContentPartPr/>
                <p14:nvPr/>
              </p14:nvContentPartPr>
              <p14:xfrm>
                <a:off x="8786376" y="607248"/>
                <a:ext cx="168120" cy="173880"/>
              </p14:xfrm>
            </p:contentPart>
          </mc:Choice>
          <mc:Fallback>
            <p:pic>
              <p:nvPicPr>
                <p:cNvPr id="190" name="Ink 189">
                  <a:extLst>
                    <a:ext uri="{FF2B5EF4-FFF2-40B4-BE49-F238E27FC236}">
                      <a16:creationId xmlns:a16="http://schemas.microsoft.com/office/drawing/2014/main" id="{648D7424-49C0-424C-879E-70B864CD5B99}"/>
                    </a:ext>
                  </a:extLst>
                </p:cNvPr>
                <p:cNvPicPr/>
                <p:nvPr/>
              </p:nvPicPr>
              <p:blipFill>
                <a:blip r:embed="rId59"/>
                <a:stretch>
                  <a:fillRect/>
                </a:stretch>
              </p:blipFill>
              <p:spPr>
                <a:xfrm>
                  <a:off x="8778816" y="600048"/>
                  <a:ext cx="1832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1" name="Ink 190">
                  <a:extLst>
                    <a:ext uri="{FF2B5EF4-FFF2-40B4-BE49-F238E27FC236}">
                      <a16:creationId xmlns:a16="http://schemas.microsoft.com/office/drawing/2014/main" id="{E3D2DF79-140F-9E42-A6C4-4E88F424265B}"/>
                    </a:ext>
                  </a:extLst>
                </p14:cNvPr>
                <p14:cNvContentPartPr/>
                <p14:nvPr/>
              </p14:nvContentPartPr>
              <p14:xfrm>
                <a:off x="8928216" y="408888"/>
                <a:ext cx="241560" cy="208800"/>
              </p14:xfrm>
            </p:contentPart>
          </mc:Choice>
          <mc:Fallback>
            <p:pic>
              <p:nvPicPr>
                <p:cNvPr id="191" name="Ink 190">
                  <a:extLst>
                    <a:ext uri="{FF2B5EF4-FFF2-40B4-BE49-F238E27FC236}">
                      <a16:creationId xmlns:a16="http://schemas.microsoft.com/office/drawing/2014/main" id="{E3D2DF79-140F-9E42-A6C4-4E88F424265B}"/>
                    </a:ext>
                  </a:extLst>
                </p:cNvPr>
                <p:cNvPicPr/>
                <p:nvPr/>
              </p:nvPicPr>
              <p:blipFill>
                <a:blip r:embed="rId61"/>
                <a:stretch>
                  <a:fillRect/>
                </a:stretch>
              </p:blipFill>
              <p:spPr>
                <a:xfrm>
                  <a:off x="8920656" y="401328"/>
                  <a:ext cx="2566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92" name="Ink 191">
                  <a:extLst>
                    <a:ext uri="{FF2B5EF4-FFF2-40B4-BE49-F238E27FC236}">
                      <a16:creationId xmlns:a16="http://schemas.microsoft.com/office/drawing/2014/main" id="{8E48C648-C3F6-534B-ABE8-32F23BB3F008}"/>
                    </a:ext>
                  </a:extLst>
                </p14:cNvPr>
                <p14:cNvContentPartPr/>
                <p14:nvPr/>
              </p14:nvContentPartPr>
              <p14:xfrm>
                <a:off x="9066816" y="633888"/>
                <a:ext cx="208440" cy="302400"/>
              </p14:xfrm>
            </p:contentPart>
          </mc:Choice>
          <mc:Fallback>
            <p:pic>
              <p:nvPicPr>
                <p:cNvPr id="192" name="Ink 191">
                  <a:extLst>
                    <a:ext uri="{FF2B5EF4-FFF2-40B4-BE49-F238E27FC236}">
                      <a16:creationId xmlns:a16="http://schemas.microsoft.com/office/drawing/2014/main" id="{8E48C648-C3F6-534B-ABE8-32F23BB3F008}"/>
                    </a:ext>
                  </a:extLst>
                </p:cNvPr>
                <p:cNvPicPr/>
                <p:nvPr/>
              </p:nvPicPr>
              <p:blipFill>
                <a:blip r:embed="rId63"/>
                <a:stretch>
                  <a:fillRect/>
                </a:stretch>
              </p:blipFill>
              <p:spPr>
                <a:xfrm>
                  <a:off x="9059256" y="626328"/>
                  <a:ext cx="22356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93" name="Ink 192">
                  <a:extLst>
                    <a:ext uri="{FF2B5EF4-FFF2-40B4-BE49-F238E27FC236}">
                      <a16:creationId xmlns:a16="http://schemas.microsoft.com/office/drawing/2014/main" id="{5AFE4072-D331-2C46-AE5F-D8AA88B41832}"/>
                    </a:ext>
                  </a:extLst>
                </p14:cNvPr>
                <p14:cNvContentPartPr/>
                <p14:nvPr/>
              </p14:nvContentPartPr>
              <p14:xfrm>
                <a:off x="9175176" y="605088"/>
                <a:ext cx="47520" cy="91800"/>
              </p14:xfrm>
            </p:contentPart>
          </mc:Choice>
          <mc:Fallback>
            <p:pic>
              <p:nvPicPr>
                <p:cNvPr id="193" name="Ink 192">
                  <a:extLst>
                    <a:ext uri="{FF2B5EF4-FFF2-40B4-BE49-F238E27FC236}">
                      <a16:creationId xmlns:a16="http://schemas.microsoft.com/office/drawing/2014/main" id="{5AFE4072-D331-2C46-AE5F-D8AA88B41832}"/>
                    </a:ext>
                  </a:extLst>
                </p:cNvPr>
                <p:cNvPicPr/>
                <p:nvPr/>
              </p:nvPicPr>
              <p:blipFill>
                <a:blip r:embed="rId65"/>
                <a:stretch>
                  <a:fillRect/>
                </a:stretch>
              </p:blipFill>
              <p:spPr>
                <a:xfrm>
                  <a:off x="9167616" y="597528"/>
                  <a:ext cx="62640" cy="10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213" name="Ink 212">
                <a:extLst>
                  <a:ext uri="{FF2B5EF4-FFF2-40B4-BE49-F238E27FC236}">
                    <a16:creationId xmlns:a16="http://schemas.microsoft.com/office/drawing/2014/main" id="{A1B68DE9-8197-8F43-8E0B-50E091B6F4D5}"/>
                  </a:ext>
                </a:extLst>
              </p14:cNvPr>
              <p14:cNvContentPartPr/>
              <p14:nvPr/>
            </p14:nvContentPartPr>
            <p14:xfrm>
              <a:off x="7808256" y="1898928"/>
              <a:ext cx="179280" cy="187560"/>
            </p14:xfrm>
          </p:contentPart>
        </mc:Choice>
        <mc:Fallback>
          <p:pic>
            <p:nvPicPr>
              <p:cNvPr id="213" name="Ink 212">
                <a:extLst>
                  <a:ext uri="{FF2B5EF4-FFF2-40B4-BE49-F238E27FC236}">
                    <a16:creationId xmlns:a16="http://schemas.microsoft.com/office/drawing/2014/main" id="{A1B68DE9-8197-8F43-8E0B-50E091B6F4D5}"/>
                  </a:ext>
                </a:extLst>
              </p:cNvPr>
              <p:cNvPicPr/>
              <p:nvPr/>
            </p:nvPicPr>
            <p:blipFill>
              <a:blip r:embed="rId67"/>
              <a:stretch>
                <a:fillRect/>
              </a:stretch>
            </p:blipFill>
            <p:spPr>
              <a:xfrm>
                <a:off x="7800696" y="1891728"/>
                <a:ext cx="194400" cy="202680"/>
              </a:xfrm>
              <a:prstGeom prst="rect">
                <a:avLst/>
              </a:prstGeom>
            </p:spPr>
          </p:pic>
        </mc:Fallback>
      </mc:AlternateContent>
      <p:grpSp>
        <p:nvGrpSpPr>
          <p:cNvPr id="251" name="Group 250">
            <a:extLst>
              <a:ext uri="{FF2B5EF4-FFF2-40B4-BE49-F238E27FC236}">
                <a16:creationId xmlns:a16="http://schemas.microsoft.com/office/drawing/2014/main" id="{BF47B4A6-DC0B-BB4A-930E-EFA6406380B9}"/>
              </a:ext>
            </a:extLst>
          </p:cNvPr>
          <p:cNvGrpSpPr/>
          <p:nvPr/>
        </p:nvGrpSpPr>
        <p:grpSpPr>
          <a:xfrm>
            <a:off x="6255576" y="1698408"/>
            <a:ext cx="4300200" cy="917640"/>
            <a:chOff x="6255576" y="1698408"/>
            <a:chExt cx="4300200" cy="917640"/>
          </a:xfrm>
        </p:grpSpPr>
        <mc:AlternateContent xmlns:mc="http://schemas.openxmlformats.org/markup-compatibility/2006">
          <mc:Choice xmlns:p14="http://schemas.microsoft.com/office/powerpoint/2010/main" Requires="p14">
            <p:contentPart p14:bwMode="auto" r:id="rId68">
              <p14:nvContentPartPr>
                <p14:cNvPr id="203" name="Ink 202">
                  <a:extLst>
                    <a:ext uri="{FF2B5EF4-FFF2-40B4-BE49-F238E27FC236}">
                      <a16:creationId xmlns:a16="http://schemas.microsoft.com/office/drawing/2014/main" id="{A418EBF0-4558-B842-93E1-4C2C36207533}"/>
                    </a:ext>
                  </a:extLst>
                </p14:cNvPr>
                <p14:cNvContentPartPr/>
                <p14:nvPr/>
              </p14:nvContentPartPr>
              <p14:xfrm>
                <a:off x="6748416" y="1940328"/>
                <a:ext cx="29520" cy="117720"/>
              </p14:xfrm>
            </p:contentPart>
          </mc:Choice>
          <mc:Fallback>
            <p:pic>
              <p:nvPicPr>
                <p:cNvPr id="203" name="Ink 202">
                  <a:extLst>
                    <a:ext uri="{FF2B5EF4-FFF2-40B4-BE49-F238E27FC236}">
                      <a16:creationId xmlns:a16="http://schemas.microsoft.com/office/drawing/2014/main" id="{A418EBF0-4558-B842-93E1-4C2C36207533}"/>
                    </a:ext>
                  </a:extLst>
                </p:cNvPr>
                <p:cNvPicPr/>
                <p:nvPr/>
              </p:nvPicPr>
              <p:blipFill>
                <a:blip r:embed="rId69"/>
                <a:stretch>
                  <a:fillRect/>
                </a:stretch>
              </p:blipFill>
              <p:spPr>
                <a:xfrm>
                  <a:off x="6740856" y="1932768"/>
                  <a:ext cx="446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04" name="Ink 203">
                  <a:extLst>
                    <a:ext uri="{FF2B5EF4-FFF2-40B4-BE49-F238E27FC236}">
                      <a16:creationId xmlns:a16="http://schemas.microsoft.com/office/drawing/2014/main" id="{87ED13C0-08F8-9247-8BE0-1255FAE2F476}"/>
                    </a:ext>
                  </a:extLst>
                </p14:cNvPr>
                <p14:cNvContentPartPr/>
                <p14:nvPr/>
              </p14:nvContentPartPr>
              <p14:xfrm>
                <a:off x="6731856" y="1848528"/>
                <a:ext cx="15120" cy="10080"/>
              </p14:xfrm>
            </p:contentPart>
          </mc:Choice>
          <mc:Fallback>
            <p:pic>
              <p:nvPicPr>
                <p:cNvPr id="204" name="Ink 203">
                  <a:extLst>
                    <a:ext uri="{FF2B5EF4-FFF2-40B4-BE49-F238E27FC236}">
                      <a16:creationId xmlns:a16="http://schemas.microsoft.com/office/drawing/2014/main" id="{87ED13C0-08F8-9247-8BE0-1255FAE2F476}"/>
                    </a:ext>
                  </a:extLst>
                </p:cNvPr>
                <p:cNvPicPr/>
                <p:nvPr/>
              </p:nvPicPr>
              <p:blipFill>
                <a:blip r:embed="rId71"/>
                <a:stretch>
                  <a:fillRect/>
                </a:stretch>
              </p:blipFill>
              <p:spPr>
                <a:xfrm>
                  <a:off x="6724296" y="1841328"/>
                  <a:ext cx="302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05" name="Ink 204">
                  <a:extLst>
                    <a:ext uri="{FF2B5EF4-FFF2-40B4-BE49-F238E27FC236}">
                      <a16:creationId xmlns:a16="http://schemas.microsoft.com/office/drawing/2014/main" id="{1326AD54-38B5-E942-808A-F78F09239859}"/>
                    </a:ext>
                  </a:extLst>
                </p14:cNvPr>
                <p14:cNvContentPartPr/>
                <p14:nvPr/>
              </p14:nvContentPartPr>
              <p14:xfrm>
                <a:off x="6815376" y="1787328"/>
                <a:ext cx="140400" cy="364320"/>
              </p14:xfrm>
            </p:contentPart>
          </mc:Choice>
          <mc:Fallback>
            <p:pic>
              <p:nvPicPr>
                <p:cNvPr id="205" name="Ink 204">
                  <a:extLst>
                    <a:ext uri="{FF2B5EF4-FFF2-40B4-BE49-F238E27FC236}">
                      <a16:creationId xmlns:a16="http://schemas.microsoft.com/office/drawing/2014/main" id="{1326AD54-38B5-E942-808A-F78F09239859}"/>
                    </a:ext>
                  </a:extLst>
                </p:cNvPr>
                <p:cNvPicPr/>
                <p:nvPr/>
              </p:nvPicPr>
              <p:blipFill>
                <a:blip r:embed="rId73"/>
                <a:stretch>
                  <a:fillRect/>
                </a:stretch>
              </p:blipFill>
              <p:spPr>
                <a:xfrm>
                  <a:off x="6807816" y="1779768"/>
                  <a:ext cx="1555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06" name="Ink 205">
                  <a:extLst>
                    <a:ext uri="{FF2B5EF4-FFF2-40B4-BE49-F238E27FC236}">
                      <a16:creationId xmlns:a16="http://schemas.microsoft.com/office/drawing/2014/main" id="{28B592C4-3886-6D4A-8DEA-3447210905AC}"/>
                    </a:ext>
                  </a:extLst>
                </p14:cNvPr>
                <p14:cNvContentPartPr/>
                <p14:nvPr/>
              </p14:nvContentPartPr>
              <p14:xfrm>
                <a:off x="6797016" y="1992168"/>
                <a:ext cx="125280" cy="15480"/>
              </p14:xfrm>
            </p:contentPart>
          </mc:Choice>
          <mc:Fallback>
            <p:pic>
              <p:nvPicPr>
                <p:cNvPr id="206" name="Ink 205">
                  <a:extLst>
                    <a:ext uri="{FF2B5EF4-FFF2-40B4-BE49-F238E27FC236}">
                      <a16:creationId xmlns:a16="http://schemas.microsoft.com/office/drawing/2014/main" id="{28B592C4-3886-6D4A-8DEA-3447210905AC}"/>
                    </a:ext>
                  </a:extLst>
                </p:cNvPr>
                <p:cNvPicPr/>
                <p:nvPr/>
              </p:nvPicPr>
              <p:blipFill>
                <a:blip r:embed="rId75"/>
                <a:stretch>
                  <a:fillRect/>
                </a:stretch>
              </p:blipFill>
              <p:spPr>
                <a:xfrm>
                  <a:off x="6789456" y="1984608"/>
                  <a:ext cx="140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17" name="Ink 216">
                  <a:extLst>
                    <a:ext uri="{FF2B5EF4-FFF2-40B4-BE49-F238E27FC236}">
                      <a16:creationId xmlns:a16="http://schemas.microsoft.com/office/drawing/2014/main" id="{7CF1E7A3-3396-4441-8F5E-8D9D779BF0FB}"/>
                    </a:ext>
                  </a:extLst>
                </p14:cNvPr>
                <p14:cNvContentPartPr/>
                <p14:nvPr/>
              </p14:nvContentPartPr>
              <p14:xfrm>
                <a:off x="7788816" y="2021688"/>
                <a:ext cx="136800" cy="17280"/>
              </p14:xfrm>
            </p:contentPart>
          </mc:Choice>
          <mc:Fallback>
            <p:pic>
              <p:nvPicPr>
                <p:cNvPr id="217" name="Ink 216">
                  <a:extLst>
                    <a:ext uri="{FF2B5EF4-FFF2-40B4-BE49-F238E27FC236}">
                      <a16:creationId xmlns:a16="http://schemas.microsoft.com/office/drawing/2014/main" id="{7CF1E7A3-3396-4441-8F5E-8D9D779BF0FB}"/>
                    </a:ext>
                  </a:extLst>
                </p:cNvPr>
                <p:cNvPicPr/>
                <p:nvPr/>
              </p:nvPicPr>
              <p:blipFill>
                <a:blip r:embed="rId77"/>
                <a:stretch>
                  <a:fillRect/>
                </a:stretch>
              </p:blipFill>
              <p:spPr>
                <a:xfrm>
                  <a:off x="7781256" y="2014128"/>
                  <a:ext cx="151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19" name="Ink 218">
                  <a:extLst>
                    <a:ext uri="{FF2B5EF4-FFF2-40B4-BE49-F238E27FC236}">
                      <a16:creationId xmlns:a16="http://schemas.microsoft.com/office/drawing/2014/main" id="{2544E8D9-709A-DE4D-87B4-6AAEBDCD1F2A}"/>
                    </a:ext>
                  </a:extLst>
                </p14:cNvPr>
                <p14:cNvContentPartPr/>
                <p14:nvPr/>
              </p14:nvContentPartPr>
              <p14:xfrm>
                <a:off x="8028936" y="1823688"/>
                <a:ext cx="285120" cy="244080"/>
              </p14:xfrm>
            </p:contentPart>
          </mc:Choice>
          <mc:Fallback>
            <p:pic>
              <p:nvPicPr>
                <p:cNvPr id="219" name="Ink 218">
                  <a:extLst>
                    <a:ext uri="{FF2B5EF4-FFF2-40B4-BE49-F238E27FC236}">
                      <a16:creationId xmlns:a16="http://schemas.microsoft.com/office/drawing/2014/main" id="{2544E8D9-709A-DE4D-87B4-6AAEBDCD1F2A}"/>
                    </a:ext>
                  </a:extLst>
                </p:cNvPr>
                <p:cNvPicPr/>
                <p:nvPr/>
              </p:nvPicPr>
              <p:blipFill>
                <a:blip r:embed="rId79"/>
                <a:stretch>
                  <a:fillRect/>
                </a:stretch>
              </p:blipFill>
              <p:spPr>
                <a:xfrm>
                  <a:off x="8021376" y="1816128"/>
                  <a:ext cx="300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21" name="Ink 220">
                  <a:extLst>
                    <a:ext uri="{FF2B5EF4-FFF2-40B4-BE49-F238E27FC236}">
                      <a16:creationId xmlns:a16="http://schemas.microsoft.com/office/drawing/2014/main" id="{901E43C1-D00F-094D-AA79-EF93489960B4}"/>
                    </a:ext>
                  </a:extLst>
                </p14:cNvPr>
                <p14:cNvContentPartPr/>
                <p14:nvPr/>
              </p14:nvContentPartPr>
              <p14:xfrm>
                <a:off x="8484336" y="1895328"/>
                <a:ext cx="357120" cy="119880"/>
              </p14:xfrm>
            </p:contentPart>
          </mc:Choice>
          <mc:Fallback>
            <p:pic>
              <p:nvPicPr>
                <p:cNvPr id="221" name="Ink 220">
                  <a:extLst>
                    <a:ext uri="{FF2B5EF4-FFF2-40B4-BE49-F238E27FC236}">
                      <a16:creationId xmlns:a16="http://schemas.microsoft.com/office/drawing/2014/main" id="{901E43C1-D00F-094D-AA79-EF93489960B4}"/>
                    </a:ext>
                  </a:extLst>
                </p:cNvPr>
                <p:cNvPicPr/>
                <p:nvPr/>
              </p:nvPicPr>
              <p:blipFill>
                <a:blip r:embed="rId81"/>
                <a:stretch>
                  <a:fillRect/>
                </a:stretch>
              </p:blipFill>
              <p:spPr>
                <a:xfrm>
                  <a:off x="8476776" y="1887768"/>
                  <a:ext cx="3722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22" name="Ink 221">
                  <a:extLst>
                    <a:ext uri="{FF2B5EF4-FFF2-40B4-BE49-F238E27FC236}">
                      <a16:creationId xmlns:a16="http://schemas.microsoft.com/office/drawing/2014/main" id="{663F7A30-920C-F64D-9CED-8F48B85F8B16}"/>
                    </a:ext>
                  </a:extLst>
                </p14:cNvPr>
                <p14:cNvContentPartPr/>
                <p14:nvPr/>
              </p14:nvContentPartPr>
              <p14:xfrm>
                <a:off x="9035136" y="1870128"/>
                <a:ext cx="280800" cy="108000"/>
              </p14:xfrm>
            </p:contentPart>
          </mc:Choice>
          <mc:Fallback>
            <p:pic>
              <p:nvPicPr>
                <p:cNvPr id="222" name="Ink 221">
                  <a:extLst>
                    <a:ext uri="{FF2B5EF4-FFF2-40B4-BE49-F238E27FC236}">
                      <a16:creationId xmlns:a16="http://schemas.microsoft.com/office/drawing/2014/main" id="{663F7A30-920C-F64D-9CED-8F48B85F8B16}"/>
                    </a:ext>
                  </a:extLst>
                </p:cNvPr>
                <p:cNvPicPr/>
                <p:nvPr/>
              </p:nvPicPr>
              <p:blipFill>
                <a:blip r:embed="rId83"/>
                <a:stretch>
                  <a:fillRect/>
                </a:stretch>
              </p:blipFill>
              <p:spPr>
                <a:xfrm>
                  <a:off x="9027576" y="1862568"/>
                  <a:ext cx="2959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23" name="Ink 222">
                  <a:extLst>
                    <a:ext uri="{FF2B5EF4-FFF2-40B4-BE49-F238E27FC236}">
                      <a16:creationId xmlns:a16="http://schemas.microsoft.com/office/drawing/2014/main" id="{1808BCCF-F9C7-E149-99EA-16FAA041CD49}"/>
                    </a:ext>
                  </a:extLst>
                </p14:cNvPr>
                <p14:cNvContentPartPr/>
                <p14:nvPr/>
              </p14:nvContentPartPr>
              <p14:xfrm>
                <a:off x="9362736" y="1894248"/>
                <a:ext cx="163440" cy="91800"/>
              </p14:xfrm>
            </p:contentPart>
          </mc:Choice>
          <mc:Fallback>
            <p:pic>
              <p:nvPicPr>
                <p:cNvPr id="223" name="Ink 222">
                  <a:extLst>
                    <a:ext uri="{FF2B5EF4-FFF2-40B4-BE49-F238E27FC236}">
                      <a16:creationId xmlns:a16="http://schemas.microsoft.com/office/drawing/2014/main" id="{1808BCCF-F9C7-E149-99EA-16FAA041CD49}"/>
                    </a:ext>
                  </a:extLst>
                </p:cNvPr>
                <p:cNvPicPr/>
                <p:nvPr/>
              </p:nvPicPr>
              <p:blipFill>
                <a:blip r:embed="rId85"/>
                <a:stretch>
                  <a:fillRect/>
                </a:stretch>
              </p:blipFill>
              <p:spPr>
                <a:xfrm>
                  <a:off x="9355176" y="1886688"/>
                  <a:ext cx="1782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24" name="Ink 223">
                  <a:extLst>
                    <a:ext uri="{FF2B5EF4-FFF2-40B4-BE49-F238E27FC236}">
                      <a16:creationId xmlns:a16="http://schemas.microsoft.com/office/drawing/2014/main" id="{40543908-6902-DD41-92B5-F01970455B13}"/>
                    </a:ext>
                  </a:extLst>
                </p14:cNvPr>
                <p14:cNvContentPartPr/>
                <p14:nvPr/>
              </p14:nvContentPartPr>
              <p14:xfrm>
                <a:off x="9546336" y="1893168"/>
                <a:ext cx="113040" cy="82800"/>
              </p14:xfrm>
            </p:contentPart>
          </mc:Choice>
          <mc:Fallback>
            <p:pic>
              <p:nvPicPr>
                <p:cNvPr id="224" name="Ink 223">
                  <a:extLst>
                    <a:ext uri="{FF2B5EF4-FFF2-40B4-BE49-F238E27FC236}">
                      <a16:creationId xmlns:a16="http://schemas.microsoft.com/office/drawing/2014/main" id="{40543908-6902-DD41-92B5-F01970455B13}"/>
                    </a:ext>
                  </a:extLst>
                </p:cNvPr>
                <p:cNvPicPr/>
                <p:nvPr/>
              </p:nvPicPr>
              <p:blipFill>
                <a:blip r:embed="rId87"/>
                <a:stretch>
                  <a:fillRect/>
                </a:stretch>
              </p:blipFill>
              <p:spPr>
                <a:xfrm>
                  <a:off x="9538776" y="1885608"/>
                  <a:ext cx="1281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25" name="Ink 224">
                  <a:extLst>
                    <a:ext uri="{FF2B5EF4-FFF2-40B4-BE49-F238E27FC236}">
                      <a16:creationId xmlns:a16="http://schemas.microsoft.com/office/drawing/2014/main" id="{8C3B737D-D787-7F4C-AA4C-A5CAF3F01FAC}"/>
                    </a:ext>
                  </a:extLst>
                </p14:cNvPr>
                <p14:cNvContentPartPr/>
                <p14:nvPr/>
              </p14:nvContentPartPr>
              <p14:xfrm>
                <a:off x="9716976" y="1876968"/>
                <a:ext cx="107640" cy="97560"/>
              </p14:xfrm>
            </p:contentPart>
          </mc:Choice>
          <mc:Fallback>
            <p:pic>
              <p:nvPicPr>
                <p:cNvPr id="225" name="Ink 224">
                  <a:extLst>
                    <a:ext uri="{FF2B5EF4-FFF2-40B4-BE49-F238E27FC236}">
                      <a16:creationId xmlns:a16="http://schemas.microsoft.com/office/drawing/2014/main" id="{8C3B737D-D787-7F4C-AA4C-A5CAF3F01FAC}"/>
                    </a:ext>
                  </a:extLst>
                </p:cNvPr>
                <p:cNvPicPr/>
                <p:nvPr/>
              </p:nvPicPr>
              <p:blipFill>
                <a:blip r:embed="rId89"/>
                <a:stretch>
                  <a:fillRect/>
                </a:stretch>
              </p:blipFill>
              <p:spPr>
                <a:xfrm>
                  <a:off x="9709416" y="1869768"/>
                  <a:ext cx="1227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26" name="Ink 225">
                  <a:extLst>
                    <a:ext uri="{FF2B5EF4-FFF2-40B4-BE49-F238E27FC236}">
                      <a16:creationId xmlns:a16="http://schemas.microsoft.com/office/drawing/2014/main" id="{71532DA5-11B3-1842-86B5-4FCE5BB4AF18}"/>
                    </a:ext>
                  </a:extLst>
                </p14:cNvPr>
                <p14:cNvContentPartPr/>
                <p14:nvPr/>
              </p14:nvContentPartPr>
              <p14:xfrm>
                <a:off x="9887256" y="1861848"/>
                <a:ext cx="121680" cy="89280"/>
              </p14:xfrm>
            </p:contentPart>
          </mc:Choice>
          <mc:Fallback>
            <p:pic>
              <p:nvPicPr>
                <p:cNvPr id="226" name="Ink 225">
                  <a:extLst>
                    <a:ext uri="{FF2B5EF4-FFF2-40B4-BE49-F238E27FC236}">
                      <a16:creationId xmlns:a16="http://schemas.microsoft.com/office/drawing/2014/main" id="{71532DA5-11B3-1842-86B5-4FCE5BB4AF18}"/>
                    </a:ext>
                  </a:extLst>
                </p:cNvPr>
                <p:cNvPicPr/>
                <p:nvPr/>
              </p:nvPicPr>
              <p:blipFill>
                <a:blip r:embed="rId91"/>
                <a:stretch>
                  <a:fillRect/>
                </a:stretch>
              </p:blipFill>
              <p:spPr>
                <a:xfrm>
                  <a:off x="9879696" y="1854648"/>
                  <a:ext cx="1368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27" name="Ink 226">
                  <a:extLst>
                    <a:ext uri="{FF2B5EF4-FFF2-40B4-BE49-F238E27FC236}">
                      <a16:creationId xmlns:a16="http://schemas.microsoft.com/office/drawing/2014/main" id="{70DE2B1E-326F-6B48-AB6D-ADA8F6E9C508}"/>
                    </a:ext>
                  </a:extLst>
                </p14:cNvPr>
                <p14:cNvContentPartPr/>
                <p14:nvPr/>
              </p14:nvContentPartPr>
              <p14:xfrm>
                <a:off x="10030536" y="1811088"/>
                <a:ext cx="75960" cy="130680"/>
              </p14:xfrm>
            </p:contentPart>
          </mc:Choice>
          <mc:Fallback>
            <p:pic>
              <p:nvPicPr>
                <p:cNvPr id="227" name="Ink 226">
                  <a:extLst>
                    <a:ext uri="{FF2B5EF4-FFF2-40B4-BE49-F238E27FC236}">
                      <a16:creationId xmlns:a16="http://schemas.microsoft.com/office/drawing/2014/main" id="{70DE2B1E-326F-6B48-AB6D-ADA8F6E9C508}"/>
                    </a:ext>
                  </a:extLst>
                </p:cNvPr>
                <p:cNvPicPr/>
                <p:nvPr/>
              </p:nvPicPr>
              <p:blipFill>
                <a:blip r:embed="rId93"/>
                <a:stretch>
                  <a:fillRect/>
                </a:stretch>
              </p:blipFill>
              <p:spPr>
                <a:xfrm>
                  <a:off x="10022976" y="1803528"/>
                  <a:ext cx="90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28" name="Ink 227">
                  <a:extLst>
                    <a:ext uri="{FF2B5EF4-FFF2-40B4-BE49-F238E27FC236}">
                      <a16:creationId xmlns:a16="http://schemas.microsoft.com/office/drawing/2014/main" id="{90DC5F11-A07B-E54C-AF62-FAAA8B0AFCD8}"/>
                    </a:ext>
                  </a:extLst>
                </p14:cNvPr>
                <p14:cNvContentPartPr/>
                <p14:nvPr/>
              </p14:nvContentPartPr>
              <p14:xfrm>
                <a:off x="10027656" y="1839528"/>
                <a:ext cx="104760" cy="17280"/>
              </p14:xfrm>
            </p:contentPart>
          </mc:Choice>
          <mc:Fallback>
            <p:pic>
              <p:nvPicPr>
                <p:cNvPr id="228" name="Ink 227">
                  <a:extLst>
                    <a:ext uri="{FF2B5EF4-FFF2-40B4-BE49-F238E27FC236}">
                      <a16:creationId xmlns:a16="http://schemas.microsoft.com/office/drawing/2014/main" id="{90DC5F11-A07B-E54C-AF62-FAAA8B0AFCD8}"/>
                    </a:ext>
                  </a:extLst>
                </p:cNvPr>
                <p:cNvPicPr/>
                <p:nvPr/>
              </p:nvPicPr>
              <p:blipFill>
                <a:blip r:embed="rId95"/>
                <a:stretch>
                  <a:fillRect/>
                </a:stretch>
              </p:blipFill>
              <p:spPr>
                <a:xfrm>
                  <a:off x="10020096" y="1831968"/>
                  <a:ext cx="1195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29" name="Ink 228">
                  <a:extLst>
                    <a:ext uri="{FF2B5EF4-FFF2-40B4-BE49-F238E27FC236}">
                      <a16:creationId xmlns:a16="http://schemas.microsoft.com/office/drawing/2014/main" id="{CF62DC44-6E73-0941-9674-E95A5E96083A}"/>
                    </a:ext>
                  </a:extLst>
                </p14:cNvPr>
                <p14:cNvContentPartPr/>
                <p14:nvPr/>
              </p14:nvContentPartPr>
              <p14:xfrm>
                <a:off x="10135656" y="1850688"/>
                <a:ext cx="126000" cy="95760"/>
              </p14:xfrm>
            </p:contentPart>
          </mc:Choice>
          <mc:Fallback>
            <p:pic>
              <p:nvPicPr>
                <p:cNvPr id="229" name="Ink 228">
                  <a:extLst>
                    <a:ext uri="{FF2B5EF4-FFF2-40B4-BE49-F238E27FC236}">
                      <a16:creationId xmlns:a16="http://schemas.microsoft.com/office/drawing/2014/main" id="{CF62DC44-6E73-0941-9674-E95A5E96083A}"/>
                    </a:ext>
                  </a:extLst>
                </p:cNvPr>
                <p:cNvPicPr/>
                <p:nvPr/>
              </p:nvPicPr>
              <p:blipFill>
                <a:blip r:embed="rId97"/>
                <a:stretch>
                  <a:fillRect/>
                </a:stretch>
              </p:blipFill>
              <p:spPr>
                <a:xfrm>
                  <a:off x="10128096" y="1843128"/>
                  <a:ext cx="1411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0" name="Ink 229">
                  <a:extLst>
                    <a:ext uri="{FF2B5EF4-FFF2-40B4-BE49-F238E27FC236}">
                      <a16:creationId xmlns:a16="http://schemas.microsoft.com/office/drawing/2014/main" id="{E385DE6C-C9B4-504C-9402-5D483D1EABFF}"/>
                    </a:ext>
                  </a:extLst>
                </p14:cNvPr>
                <p14:cNvContentPartPr/>
                <p14:nvPr/>
              </p14:nvContentPartPr>
              <p14:xfrm>
                <a:off x="10314216" y="1698408"/>
                <a:ext cx="197640" cy="224280"/>
              </p14:xfrm>
            </p:contentPart>
          </mc:Choice>
          <mc:Fallback>
            <p:pic>
              <p:nvPicPr>
                <p:cNvPr id="230" name="Ink 229">
                  <a:extLst>
                    <a:ext uri="{FF2B5EF4-FFF2-40B4-BE49-F238E27FC236}">
                      <a16:creationId xmlns:a16="http://schemas.microsoft.com/office/drawing/2014/main" id="{E385DE6C-C9B4-504C-9402-5D483D1EABFF}"/>
                    </a:ext>
                  </a:extLst>
                </p:cNvPr>
                <p:cNvPicPr/>
                <p:nvPr/>
              </p:nvPicPr>
              <p:blipFill>
                <a:blip r:embed="rId99"/>
                <a:stretch>
                  <a:fillRect/>
                </a:stretch>
              </p:blipFill>
              <p:spPr>
                <a:xfrm>
                  <a:off x="10306656" y="1690848"/>
                  <a:ext cx="2127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31" name="Ink 230">
                  <a:extLst>
                    <a:ext uri="{FF2B5EF4-FFF2-40B4-BE49-F238E27FC236}">
                      <a16:creationId xmlns:a16="http://schemas.microsoft.com/office/drawing/2014/main" id="{D3D37CF4-591B-6645-8663-2372000DB33B}"/>
                    </a:ext>
                  </a:extLst>
                </p14:cNvPr>
                <p14:cNvContentPartPr/>
                <p14:nvPr/>
              </p14:nvContentPartPr>
              <p14:xfrm>
                <a:off x="10502136" y="1898928"/>
                <a:ext cx="53640" cy="102960"/>
              </p14:xfrm>
            </p:contentPart>
          </mc:Choice>
          <mc:Fallback>
            <p:pic>
              <p:nvPicPr>
                <p:cNvPr id="231" name="Ink 230">
                  <a:extLst>
                    <a:ext uri="{FF2B5EF4-FFF2-40B4-BE49-F238E27FC236}">
                      <a16:creationId xmlns:a16="http://schemas.microsoft.com/office/drawing/2014/main" id="{D3D37CF4-591B-6645-8663-2372000DB33B}"/>
                    </a:ext>
                  </a:extLst>
                </p:cNvPr>
                <p:cNvPicPr/>
                <p:nvPr/>
              </p:nvPicPr>
              <p:blipFill>
                <a:blip r:embed="rId101"/>
                <a:stretch>
                  <a:fillRect/>
                </a:stretch>
              </p:blipFill>
              <p:spPr>
                <a:xfrm>
                  <a:off x="10494576" y="1891728"/>
                  <a:ext cx="68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3" name="Ink 232">
                  <a:extLst>
                    <a:ext uri="{FF2B5EF4-FFF2-40B4-BE49-F238E27FC236}">
                      <a16:creationId xmlns:a16="http://schemas.microsoft.com/office/drawing/2014/main" id="{A3BE233A-476C-4549-B372-C9EA6C15E405}"/>
                    </a:ext>
                  </a:extLst>
                </p14:cNvPr>
                <p14:cNvContentPartPr/>
                <p14:nvPr/>
              </p14:nvContentPartPr>
              <p14:xfrm>
                <a:off x="6334416" y="2372328"/>
                <a:ext cx="107280" cy="181080"/>
              </p14:xfrm>
            </p:contentPart>
          </mc:Choice>
          <mc:Fallback>
            <p:pic>
              <p:nvPicPr>
                <p:cNvPr id="233" name="Ink 232">
                  <a:extLst>
                    <a:ext uri="{FF2B5EF4-FFF2-40B4-BE49-F238E27FC236}">
                      <a16:creationId xmlns:a16="http://schemas.microsoft.com/office/drawing/2014/main" id="{A3BE233A-476C-4549-B372-C9EA6C15E405}"/>
                    </a:ext>
                  </a:extLst>
                </p:cNvPr>
                <p:cNvPicPr/>
                <p:nvPr/>
              </p:nvPicPr>
              <p:blipFill>
                <a:blip r:embed="rId103"/>
                <a:stretch>
                  <a:fillRect/>
                </a:stretch>
              </p:blipFill>
              <p:spPr>
                <a:xfrm>
                  <a:off x="6326856" y="2364768"/>
                  <a:ext cx="1224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34" name="Ink 233">
                  <a:extLst>
                    <a:ext uri="{FF2B5EF4-FFF2-40B4-BE49-F238E27FC236}">
                      <a16:creationId xmlns:a16="http://schemas.microsoft.com/office/drawing/2014/main" id="{11672046-EBCC-FF40-AB3C-7DD07B4B8DA3}"/>
                    </a:ext>
                  </a:extLst>
                </p14:cNvPr>
                <p14:cNvContentPartPr/>
                <p14:nvPr/>
              </p14:nvContentPartPr>
              <p14:xfrm>
                <a:off x="6255576" y="2330928"/>
                <a:ext cx="765000" cy="192960"/>
              </p14:xfrm>
            </p:contentPart>
          </mc:Choice>
          <mc:Fallback>
            <p:pic>
              <p:nvPicPr>
                <p:cNvPr id="234" name="Ink 233">
                  <a:extLst>
                    <a:ext uri="{FF2B5EF4-FFF2-40B4-BE49-F238E27FC236}">
                      <a16:creationId xmlns:a16="http://schemas.microsoft.com/office/drawing/2014/main" id="{11672046-EBCC-FF40-AB3C-7DD07B4B8DA3}"/>
                    </a:ext>
                  </a:extLst>
                </p:cNvPr>
                <p:cNvPicPr/>
                <p:nvPr/>
              </p:nvPicPr>
              <p:blipFill>
                <a:blip r:embed="rId105"/>
                <a:stretch>
                  <a:fillRect/>
                </a:stretch>
              </p:blipFill>
              <p:spPr>
                <a:xfrm>
                  <a:off x="6248016" y="2323368"/>
                  <a:ext cx="780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6" name="Ink 235">
                  <a:extLst>
                    <a:ext uri="{FF2B5EF4-FFF2-40B4-BE49-F238E27FC236}">
                      <a16:creationId xmlns:a16="http://schemas.microsoft.com/office/drawing/2014/main" id="{F1BC4A55-21A9-8B42-B7E0-6797839741E0}"/>
                    </a:ext>
                  </a:extLst>
                </p14:cNvPr>
                <p14:cNvContentPartPr/>
                <p14:nvPr/>
              </p14:nvContentPartPr>
              <p14:xfrm>
                <a:off x="7365096" y="2270088"/>
                <a:ext cx="113400" cy="290880"/>
              </p14:xfrm>
            </p:contentPart>
          </mc:Choice>
          <mc:Fallback>
            <p:pic>
              <p:nvPicPr>
                <p:cNvPr id="236" name="Ink 235">
                  <a:extLst>
                    <a:ext uri="{FF2B5EF4-FFF2-40B4-BE49-F238E27FC236}">
                      <a16:creationId xmlns:a16="http://schemas.microsoft.com/office/drawing/2014/main" id="{F1BC4A55-21A9-8B42-B7E0-6797839741E0}"/>
                    </a:ext>
                  </a:extLst>
                </p:cNvPr>
                <p:cNvPicPr/>
                <p:nvPr/>
              </p:nvPicPr>
              <p:blipFill>
                <a:blip r:embed="rId107"/>
                <a:stretch>
                  <a:fillRect/>
                </a:stretch>
              </p:blipFill>
              <p:spPr>
                <a:xfrm>
                  <a:off x="7357536" y="2262528"/>
                  <a:ext cx="1285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8" name="Ink 237">
                  <a:extLst>
                    <a:ext uri="{FF2B5EF4-FFF2-40B4-BE49-F238E27FC236}">
                      <a16:creationId xmlns:a16="http://schemas.microsoft.com/office/drawing/2014/main" id="{CCF883D3-B2FE-5946-8BB5-F53D128B794D}"/>
                    </a:ext>
                  </a:extLst>
                </p14:cNvPr>
                <p14:cNvContentPartPr/>
                <p14:nvPr/>
              </p14:nvContentPartPr>
              <p14:xfrm>
                <a:off x="7739136" y="2508408"/>
                <a:ext cx="61200" cy="77760"/>
              </p14:xfrm>
            </p:contentPart>
          </mc:Choice>
          <mc:Fallback>
            <p:pic>
              <p:nvPicPr>
                <p:cNvPr id="238" name="Ink 237">
                  <a:extLst>
                    <a:ext uri="{FF2B5EF4-FFF2-40B4-BE49-F238E27FC236}">
                      <a16:creationId xmlns:a16="http://schemas.microsoft.com/office/drawing/2014/main" id="{CCF883D3-B2FE-5946-8BB5-F53D128B794D}"/>
                    </a:ext>
                  </a:extLst>
                </p:cNvPr>
                <p:cNvPicPr/>
                <p:nvPr/>
              </p:nvPicPr>
              <p:blipFill>
                <a:blip r:embed="rId109"/>
                <a:stretch>
                  <a:fillRect/>
                </a:stretch>
              </p:blipFill>
              <p:spPr>
                <a:xfrm>
                  <a:off x="7731576" y="2500848"/>
                  <a:ext cx="763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41" name="Ink 240">
                  <a:extLst>
                    <a:ext uri="{FF2B5EF4-FFF2-40B4-BE49-F238E27FC236}">
                      <a16:creationId xmlns:a16="http://schemas.microsoft.com/office/drawing/2014/main" id="{47E0FAB4-0890-E146-90F6-C59A44C561A4}"/>
                    </a:ext>
                  </a:extLst>
                </p14:cNvPr>
                <p14:cNvContentPartPr/>
                <p14:nvPr/>
              </p14:nvContentPartPr>
              <p14:xfrm>
                <a:off x="8343936" y="2187288"/>
                <a:ext cx="90720" cy="333720"/>
              </p14:xfrm>
            </p:contentPart>
          </mc:Choice>
          <mc:Fallback>
            <p:pic>
              <p:nvPicPr>
                <p:cNvPr id="241" name="Ink 240">
                  <a:extLst>
                    <a:ext uri="{FF2B5EF4-FFF2-40B4-BE49-F238E27FC236}">
                      <a16:creationId xmlns:a16="http://schemas.microsoft.com/office/drawing/2014/main" id="{47E0FAB4-0890-E146-90F6-C59A44C561A4}"/>
                    </a:ext>
                  </a:extLst>
                </p:cNvPr>
                <p:cNvPicPr/>
                <p:nvPr/>
              </p:nvPicPr>
              <p:blipFill>
                <a:blip r:embed="rId111"/>
                <a:stretch>
                  <a:fillRect/>
                </a:stretch>
              </p:blipFill>
              <p:spPr>
                <a:xfrm>
                  <a:off x="8336376" y="2179728"/>
                  <a:ext cx="1058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43" name="Ink 242">
                  <a:extLst>
                    <a:ext uri="{FF2B5EF4-FFF2-40B4-BE49-F238E27FC236}">
                      <a16:creationId xmlns:a16="http://schemas.microsoft.com/office/drawing/2014/main" id="{AAC430DF-ED82-E54D-9571-8293AA103F9E}"/>
                    </a:ext>
                  </a:extLst>
                </p14:cNvPr>
                <p14:cNvContentPartPr/>
                <p14:nvPr/>
              </p14:nvContentPartPr>
              <p14:xfrm>
                <a:off x="7190856" y="1987128"/>
                <a:ext cx="120240" cy="116640"/>
              </p14:xfrm>
            </p:contentPart>
          </mc:Choice>
          <mc:Fallback>
            <p:pic>
              <p:nvPicPr>
                <p:cNvPr id="243" name="Ink 242">
                  <a:extLst>
                    <a:ext uri="{FF2B5EF4-FFF2-40B4-BE49-F238E27FC236}">
                      <a16:creationId xmlns:a16="http://schemas.microsoft.com/office/drawing/2014/main" id="{AAC430DF-ED82-E54D-9571-8293AA103F9E}"/>
                    </a:ext>
                  </a:extLst>
                </p:cNvPr>
                <p:cNvPicPr/>
                <p:nvPr/>
              </p:nvPicPr>
              <p:blipFill>
                <a:blip r:embed="rId113"/>
                <a:stretch>
                  <a:fillRect/>
                </a:stretch>
              </p:blipFill>
              <p:spPr>
                <a:xfrm>
                  <a:off x="7183296" y="1979568"/>
                  <a:ext cx="1353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4" name="Ink 243">
                  <a:extLst>
                    <a:ext uri="{FF2B5EF4-FFF2-40B4-BE49-F238E27FC236}">
                      <a16:creationId xmlns:a16="http://schemas.microsoft.com/office/drawing/2014/main" id="{DE363C4C-BFD7-6040-882D-0D4FA8CE5A06}"/>
                    </a:ext>
                  </a:extLst>
                </p14:cNvPr>
                <p14:cNvContentPartPr/>
                <p14:nvPr/>
              </p14:nvContentPartPr>
              <p14:xfrm>
                <a:off x="7289496" y="1984968"/>
                <a:ext cx="82080" cy="100080"/>
              </p14:xfrm>
            </p:contentPart>
          </mc:Choice>
          <mc:Fallback>
            <p:pic>
              <p:nvPicPr>
                <p:cNvPr id="244" name="Ink 243">
                  <a:extLst>
                    <a:ext uri="{FF2B5EF4-FFF2-40B4-BE49-F238E27FC236}">
                      <a16:creationId xmlns:a16="http://schemas.microsoft.com/office/drawing/2014/main" id="{DE363C4C-BFD7-6040-882D-0D4FA8CE5A06}"/>
                    </a:ext>
                  </a:extLst>
                </p:cNvPr>
                <p:cNvPicPr/>
                <p:nvPr/>
              </p:nvPicPr>
              <p:blipFill>
                <a:blip r:embed="rId115"/>
                <a:stretch>
                  <a:fillRect/>
                </a:stretch>
              </p:blipFill>
              <p:spPr>
                <a:xfrm>
                  <a:off x="7281936" y="1977408"/>
                  <a:ext cx="97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5" name="Ink 244">
                  <a:extLst>
                    <a:ext uri="{FF2B5EF4-FFF2-40B4-BE49-F238E27FC236}">
                      <a16:creationId xmlns:a16="http://schemas.microsoft.com/office/drawing/2014/main" id="{D6D70DF5-F1C6-2C4B-99BC-518A3738E875}"/>
                    </a:ext>
                  </a:extLst>
                </p14:cNvPr>
                <p14:cNvContentPartPr/>
                <p14:nvPr/>
              </p14:nvContentPartPr>
              <p14:xfrm>
                <a:off x="7392096" y="2074968"/>
                <a:ext cx="43560" cy="61560"/>
              </p14:xfrm>
            </p:contentPart>
          </mc:Choice>
          <mc:Fallback>
            <p:pic>
              <p:nvPicPr>
                <p:cNvPr id="245" name="Ink 244">
                  <a:extLst>
                    <a:ext uri="{FF2B5EF4-FFF2-40B4-BE49-F238E27FC236}">
                      <a16:creationId xmlns:a16="http://schemas.microsoft.com/office/drawing/2014/main" id="{D6D70DF5-F1C6-2C4B-99BC-518A3738E875}"/>
                    </a:ext>
                  </a:extLst>
                </p:cNvPr>
                <p:cNvPicPr/>
                <p:nvPr/>
              </p:nvPicPr>
              <p:blipFill>
                <a:blip r:embed="rId117"/>
                <a:stretch>
                  <a:fillRect/>
                </a:stretch>
              </p:blipFill>
              <p:spPr>
                <a:xfrm>
                  <a:off x="7384536" y="2067408"/>
                  <a:ext cx="58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6" name="Ink 245">
                  <a:extLst>
                    <a:ext uri="{FF2B5EF4-FFF2-40B4-BE49-F238E27FC236}">
                      <a16:creationId xmlns:a16="http://schemas.microsoft.com/office/drawing/2014/main" id="{73F8743E-2A3F-144C-9140-9D4014284712}"/>
                    </a:ext>
                  </a:extLst>
                </p14:cNvPr>
                <p14:cNvContentPartPr/>
                <p14:nvPr/>
              </p14:nvContentPartPr>
              <p14:xfrm>
                <a:off x="7545456" y="1970208"/>
                <a:ext cx="184680" cy="212040"/>
              </p14:xfrm>
            </p:contentPart>
          </mc:Choice>
          <mc:Fallback>
            <p:pic>
              <p:nvPicPr>
                <p:cNvPr id="246" name="Ink 245">
                  <a:extLst>
                    <a:ext uri="{FF2B5EF4-FFF2-40B4-BE49-F238E27FC236}">
                      <a16:creationId xmlns:a16="http://schemas.microsoft.com/office/drawing/2014/main" id="{73F8743E-2A3F-144C-9140-9D4014284712}"/>
                    </a:ext>
                  </a:extLst>
                </p:cNvPr>
                <p:cNvPicPr/>
                <p:nvPr/>
              </p:nvPicPr>
              <p:blipFill>
                <a:blip r:embed="rId119"/>
                <a:stretch>
                  <a:fillRect/>
                </a:stretch>
              </p:blipFill>
              <p:spPr>
                <a:xfrm>
                  <a:off x="7537896" y="1962648"/>
                  <a:ext cx="1998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8" name="Ink 247">
                  <a:extLst>
                    <a:ext uri="{FF2B5EF4-FFF2-40B4-BE49-F238E27FC236}">
                      <a16:creationId xmlns:a16="http://schemas.microsoft.com/office/drawing/2014/main" id="{ED8E269C-45E0-4346-9EC2-2C65270E5D93}"/>
                    </a:ext>
                  </a:extLst>
                </p14:cNvPr>
                <p14:cNvContentPartPr/>
                <p14:nvPr/>
              </p14:nvContentPartPr>
              <p14:xfrm>
                <a:off x="7524216" y="2404728"/>
                <a:ext cx="126360" cy="83520"/>
              </p14:xfrm>
            </p:contentPart>
          </mc:Choice>
          <mc:Fallback>
            <p:pic>
              <p:nvPicPr>
                <p:cNvPr id="248" name="Ink 247">
                  <a:extLst>
                    <a:ext uri="{FF2B5EF4-FFF2-40B4-BE49-F238E27FC236}">
                      <a16:creationId xmlns:a16="http://schemas.microsoft.com/office/drawing/2014/main" id="{ED8E269C-45E0-4346-9EC2-2C65270E5D93}"/>
                    </a:ext>
                  </a:extLst>
                </p:cNvPr>
                <p:cNvPicPr/>
                <p:nvPr/>
              </p:nvPicPr>
              <p:blipFill>
                <a:blip r:embed="rId121"/>
                <a:stretch>
                  <a:fillRect/>
                </a:stretch>
              </p:blipFill>
              <p:spPr>
                <a:xfrm>
                  <a:off x="7516656" y="2397528"/>
                  <a:ext cx="1411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49" name="Ink 248">
                  <a:extLst>
                    <a:ext uri="{FF2B5EF4-FFF2-40B4-BE49-F238E27FC236}">
                      <a16:creationId xmlns:a16="http://schemas.microsoft.com/office/drawing/2014/main" id="{B25C3420-9665-A94E-969C-C4EC518D1CDF}"/>
                    </a:ext>
                  </a:extLst>
                </p14:cNvPr>
                <p14:cNvContentPartPr/>
                <p14:nvPr/>
              </p14:nvContentPartPr>
              <p14:xfrm>
                <a:off x="7640496" y="2391768"/>
                <a:ext cx="104400" cy="117000"/>
              </p14:xfrm>
            </p:contentPart>
          </mc:Choice>
          <mc:Fallback>
            <p:pic>
              <p:nvPicPr>
                <p:cNvPr id="249" name="Ink 248">
                  <a:extLst>
                    <a:ext uri="{FF2B5EF4-FFF2-40B4-BE49-F238E27FC236}">
                      <a16:creationId xmlns:a16="http://schemas.microsoft.com/office/drawing/2014/main" id="{B25C3420-9665-A94E-969C-C4EC518D1CDF}"/>
                    </a:ext>
                  </a:extLst>
                </p:cNvPr>
                <p:cNvPicPr/>
                <p:nvPr/>
              </p:nvPicPr>
              <p:blipFill>
                <a:blip r:embed="rId123"/>
                <a:stretch>
                  <a:fillRect/>
                </a:stretch>
              </p:blipFill>
              <p:spPr>
                <a:xfrm>
                  <a:off x="7632936" y="2384208"/>
                  <a:ext cx="1191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50" name="Ink 249">
                  <a:extLst>
                    <a:ext uri="{FF2B5EF4-FFF2-40B4-BE49-F238E27FC236}">
                      <a16:creationId xmlns:a16="http://schemas.microsoft.com/office/drawing/2014/main" id="{49AA0F5A-C2F3-EB4A-80DA-5C0439C00949}"/>
                    </a:ext>
                  </a:extLst>
                </p14:cNvPr>
                <p14:cNvContentPartPr/>
                <p14:nvPr/>
              </p14:nvContentPartPr>
              <p14:xfrm>
                <a:off x="7937136" y="2346768"/>
                <a:ext cx="191160" cy="269280"/>
              </p14:xfrm>
            </p:contentPart>
          </mc:Choice>
          <mc:Fallback>
            <p:pic>
              <p:nvPicPr>
                <p:cNvPr id="250" name="Ink 249">
                  <a:extLst>
                    <a:ext uri="{FF2B5EF4-FFF2-40B4-BE49-F238E27FC236}">
                      <a16:creationId xmlns:a16="http://schemas.microsoft.com/office/drawing/2014/main" id="{49AA0F5A-C2F3-EB4A-80DA-5C0439C00949}"/>
                    </a:ext>
                  </a:extLst>
                </p:cNvPr>
                <p:cNvPicPr/>
                <p:nvPr/>
              </p:nvPicPr>
              <p:blipFill>
                <a:blip r:embed="rId125"/>
                <a:stretch>
                  <a:fillRect/>
                </a:stretch>
              </p:blipFill>
              <p:spPr>
                <a:xfrm>
                  <a:off x="7929576" y="2339208"/>
                  <a:ext cx="206280" cy="284400"/>
                </a:xfrm>
                <a:prstGeom prst="rect">
                  <a:avLst/>
                </a:prstGeom>
              </p:spPr>
            </p:pic>
          </mc:Fallback>
        </mc:AlternateContent>
      </p:grpSp>
      <p:grpSp>
        <p:nvGrpSpPr>
          <p:cNvPr id="262" name="Group 261">
            <a:extLst>
              <a:ext uri="{FF2B5EF4-FFF2-40B4-BE49-F238E27FC236}">
                <a16:creationId xmlns:a16="http://schemas.microsoft.com/office/drawing/2014/main" id="{E3E0D2CD-9E0C-7043-B1AA-11B914B6CE0C}"/>
              </a:ext>
            </a:extLst>
          </p:cNvPr>
          <p:cNvGrpSpPr/>
          <p:nvPr/>
        </p:nvGrpSpPr>
        <p:grpSpPr>
          <a:xfrm>
            <a:off x="8602776" y="2143368"/>
            <a:ext cx="1101960" cy="363600"/>
            <a:chOff x="8602776" y="2143368"/>
            <a:chExt cx="1101960" cy="363600"/>
          </a:xfrm>
        </p:grpSpPr>
        <mc:AlternateContent xmlns:mc="http://schemas.openxmlformats.org/markup-compatibility/2006">
          <mc:Choice xmlns:p14="http://schemas.microsoft.com/office/powerpoint/2010/main" Requires="p14">
            <p:contentPart p14:bwMode="auto" r:id="rId126">
              <p14:nvContentPartPr>
                <p14:cNvPr id="252" name="Ink 251">
                  <a:extLst>
                    <a:ext uri="{FF2B5EF4-FFF2-40B4-BE49-F238E27FC236}">
                      <a16:creationId xmlns:a16="http://schemas.microsoft.com/office/drawing/2014/main" id="{182F7BB7-C825-AF43-BDA4-3EB1D0A342C9}"/>
                    </a:ext>
                  </a:extLst>
                </p14:cNvPr>
                <p14:cNvContentPartPr/>
                <p14:nvPr/>
              </p14:nvContentPartPr>
              <p14:xfrm>
                <a:off x="8606016" y="2320128"/>
                <a:ext cx="153000" cy="9720"/>
              </p14:xfrm>
            </p:contentPart>
          </mc:Choice>
          <mc:Fallback>
            <p:pic>
              <p:nvPicPr>
                <p:cNvPr id="252" name="Ink 251">
                  <a:extLst>
                    <a:ext uri="{FF2B5EF4-FFF2-40B4-BE49-F238E27FC236}">
                      <a16:creationId xmlns:a16="http://schemas.microsoft.com/office/drawing/2014/main" id="{182F7BB7-C825-AF43-BDA4-3EB1D0A342C9}"/>
                    </a:ext>
                  </a:extLst>
                </p:cNvPr>
                <p:cNvPicPr/>
                <p:nvPr/>
              </p:nvPicPr>
              <p:blipFill>
                <a:blip r:embed="rId127"/>
                <a:stretch>
                  <a:fillRect/>
                </a:stretch>
              </p:blipFill>
              <p:spPr>
                <a:xfrm>
                  <a:off x="8598456" y="2312568"/>
                  <a:ext cx="168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53" name="Ink 252">
                  <a:extLst>
                    <a:ext uri="{FF2B5EF4-FFF2-40B4-BE49-F238E27FC236}">
                      <a16:creationId xmlns:a16="http://schemas.microsoft.com/office/drawing/2014/main" id="{86D840A9-7951-6F4D-A843-83E7AD1E43D7}"/>
                    </a:ext>
                  </a:extLst>
                </p14:cNvPr>
                <p14:cNvContentPartPr/>
                <p14:nvPr/>
              </p14:nvContentPartPr>
              <p14:xfrm>
                <a:off x="8602776" y="2424528"/>
                <a:ext cx="142560" cy="17640"/>
              </p14:xfrm>
            </p:contentPart>
          </mc:Choice>
          <mc:Fallback>
            <p:pic>
              <p:nvPicPr>
                <p:cNvPr id="253" name="Ink 252">
                  <a:extLst>
                    <a:ext uri="{FF2B5EF4-FFF2-40B4-BE49-F238E27FC236}">
                      <a16:creationId xmlns:a16="http://schemas.microsoft.com/office/drawing/2014/main" id="{86D840A9-7951-6F4D-A843-83E7AD1E43D7}"/>
                    </a:ext>
                  </a:extLst>
                </p:cNvPr>
                <p:cNvPicPr/>
                <p:nvPr/>
              </p:nvPicPr>
              <p:blipFill>
                <a:blip r:embed="rId129"/>
                <a:stretch>
                  <a:fillRect/>
                </a:stretch>
              </p:blipFill>
              <p:spPr>
                <a:xfrm>
                  <a:off x="8595216" y="2416968"/>
                  <a:ext cx="1576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54" name="Ink 253">
                  <a:extLst>
                    <a:ext uri="{FF2B5EF4-FFF2-40B4-BE49-F238E27FC236}">
                      <a16:creationId xmlns:a16="http://schemas.microsoft.com/office/drawing/2014/main" id="{B38B970C-5991-DC48-A02A-6463DC64A5EC}"/>
                    </a:ext>
                  </a:extLst>
                </p14:cNvPr>
                <p14:cNvContentPartPr/>
                <p14:nvPr/>
              </p14:nvContentPartPr>
              <p14:xfrm>
                <a:off x="8904456" y="2314368"/>
                <a:ext cx="199440" cy="143640"/>
              </p14:xfrm>
            </p:contentPart>
          </mc:Choice>
          <mc:Fallback>
            <p:pic>
              <p:nvPicPr>
                <p:cNvPr id="254" name="Ink 253">
                  <a:extLst>
                    <a:ext uri="{FF2B5EF4-FFF2-40B4-BE49-F238E27FC236}">
                      <a16:creationId xmlns:a16="http://schemas.microsoft.com/office/drawing/2014/main" id="{B38B970C-5991-DC48-A02A-6463DC64A5EC}"/>
                    </a:ext>
                  </a:extLst>
                </p:cNvPr>
                <p:cNvPicPr/>
                <p:nvPr/>
              </p:nvPicPr>
              <p:blipFill>
                <a:blip r:embed="rId131"/>
                <a:stretch>
                  <a:fillRect/>
                </a:stretch>
              </p:blipFill>
              <p:spPr>
                <a:xfrm>
                  <a:off x="8897256" y="2306808"/>
                  <a:ext cx="2145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56" name="Ink 255">
                  <a:extLst>
                    <a:ext uri="{FF2B5EF4-FFF2-40B4-BE49-F238E27FC236}">
                      <a16:creationId xmlns:a16="http://schemas.microsoft.com/office/drawing/2014/main" id="{1C51FC70-FED9-6449-AD3A-8A8525E63B13}"/>
                    </a:ext>
                  </a:extLst>
                </p14:cNvPr>
                <p14:cNvContentPartPr/>
                <p14:nvPr/>
              </p14:nvContentPartPr>
              <p14:xfrm>
                <a:off x="9231336" y="2294208"/>
                <a:ext cx="161280" cy="184320"/>
              </p14:xfrm>
            </p:contentPart>
          </mc:Choice>
          <mc:Fallback>
            <p:pic>
              <p:nvPicPr>
                <p:cNvPr id="256" name="Ink 255">
                  <a:extLst>
                    <a:ext uri="{FF2B5EF4-FFF2-40B4-BE49-F238E27FC236}">
                      <a16:creationId xmlns:a16="http://schemas.microsoft.com/office/drawing/2014/main" id="{1C51FC70-FED9-6449-AD3A-8A8525E63B13}"/>
                    </a:ext>
                  </a:extLst>
                </p:cNvPr>
                <p:cNvPicPr/>
                <p:nvPr/>
              </p:nvPicPr>
              <p:blipFill>
                <a:blip r:embed="rId133"/>
                <a:stretch>
                  <a:fillRect/>
                </a:stretch>
              </p:blipFill>
              <p:spPr>
                <a:xfrm>
                  <a:off x="9223776" y="2286648"/>
                  <a:ext cx="1764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57" name="Ink 256">
                  <a:extLst>
                    <a:ext uri="{FF2B5EF4-FFF2-40B4-BE49-F238E27FC236}">
                      <a16:creationId xmlns:a16="http://schemas.microsoft.com/office/drawing/2014/main" id="{FAC7CBA2-D824-6847-8D23-3313F9228D42}"/>
                    </a:ext>
                  </a:extLst>
                </p14:cNvPr>
                <p14:cNvContentPartPr/>
                <p14:nvPr/>
              </p14:nvContentPartPr>
              <p14:xfrm>
                <a:off x="9234216" y="2377008"/>
                <a:ext cx="134280" cy="22680"/>
              </p14:xfrm>
            </p:contentPart>
          </mc:Choice>
          <mc:Fallback>
            <p:pic>
              <p:nvPicPr>
                <p:cNvPr id="257" name="Ink 256">
                  <a:extLst>
                    <a:ext uri="{FF2B5EF4-FFF2-40B4-BE49-F238E27FC236}">
                      <a16:creationId xmlns:a16="http://schemas.microsoft.com/office/drawing/2014/main" id="{FAC7CBA2-D824-6847-8D23-3313F9228D42}"/>
                    </a:ext>
                  </a:extLst>
                </p:cNvPr>
                <p:cNvPicPr/>
                <p:nvPr/>
              </p:nvPicPr>
              <p:blipFill>
                <a:blip r:embed="rId135"/>
                <a:stretch>
                  <a:fillRect/>
                </a:stretch>
              </p:blipFill>
              <p:spPr>
                <a:xfrm>
                  <a:off x="9226656" y="2369448"/>
                  <a:ext cx="1494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58" name="Ink 257">
                  <a:extLst>
                    <a:ext uri="{FF2B5EF4-FFF2-40B4-BE49-F238E27FC236}">
                      <a16:creationId xmlns:a16="http://schemas.microsoft.com/office/drawing/2014/main" id="{265A13D1-C225-D245-93B8-D7DCB4610DBA}"/>
                    </a:ext>
                  </a:extLst>
                </p14:cNvPr>
                <p14:cNvContentPartPr/>
                <p14:nvPr/>
              </p14:nvContentPartPr>
              <p14:xfrm>
                <a:off x="9524376" y="2143368"/>
                <a:ext cx="45000" cy="313920"/>
              </p14:xfrm>
            </p:contentPart>
          </mc:Choice>
          <mc:Fallback>
            <p:pic>
              <p:nvPicPr>
                <p:cNvPr id="258" name="Ink 257">
                  <a:extLst>
                    <a:ext uri="{FF2B5EF4-FFF2-40B4-BE49-F238E27FC236}">
                      <a16:creationId xmlns:a16="http://schemas.microsoft.com/office/drawing/2014/main" id="{265A13D1-C225-D245-93B8-D7DCB4610DBA}"/>
                    </a:ext>
                  </a:extLst>
                </p:cNvPr>
                <p:cNvPicPr/>
                <p:nvPr/>
              </p:nvPicPr>
              <p:blipFill>
                <a:blip r:embed="rId137"/>
                <a:stretch>
                  <a:fillRect/>
                </a:stretch>
              </p:blipFill>
              <p:spPr>
                <a:xfrm>
                  <a:off x="9516816" y="2135808"/>
                  <a:ext cx="597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59" name="Ink 258">
                  <a:extLst>
                    <a:ext uri="{FF2B5EF4-FFF2-40B4-BE49-F238E27FC236}">
                      <a16:creationId xmlns:a16="http://schemas.microsoft.com/office/drawing/2014/main" id="{BC2D5BFB-DFB6-1C4E-BDEC-64F1A967909A}"/>
                    </a:ext>
                  </a:extLst>
                </p14:cNvPr>
                <p14:cNvContentPartPr/>
                <p14:nvPr/>
              </p14:nvContentPartPr>
              <p14:xfrm>
                <a:off x="9486936" y="2197728"/>
                <a:ext cx="211680" cy="21240"/>
              </p14:xfrm>
            </p:contentPart>
          </mc:Choice>
          <mc:Fallback>
            <p:pic>
              <p:nvPicPr>
                <p:cNvPr id="259" name="Ink 258">
                  <a:extLst>
                    <a:ext uri="{FF2B5EF4-FFF2-40B4-BE49-F238E27FC236}">
                      <a16:creationId xmlns:a16="http://schemas.microsoft.com/office/drawing/2014/main" id="{BC2D5BFB-DFB6-1C4E-BDEC-64F1A967909A}"/>
                    </a:ext>
                  </a:extLst>
                </p:cNvPr>
                <p:cNvPicPr/>
                <p:nvPr/>
              </p:nvPicPr>
              <p:blipFill>
                <a:blip r:embed="rId139"/>
                <a:stretch>
                  <a:fillRect/>
                </a:stretch>
              </p:blipFill>
              <p:spPr>
                <a:xfrm>
                  <a:off x="9479376" y="2190168"/>
                  <a:ext cx="226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60" name="Ink 259">
                  <a:extLst>
                    <a:ext uri="{FF2B5EF4-FFF2-40B4-BE49-F238E27FC236}">
                      <a16:creationId xmlns:a16="http://schemas.microsoft.com/office/drawing/2014/main" id="{80FE3B9F-84D3-0B4E-AF35-32A5BF73D64F}"/>
                    </a:ext>
                  </a:extLst>
                </p14:cNvPr>
                <p14:cNvContentPartPr/>
                <p14:nvPr/>
              </p14:nvContentPartPr>
              <p14:xfrm>
                <a:off x="9455976" y="2346408"/>
                <a:ext cx="211320" cy="16200"/>
              </p14:xfrm>
            </p:contentPart>
          </mc:Choice>
          <mc:Fallback>
            <p:pic>
              <p:nvPicPr>
                <p:cNvPr id="260" name="Ink 259">
                  <a:extLst>
                    <a:ext uri="{FF2B5EF4-FFF2-40B4-BE49-F238E27FC236}">
                      <a16:creationId xmlns:a16="http://schemas.microsoft.com/office/drawing/2014/main" id="{80FE3B9F-84D3-0B4E-AF35-32A5BF73D64F}"/>
                    </a:ext>
                  </a:extLst>
                </p:cNvPr>
                <p:cNvPicPr/>
                <p:nvPr/>
              </p:nvPicPr>
              <p:blipFill>
                <a:blip r:embed="rId141"/>
                <a:stretch>
                  <a:fillRect/>
                </a:stretch>
              </p:blipFill>
              <p:spPr>
                <a:xfrm>
                  <a:off x="9448416" y="2338848"/>
                  <a:ext cx="226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61" name="Ink 260">
                  <a:extLst>
                    <a:ext uri="{FF2B5EF4-FFF2-40B4-BE49-F238E27FC236}">
                      <a16:creationId xmlns:a16="http://schemas.microsoft.com/office/drawing/2014/main" id="{C6241DA8-2787-2C4E-A16B-5D0FC3209D46}"/>
                    </a:ext>
                  </a:extLst>
                </p14:cNvPr>
                <p14:cNvContentPartPr/>
                <p14:nvPr/>
              </p14:nvContentPartPr>
              <p14:xfrm>
                <a:off x="9503496" y="2471328"/>
                <a:ext cx="201240" cy="35640"/>
              </p14:xfrm>
            </p:contentPart>
          </mc:Choice>
          <mc:Fallback>
            <p:pic>
              <p:nvPicPr>
                <p:cNvPr id="261" name="Ink 260">
                  <a:extLst>
                    <a:ext uri="{FF2B5EF4-FFF2-40B4-BE49-F238E27FC236}">
                      <a16:creationId xmlns:a16="http://schemas.microsoft.com/office/drawing/2014/main" id="{C6241DA8-2787-2C4E-A16B-5D0FC3209D46}"/>
                    </a:ext>
                  </a:extLst>
                </p:cNvPr>
                <p:cNvPicPr/>
                <p:nvPr/>
              </p:nvPicPr>
              <p:blipFill>
                <a:blip r:embed="rId143"/>
                <a:stretch>
                  <a:fillRect/>
                </a:stretch>
              </p:blipFill>
              <p:spPr>
                <a:xfrm>
                  <a:off x="9495936" y="2463768"/>
                  <a:ext cx="216360" cy="50760"/>
                </a:xfrm>
                <a:prstGeom prst="rect">
                  <a:avLst/>
                </a:prstGeom>
              </p:spPr>
            </p:pic>
          </mc:Fallback>
        </mc:AlternateContent>
      </p:grpSp>
      <p:grpSp>
        <p:nvGrpSpPr>
          <p:cNvPr id="296" name="Group 295">
            <a:extLst>
              <a:ext uri="{FF2B5EF4-FFF2-40B4-BE49-F238E27FC236}">
                <a16:creationId xmlns:a16="http://schemas.microsoft.com/office/drawing/2014/main" id="{C79E4F04-948B-F745-BC2B-98E6AC23EDB6}"/>
              </a:ext>
            </a:extLst>
          </p:cNvPr>
          <p:cNvGrpSpPr/>
          <p:nvPr/>
        </p:nvGrpSpPr>
        <p:grpSpPr>
          <a:xfrm>
            <a:off x="7101936" y="2659248"/>
            <a:ext cx="1927080" cy="564840"/>
            <a:chOff x="7101936" y="2659248"/>
            <a:chExt cx="1927080" cy="564840"/>
          </a:xfrm>
        </p:grpSpPr>
        <mc:AlternateContent xmlns:mc="http://schemas.openxmlformats.org/markup-compatibility/2006">
          <mc:Choice xmlns:p14="http://schemas.microsoft.com/office/powerpoint/2010/main" Requires="p14">
            <p:contentPart p14:bwMode="auto" r:id="rId144">
              <p14:nvContentPartPr>
                <p14:cNvPr id="263" name="Ink 262">
                  <a:extLst>
                    <a:ext uri="{FF2B5EF4-FFF2-40B4-BE49-F238E27FC236}">
                      <a16:creationId xmlns:a16="http://schemas.microsoft.com/office/drawing/2014/main" id="{F639CEC6-EDF2-1D44-AFEC-B122108E22DC}"/>
                    </a:ext>
                  </a:extLst>
                </p14:cNvPr>
                <p14:cNvContentPartPr/>
                <p14:nvPr/>
              </p14:nvContentPartPr>
              <p14:xfrm>
                <a:off x="7141896" y="2695608"/>
                <a:ext cx="441360" cy="149040"/>
              </p14:xfrm>
            </p:contentPart>
          </mc:Choice>
          <mc:Fallback>
            <p:pic>
              <p:nvPicPr>
                <p:cNvPr id="263" name="Ink 262">
                  <a:extLst>
                    <a:ext uri="{FF2B5EF4-FFF2-40B4-BE49-F238E27FC236}">
                      <a16:creationId xmlns:a16="http://schemas.microsoft.com/office/drawing/2014/main" id="{F639CEC6-EDF2-1D44-AFEC-B122108E22DC}"/>
                    </a:ext>
                  </a:extLst>
                </p:cNvPr>
                <p:cNvPicPr/>
                <p:nvPr/>
              </p:nvPicPr>
              <p:blipFill>
                <a:blip r:embed="rId145"/>
                <a:stretch>
                  <a:fillRect/>
                </a:stretch>
              </p:blipFill>
              <p:spPr>
                <a:xfrm>
                  <a:off x="7134336" y="2688048"/>
                  <a:ext cx="4564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64" name="Ink 263">
                  <a:extLst>
                    <a:ext uri="{FF2B5EF4-FFF2-40B4-BE49-F238E27FC236}">
                      <a16:creationId xmlns:a16="http://schemas.microsoft.com/office/drawing/2014/main" id="{7ED4A8BD-5916-2843-AD72-748655412571}"/>
                    </a:ext>
                  </a:extLst>
                </p14:cNvPr>
                <p14:cNvContentPartPr/>
                <p14:nvPr/>
              </p14:nvContentPartPr>
              <p14:xfrm>
                <a:off x="7640136" y="2666808"/>
                <a:ext cx="726480" cy="191880"/>
              </p14:xfrm>
            </p:contentPart>
          </mc:Choice>
          <mc:Fallback>
            <p:pic>
              <p:nvPicPr>
                <p:cNvPr id="264" name="Ink 263">
                  <a:extLst>
                    <a:ext uri="{FF2B5EF4-FFF2-40B4-BE49-F238E27FC236}">
                      <a16:creationId xmlns:a16="http://schemas.microsoft.com/office/drawing/2014/main" id="{7ED4A8BD-5916-2843-AD72-748655412571}"/>
                    </a:ext>
                  </a:extLst>
                </p:cNvPr>
                <p:cNvPicPr/>
                <p:nvPr/>
              </p:nvPicPr>
              <p:blipFill>
                <a:blip r:embed="rId147"/>
                <a:stretch>
                  <a:fillRect/>
                </a:stretch>
              </p:blipFill>
              <p:spPr>
                <a:xfrm>
                  <a:off x="7632576" y="2659248"/>
                  <a:ext cx="7416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80" name="Ink 279">
                  <a:extLst>
                    <a:ext uri="{FF2B5EF4-FFF2-40B4-BE49-F238E27FC236}">
                      <a16:creationId xmlns:a16="http://schemas.microsoft.com/office/drawing/2014/main" id="{DF6F43C3-5A8F-D846-8EEF-E02F9963B0CB}"/>
                    </a:ext>
                  </a:extLst>
                </p14:cNvPr>
                <p14:cNvContentPartPr/>
                <p14:nvPr/>
              </p14:nvContentPartPr>
              <p14:xfrm>
                <a:off x="8451576" y="2757168"/>
                <a:ext cx="117720" cy="183240"/>
              </p14:xfrm>
            </p:contentPart>
          </mc:Choice>
          <mc:Fallback>
            <p:pic>
              <p:nvPicPr>
                <p:cNvPr id="280" name="Ink 279">
                  <a:extLst>
                    <a:ext uri="{FF2B5EF4-FFF2-40B4-BE49-F238E27FC236}">
                      <a16:creationId xmlns:a16="http://schemas.microsoft.com/office/drawing/2014/main" id="{DF6F43C3-5A8F-D846-8EEF-E02F9963B0CB}"/>
                    </a:ext>
                  </a:extLst>
                </p:cNvPr>
                <p:cNvPicPr/>
                <p:nvPr/>
              </p:nvPicPr>
              <p:blipFill>
                <a:blip r:embed="rId149"/>
                <a:stretch>
                  <a:fillRect/>
                </a:stretch>
              </p:blipFill>
              <p:spPr>
                <a:xfrm>
                  <a:off x="8444016" y="2749608"/>
                  <a:ext cx="132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81" name="Ink 280">
                  <a:extLst>
                    <a:ext uri="{FF2B5EF4-FFF2-40B4-BE49-F238E27FC236}">
                      <a16:creationId xmlns:a16="http://schemas.microsoft.com/office/drawing/2014/main" id="{C6E16DEC-7A6C-554F-BB3B-102C62299F86}"/>
                    </a:ext>
                  </a:extLst>
                </p14:cNvPr>
                <p14:cNvContentPartPr/>
                <p14:nvPr/>
              </p14:nvContentPartPr>
              <p14:xfrm>
                <a:off x="8591976" y="2734848"/>
                <a:ext cx="236880" cy="121320"/>
              </p14:xfrm>
            </p:contentPart>
          </mc:Choice>
          <mc:Fallback>
            <p:pic>
              <p:nvPicPr>
                <p:cNvPr id="281" name="Ink 280">
                  <a:extLst>
                    <a:ext uri="{FF2B5EF4-FFF2-40B4-BE49-F238E27FC236}">
                      <a16:creationId xmlns:a16="http://schemas.microsoft.com/office/drawing/2014/main" id="{C6E16DEC-7A6C-554F-BB3B-102C62299F86}"/>
                    </a:ext>
                  </a:extLst>
                </p:cNvPr>
                <p:cNvPicPr/>
                <p:nvPr/>
              </p:nvPicPr>
              <p:blipFill>
                <a:blip r:embed="rId151"/>
                <a:stretch>
                  <a:fillRect/>
                </a:stretch>
              </p:blipFill>
              <p:spPr>
                <a:xfrm>
                  <a:off x="8584416" y="2727288"/>
                  <a:ext cx="2520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82" name="Ink 281">
                  <a:extLst>
                    <a:ext uri="{FF2B5EF4-FFF2-40B4-BE49-F238E27FC236}">
                      <a16:creationId xmlns:a16="http://schemas.microsoft.com/office/drawing/2014/main" id="{45E7CC00-6EE1-C64E-B264-2E0F81DB68B1}"/>
                    </a:ext>
                  </a:extLst>
                </p14:cNvPr>
                <p14:cNvContentPartPr/>
                <p14:nvPr/>
              </p14:nvContentPartPr>
              <p14:xfrm>
                <a:off x="8787816" y="2693808"/>
                <a:ext cx="25560" cy="22320"/>
              </p14:xfrm>
            </p:contentPart>
          </mc:Choice>
          <mc:Fallback>
            <p:pic>
              <p:nvPicPr>
                <p:cNvPr id="282" name="Ink 281">
                  <a:extLst>
                    <a:ext uri="{FF2B5EF4-FFF2-40B4-BE49-F238E27FC236}">
                      <a16:creationId xmlns:a16="http://schemas.microsoft.com/office/drawing/2014/main" id="{45E7CC00-6EE1-C64E-B264-2E0F81DB68B1}"/>
                    </a:ext>
                  </a:extLst>
                </p:cNvPr>
                <p:cNvPicPr/>
                <p:nvPr/>
              </p:nvPicPr>
              <p:blipFill>
                <a:blip r:embed="rId153"/>
                <a:stretch>
                  <a:fillRect/>
                </a:stretch>
              </p:blipFill>
              <p:spPr>
                <a:xfrm>
                  <a:off x="8780256" y="2686248"/>
                  <a:ext cx="40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83" name="Ink 282">
                  <a:extLst>
                    <a:ext uri="{FF2B5EF4-FFF2-40B4-BE49-F238E27FC236}">
                      <a16:creationId xmlns:a16="http://schemas.microsoft.com/office/drawing/2014/main" id="{EF7383E5-856E-034D-95E6-D35916EF82DE}"/>
                    </a:ext>
                  </a:extLst>
                </p14:cNvPr>
                <p14:cNvContentPartPr/>
                <p14:nvPr/>
              </p14:nvContentPartPr>
              <p14:xfrm>
                <a:off x="8855856" y="2659248"/>
                <a:ext cx="122040" cy="140400"/>
              </p14:xfrm>
            </p:contentPart>
          </mc:Choice>
          <mc:Fallback>
            <p:pic>
              <p:nvPicPr>
                <p:cNvPr id="283" name="Ink 282">
                  <a:extLst>
                    <a:ext uri="{FF2B5EF4-FFF2-40B4-BE49-F238E27FC236}">
                      <a16:creationId xmlns:a16="http://schemas.microsoft.com/office/drawing/2014/main" id="{EF7383E5-856E-034D-95E6-D35916EF82DE}"/>
                    </a:ext>
                  </a:extLst>
                </p:cNvPr>
                <p:cNvPicPr/>
                <p:nvPr/>
              </p:nvPicPr>
              <p:blipFill>
                <a:blip r:embed="rId155"/>
                <a:stretch>
                  <a:fillRect/>
                </a:stretch>
              </p:blipFill>
              <p:spPr>
                <a:xfrm>
                  <a:off x="8848296" y="2651688"/>
                  <a:ext cx="1371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85" name="Ink 284">
                  <a:extLst>
                    <a:ext uri="{FF2B5EF4-FFF2-40B4-BE49-F238E27FC236}">
                      <a16:creationId xmlns:a16="http://schemas.microsoft.com/office/drawing/2014/main" id="{4271CDA3-E75C-1842-A0F9-DB7D673C4BE9}"/>
                    </a:ext>
                  </a:extLst>
                </p14:cNvPr>
                <p14:cNvContentPartPr/>
                <p14:nvPr/>
              </p14:nvContentPartPr>
              <p14:xfrm>
                <a:off x="7160976" y="3064248"/>
                <a:ext cx="5760" cy="100800"/>
              </p14:xfrm>
            </p:contentPart>
          </mc:Choice>
          <mc:Fallback>
            <p:pic>
              <p:nvPicPr>
                <p:cNvPr id="285" name="Ink 284">
                  <a:extLst>
                    <a:ext uri="{FF2B5EF4-FFF2-40B4-BE49-F238E27FC236}">
                      <a16:creationId xmlns:a16="http://schemas.microsoft.com/office/drawing/2014/main" id="{4271CDA3-E75C-1842-A0F9-DB7D673C4BE9}"/>
                    </a:ext>
                  </a:extLst>
                </p:cNvPr>
                <p:cNvPicPr/>
                <p:nvPr/>
              </p:nvPicPr>
              <p:blipFill>
                <a:blip r:embed="rId157"/>
                <a:stretch>
                  <a:fillRect/>
                </a:stretch>
              </p:blipFill>
              <p:spPr>
                <a:xfrm>
                  <a:off x="7153416" y="3056688"/>
                  <a:ext cx="20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86" name="Ink 285">
                  <a:extLst>
                    <a:ext uri="{FF2B5EF4-FFF2-40B4-BE49-F238E27FC236}">
                      <a16:creationId xmlns:a16="http://schemas.microsoft.com/office/drawing/2014/main" id="{3B1FF066-4C5E-BD4D-A6A9-40723BE78EA9}"/>
                    </a:ext>
                  </a:extLst>
                </p14:cNvPr>
                <p14:cNvContentPartPr/>
                <p14:nvPr/>
              </p14:nvContentPartPr>
              <p14:xfrm>
                <a:off x="7101936" y="3013128"/>
                <a:ext cx="30960" cy="15840"/>
              </p14:xfrm>
            </p:contentPart>
          </mc:Choice>
          <mc:Fallback>
            <p:pic>
              <p:nvPicPr>
                <p:cNvPr id="286" name="Ink 285">
                  <a:extLst>
                    <a:ext uri="{FF2B5EF4-FFF2-40B4-BE49-F238E27FC236}">
                      <a16:creationId xmlns:a16="http://schemas.microsoft.com/office/drawing/2014/main" id="{3B1FF066-4C5E-BD4D-A6A9-40723BE78EA9}"/>
                    </a:ext>
                  </a:extLst>
                </p:cNvPr>
                <p:cNvPicPr/>
                <p:nvPr/>
              </p:nvPicPr>
              <p:blipFill>
                <a:blip r:embed="rId159"/>
                <a:stretch>
                  <a:fillRect/>
                </a:stretch>
              </p:blipFill>
              <p:spPr>
                <a:xfrm>
                  <a:off x="7094376" y="3005568"/>
                  <a:ext cx="460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87" name="Ink 286">
                  <a:extLst>
                    <a:ext uri="{FF2B5EF4-FFF2-40B4-BE49-F238E27FC236}">
                      <a16:creationId xmlns:a16="http://schemas.microsoft.com/office/drawing/2014/main" id="{867399BD-B88B-3E48-BDA5-22F8491B1DE2}"/>
                    </a:ext>
                  </a:extLst>
                </p14:cNvPr>
                <p14:cNvContentPartPr/>
                <p14:nvPr/>
              </p14:nvContentPartPr>
              <p14:xfrm>
                <a:off x="7218936" y="2917728"/>
                <a:ext cx="108000" cy="306360"/>
              </p14:xfrm>
            </p:contentPart>
          </mc:Choice>
          <mc:Fallback>
            <p:pic>
              <p:nvPicPr>
                <p:cNvPr id="287" name="Ink 286">
                  <a:extLst>
                    <a:ext uri="{FF2B5EF4-FFF2-40B4-BE49-F238E27FC236}">
                      <a16:creationId xmlns:a16="http://schemas.microsoft.com/office/drawing/2014/main" id="{867399BD-B88B-3E48-BDA5-22F8491B1DE2}"/>
                    </a:ext>
                  </a:extLst>
                </p:cNvPr>
                <p:cNvPicPr/>
                <p:nvPr/>
              </p:nvPicPr>
              <p:blipFill>
                <a:blip r:embed="rId161"/>
                <a:stretch>
                  <a:fillRect/>
                </a:stretch>
              </p:blipFill>
              <p:spPr>
                <a:xfrm>
                  <a:off x="7211376" y="2910168"/>
                  <a:ext cx="1231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88" name="Ink 287">
                  <a:extLst>
                    <a:ext uri="{FF2B5EF4-FFF2-40B4-BE49-F238E27FC236}">
                      <a16:creationId xmlns:a16="http://schemas.microsoft.com/office/drawing/2014/main" id="{DA8BABF3-B515-2246-B05F-F704F9A0593F}"/>
                    </a:ext>
                  </a:extLst>
                </p14:cNvPr>
                <p14:cNvContentPartPr/>
                <p14:nvPr/>
              </p14:nvContentPartPr>
              <p14:xfrm>
                <a:off x="7494696" y="3057768"/>
                <a:ext cx="321840" cy="123480"/>
              </p14:xfrm>
            </p:contentPart>
          </mc:Choice>
          <mc:Fallback>
            <p:pic>
              <p:nvPicPr>
                <p:cNvPr id="288" name="Ink 287">
                  <a:extLst>
                    <a:ext uri="{FF2B5EF4-FFF2-40B4-BE49-F238E27FC236}">
                      <a16:creationId xmlns:a16="http://schemas.microsoft.com/office/drawing/2014/main" id="{DA8BABF3-B515-2246-B05F-F704F9A0593F}"/>
                    </a:ext>
                  </a:extLst>
                </p:cNvPr>
                <p:cNvPicPr/>
                <p:nvPr/>
              </p:nvPicPr>
              <p:blipFill>
                <a:blip r:embed="rId163"/>
                <a:stretch>
                  <a:fillRect/>
                </a:stretch>
              </p:blipFill>
              <p:spPr>
                <a:xfrm>
                  <a:off x="7487136" y="3050208"/>
                  <a:ext cx="3369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89" name="Ink 288">
                  <a:extLst>
                    <a:ext uri="{FF2B5EF4-FFF2-40B4-BE49-F238E27FC236}">
                      <a16:creationId xmlns:a16="http://schemas.microsoft.com/office/drawing/2014/main" id="{C3E20BA3-E4D0-984F-8094-8EBFED9523CD}"/>
                    </a:ext>
                  </a:extLst>
                </p14:cNvPr>
                <p14:cNvContentPartPr/>
                <p14:nvPr/>
              </p14:nvContentPartPr>
              <p14:xfrm>
                <a:off x="7846776" y="2961288"/>
                <a:ext cx="242280" cy="192240"/>
              </p14:xfrm>
            </p:contentPart>
          </mc:Choice>
          <mc:Fallback>
            <p:pic>
              <p:nvPicPr>
                <p:cNvPr id="289" name="Ink 288">
                  <a:extLst>
                    <a:ext uri="{FF2B5EF4-FFF2-40B4-BE49-F238E27FC236}">
                      <a16:creationId xmlns:a16="http://schemas.microsoft.com/office/drawing/2014/main" id="{C3E20BA3-E4D0-984F-8094-8EBFED9523CD}"/>
                    </a:ext>
                  </a:extLst>
                </p:cNvPr>
                <p:cNvPicPr/>
                <p:nvPr/>
              </p:nvPicPr>
              <p:blipFill>
                <a:blip r:embed="rId165"/>
                <a:stretch>
                  <a:fillRect/>
                </a:stretch>
              </p:blipFill>
              <p:spPr>
                <a:xfrm>
                  <a:off x="7839216" y="2953728"/>
                  <a:ext cx="2574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90" name="Ink 289">
                  <a:extLst>
                    <a:ext uri="{FF2B5EF4-FFF2-40B4-BE49-F238E27FC236}">
                      <a16:creationId xmlns:a16="http://schemas.microsoft.com/office/drawing/2014/main" id="{663D73F2-8C72-8E44-87E7-D43CAD014D85}"/>
                    </a:ext>
                  </a:extLst>
                </p14:cNvPr>
                <p14:cNvContentPartPr/>
                <p14:nvPr/>
              </p14:nvContentPartPr>
              <p14:xfrm>
                <a:off x="8052336" y="3007728"/>
                <a:ext cx="12600" cy="15480"/>
              </p14:xfrm>
            </p:contentPart>
          </mc:Choice>
          <mc:Fallback>
            <p:pic>
              <p:nvPicPr>
                <p:cNvPr id="290" name="Ink 289">
                  <a:extLst>
                    <a:ext uri="{FF2B5EF4-FFF2-40B4-BE49-F238E27FC236}">
                      <a16:creationId xmlns:a16="http://schemas.microsoft.com/office/drawing/2014/main" id="{663D73F2-8C72-8E44-87E7-D43CAD014D85}"/>
                    </a:ext>
                  </a:extLst>
                </p:cNvPr>
                <p:cNvPicPr/>
                <p:nvPr/>
              </p:nvPicPr>
              <p:blipFill>
                <a:blip r:embed="rId167"/>
                <a:stretch>
                  <a:fillRect/>
                </a:stretch>
              </p:blipFill>
              <p:spPr>
                <a:xfrm>
                  <a:off x="8045136" y="3000168"/>
                  <a:ext cx="27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91" name="Ink 290">
                  <a:extLst>
                    <a:ext uri="{FF2B5EF4-FFF2-40B4-BE49-F238E27FC236}">
                      <a16:creationId xmlns:a16="http://schemas.microsoft.com/office/drawing/2014/main" id="{25170EE0-4502-0049-82D3-555286733864}"/>
                    </a:ext>
                  </a:extLst>
                </p14:cNvPr>
                <p14:cNvContentPartPr/>
                <p14:nvPr/>
              </p14:nvContentPartPr>
              <p14:xfrm>
                <a:off x="8110656" y="3041208"/>
                <a:ext cx="234000" cy="120960"/>
              </p14:xfrm>
            </p:contentPart>
          </mc:Choice>
          <mc:Fallback>
            <p:pic>
              <p:nvPicPr>
                <p:cNvPr id="291" name="Ink 290">
                  <a:extLst>
                    <a:ext uri="{FF2B5EF4-FFF2-40B4-BE49-F238E27FC236}">
                      <a16:creationId xmlns:a16="http://schemas.microsoft.com/office/drawing/2014/main" id="{25170EE0-4502-0049-82D3-555286733864}"/>
                    </a:ext>
                  </a:extLst>
                </p:cNvPr>
                <p:cNvPicPr/>
                <p:nvPr/>
              </p:nvPicPr>
              <p:blipFill>
                <a:blip r:embed="rId169"/>
                <a:stretch>
                  <a:fillRect/>
                </a:stretch>
              </p:blipFill>
              <p:spPr>
                <a:xfrm>
                  <a:off x="8103096" y="3033648"/>
                  <a:ext cx="2491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92" name="Ink 291">
                  <a:extLst>
                    <a:ext uri="{FF2B5EF4-FFF2-40B4-BE49-F238E27FC236}">
                      <a16:creationId xmlns:a16="http://schemas.microsoft.com/office/drawing/2014/main" id="{F1BFB6AD-7A86-344D-80FA-F86039E62D60}"/>
                    </a:ext>
                  </a:extLst>
                </p14:cNvPr>
                <p14:cNvContentPartPr/>
                <p14:nvPr/>
              </p14:nvContentPartPr>
              <p14:xfrm>
                <a:off x="8372376" y="3017448"/>
                <a:ext cx="250560" cy="133560"/>
              </p14:xfrm>
            </p:contentPart>
          </mc:Choice>
          <mc:Fallback>
            <p:pic>
              <p:nvPicPr>
                <p:cNvPr id="292" name="Ink 291">
                  <a:extLst>
                    <a:ext uri="{FF2B5EF4-FFF2-40B4-BE49-F238E27FC236}">
                      <a16:creationId xmlns:a16="http://schemas.microsoft.com/office/drawing/2014/main" id="{F1BFB6AD-7A86-344D-80FA-F86039E62D60}"/>
                    </a:ext>
                  </a:extLst>
                </p:cNvPr>
                <p:cNvPicPr/>
                <p:nvPr/>
              </p:nvPicPr>
              <p:blipFill>
                <a:blip r:embed="rId171"/>
                <a:stretch>
                  <a:fillRect/>
                </a:stretch>
              </p:blipFill>
              <p:spPr>
                <a:xfrm>
                  <a:off x="8364816" y="3009888"/>
                  <a:ext cx="2656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93" name="Ink 292">
                  <a:extLst>
                    <a:ext uri="{FF2B5EF4-FFF2-40B4-BE49-F238E27FC236}">
                      <a16:creationId xmlns:a16="http://schemas.microsoft.com/office/drawing/2014/main" id="{A576390F-D6BA-1248-A754-A07956F17D3C}"/>
                    </a:ext>
                  </a:extLst>
                </p14:cNvPr>
                <p14:cNvContentPartPr/>
                <p14:nvPr/>
              </p14:nvContentPartPr>
              <p14:xfrm>
                <a:off x="8511336" y="3041928"/>
                <a:ext cx="95760" cy="25920"/>
              </p14:xfrm>
            </p:contentPart>
          </mc:Choice>
          <mc:Fallback>
            <p:pic>
              <p:nvPicPr>
                <p:cNvPr id="293" name="Ink 292">
                  <a:extLst>
                    <a:ext uri="{FF2B5EF4-FFF2-40B4-BE49-F238E27FC236}">
                      <a16:creationId xmlns:a16="http://schemas.microsoft.com/office/drawing/2014/main" id="{A576390F-D6BA-1248-A754-A07956F17D3C}"/>
                    </a:ext>
                  </a:extLst>
                </p:cNvPr>
                <p:cNvPicPr/>
                <p:nvPr/>
              </p:nvPicPr>
              <p:blipFill>
                <a:blip r:embed="rId173"/>
                <a:stretch>
                  <a:fillRect/>
                </a:stretch>
              </p:blipFill>
              <p:spPr>
                <a:xfrm>
                  <a:off x="8503776" y="3034368"/>
                  <a:ext cx="1105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94" name="Ink 293">
                  <a:extLst>
                    <a:ext uri="{FF2B5EF4-FFF2-40B4-BE49-F238E27FC236}">
                      <a16:creationId xmlns:a16="http://schemas.microsoft.com/office/drawing/2014/main" id="{33B4121D-E9E2-1142-87E4-CBBCEFDBBA79}"/>
                    </a:ext>
                  </a:extLst>
                </p14:cNvPr>
                <p14:cNvContentPartPr/>
                <p14:nvPr/>
              </p14:nvContentPartPr>
              <p14:xfrm>
                <a:off x="8612136" y="3026448"/>
                <a:ext cx="204840" cy="107640"/>
              </p14:xfrm>
            </p:contentPart>
          </mc:Choice>
          <mc:Fallback>
            <p:pic>
              <p:nvPicPr>
                <p:cNvPr id="294" name="Ink 293">
                  <a:extLst>
                    <a:ext uri="{FF2B5EF4-FFF2-40B4-BE49-F238E27FC236}">
                      <a16:creationId xmlns:a16="http://schemas.microsoft.com/office/drawing/2014/main" id="{33B4121D-E9E2-1142-87E4-CBBCEFDBBA79}"/>
                    </a:ext>
                  </a:extLst>
                </p:cNvPr>
                <p:cNvPicPr/>
                <p:nvPr/>
              </p:nvPicPr>
              <p:blipFill>
                <a:blip r:embed="rId175"/>
                <a:stretch>
                  <a:fillRect/>
                </a:stretch>
              </p:blipFill>
              <p:spPr>
                <a:xfrm>
                  <a:off x="8604576" y="3018888"/>
                  <a:ext cx="219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95" name="Ink 294">
                  <a:extLst>
                    <a:ext uri="{FF2B5EF4-FFF2-40B4-BE49-F238E27FC236}">
                      <a16:creationId xmlns:a16="http://schemas.microsoft.com/office/drawing/2014/main" id="{A350313F-BF94-D74E-9E8F-15B6FD2512E5}"/>
                    </a:ext>
                  </a:extLst>
                </p14:cNvPr>
                <p14:cNvContentPartPr/>
                <p14:nvPr/>
              </p14:nvContentPartPr>
              <p14:xfrm>
                <a:off x="8818416" y="2900448"/>
                <a:ext cx="210600" cy="229320"/>
              </p14:xfrm>
            </p:contentPart>
          </mc:Choice>
          <mc:Fallback>
            <p:pic>
              <p:nvPicPr>
                <p:cNvPr id="295" name="Ink 294">
                  <a:extLst>
                    <a:ext uri="{FF2B5EF4-FFF2-40B4-BE49-F238E27FC236}">
                      <a16:creationId xmlns:a16="http://schemas.microsoft.com/office/drawing/2014/main" id="{A350313F-BF94-D74E-9E8F-15B6FD2512E5}"/>
                    </a:ext>
                  </a:extLst>
                </p:cNvPr>
                <p:cNvPicPr/>
                <p:nvPr/>
              </p:nvPicPr>
              <p:blipFill>
                <a:blip r:embed="rId177"/>
                <a:stretch>
                  <a:fillRect/>
                </a:stretch>
              </p:blipFill>
              <p:spPr>
                <a:xfrm>
                  <a:off x="8810856" y="2892888"/>
                  <a:ext cx="225360" cy="244440"/>
                </a:xfrm>
                <a:prstGeom prst="rect">
                  <a:avLst/>
                </a:prstGeom>
              </p:spPr>
            </p:pic>
          </mc:Fallback>
        </mc:AlternateContent>
      </p:grpSp>
    </p:spTree>
    <p:extLst>
      <p:ext uri="{BB962C8B-B14F-4D97-AF65-F5344CB8AC3E}">
        <p14:creationId xmlns:p14="http://schemas.microsoft.com/office/powerpoint/2010/main" val="322475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5F38-8E13-E546-852D-5F660F177E96}"/>
              </a:ext>
            </a:extLst>
          </p:cNvPr>
          <p:cNvSpPr>
            <a:spLocks noGrp="1"/>
          </p:cNvSpPr>
          <p:nvPr>
            <p:ph type="title"/>
          </p:nvPr>
        </p:nvSpPr>
        <p:spPr/>
        <p:txBody>
          <a:bodyPr/>
          <a:lstStyle/>
          <a:p>
            <a:r>
              <a:rPr lang="en-GB" dirty="0"/>
              <a:t>What Is a Graph?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757339-79C2-8747-A49C-D3CA213938A2}"/>
                  </a:ext>
                </a:extLst>
              </p:cNvPr>
              <p:cNvSpPr>
                <a:spLocks noGrp="1"/>
              </p:cNvSpPr>
              <p:nvPr>
                <p:ph idx="1"/>
              </p:nvPr>
            </p:nvSpPr>
            <p:spPr>
              <a:xfrm>
                <a:off x="838200" y="1825625"/>
                <a:ext cx="6191940" cy="4351338"/>
              </a:xfrm>
            </p:spPr>
            <p:txBody>
              <a:bodyPr anchor="ctr">
                <a:normAutofit/>
              </a:bodyPr>
              <a:lstStyle/>
              <a:p>
                <a:r>
                  <a:rPr lang="en-GB" sz="2000" i="1" dirty="0"/>
                  <a:t>Nodes/vertices </a:t>
                </a:r>
                <a:r>
                  <a:rPr lang="en-GB" sz="2000" dirty="0"/>
                  <a:t>joined by </a:t>
                </a:r>
                <a:r>
                  <a:rPr lang="en-GB" sz="2000" i="1" dirty="0"/>
                  <a:t>edges</a:t>
                </a:r>
                <a:r>
                  <a:rPr lang="en-GB" sz="2000" dirty="0"/>
                  <a:t>.</a:t>
                </a:r>
              </a:p>
              <a:p>
                <a:pPr lvl="1"/>
                <a14:m>
                  <m:oMath xmlns:m="http://schemas.openxmlformats.org/officeDocument/2006/math">
                    <m:r>
                      <a:rPr lang="en-GB" sz="1600" b="0" i="1" smtClean="0">
                        <a:latin typeface="Cambria Math" panose="02040503050406030204" pitchFamily="18" charset="0"/>
                      </a:rPr>
                      <m:t>𝑛</m:t>
                    </m:r>
                    <m:r>
                      <a:rPr lang="en-GB" sz="1600" b="0" i="0" smtClean="0">
                        <a:latin typeface="Cambria Math" panose="02040503050406030204" pitchFamily="18" charset="0"/>
                      </a:rPr>
                      <m:t>=</m:t>
                    </m:r>
                  </m:oMath>
                </a14:m>
                <a:r>
                  <a:rPr lang="en-GB" sz="1600" dirty="0"/>
                  <a:t> no. vertices</a:t>
                </a:r>
              </a:p>
              <a:p>
                <a:pPr lvl="1"/>
                <a14:m>
                  <m:oMath xmlns:m="http://schemas.openxmlformats.org/officeDocument/2006/math">
                    <m:r>
                      <a:rPr lang="en-GB" sz="1600" b="0" i="1" smtClean="0">
                        <a:latin typeface="Cambria Math" panose="02040503050406030204" pitchFamily="18" charset="0"/>
                      </a:rPr>
                      <m:t>𝑚</m:t>
                    </m:r>
                    <m:r>
                      <a:rPr lang="en-GB" sz="1600" b="0" i="1" smtClean="0">
                        <a:latin typeface="Cambria Math" panose="02040503050406030204" pitchFamily="18" charset="0"/>
                      </a:rPr>
                      <m:t>=</m:t>
                    </m:r>
                  </m:oMath>
                </a14:m>
                <a:r>
                  <a:rPr lang="en-GB" sz="1600" dirty="0"/>
                  <a:t> no. edges</a:t>
                </a:r>
              </a:p>
              <a:p>
                <a:r>
                  <a:rPr lang="en-GB" sz="2000" dirty="0"/>
                  <a:t>Describes the relations of entities.</a:t>
                </a:r>
              </a:p>
              <a:p>
                <a:r>
                  <a:rPr lang="en-GB" sz="2000" dirty="0"/>
                  <a:t>Edges are not directed by default.</a:t>
                </a:r>
              </a:p>
              <a:p>
                <a:r>
                  <a:rPr lang="en-GB" sz="2000" dirty="0"/>
                  <a:t>A graph with directed edges is termed a </a:t>
                </a:r>
                <a:r>
                  <a:rPr lang="en-GB" sz="2000" i="1" dirty="0"/>
                  <a:t>directed graph.</a:t>
                </a:r>
                <a:endParaRPr lang="en-GB" sz="2000" dirty="0"/>
              </a:p>
            </p:txBody>
          </p:sp>
        </mc:Choice>
        <mc:Fallback>
          <p:sp>
            <p:nvSpPr>
              <p:cNvPr id="3" name="Content Placeholder 2">
                <a:extLst>
                  <a:ext uri="{FF2B5EF4-FFF2-40B4-BE49-F238E27FC236}">
                    <a16:creationId xmlns:a16="http://schemas.microsoft.com/office/drawing/2014/main" id="{D7757339-79C2-8747-A49C-D3CA213938A2}"/>
                  </a:ext>
                </a:extLst>
              </p:cNvPr>
              <p:cNvSpPr>
                <a:spLocks noGrp="1" noRot="1" noChangeAspect="1" noMove="1" noResize="1" noEditPoints="1" noAdjustHandles="1" noChangeArrowheads="1" noChangeShapeType="1" noTextEdit="1"/>
              </p:cNvSpPr>
              <p:nvPr>
                <p:ph idx="1"/>
              </p:nvPr>
            </p:nvSpPr>
            <p:spPr>
              <a:xfrm>
                <a:off x="838200" y="1825625"/>
                <a:ext cx="6191940" cy="4351338"/>
              </a:xfrm>
              <a:blipFill>
                <a:blip r:embed="rId2"/>
                <a:stretch>
                  <a:fillRect l="-1025" r="-205"/>
                </a:stretch>
              </a:blipFill>
            </p:spPr>
            <p:txBody>
              <a:bodyPr/>
              <a:lstStyle/>
              <a:p>
                <a:r>
                  <a:rPr lang="en-GB">
                    <a:noFill/>
                  </a:rPr>
                  <a:t> </a:t>
                </a:r>
              </a:p>
            </p:txBody>
          </p:sp>
        </mc:Fallback>
      </mc:AlternateContent>
      <p:sp>
        <p:nvSpPr>
          <p:cNvPr id="167" name="Elipse 166">
            <a:extLst>
              <a:ext uri="{FF2B5EF4-FFF2-40B4-BE49-F238E27FC236}">
                <a16:creationId xmlns:a16="http://schemas.microsoft.com/office/drawing/2014/main" id="{297871BB-A971-4D6A-A610-EACB02EC7FDF}"/>
              </a:ext>
            </a:extLst>
          </p:cNvPr>
          <p:cNvSpPr/>
          <p:nvPr/>
        </p:nvSpPr>
        <p:spPr>
          <a:xfrm>
            <a:off x="9990132" y="596665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59" name="Elipse 158">
            <a:extLst>
              <a:ext uri="{FF2B5EF4-FFF2-40B4-BE49-F238E27FC236}">
                <a16:creationId xmlns:a16="http://schemas.microsoft.com/office/drawing/2014/main" id="{F2439CAD-BBC6-4A95-B14F-724DDFB23EAE}"/>
              </a:ext>
            </a:extLst>
          </p:cNvPr>
          <p:cNvSpPr/>
          <p:nvPr/>
        </p:nvSpPr>
        <p:spPr>
          <a:xfrm>
            <a:off x="8631852" y="570817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51" name="Elipse 150">
            <a:extLst>
              <a:ext uri="{FF2B5EF4-FFF2-40B4-BE49-F238E27FC236}">
                <a16:creationId xmlns:a16="http://schemas.microsoft.com/office/drawing/2014/main" id="{60F01493-9E07-49EF-AE49-567CE32E10C7}"/>
              </a:ext>
            </a:extLst>
          </p:cNvPr>
          <p:cNvSpPr/>
          <p:nvPr/>
        </p:nvSpPr>
        <p:spPr>
          <a:xfrm>
            <a:off x="10246092" y="498169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43" name="Elipse 142">
            <a:extLst>
              <a:ext uri="{FF2B5EF4-FFF2-40B4-BE49-F238E27FC236}">
                <a16:creationId xmlns:a16="http://schemas.microsoft.com/office/drawing/2014/main" id="{95540922-5E46-4702-A198-C078F496D695}"/>
              </a:ext>
            </a:extLst>
          </p:cNvPr>
          <p:cNvSpPr/>
          <p:nvPr/>
        </p:nvSpPr>
        <p:spPr>
          <a:xfrm>
            <a:off x="9265812" y="485641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5" name="Elipse 134">
            <a:extLst>
              <a:ext uri="{FF2B5EF4-FFF2-40B4-BE49-F238E27FC236}">
                <a16:creationId xmlns:a16="http://schemas.microsoft.com/office/drawing/2014/main" id="{9061616E-2962-4AEA-8249-764D1DB75777}"/>
              </a:ext>
            </a:extLst>
          </p:cNvPr>
          <p:cNvSpPr/>
          <p:nvPr/>
        </p:nvSpPr>
        <p:spPr>
          <a:xfrm>
            <a:off x="8032092" y="485641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7" name="Elipse 126">
            <a:extLst>
              <a:ext uri="{FF2B5EF4-FFF2-40B4-BE49-F238E27FC236}">
                <a16:creationId xmlns:a16="http://schemas.microsoft.com/office/drawing/2014/main" id="{B05F2157-7D3B-4B90-9807-10361B9D1AA4}"/>
              </a:ext>
            </a:extLst>
          </p:cNvPr>
          <p:cNvSpPr/>
          <p:nvPr/>
        </p:nvSpPr>
        <p:spPr>
          <a:xfrm>
            <a:off x="9265812" y="4126691"/>
            <a:ext cx="182880" cy="182880"/>
          </a:xfrm>
          <a:prstGeom prst="ellipse">
            <a:avLst/>
          </a:prstGeom>
          <a:solidFill>
            <a:srgbClr val="000000">
              <a:alpha val="5000"/>
            </a:srgbClr>
          </a:solidFill>
          <a:ln w="1543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147" name="Ink 146">
                <a:extLst>
                  <a:ext uri="{FF2B5EF4-FFF2-40B4-BE49-F238E27FC236}">
                    <a16:creationId xmlns:a16="http://schemas.microsoft.com/office/drawing/2014/main" id="{7B6AF50A-A5CC-044B-97B7-8EA8C567E1AF}"/>
                  </a:ext>
                </a:extLst>
              </p14:cNvPr>
              <p14:cNvContentPartPr/>
              <p14:nvPr/>
            </p14:nvContentPartPr>
            <p14:xfrm>
              <a:off x="10333428" y="5156579"/>
              <a:ext cx="6480" cy="2880"/>
            </p14:xfrm>
          </p:contentPart>
        </mc:Choice>
        <mc:Fallback>
          <p:pic>
            <p:nvPicPr>
              <p:cNvPr id="147" name="Ink 146">
                <a:extLst>
                  <a:ext uri="{FF2B5EF4-FFF2-40B4-BE49-F238E27FC236}">
                    <a16:creationId xmlns:a16="http://schemas.microsoft.com/office/drawing/2014/main" id="{7B6AF50A-A5CC-044B-97B7-8EA8C567E1AF}"/>
                  </a:ext>
                </a:extLst>
              </p:cNvPr>
              <p:cNvPicPr/>
              <p:nvPr/>
            </p:nvPicPr>
            <p:blipFill>
              <a:blip r:embed="rId4"/>
              <a:stretch>
                <a:fillRect/>
              </a:stretch>
            </p:blipFill>
            <p:spPr>
              <a:xfrm>
                <a:off x="10325868" y="5149019"/>
                <a:ext cx="21600" cy="18000"/>
              </a:xfrm>
              <a:prstGeom prst="rect">
                <a:avLst/>
              </a:prstGeom>
            </p:spPr>
          </p:pic>
        </mc:Fallback>
      </mc:AlternateContent>
      <p:grpSp>
        <p:nvGrpSpPr>
          <p:cNvPr id="149" name="Group 148">
            <a:extLst>
              <a:ext uri="{FF2B5EF4-FFF2-40B4-BE49-F238E27FC236}">
                <a16:creationId xmlns:a16="http://schemas.microsoft.com/office/drawing/2014/main" id="{D3F553BF-7EEA-3C4A-BB0C-3D1FE91BD12C}"/>
              </a:ext>
            </a:extLst>
          </p:cNvPr>
          <p:cNvGrpSpPr/>
          <p:nvPr/>
        </p:nvGrpSpPr>
        <p:grpSpPr>
          <a:xfrm>
            <a:off x="8174508" y="4261259"/>
            <a:ext cx="2173320" cy="1687680"/>
            <a:chOff x="7177536" y="889848"/>
            <a:chExt cx="2173320" cy="1687680"/>
          </a:xfrm>
        </p:grpSpPr>
        <mc:AlternateContent xmlns:mc="http://schemas.openxmlformats.org/markup-compatibility/2006">
          <mc:Choice xmlns:p14="http://schemas.microsoft.com/office/powerpoint/2010/main" Requires="p14">
            <p:contentPart p14:bwMode="auto" r:id="rId5">
              <p14:nvContentPartPr>
                <p14:cNvPr id="126" name="Ink 125">
                  <a:extLst>
                    <a:ext uri="{FF2B5EF4-FFF2-40B4-BE49-F238E27FC236}">
                      <a16:creationId xmlns:a16="http://schemas.microsoft.com/office/drawing/2014/main" id="{E1DAEF2B-681E-8C47-B9D8-9F5ACA30D235}"/>
                    </a:ext>
                  </a:extLst>
                </p14:cNvPr>
                <p14:cNvContentPartPr/>
                <p14:nvPr/>
              </p14:nvContentPartPr>
              <p14:xfrm>
                <a:off x="7218216" y="889848"/>
                <a:ext cx="1020960" cy="647640"/>
              </p14:xfrm>
            </p:contentPart>
          </mc:Choice>
          <mc:Fallback>
            <p:pic>
              <p:nvPicPr>
                <p:cNvPr id="126" name="Ink 125">
                  <a:extLst>
                    <a:ext uri="{FF2B5EF4-FFF2-40B4-BE49-F238E27FC236}">
                      <a16:creationId xmlns:a16="http://schemas.microsoft.com/office/drawing/2014/main" id="{E1DAEF2B-681E-8C47-B9D8-9F5ACA30D235}"/>
                    </a:ext>
                  </a:extLst>
                </p:cNvPr>
                <p:cNvPicPr/>
                <p:nvPr/>
              </p:nvPicPr>
              <p:blipFill>
                <a:blip r:embed="rId6"/>
                <a:stretch>
                  <a:fillRect/>
                </a:stretch>
              </p:blipFill>
              <p:spPr>
                <a:xfrm>
                  <a:off x="7210656" y="882288"/>
                  <a:ext cx="103608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8" name="Ink 127">
                  <a:extLst>
                    <a:ext uri="{FF2B5EF4-FFF2-40B4-BE49-F238E27FC236}">
                      <a16:creationId xmlns:a16="http://schemas.microsoft.com/office/drawing/2014/main" id="{5381C93A-BADB-4343-9735-67B22DFFFA7A}"/>
                    </a:ext>
                  </a:extLst>
                </p14:cNvPr>
                <p14:cNvContentPartPr/>
                <p14:nvPr/>
              </p14:nvContentPartPr>
              <p14:xfrm>
                <a:off x="7184736" y="1653048"/>
                <a:ext cx="463320" cy="778680"/>
              </p14:xfrm>
            </p:contentPart>
          </mc:Choice>
          <mc:Fallback>
            <p:pic>
              <p:nvPicPr>
                <p:cNvPr id="128" name="Ink 127">
                  <a:extLst>
                    <a:ext uri="{FF2B5EF4-FFF2-40B4-BE49-F238E27FC236}">
                      <a16:creationId xmlns:a16="http://schemas.microsoft.com/office/drawing/2014/main" id="{5381C93A-BADB-4343-9735-67B22DFFFA7A}"/>
                    </a:ext>
                  </a:extLst>
                </p:cNvPr>
                <p:cNvPicPr/>
                <p:nvPr/>
              </p:nvPicPr>
              <p:blipFill>
                <a:blip r:embed="rId8"/>
                <a:stretch>
                  <a:fillRect/>
                </a:stretch>
              </p:blipFill>
              <p:spPr>
                <a:xfrm>
                  <a:off x="7177176" y="1645488"/>
                  <a:ext cx="478440" cy="793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0" name="Ink 129">
                  <a:extLst>
                    <a:ext uri="{FF2B5EF4-FFF2-40B4-BE49-F238E27FC236}">
                      <a16:creationId xmlns:a16="http://schemas.microsoft.com/office/drawing/2014/main" id="{E82790F0-21A8-7B4B-8C7D-5F573994D9E7}"/>
                    </a:ext>
                  </a:extLst>
                </p14:cNvPr>
                <p14:cNvContentPartPr/>
                <p14:nvPr/>
              </p14:nvContentPartPr>
              <p14:xfrm>
                <a:off x="7177536" y="1538928"/>
                <a:ext cx="1069920" cy="36360"/>
              </p14:xfrm>
            </p:contentPart>
          </mc:Choice>
          <mc:Fallback>
            <p:pic>
              <p:nvPicPr>
                <p:cNvPr id="130" name="Ink 129">
                  <a:extLst>
                    <a:ext uri="{FF2B5EF4-FFF2-40B4-BE49-F238E27FC236}">
                      <a16:creationId xmlns:a16="http://schemas.microsoft.com/office/drawing/2014/main" id="{E82790F0-21A8-7B4B-8C7D-5F573994D9E7}"/>
                    </a:ext>
                  </a:extLst>
                </p:cNvPr>
                <p:cNvPicPr/>
                <p:nvPr/>
              </p:nvPicPr>
              <p:blipFill>
                <a:blip r:embed="rId10"/>
                <a:stretch>
                  <a:fillRect/>
                </a:stretch>
              </p:blipFill>
              <p:spPr>
                <a:xfrm>
                  <a:off x="7169976" y="1531368"/>
                  <a:ext cx="10850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4" name="Ink 133">
                  <a:extLst>
                    <a:ext uri="{FF2B5EF4-FFF2-40B4-BE49-F238E27FC236}">
                      <a16:creationId xmlns:a16="http://schemas.microsoft.com/office/drawing/2014/main" id="{5D606C29-927B-8D43-944B-DFFF7A4AD8C5}"/>
                    </a:ext>
                  </a:extLst>
                </p14:cNvPr>
                <p14:cNvContentPartPr/>
                <p14:nvPr/>
              </p14:nvContentPartPr>
              <p14:xfrm>
                <a:off x="8353656" y="951768"/>
                <a:ext cx="88200" cy="570240"/>
              </p14:xfrm>
            </p:contentPart>
          </mc:Choice>
          <mc:Fallback>
            <p:pic>
              <p:nvPicPr>
                <p:cNvPr id="134" name="Ink 133">
                  <a:extLst>
                    <a:ext uri="{FF2B5EF4-FFF2-40B4-BE49-F238E27FC236}">
                      <a16:creationId xmlns:a16="http://schemas.microsoft.com/office/drawing/2014/main" id="{5D606C29-927B-8D43-944B-DFFF7A4AD8C5}"/>
                    </a:ext>
                  </a:extLst>
                </p:cNvPr>
                <p:cNvPicPr/>
                <p:nvPr/>
              </p:nvPicPr>
              <p:blipFill>
                <a:blip r:embed="rId12"/>
                <a:stretch>
                  <a:fillRect/>
                </a:stretch>
              </p:blipFill>
              <p:spPr>
                <a:xfrm>
                  <a:off x="8346096" y="944208"/>
                  <a:ext cx="10332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7" name="Ink 136">
                  <a:extLst>
                    <a:ext uri="{FF2B5EF4-FFF2-40B4-BE49-F238E27FC236}">
                      <a16:creationId xmlns:a16="http://schemas.microsoft.com/office/drawing/2014/main" id="{42ACFBCB-25C6-AB4B-ACFD-69EAC5C20D24}"/>
                    </a:ext>
                  </a:extLst>
                </p14:cNvPr>
                <p14:cNvContentPartPr/>
                <p14:nvPr/>
              </p14:nvContentPartPr>
              <p14:xfrm>
                <a:off x="8419536" y="1591128"/>
                <a:ext cx="826560" cy="151560"/>
              </p14:xfrm>
            </p:contentPart>
          </mc:Choice>
          <mc:Fallback>
            <p:pic>
              <p:nvPicPr>
                <p:cNvPr id="137" name="Ink 136">
                  <a:extLst>
                    <a:ext uri="{FF2B5EF4-FFF2-40B4-BE49-F238E27FC236}">
                      <a16:creationId xmlns:a16="http://schemas.microsoft.com/office/drawing/2014/main" id="{42ACFBCB-25C6-AB4B-ACFD-69EAC5C20D24}"/>
                    </a:ext>
                  </a:extLst>
                </p:cNvPr>
                <p:cNvPicPr/>
                <p:nvPr/>
              </p:nvPicPr>
              <p:blipFill>
                <a:blip r:embed="rId14"/>
                <a:stretch>
                  <a:fillRect/>
                </a:stretch>
              </p:blipFill>
              <p:spPr>
                <a:xfrm>
                  <a:off x="8411976" y="1583568"/>
                  <a:ext cx="8416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4" name="Ink 143">
                  <a:extLst>
                    <a:ext uri="{FF2B5EF4-FFF2-40B4-BE49-F238E27FC236}">
                      <a16:creationId xmlns:a16="http://schemas.microsoft.com/office/drawing/2014/main" id="{F31E1041-3FAC-F448-9FE2-E13DACF1B3D9}"/>
                    </a:ext>
                  </a:extLst>
                </p14:cNvPr>
                <p14:cNvContentPartPr/>
                <p14:nvPr/>
              </p14:nvContentPartPr>
              <p14:xfrm>
                <a:off x="7767216" y="1695168"/>
                <a:ext cx="582480" cy="698040"/>
              </p14:xfrm>
            </p:contentPart>
          </mc:Choice>
          <mc:Fallback>
            <p:pic>
              <p:nvPicPr>
                <p:cNvPr id="144" name="Ink 143">
                  <a:extLst>
                    <a:ext uri="{FF2B5EF4-FFF2-40B4-BE49-F238E27FC236}">
                      <a16:creationId xmlns:a16="http://schemas.microsoft.com/office/drawing/2014/main" id="{F31E1041-3FAC-F448-9FE2-E13DACF1B3D9}"/>
                    </a:ext>
                  </a:extLst>
                </p:cNvPr>
                <p:cNvPicPr/>
                <p:nvPr/>
              </p:nvPicPr>
              <p:blipFill>
                <a:blip r:embed="rId16"/>
                <a:stretch>
                  <a:fillRect/>
                </a:stretch>
              </p:blipFill>
              <p:spPr>
                <a:xfrm>
                  <a:off x="7759656" y="1687608"/>
                  <a:ext cx="59760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5" name="Ink 144">
                  <a:extLst>
                    <a:ext uri="{FF2B5EF4-FFF2-40B4-BE49-F238E27FC236}">
                      <a16:creationId xmlns:a16="http://schemas.microsoft.com/office/drawing/2014/main" id="{CC18F244-CAC8-A44F-810F-58F801B2BF77}"/>
                    </a:ext>
                  </a:extLst>
                </p14:cNvPr>
                <p14:cNvContentPartPr/>
                <p14:nvPr/>
              </p14:nvContentPartPr>
              <p14:xfrm>
                <a:off x="8405496" y="1669968"/>
                <a:ext cx="702000" cy="907560"/>
              </p14:xfrm>
            </p:contentPart>
          </mc:Choice>
          <mc:Fallback>
            <p:pic>
              <p:nvPicPr>
                <p:cNvPr id="145" name="Ink 144">
                  <a:extLst>
                    <a:ext uri="{FF2B5EF4-FFF2-40B4-BE49-F238E27FC236}">
                      <a16:creationId xmlns:a16="http://schemas.microsoft.com/office/drawing/2014/main" id="{CC18F244-CAC8-A44F-810F-58F801B2BF77}"/>
                    </a:ext>
                  </a:extLst>
                </p:cNvPr>
                <p:cNvPicPr/>
                <p:nvPr/>
              </p:nvPicPr>
              <p:blipFill>
                <a:blip r:embed="rId18"/>
                <a:stretch>
                  <a:fillRect/>
                </a:stretch>
              </p:blipFill>
              <p:spPr>
                <a:xfrm>
                  <a:off x="8397936" y="1662408"/>
                  <a:ext cx="717120" cy="922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8" name="Ink 147">
                  <a:extLst>
                    <a:ext uri="{FF2B5EF4-FFF2-40B4-BE49-F238E27FC236}">
                      <a16:creationId xmlns:a16="http://schemas.microsoft.com/office/drawing/2014/main" id="{3E3494BD-A068-9A4D-872E-0A13C3ECA4C4}"/>
                    </a:ext>
                  </a:extLst>
                </p14:cNvPr>
                <p14:cNvContentPartPr/>
                <p14:nvPr/>
              </p14:nvContentPartPr>
              <p14:xfrm>
                <a:off x="8446896" y="893088"/>
                <a:ext cx="903960" cy="711360"/>
              </p14:xfrm>
            </p:contentPart>
          </mc:Choice>
          <mc:Fallback>
            <p:pic>
              <p:nvPicPr>
                <p:cNvPr id="148" name="Ink 147">
                  <a:extLst>
                    <a:ext uri="{FF2B5EF4-FFF2-40B4-BE49-F238E27FC236}">
                      <a16:creationId xmlns:a16="http://schemas.microsoft.com/office/drawing/2014/main" id="{3E3494BD-A068-9A4D-872E-0A13C3ECA4C4}"/>
                    </a:ext>
                  </a:extLst>
                </p:cNvPr>
                <p:cNvPicPr/>
                <p:nvPr/>
              </p:nvPicPr>
              <p:blipFill>
                <a:blip r:embed="rId20"/>
                <a:stretch>
                  <a:fillRect/>
                </a:stretch>
              </p:blipFill>
              <p:spPr>
                <a:xfrm>
                  <a:off x="8439336" y="885528"/>
                  <a:ext cx="919080" cy="726480"/>
                </a:xfrm>
                <a:prstGeom prst="rect">
                  <a:avLst/>
                </a:prstGeom>
              </p:spPr>
            </p:pic>
          </mc:Fallback>
        </mc:AlternateContent>
      </p:grpSp>
      <p:sp>
        <p:nvSpPr>
          <p:cNvPr id="150" name="TextBox 149">
            <a:extLst>
              <a:ext uri="{FF2B5EF4-FFF2-40B4-BE49-F238E27FC236}">
                <a16:creationId xmlns:a16="http://schemas.microsoft.com/office/drawing/2014/main" id="{1A99881A-D460-8442-9FB9-29FE010C9C11}"/>
              </a:ext>
            </a:extLst>
          </p:cNvPr>
          <p:cNvSpPr txBox="1"/>
          <p:nvPr/>
        </p:nvSpPr>
        <p:spPr>
          <a:xfrm>
            <a:off x="6665976" y="557784"/>
            <a:ext cx="184731" cy="369332"/>
          </a:xfrm>
          <a:prstGeom prst="rect">
            <a:avLst/>
          </a:prstGeom>
          <a:noFill/>
        </p:spPr>
        <p:txBody>
          <a:bodyPr wrap="none" rtlCol="0">
            <a:spAutoFit/>
          </a:bodyPr>
          <a:lstStyle/>
          <a:p>
            <a:endParaRPr lang="en-GB" dirty="0"/>
          </a:p>
        </p:txBody>
      </p:sp>
      <p:grpSp>
        <p:nvGrpSpPr>
          <p:cNvPr id="169" name="Group 168">
            <a:extLst>
              <a:ext uri="{FF2B5EF4-FFF2-40B4-BE49-F238E27FC236}">
                <a16:creationId xmlns:a16="http://schemas.microsoft.com/office/drawing/2014/main" id="{53A56F0E-8EFA-064F-AE7C-44B038734577}"/>
              </a:ext>
            </a:extLst>
          </p:cNvPr>
          <p:cNvGrpSpPr/>
          <p:nvPr/>
        </p:nvGrpSpPr>
        <p:grpSpPr>
          <a:xfrm>
            <a:off x="6635016" y="1074168"/>
            <a:ext cx="2469600" cy="490320"/>
            <a:chOff x="6635016" y="1074168"/>
            <a:chExt cx="2469600" cy="490320"/>
          </a:xfrm>
        </p:grpSpPr>
        <mc:AlternateContent xmlns:mc="http://schemas.openxmlformats.org/markup-compatibility/2006">
          <mc:Choice xmlns:p14="http://schemas.microsoft.com/office/powerpoint/2010/main" Requires="p14">
            <p:contentPart p14:bwMode="auto" r:id="rId21">
              <p14:nvContentPartPr>
                <p14:cNvPr id="152" name="Ink 151">
                  <a:extLst>
                    <a:ext uri="{FF2B5EF4-FFF2-40B4-BE49-F238E27FC236}">
                      <a16:creationId xmlns:a16="http://schemas.microsoft.com/office/drawing/2014/main" id="{B0DEC172-991C-8348-907F-8E2C7B6DF165}"/>
                    </a:ext>
                  </a:extLst>
                </p14:cNvPr>
                <p14:cNvContentPartPr/>
                <p14:nvPr/>
              </p14:nvContentPartPr>
              <p14:xfrm>
                <a:off x="6635016" y="1110168"/>
                <a:ext cx="357480" cy="451080"/>
              </p14:xfrm>
            </p:contentPart>
          </mc:Choice>
          <mc:Fallback>
            <p:pic>
              <p:nvPicPr>
                <p:cNvPr id="152" name="Ink 151">
                  <a:extLst>
                    <a:ext uri="{FF2B5EF4-FFF2-40B4-BE49-F238E27FC236}">
                      <a16:creationId xmlns:a16="http://schemas.microsoft.com/office/drawing/2014/main" id="{B0DEC172-991C-8348-907F-8E2C7B6DF165}"/>
                    </a:ext>
                  </a:extLst>
                </p:cNvPr>
                <p:cNvPicPr/>
                <p:nvPr/>
              </p:nvPicPr>
              <p:blipFill>
                <a:blip r:embed="rId22"/>
                <a:stretch>
                  <a:fillRect/>
                </a:stretch>
              </p:blipFill>
              <p:spPr>
                <a:xfrm>
                  <a:off x="6627456" y="1102608"/>
                  <a:ext cx="37224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3" name="Ink 152">
                  <a:extLst>
                    <a:ext uri="{FF2B5EF4-FFF2-40B4-BE49-F238E27FC236}">
                      <a16:creationId xmlns:a16="http://schemas.microsoft.com/office/drawing/2014/main" id="{15B6D147-5232-0447-A747-CD88FC561E79}"/>
                    </a:ext>
                  </a:extLst>
                </p14:cNvPr>
                <p14:cNvContentPartPr/>
                <p14:nvPr/>
              </p14:nvContentPartPr>
              <p14:xfrm>
                <a:off x="6779376" y="1392408"/>
                <a:ext cx="175320" cy="16200"/>
              </p14:xfrm>
            </p:contentPart>
          </mc:Choice>
          <mc:Fallback>
            <p:pic>
              <p:nvPicPr>
                <p:cNvPr id="153" name="Ink 152">
                  <a:extLst>
                    <a:ext uri="{FF2B5EF4-FFF2-40B4-BE49-F238E27FC236}">
                      <a16:creationId xmlns:a16="http://schemas.microsoft.com/office/drawing/2014/main" id="{15B6D147-5232-0447-A747-CD88FC561E79}"/>
                    </a:ext>
                  </a:extLst>
                </p:cNvPr>
                <p:cNvPicPr/>
                <p:nvPr/>
              </p:nvPicPr>
              <p:blipFill>
                <a:blip r:embed="rId24"/>
                <a:stretch>
                  <a:fillRect/>
                </a:stretch>
              </p:blipFill>
              <p:spPr>
                <a:xfrm>
                  <a:off x="6771816" y="1384848"/>
                  <a:ext cx="190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5" name="Ink 154">
                  <a:extLst>
                    <a:ext uri="{FF2B5EF4-FFF2-40B4-BE49-F238E27FC236}">
                      <a16:creationId xmlns:a16="http://schemas.microsoft.com/office/drawing/2014/main" id="{4430702B-ACD1-A44A-896D-FF3BBB131050}"/>
                    </a:ext>
                  </a:extLst>
                </p14:cNvPr>
                <p14:cNvContentPartPr/>
                <p14:nvPr/>
              </p14:nvContentPartPr>
              <p14:xfrm>
                <a:off x="7166016" y="1359648"/>
                <a:ext cx="169560" cy="16560"/>
              </p14:xfrm>
            </p:contentPart>
          </mc:Choice>
          <mc:Fallback>
            <p:pic>
              <p:nvPicPr>
                <p:cNvPr id="155" name="Ink 154">
                  <a:extLst>
                    <a:ext uri="{FF2B5EF4-FFF2-40B4-BE49-F238E27FC236}">
                      <a16:creationId xmlns:a16="http://schemas.microsoft.com/office/drawing/2014/main" id="{4430702B-ACD1-A44A-896D-FF3BBB131050}"/>
                    </a:ext>
                  </a:extLst>
                </p:cNvPr>
                <p:cNvPicPr/>
                <p:nvPr/>
              </p:nvPicPr>
              <p:blipFill>
                <a:blip r:embed="rId26"/>
                <a:stretch>
                  <a:fillRect/>
                </a:stretch>
              </p:blipFill>
              <p:spPr>
                <a:xfrm>
                  <a:off x="7158456" y="1352088"/>
                  <a:ext cx="184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6" name="Ink 155">
                  <a:extLst>
                    <a:ext uri="{FF2B5EF4-FFF2-40B4-BE49-F238E27FC236}">
                      <a16:creationId xmlns:a16="http://schemas.microsoft.com/office/drawing/2014/main" id="{3C9235B3-201D-934D-B1E6-A0FF34F08970}"/>
                    </a:ext>
                  </a:extLst>
                </p14:cNvPr>
                <p14:cNvContentPartPr/>
                <p14:nvPr/>
              </p14:nvContentPartPr>
              <p14:xfrm>
                <a:off x="7141536" y="1466208"/>
                <a:ext cx="170640" cy="30240"/>
              </p14:xfrm>
            </p:contentPart>
          </mc:Choice>
          <mc:Fallback>
            <p:pic>
              <p:nvPicPr>
                <p:cNvPr id="156" name="Ink 155">
                  <a:extLst>
                    <a:ext uri="{FF2B5EF4-FFF2-40B4-BE49-F238E27FC236}">
                      <a16:creationId xmlns:a16="http://schemas.microsoft.com/office/drawing/2014/main" id="{3C9235B3-201D-934D-B1E6-A0FF34F08970}"/>
                    </a:ext>
                  </a:extLst>
                </p:cNvPr>
                <p:cNvPicPr/>
                <p:nvPr/>
              </p:nvPicPr>
              <p:blipFill>
                <a:blip r:embed="rId28"/>
                <a:stretch>
                  <a:fillRect/>
                </a:stretch>
              </p:blipFill>
              <p:spPr>
                <a:xfrm>
                  <a:off x="7133976" y="1458648"/>
                  <a:ext cx="1857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7" name="Ink 156">
                  <a:extLst>
                    <a:ext uri="{FF2B5EF4-FFF2-40B4-BE49-F238E27FC236}">
                      <a16:creationId xmlns:a16="http://schemas.microsoft.com/office/drawing/2014/main" id="{9036E902-62E2-544C-BCC3-7F3E36202A71}"/>
                    </a:ext>
                  </a:extLst>
                </p14:cNvPr>
                <p14:cNvContentPartPr/>
                <p14:nvPr/>
              </p14:nvContentPartPr>
              <p14:xfrm>
                <a:off x="7546896" y="1084608"/>
                <a:ext cx="221040" cy="464760"/>
              </p14:xfrm>
            </p:contentPart>
          </mc:Choice>
          <mc:Fallback>
            <p:pic>
              <p:nvPicPr>
                <p:cNvPr id="157" name="Ink 156">
                  <a:extLst>
                    <a:ext uri="{FF2B5EF4-FFF2-40B4-BE49-F238E27FC236}">
                      <a16:creationId xmlns:a16="http://schemas.microsoft.com/office/drawing/2014/main" id="{9036E902-62E2-544C-BCC3-7F3E36202A71}"/>
                    </a:ext>
                  </a:extLst>
                </p:cNvPr>
                <p:cNvPicPr/>
                <p:nvPr/>
              </p:nvPicPr>
              <p:blipFill>
                <a:blip r:embed="rId30"/>
                <a:stretch>
                  <a:fillRect/>
                </a:stretch>
              </p:blipFill>
              <p:spPr>
                <a:xfrm>
                  <a:off x="7539336" y="1077048"/>
                  <a:ext cx="23616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8" name="Ink 157">
                  <a:extLst>
                    <a:ext uri="{FF2B5EF4-FFF2-40B4-BE49-F238E27FC236}">
                      <a16:creationId xmlns:a16="http://schemas.microsoft.com/office/drawing/2014/main" id="{A7B0483C-03C3-294F-BE90-B20B85594CD6}"/>
                    </a:ext>
                  </a:extLst>
                </p14:cNvPr>
                <p14:cNvContentPartPr/>
                <p14:nvPr/>
              </p14:nvContentPartPr>
              <p14:xfrm>
                <a:off x="7887456" y="1185768"/>
                <a:ext cx="291960" cy="297360"/>
              </p14:xfrm>
            </p:contentPart>
          </mc:Choice>
          <mc:Fallback>
            <p:pic>
              <p:nvPicPr>
                <p:cNvPr id="158" name="Ink 157">
                  <a:extLst>
                    <a:ext uri="{FF2B5EF4-FFF2-40B4-BE49-F238E27FC236}">
                      <a16:creationId xmlns:a16="http://schemas.microsoft.com/office/drawing/2014/main" id="{A7B0483C-03C3-294F-BE90-B20B85594CD6}"/>
                    </a:ext>
                  </a:extLst>
                </p:cNvPr>
                <p:cNvPicPr/>
                <p:nvPr/>
              </p:nvPicPr>
              <p:blipFill>
                <a:blip r:embed="rId32"/>
                <a:stretch>
                  <a:fillRect/>
                </a:stretch>
              </p:blipFill>
              <p:spPr>
                <a:xfrm>
                  <a:off x="7879896" y="1178208"/>
                  <a:ext cx="307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0" name="Ink 159">
                  <a:extLst>
                    <a:ext uri="{FF2B5EF4-FFF2-40B4-BE49-F238E27FC236}">
                      <a16:creationId xmlns:a16="http://schemas.microsoft.com/office/drawing/2014/main" id="{A146B9E6-16C0-3647-A13F-20337B298802}"/>
                    </a:ext>
                  </a:extLst>
                </p14:cNvPr>
                <p14:cNvContentPartPr/>
                <p14:nvPr/>
              </p14:nvContentPartPr>
              <p14:xfrm>
                <a:off x="8199216" y="1435968"/>
                <a:ext cx="41760" cy="128520"/>
              </p14:xfrm>
            </p:contentPart>
          </mc:Choice>
          <mc:Fallback>
            <p:pic>
              <p:nvPicPr>
                <p:cNvPr id="160" name="Ink 159">
                  <a:extLst>
                    <a:ext uri="{FF2B5EF4-FFF2-40B4-BE49-F238E27FC236}">
                      <a16:creationId xmlns:a16="http://schemas.microsoft.com/office/drawing/2014/main" id="{A146B9E6-16C0-3647-A13F-20337B298802}"/>
                    </a:ext>
                  </a:extLst>
                </p:cNvPr>
                <p:cNvPicPr/>
                <p:nvPr/>
              </p:nvPicPr>
              <p:blipFill>
                <a:blip r:embed="rId34"/>
                <a:stretch>
                  <a:fillRect/>
                </a:stretch>
              </p:blipFill>
              <p:spPr>
                <a:xfrm>
                  <a:off x="8191656" y="1428408"/>
                  <a:ext cx="568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61" name="Ink 160">
                  <a:extLst>
                    <a:ext uri="{FF2B5EF4-FFF2-40B4-BE49-F238E27FC236}">
                      <a16:creationId xmlns:a16="http://schemas.microsoft.com/office/drawing/2014/main" id="{67486B7F-F897-5B4E-A012-4FC57D7FF978}"/>
                    </a:ext>
                  </a:extLst>
                </p14:cNvPr>
                <p14:cNvContentPartPr/>
                <p14:nvPr/>
              </p14:nvContentPartPr>
              <p14:xfrm>
                <a:off x="8652816" y="1150848"/>
                <a:ext cx="30600" cy="239760"/>
              </p14:xfrm>
            </p:contentPart>
          </mc:Choice>
          <mc:Fallback>
            <p:pic>
              <p:nvPicPr>
                <p:cNvPr id="161" name="Ink 160">
                  <a:extLst>
                    <a:ext uri="{FF2B5EF4-FFF2-40B4-BE49-F238E27FC236}">
                      <a16:creationId xmlns:a16="http://schemas.microsoft.com/office/drawing/2014/main" id="{67486B7F-F897-5B4E-A012-4FC57D7FF978}"/>
                    </a:ext>
                  </a:extLst>
                </p:cNvPr>
                <p:cNvPicPr/>
                <p:nvPr/>
              </p:nvPicPr>
              <p:blipFill>
                <a:blip r:embed="rId36"/>
                <a:stretch>
                  <a:fillRect/>
                </a:stretch>
              </p:blipFill>
              <p:spPr>
                <a:xfrm>
                  <a:off x="8645256" y="1143288"/>
                  <a:ext cx="457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62" name="Ink 161">
                  <a:extLst>
                    <a:ext uri="{FF2B5EF4-FFF2-40B4-BE49-F238E27FC236}">
                      <a16:creationId xmlns:a16="http://schemas.microsoft.com/office/drawing/2014/main" id="{C92D58D2-E877-D04B-B4F1-6EC838BD8423}"/>
                    </a:ext>
                  </a:extLst>
                </p14:cNvPr>
                <p14:cNvContentPartPr/>
                <p14:nvPr/>
              </p14:nvContentPartPr>
              <p14:xfrm>
                <a:off x="8654976" y="1101888"/>
                <a:ext cx="201960" cy="76680"/>
              </p14:xfrm>
            </p:contentPart>
          </mc:Choice>
          <mc:Fallback>
            <p:pic>
              <p:nvPicPr>
                <p:cNvPr id="162" name="Ink 161">
                  <a:extLst>
                    <a:ext uri="{FF2B5EF4-FFF2-40B4-BE49-F238E27FC236}">
                      <a16:creationId xmlns:a16="http://schemas.microsoft.com/office/drawing/2014/main" id="{C92D58D2-E877-D04B-B4F1-6EC838BD8423}"/>
                    </a:ext>
                  </a:extLst>
                </p:cNvPr>
                <p:cNvPicPr/>
                <p:nvPr/>
              </p:nvPicPr>
              <p:blipFill>
                <a:blip r:embed="rId38"/>
                <a:stretch>
                  <a:fillRect/>
                </a:stretch>
              </p:blipFill>
              <p:spPr>
                <a:xfrm>
                  <a:off x="8647416" y="1094328"/>
                  <a:ext cx="2170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63" name="Ink 162">
                  <a:extLst>
                    <a:ext uri="{FF2B5EF4-FFF2-40B4-BE49-F238E27FC236}">
                      <a16:creationId xmlns:a16="http://schemas.microsoft.com/office/drawing/2014/main" id="{0FA162F8-EF73-7048-A9D8-02CDD16272FF}"/>
                    </a:ext>
                  </a:extLst>
                </p14:cNvPr>
                <p14:cNvContentPartPr/>
                <p14:nvPr/>
              </p14:nvContentPartPr>
              <p14:xfrm>
                <a:off x="8622216" y="1303488"/>
                <a:ext cx="245880" cy="38160"/>
              </p14:xfrm>
            </p:contentPart>
          </mc:Choice>
          <mc:Fallback>
            <p:pic>
              <p:nvPicPr>
                <p:cNvPr id="163" name="Ink 162">
                  <a:extLst>
                    <a:ext uri="{FF2B5EF4-FFF2-40B4-BE49-F238E27FC236}">
                      <a16:creationId xmlns:a16="http://schemas.microsoft.com/office/drawing/2014/main" id="{0FA162F8-EF73-7048-A9D8-02CDD16272FF}"/>
                    </a:ext>
                  </a:extLst>
                </p:cNvPr>
                <p:cNvPicPr/>
                <p:nvPr/>
              </p:nvPicPr>
              <p:blipFill>
                <a:blip r:embed="rId40"/>
                <a:stretch>
                  <a:fillRect/>
                </a:stretch>
              </p:blipFill>
              <p:spPr>
                <a:xfrm>
                  <a:off x="8614656" y="1296288"/>
                  <a:ext cx="2606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64" name="Ink 163">
                  <a:extLst>
                    <a:ext uri="{FF2B5EF4-FFF2-40B4-BE49-F238E27FC236}">
                      <a16:creationId xmlns:a16="http://schemas.microsoft.com/office/drawing/2014/main" id="{68F2F077-BFB3-7C4A-A149-FD334A1F5FF9}"/>
                    </a:ext>
                  </a:extLst>
                </p14:cNvPr>
                <p14:cNvContentPartPr/>
                <p14:nvPr/>
              </p14:nvContentPartPr>
              <p14:xfrm>
                <a:off x="8612856" y="1455768"/>
                <a:ext cx="257040" cy="28080"/>
              </p14:xfrm>
            </p:contentPart>
          </mc:Choice>
          <mc:Fallback>
            <p:pic>
              <p:nvPicPr>
                <p:cNvPr id="164" name="Ink 163">
                  <a:extLst>
                    <a:ext uri="{FF2B5EF4-FFF2-40B4-BE49-F238E27FC236}">
                      <a16:creationId xmlns:a16="http://schemas.microsoft.com/office/drawing/2014/main" id="{68F2F077-BFB3-7C4A-A149-FD334A1F5FF9}"/>
                    </a:ext>
                  </a:extLst>
                </p:cNvPr>
                <p:cNvPicPr/>
                <p:nvPr/>
              </p:nvPicPr>
              <p:blipFill>
                <a:blip r:embed="rId42"/>
                <a:stretch>
                  <a:fillRect/>
                </a:stretch>
              </p:blipFill>
              <p:spPr>
                <a:xfrm>
                  <a:off x="8605296" y="1448208"/>
                  <a:ext cx="272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5" name="Ink 164">
                  <a:extLst>
                    <a:ext uri="{FF2B5EF4-FFF2-40B4-BE49-F238E27FC236}">
                      <a16:creationId xmlns:a16="http://schemas.microsoft.com/office/drawing/2014/main" id="{5759DC8B-C1A3-9E42-8D71-7CEEDFE4BBB1}"/>
                    </a:ext>
                  </a:extLst>
                </p14:cNvPr>
                <p14:cNvContentPartPr/>
                <p14:nvPr/>
              </p14:nvContentPartPr>
              <p14:xfrm>
                <a:off x="8957376" y="1079928"/>
                <a:ext cx="4320" cy="2160"/>
              </p14:xfrm>
            </p:contentPart>
          </mc:Choice>
          <mc:Fallback>
            <p:pic>
              <p:nvPicPr>
                <p:cNvPr id="165" name="Ink 164">
                  <a:extLst>
                    <a:ext uri="{FF2B5EF4-FFF2-40B4-BE49-F238E27FC236}">
                      <a16:creationId xmlns:a16="http://schemas.microsoft.com/office/drawing/2014/main" id="{5759DC8B-C1A3-9E42-8D71-7CEEDFE4BBB1}"/>
                    </a:ext>
                  </a:extLst>
                </p:cNvPr>
                <p:cNvPicPr/>
                <p:nvPr/>
              </p:nvPicPr>
              <p:blipFill>
                <a:blip r:embed="rId44"/>
                <a:stretch>
                  <a:fillRect/>
                </a:stretch>
              </p:blipFill>
              <p:spPr>
                <a:xfrm>
                  <a:off x="8949816" y="1072368"/>
                  <a:ext cx="1944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66" name="Ink 165">
                  <a:extLst>
                    <a:ext uri="{FF2B5EF4-FFF2-40B4-BE49-F238E27FC236}">
                      <a16:creationId xmlns:a16="http://schemas.microsoft.com/office/drawing/2014/main" id="{3D956EC6-9942-C046-8DE7-5375BF74BA55}"/>
                    </a:ext>
                  </a:extLst>
                </p14:cNvPr>
                <p14:cNvContentPartPr/>
                <p14:nvPr/>
              </p14:nvContentPartPr>
              <p14:xfrm>
                <a:off x="8950176" y="1074168"/>
                <a:ext cx="154440" cy="454320"/>
              </p14:xfrm>
            </p:contentPart>
          </mc:Choice>
          <mc:Fallback>
            <p:pic>
              <p:nvPicPr>
                <p:cNvPr id="166" name="Ink 165">
                  <a:extLst>
                    <a:ext uri="{FF2B5EF4-FFF2-40B4-BE49-F238E27FC236}">
                      <a16:creationId xmlns:a16="http://schemas.microsoft.com/office/drawing/2014/main" id="{3D956EC6-9942-C046-8DE7-5375BF74BA55}"/>
                    </a:ext>
                  </a:extLst>
                </p:cNvPr>
                <p:cNvPicPr/>
                <p:nvPr/>
              </p:nvPicPr>
              <p:blipFill>
                <a:blip r:embed="rId46"/>
                <a:stretch>
                  <a:fillRect/>
                </a:stretch>
              </p:blipFill>
              <p:spPr>
                <a:xfrm>
                  <a:off x="8942616" y="1066608"/>
                  <a:ext cx="169560" cy="469440"/>
                </a:xfrm>
                <a:prstGeom prst="rect">
                  <a:avLst/>
                </a:prstGeom>
              </p:spPr>
            </p:pic>
          </mc:Fallback>
        </mc:AlternateContent>
      </p:grpSp>
      <p:grpSp>
        <p:nvGrpSpPr>
          <p:cNvPr id="195" name="Group 194">
            <a:extLst>
              <a:ext uri="{FF2B5EF4-FFF2-40B4-BE49-F238E27FC236}">
                <a16:creationId xmlns:a16="http://schemas.microsoft.com/office/drawing/2014/main" id="{E816BC81-4C6B-EA4E-BE02-CAF3577D3EC1}"/>
              </a:ext>
            </a:extLst>
          </p:cNvPr>
          <p:cNvGrpSpPr/>
          <p:nvPr/>
        </p:nvGrpSpPr>
        <p:grpSpPr>
          <a:xfrm>
            <a:off x="7922016" y="488448"/>
            <a:ext cx="589680" cy="569880"/>
            <a:chOff x="7922016" y="488448"/>
            <a:chExt cx="589680" cy="569880"/>
          </a:xfrm>
        </p:grpSpPr>
        <mc:AlternateContent xmlns:mc="http://schemas.openxmlformats.org/markup-compatibility/2006">
          <mc:Choice xmlns:p14="http://schemas.microsoft.com/office/powerpoint/2010/main" Requires="p14">
            <p:contentPart p14:bwMode="auto" r:id="rId47">
              <p14:nvContentPartPr>
                <p14:cNvPr id="184" name="Ink 183">
                  <a:extLst>
                    <a:ext uri="{FF2B5EF4-FFF2-40B4-BE49-F238E27FC236}">
                      <a16:creationId xmlns:a16="http://schemas.microsoft.com/office/drawing/2014/main" id="{262ECE96-7F39-694B-94F8-729D5B293B4F}"/>
                    </a:ext>
                  </a:extLst>
                </p14:cNvPr>
                <p14:cNvContentPartPr/>
                <p14:nvPr/>
              </p14:nvContentPartPr>
              <p14:xfrm>
                <a:off x="7922016" y="939168"/>
                <a:ext cx="136080" cy="119160"/>
              </p14:xfrm>
            </p:contentPart>
          </mc:Choice>
          <mc:Fallback>
            <p:pic>
              <p:nvPicPr>
                <p:cNvPr id="184" name="Ink 183">
                  <a:extLst>
                    <a:ext uri="{FF2B5EF4-FFF2-40B4-BE49-F238E27FC236}">
                      <a16:creationId xmlns:a16="http://schemas.microsoft.com/office/drawing/2014/main" id="{262ECE96-7F39-694B-94F8-729D5B293B4F}"/>
                    </a:ext>
                  </a:extLst>
                </p:cNvPr>
                <p:cNvPicPr/>
                <p:nvPr/>
              </p:nvPicPr>
              <p:blipFill>
                <a:blip r:embed="rId48"/>
                <a:stretch>
                  <a:fillRect/>
                </a:stretch>
              </p:blipFill>
              <p:spPr>
                <a:xfrm>
                  <a:off x="7914456" y="931608"/>
                  <a:ext cx="151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85" name="Ink 184">
                  <a:extLst>
                    <a:ext uri="{FF2B5EF4-FFF2-40B4-BE49-F238E27FC236}">
                      <a16:creationId xmlns:a16="http://schemas.microsoft.com/office/drawing/2014/main" id="{6239FEC1-D3A5-9C47-AA6D-BA3D7228F441}"/>
                    </a:ext>
                  </a:extLst>
                </p14:cNvPr>
                <p14:cNvContentPartPr/>
                <p14:nvPr/>
              </p14:nvContentPartPr>
              <p14:xfrm>
                <a:off x="7994016" y="526248"/>
                <a:ext cx="316800" cy="439200"/>
              </p14:xfrm>
            </p:contentPart>
          </mc:Choice>
          <mc:Fallback>
            <p:pic>
              <p:nvPicPr>
                <p:cNvPr id="185" name="Ink 184">
                  <a:extLst>
                    <a:ext uri="{FF2B5EF4-FFF2-40B4-BE49-F238E27FC236}">
                      <a16:creationId xmlns:a16="http://schemas.microsoft.com/office/drawing/2014/main" id="{6239FEC1-D3A5-9C47-AA6D-BA3D7228F441}"/>
                    </a:ext>
                  </a:extLst>
                </p:cNvPr>
                <p:cNvPicPr/>
                <p:nvPr/>
              </p:nvPicPr>
              <p:blipFill>
                <a:blip r:embed="rId50"/>
                <a:stretch>
                  <a:fillRect/>
                </a:stretch>
              </p:blipFill>
              <p:spPr>
                <a:xfrm>
                  <a:off x="7986456" y="518688"/>
                  <a:ext cx="33192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86" name="Ink 185">
                  <a:extLst>
                    <a:ext uri="{FF2B5EF4-FFF2-40B4-BE49-F238E27FC236}">
                      <a16:creationId xmlns:a16="http://schemas.microsoft.com/office/drawing/2014/main" id="{80670D6C-0F39-7C42-A07B-22E9F594DF0D}"/>
                    </a:ext>
                  </a:extLst>
                </p14:cNvPr>
                <p14:cNvContentPartPr/>
                <p14:nvPr/>
              </p14:nvContentPartPr>
              <p14:xfrm>
                <a:off x="8239176" y="488448"/>
                <a:ext cx="41760" cy="135720"/>
              </p14:xfrm>
            </p:contentPart>
          </mc:Choice>
          <mc:Fallback>
            <p:pic>
              <p:nvPicPr>
                <p:cNvPr id="186" name="Ink 185">
                  <a:extLst>
                    <a:ext uri="{FF2B5EF4-FFF2-40B4-BE49-F238E27FC236}">
                      <a16:creationId xmlns:a16="http://schemas.microsoft.com/office/drawing/2014/main" id="{80670D6C-0F39-7C42-A07B-22E9F594DF0D}"/>
                    </a:ext>
                  </a:extLst>
                </p:cNvPr>
                <p:cNvPicPr/>
                <p:nvPr/>
              </p:nvPicPr>
              <p:blipFill>
                <a:blip r:embed="rId52"/>
                <a:stretch>
                  <a:fillRect/>
                </a:stretch>
              </p:blipFill>
              <p:spPr>
                <a:xfrm>
                  <a:off x="8231616" y="480888"/>
                  <a:ext cx="56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7" name="Ink 186">
                  <a:extLst>
                    <a:ext uri="{FF2B5EF4-FFF2-40B4-BE49-F238E27FC236}">
                      <a16:creationId xmlns:a16="http://schemas.microsoft.com/office/drawing/2014/main" id="{0CC4C96B-B743-5E4C-BA09-05FD757E2347}"/>
                    </a:ext>
                  </a:extLst>
                </p14:cNvPr>
                <p14:cNvContentPartPr/>
                <p14:nvPr/>
              </p14:nvContentPartPr>
              <p14:xfrm>
                <a:off x="8273376" y="576288"/>
                <a:ext cx="238320" cy="282960"/>
              </p14:xfrm>
            </p:contentPart>
          </mc:Choice>
          <mc:Fallback>
            <p:pic>
              <p:nvPicPr>
                <p:cNvPr id="187" name="Ink 186">
                  <a:extLst>
                    <a:ext uri="{FF2B5EF4-FFF2-40B4-BE49-F238E27FC236}">
                      <a16:creationId xmlns:a16="http://schemas.microsoft.com/office/drawing/2014/main" id="{0CC4C96B-B743-5E4C-BA09-05FD757E2347}"/>
                    </a:ext>
                  </a:extLst>
                </p:cNvPr>
                <p:cNvPicPr/>
                <p:nvPr/>
              </p:nvPicPr>
              <p:blipFill>
                <a:blip r:embed="rId54"/>
                <a:stretch>
                  <a:fillRect/>
                </a:stretch>
              </p:blipFill>
              <p:spPr>
                <a:xfrm>
                  <a:off x="8265816" y="568728"/>
                  <a:ext cx="2534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88" name="Ink 187">
                  <a:extLst>
                    <a:ext uri="{FF2B5EF4-FFF2-40B4-BE49-F238E27FC236}">
                      <a16:creationId xmlns:a16="http://schemas.microsoft.com/office/drawing/2014/main" id="{C7C94000-7748-524C-A0E5-AF2EC9706E85}"/>
                    </a:ext>
                  </a:extLst>
                </p14:cNvPr>
                <p14:cNvContentPartPr/>
                <p14:nvPr/>
              </p14:nvContentPartPr>
              <p14:xfrm>
                <a:off x="8396136" y="520488"/>
                <a:ext cx="54720" cy="112680"/>
              </p14:xfrm>
            </p:contentPart>
          </mc:Choice>
          <mc:Fallback>
            <p:pic>
              <p:nvPicPr>
                <p:cNvPr id="188" name="Ink 187">
                  <a:extLst>
                    <a:ext uri="{FF2B5EF4-FFF2-40B4-BE49-F238E27FC236}">
                      <a16:creationId xmlns:a16="http://schemas.microsoft.com/office/drawing/2014/main" id="{C7C94000-7748-524C-A0E5-AF2EC9706E85}"/>
                    </a:ext>
                  </a:extLst>
                </p:cNvPr>
                <p:cNvPicPr/>
                <p:nvPr/>
              </p:nvPicPr>
              <p:blipFill>
                <a:blip r:embed="rId56"/>
                <a:stretch>
                  <a:fillRect/>
                </a:stretch>
              </p:blipFill>
              <p:spPr>
                <a:xfrm>
                  <a:off x="8388576" y="512928"/>
                  <a:ext cx="69840" cy="127800"/>
                </a:xfrm>
                <a:prstGeom prst="rect">
                  <a:avLst/>
                </a:prstGeom>
              </p:spPr>
            </p:pic>
          </mc:Fallback>
        </mc:AlternateContent>
      </p:grpSp>
      <p:grpSp>
        <p:nvGrpSpPr>
          <p:cNvPr id="194" name="Group 193">
            <a:extLst>
              <a:ext uri="{FF2B5EF4-FFF2-40B4-BE49-F238E27FC236}">
                <a16:creationId xmlns:a16="http://schemas.microsoft.com/office/drawing/2014/main" id="{7791777B-E5A9-C343-AE21-6906553717CA}"/>
              </a:ext>
            </a:extLst>
          </p:cNvPr>
          <p:cNvGrpSpPr/>
          <p:nvPr/>
        </p:nvGrpSpPr>
        <p:grpSpPr>
          <a:xfrm>
            <a:off x="8741376" y="408888"/>
            <a:ext cx="533880" cy="527400"/>
            <a:chOff x="8741376" y="408888"/>
            <a:chExt cx="533880" cy="527400"/>
          </a:xfrm>
        </p:grpSpPr>
        <mc:AlternateContent xmlns:mc="http://schemas.openxmlformats.org/markup-compatibility/2006">
          <mc:Choice xmlns:p14="http://schemas.microsoft.com/office/powerpoint/2010/main" Requires="p14">
            <p:contentPart p14:bwMode="auto" r:id="rId57">
              <p14:nvContentPartPr>
                <p14:cNvPr id="189" name="Ink 188">
                  <a:extLst>
                    <a:ext uri="{FF2B5EF4-FFF2-40B4-BE49-F238E27FC236}">
                      <a16:creationId xmlns:a16="http://schemas.microsoft.com/office/drawing/2014/main" id="{46BF947B-AF52-2A44-8F9C-90DB6504B00D}"/>
                    </a:ext>
                  </a:extLst>
                </p14:cNvPr>
                <p14:cNvContentPartPr/>
                <p14:nvPr/>
              </p14:nvContentPartPr>
              <p14:xfrm>
                <a:off x="8741376" y="798768"/>
                <a:ext cx="116640" cy="112320"/>
              </p14:xfrm>
            </p:contentPart>
          </mc:Choice>
          <mc:Fallback>
            <p:pic>
              <p:nvPicPr>
                <p:cNvPr id="189" name="Ink 188">
                  <a:extLst>
                    <a:ext uri="{FF2B5EF4-FFF2-40B4-BE49-F238E27FC236}">
                      <a16:creationId xmlns:a16="http://schemas.microsoft.com/office/drawing/2014/main" id="{46BF947B-AF52-2A44-8F9C-90DB6504B00D}"/>
                    </a:ext>
                  </a:extLst>
                </p:cNvPr>
                <p:cNvPicPr/>
                <p:nvPr/>
              </p:nvPicPr>
              <p:blipFill>
                <a:blip r:embed="rId58"/>
                <a:stretch>
                  <a:fillRect/>
                </a:stretch>
              </p:blipFill>
              <p:spPr>
                <a:xfrm>
                  <a:off x="8733816" y="791208"/>
                  <a:ext cx="131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90" name="Ink 189">
                  <a:extLst>
                    <a:ext uri="{FF2B5EF4-FFF2-40B4-BE49-F238E27FC236}">
                      <a16:creationId xmlns:a16="http://schemas.microsoft.com/office/drawing/2014/main" id="{648D7424-49C0-424C-879E-70B864CD5B99}"/>
                    </a:ext>
                  </a:extLst>
                </p14:cNvPr>
                <p14:cNvContentPartPr/>
                <p14:nvPr/>
              </p14:nvContentPartPr>
              <p14:xfrm>
                <a:off x="8786376" y="607248"/>
                <a:ext cx="168120" cy="173880"/>
              </p14:xfrm>
            </p:contentPart>
          </mc:Choice>
          <mc:Fallback>
            <p:pic>
              <p:nvPicPr>
                <p:cNvPr id="190" name="Ink 189">
                  <a:extLst>
                    <a:ext uri="{FF2B5EF4-FFF2-40B4-BE49-F238E27FC236}">
                      <a16:creationId xmlns:a16="http://schemas.microsoft.com/office/drawing/2014/main" id="{648D7424-49C0-424C-879E-70B864CD5B99}"/>
                    </a:ext>
                  </a:extLst>
                </p:cNvPr>
                <p:cNvPicPr/>
                <p:nvPr/>
              </p:nvPicPr>
              <p:blipFill>
                <a:blip r:embed="rId60"/>
                <a:stretch>
                  <a:fillRect/>
                </a:stretch>
              </p:blipFill>
              <p:spPr>
                <a:xfrm>
                  <a:off x="8778816" y="600048"/>
                  <a:ext cx="1832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91" name="Ink 190">
                  <a:extLst>
                    <a:ext uri="{FF2B5EF4-FFF2-40B4-BE49-F238E27FC236}">
                      <a16:creationId xmlns:a16="http://schemas.microsoft.com/office/drawing/2014/main" id="{E3D2DF79-140F-9E42-A6C4-4E88F424265B}"/>
                    </a:ext>
                  </a:extLst>
                </p14:cNvPr>
                <p14:cNvContentPartPr/>
                <p14:nvPr/>
              </p14:nvContentPartPr>
              <p14:xfrm>
                <a:off x="8928216" y="408888"/>
                <a:ext cx="241560" cy="208800"/>
              </p14:xfrm>
            </p:contentPart>
          </mc:Choice>
          <mc:Fallback>
            <p:pic>
              <p:nvPicPr>
                <p:cNvPr id="191" name="Ink 190">
                  <a:extLst>
                    <a:ext uri="{FF2B5EF4-FFF2-40B4-BE49-F238E27FC236}">
                      <a16:creationId xmlns:a16="http://schemas.microsoft.com/office/drawing/2014/main" id="{E3D2DF79-140F-9E42-A6C4-4E88F424265B}"/>
                    </a:ext>
                  </a:extLst>
                </p:cNvPr>
                <p:cNvPicPr/>
                <p:nvPr/>
              </p:nvPicPr>
              <p:blipFill>
                <a:blip r:embed="rId62"/>
                <a:stretch>
                  <a:fillRect/>
                </a:stretch>
              </p:blipFill>
              <p:spPr>
                <a:xfrm>
                  <a:off x="8920656" y="401328"/>
                  <a:ext cx="2566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92" name="Ink 191">
                  <a:extLst>
                    <a:ext uri="{FF2B5EF4-FFF2-40B4-BE49-F238E27FC236}">
                      <a16:creationId xmlns:a16="http://schemas.microsoft.com/office/drawing/2014/main" id="{8E48C648-C3F6-534B-ABE8-32F23BB3F008}"/>
                    </a:ext>
                  </a:extLst>
                </p14:cNvPr>
                <p14:cNvContentPartPr/>
                <p14:nvPr/>
              </p14:nvContentPartPr>
              <p14:xfrm>
                <a:off x="9066816" y="633888"/>
                <a:ext cx="208440" cy="302400"/>
              </p14:xfrm>
            </p:contentPart>
          </mc:Choice>
          <mc:Fallback>
            <p:pic>
              <p:nvPicPr>
                <p:cNvPr id="192" name="Ink 191">
                  <a:extLst>
                    <a:ext uri="{FF2B5EF4-FFF2-40B4-BE49-F238E27FC236}">
                      <a16:creationId xmlns:a16="http://schemas.microsoft.com/office/drawing/2014/main" id="{8E48C648-C3F6-534B-ABE8-32F23BB3F008}"/>
                    </a:ext>
                  </a:extLst>
                </p:cNvPr>
                <p:cNvPicPr/>
                <p:nvPr/>
              </p:nvPicPr>
              <p:blipFill>
                <a:blip r:embed="rId64"/>
                <a:stretch>
                  <a:fillRect/>
                </a:stretch>
              </p:blipFill>
              <p:spPr>
                <a:xfrm>
                  <a:off x="9059256" y="626328"/>
                  <a:ext cx="22356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93" name="Ink 192">
                  <a:extLst>
                    <a:ext uri="{FF2B5EF4-FFF2-40B4-BE49-F238E27FC236}">
                      <a16:creationId xmlns:a16="http://schemas.microsoft.com/office/drawing/2014/main" id="{5AFE4072-D331-2C46-AE5F-D8AA88B41832}"/>
                    </a:ext>
                  </a:extLst>
                </p14:cNvPr>
                <p14:cNvContentPartPr/>
                <p14:nvPr/>
              </p14:nvContentPartPr>
              <p14:xfrm>
                <a:off x="9175176" y="605088"/>
                <a:ext cx="47520" cy="91800"/>
              </p14:xfrm>
            </p:contentPart>
          </mc:Choice>
          <mc:Fallback>
            <p:pic>
              <p:nvPicPr>
                <p:cNvPr id="193" name="Ink 192">
                  <a:extLst>
                    <a:ext uri="{FF2B5EF4-FFF2-40B4-BE49-F238E27FC236}">
                      <a16:creationId xmlns:a16="http://schemas.microsoft.com/office/drawing/2014/main" id="{5AFE4072-D331-2C46-AE5F-D8AA88B41832}"/>
                    </a:ext>
                  </a:extLst>
                </p:cNvPr>
                <p:cNvPicPr/>
                <p:nvPr/>
              </p:nvPicPr>
              <p:blipFill>
                <a:blip r:embed="rId66"/>
                <a:stretch>
                  <a:fillRect/>
                </a:stretch>
              </p:blipFill>
              <p:spPr>
                <a:xfrm>
                  <a:off x="9167616" y="597528"/>
                  <a:ext cx="62640" cy="10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213" name="Ink 212">
                <a:extLst>
                  <a:ext uri="{FF2B5EF4-FFF2-40B4-BE49-F238E27FC236}">
                    <a16:creationId xmlns:a16="http://schemas.microsoft.com/office/drawing/2014/main" id="{A1B68DE9-8197-8F43-8E0B-50E091B6F4D5}"/>
                  </a:ext>
                </a:extLst>
              </p14:cNvPr>
              <p14:cNvContentPartPr/>
              <p14:nvPr/>
            </p14:nvContentPartPr>
            <p14:xfrm>
              <a:off x="7808256" y="1898928"/>
              <a:ext cx="179280" cy="187560"/>
            </p14:xfrm>
          </p:contentPart>
        </mc:Choice>
        <mc:Fallback>
          <p:pic>
            <p:nvPicPr>
              <p:cNvPr id="213" name="Ink 212">
                <a:extLst>
                  <a:ext uri="{FF2B5EF4-FFF2-40B4-BE49-F238E27FC236}">
                    <a16:creationId xmlns:a16="http://schemas.microsoft.com/office/drawing/2014/main" id="{A1B68DE9-8197-8F43-8E0B-50E091B6F4D5}"/>
                  </a:ext>
                </a:extLst>
              </p:cNvPr>
              <p:cNvPicPr/>
              <p:nvPr/>
            </p:nvPicPr>
            <p:blipFill>
              <a:blip r:embed="rId68"/>
              <a:stretch>
                <a:fillRect/>
              </a:stretch>
            </p:blipFill>
            <p:spPr>
              <a:xfrm>
                <a:off x="7800696" y="1891728"/>
                <a:ext cx="194400" cy="202680"/>
              </a:xfrm>
              <a:prstGeom prst="rect">
                <a:avLst/>
              </a:prstGeom>
            </p:spPr>
          </p:pic>
        </mc:Fallback>
      </mc:AlternateContent>
      <p:grpSp>
        <p:nvGrpSpPr>
          <p:cNvPr id="251" name="Group 250">
            <a:extLst>
              <a:ext uri="{FF2B5EF4-FFF2-40B4-BE49-F238E27FC236}">
                <a16:creationId xmlns:a16="http://schemas.microsoft.com/office/drawing/2014/main" id="{BF47B4A6-DC0B-BB4A-930E-EFA6406380B9}"/>
              </a:ext>
            </a:extLst>
          </p:cNvPr>
          <p:cNvGrpSpPr/>
          <p:nvPr/>
        </p:nvGrpSpPr>
        <p:grpSpPr>
          <a:xfrm>
            <a:off x="6255576" y="1698408"/>
            <a:ext cx="4300200" cy="917640"/>
            <a:chOff x="6255576" y="1698408"/>
            <a:chExt cx="4300200" cy="917640"/>
          </a:xfrm>
        </p:grpSpPr>
        <mc:AlternateContent xmlns:mc="http://schemas.openxmlformats.org/markup-compatibility/2006">
          <mc:Choice xmlns:p14="http://schemas.microsoft.com/office/powerpoint/2010/main" Requires="p14">
            <p:contentPart p14:bwMode="auto" r:id="rId69">
              <p14:nvContentPartPr>
                <p14:cNvPr id="203" name="Ink 202">
                  <a:extLst>
                    <a:ext uri="{FF2B5EF4-FFF2-40B4-BE49-F238E27FC236}">
                      <a16:creationId xmlns:a16="http://schemas.microsoft.com/office/drawing/2014/main" id="{A418EBF0-4558-B842-93E1-4C2C36207533}"/>
                    </a:ext>
                  </a:extLst>
                </p14:cNvPr>
                <p14:cNvContentPartPr/>
                <p14:nvPr/>
              </p14:nvContentPartPr>
              <p14:xfrm>
                <a:off x="6748416" y="1940328"/>
                <a:ext cx="29520" cy="117720"/>
              </p14:xfrm>
            </p:contentPart>
          </mc:Choice>
          <mc:Fallback>
            <p:pic>
              <p:nvPicPr>
                <p:cNvPr id="203" name="Ink 202">
                  <a:extLst>
                    <a:ext uri="{FF2B5EF4-FFF2-40B4-BE49-F238E27FC236}">
                      <a16:creationId xmlns:a16="http://schemas.microsoft.com/office/drawing/2014/main" id="{A418EBF0-4558-B842-93E1-4C2C36207533}"/>
                    </a:ext>
                  </a:extLst>
                </p:cNvPr>
                <p:cNvPicPr/>
                <p:nvPr/>
              </p:nvPicPr>
              <p:blipFill>
                <a:blip r:embed="rId70"/>
                <a:stretch>
                  <a:fillRect/>
                </a:stretch>
              </p:blipFill>
              <p:spPr>
                <a:xfrm>
                  <a:off x="6740856" y="1932768"/>
                  <a:ext cx="446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04" name="Ink 203">
                  <a:extLst>
                    <a:ext uri="{FF2B5EF4-FFF2-40B4-BE49-F238E27FC236}">
                      <a16:creationId xmlns:a16="http://schemas.microsoft.com/office/drawing/2014/main" id="{87ED13C0-08F8-9247-8BE0-1255FAE2F476}"/>
                    </a:ext>
                  </a:extLst>
                </p14:cNvPr>
                <p14:cNvContentPartPr/>
                <p14:nvPr/>
              </p14:nvContentPartPr>
              <p14:xfrm>
                <a:off x="6731856" y="1848528"/>
                <a:ext cx="15120" cy="10080"/>
              </p14:xfrm>
            </p:contentPart>
          </mc:Choice>
          <mc:Fallback>
            <p:pic>
              <p:nvPicPr>
                <p:cNvPr id="204" name="Ink 203">
                  <a:extLst>
                    <a:ext uri="{FF2B5EF4-FFF2-40B4-BE49-F238E27FC236}">
                      <a16:creationId xmlns:a16="http://schemas.microsoft.com/office/drawing/2014/main" id="{87ED13C0-08F8-9247-8BE0-1255FAE2F476}"/>
                    </a:ext>
                  </a:extLst>
                </p:cNvPr>
                <p:cNvPicPr/>
                <p:nvPr/>
              </p:nvPicPr>
              <p:blipFill>
                <a:blip r:embed="rId72"/>
                <a:stretch>
                  <a:fillRect/>
                </a:stretch>
              </p:blipFill>
              <p:spPr>
                <a:xfrm>
                  <a:off x="6724296" y="1841328"/>
                  <a:ext cx="302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05" name="Ink 204">
                  <a:extLst>
                    <a:ext uri="{FF2B5EF4-FFF2-40B4-BE49-F238E27FC236}">
                      <a16:creationId xmlns:a16="http://schemas.microsoft.com/office/drawing/2014/main" id="{1326AD54-38B5-E942-808A-F78F09239859}"/>
                    </a:ext>
                  </a:extLst>
                </p14:cNvPr>
                <p14:cNvContentPartPr/>
                <p14:nvPr/>
              </p14:nvContentPartPr>
              <p14:xfrm>
                <a:off x="6815376" y="1787328"/>
                <a:ext cx="140400" cy="364320"/>
              </p14:xfrm>
            </p:contentPart>
          </mc:Choice>
          <mc:Fallback>
            <p:pic>
              <p:nvPicPr>
                <p:cNvPr id="205" name="Ink 204">
                  <a:extLst>
                    <a:ext uri="{FF2B5EF4-FFF2-40B4-BE49-F238E27FC236}">
                      <a16:creationId xmlns:a16="http://schemas.microsoft.com/office/drawing/2014/main" id="{1326AD54-38B5-E942-808A-F78F09239859}"/>
                    </a:ext>
                  </a:extLst>
                </p:cNvPr>
                <p:cNvPicPr/>
                <p:nvPr/>
              </p:nvPicPr>
              <p:blipFill>
                <a:blip r:embed="rId74"/>
                <a:stretch>
                  <a:fillRect/>
                </a:stretch>
              </p:blipFill>
              <p:spPr>
                <a:xfrm>
                  <a:off x="6807816" y="1779768"/>
                  <a:ext cx="1555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06" name="Ink 205">
                  <a:extLst>
                    <a:ext uri="{FF2B5EF4-FFF2-40B4-BE49-F238E27FC236}">
                      <a16:creationId xmlns:a16="http://schemas.microsoft.com/office/drawing/2014/main" id="{28B592C4-3886-6D4A-8DEA-3447210905AC}"/>
                    </a:ext>
                  </a:extLst>
                </p14:cNvPr>
                <p14:cNvContentPartPr/>
                <p14:nvPr/>
              </p14:nvContentPartPr>
              <p14:xfrm>
                <a:off x="6797016" y="1992168"/>
                <a:ext cx="125280" cy="15480"/>
              </p14:xfrm>
            </p:contentPart>
          </mc:Choice>
          <mc:Fallback>
            <p:pic>
              <p:nvPicPr>
                <p:cNvPr id="206" name="Ink 205">
                  <a:extLst>
                    <a:ext uri="{FF2B5EF4-FFF2-40B4-BE49-F238E27FC236}">
                      <a16:creationId xmlns:a16="http://schemas.microsoft.com/office/drawing/2014/main" id="{28B592C4-3886-6D4A-8DEA-3447210905AC}"/>
                    </a:ext>
                  </a:extLst>
                </p:cNvPr>
                <p:cNvPicPr/>
                <p:nvPr/>
              </p:nvPicPr>
              <p:blipFill>
                <a:blip r:embed="rId76"/>
                <a:stretch>
                  <a:fillRect/>
                </a:stretch>
              </p:blipFill>
              <p:spPr>
                <a:xfrm>
                  <a:off x="6789456" y="1984608"/>
                  <a:ext cx="140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17" name="Ink 216">
                  <a:extLst>
                    <a:ext uri="{FF2B5EF4-FFF2-40B4-BE49-F238E27FC236}">
                      <a16:creationId xmlns:a16="http://schemas.microsoft.com/office/drawing/2014/main" id="{7CF1E7A3-3396-4441-8F5E-8D9D779BF0FB}"/>
                    </a:ext>
                  </a:extLst>
                </p14:cNvPr>
                <p14:cNvContentPartPr/>
                <p14:nvPr/>
              </p14:nvContentPartPr>
              <p14:xfrm>
                <a:off x="7788816" y="2021688"/>
                <a:ext cx="136800" cy="17280"/>
              </p14:xfrm>
            </p:contentPart>
          </mc:Choice>
          <mc:Fallback>
            <p:pic>
              <p:nvPicPr>
                <p:cNvPr id="217" name="Ink 216">
                  <a:extLst>
                    <a:ext uri="{FF2B5EF4-FFF2-40B4-BE49-F238E27FC236}">
                      <a16:creationId xmlns:a16="http://schemas.microsoft.com/office/drawing/2014/main" id="{7CF1E7A3-3396-4441-8F5E-8D9D779BF0FB}"/>
                    </a:ext>
                  </a:extLst>
                </p:cNvPr>
                <p:cNvPicPr/>
                <p:nvPr/>
              </p:nvPicPr>
              <p:blipFill>
                <a:blip r:embed="rId78"/>
                <a:stretch>
                  <a:fillRect/>
                </a:stretch>
              </p:blipFill>
              <p:spPr>
                <a:xfrm>
                  <a:off x="7781256" y="2014128"/>
                  <a:ext cx="151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19" name="Ink 218">
                  <a:extLst>
                    <a:ext uri="{FF2B5EF4-FFF2-40B4-BE49-F238E27FC236}">
                      <a16:creationId xmlns:a16="http://schemas.microsoft.com/office/drawing/2014/main" id="{2544E8D9-709A-DE4D-87B4-6AAEBDCD1F2A}"/>
                    </a:ext>
                  </a:extLst>
                </p14:cNvPr>
                <p14:cNvContentPartPr/>
                <p14:nvPr/>
              </p14:nvContentPartPr>
              <p14:xfrm>
                <a:off x="8028936" y="1823688"/>
                <a:ext cx="285120" cy="244080"/>
              </p14:xfrm>
            </p:contentPart>
          </mc:Choice>
          <mc:Fallback>
            <p:pic>
              <p:nvPicPr>
                <p:cNvPr id="219" name="Ink 218">
                  <a:extLst>
                    <a:ext uri="{FF2B5EF4-FFF2-40B4-BE49-F238E27FC236}">
                      <a16:creationId xmlns:a16="http://schemas.microsoft.com/office/drawing/2014/main" id="{2544E8D9-709A-DE4D-87B4-6AAEBDCD1F2A}"/>
                    </a:ext>
                  </a:extLst>
                </p:cNvPr>
                <p:cNvPicPr/>
                <p:nvPr/>
              </p:nvPicPr>
              <p:blipFill>
                <a:blip r:embed="rId80"/>
                <a:stretch>
                  <a:fillRect/>
                </a:stretch>
              </p:blipFill>
              <p:spPr>
                <a:xfrm>
                  <a:off x="8021376" y="1816128"/>
                  <a:ext cx="300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21" name="Ink 220">
                  <a:extLst>
                    <a:ext uri="{FF2B5EF4-FFF2-40B4-BE49-F238E27FC236}">
                      <a16:creationId xmlns:a16="http://schemas.microsoft.com/office/drawing/2014/main" id="{901E43C1-D00F-094D-AA79-EF93489960B4}"/>
                    </a:ext>
                  </a:extLst>
                </p14:cNvPr>
                <p14:cNvContentPartPr/>
                <p14:nvPr/>
              </p14:nvContentPartPr>
              <p14:xfrm>
                <a:off x="8484336" y="1895328"/>
                <a:ext cx="357120" cy="119880"/>
              </p14:xfrm>
            </p:contentPart>
          </mc:Choice>
          <mc:Fallback>
            <p:pic>
              <p:nvPicPr>
                <p:cNvPr id="221" name="Ink 220">
                  <a:extLst>
                    <a:ext uri="{FF2B5EF4-FFF2-40B4-BE49-F238E27FC236}">
                      <a16:creationId xmlns:a16="http://schemas.microsoft.com/office/drawing/2014/main" id="{901E43C1-D00F-094D-AA79-EF93489960B4}"/>
                    </a:ext>
                  </a:extLst>
                </p:cNvPr>
                <p:cNvPicPr/>
                <p:nvPr/>
              </p:nvPicPr>
              <p:blipFill>
                <a:blip r:embed="rId82"/>
                <a:stretch>
                  <a:fillRect/>
                </a:stretch>
              </p:blipFill>
              <p:spPr>
                <a:xfrm>
                  <a:off x="8476776" y="1887768"/>
                  <a:ext cx="3722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22" name="Ink 221">
                  <a:extLst>
                    <a:ext uri="{FF2B5EF4-FFF2-40B4-BE49-F238E27FC236}">
                      <a16:creationId xmlns:a16="http://schemas.microsoft.com/office/drawing/2014/main" id="{663F7A30-920C-F64D-9CED-8F48B85F8B16}"/>
                    </a:ext>
                  </a:extLst>
                </p14:cNvPr>
                <p14:cNvContentPartPr/>
                <p14:nvPr/>
              </p14:nvContentPartPr>
              <p14:xfrm>
                <a:off x="9035136" y="1870128"/>
                <a:ext cx="280800" cy="108000"/>
              </p14:xfrm>
            </p:contentPart>
          </mc:Choice>
          <mc:Fallback>
            <p:pic>
              <p:nvPicPr>
                <p:cNvPr id="222" name="Ink 221">
                  <a:extLst>
                    <a:ext uri="{FF2B5EF4-FFF2-40B4-BE49-F238E27FC236}">
                      <a16:creationId xmlns:a16="http://schemas.microsoft.com/office/drawing/2014/main" id="{663F7A30-920C-F64D-9CED-8F48B85F8B16}"/>
                    </a:ext>
                  </a:extLst>
                </p:cNvPr>
                <p:cNvPicPr/>
                <p:nvPr/>
              </p:nvPicPr>
              <p:blipFill>
                <a:blip r:embed="rId84"/>
                <a:stretch>
                  <a:fillRect/>
                </a:stretch>
              </p:blipFill>
              <p:spPr>
                <a:xfrm>
                  <a:off x="9027576" y="1862568"/>
                  <a:ext cx="2959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23" name="Ink 222">
                  <a:extLst>
                    <a:ext uri="{FF2B5EF4-FFF2-40B4-BE49-F238E27FC236}">
                      <a16:creationId xmlns:a16="http://schemas.microsoft.com/office/drawing/2014/main" id="{1808BCCF-F9C7-E149-99EA-16FAA041CD49}"/>
                    </a:ext>
                  </a:extLst>
                </p14:cNvPr>
                <p14:cNvContentPartPr/>
                <p14:nvPr/>
              </p14:nvContentPartPr>
              <p14:xfrm>
                <a:off x="9362736" y="1894248"/>
                <a:ext cx="163440" cy="91800"/>
              </p14:xfrm>
            </p:contentPart>
          </mc:Choice>
          <mc:Fallback>
            <p:pic>
              <p:nvPicPr>
                <p:cNvPr id="223" name="Ink 222">
                  <a:extLst>
                    <a:ext uri="{FF2B5EF4-FFF2-40B4-BE49-F238E27FC236}">
                      <a16:creationId xmlns:a16="http://schemas.microsoft.com/office/drawing/2014/main" id="{1808BCCF-F9C7-E149-99EA-16FAA041CD49}"/>
                    </a:ext>
                  </a:extLst>
                </p:cNvPr>
                <p:cNvPicPr/>
                <p:nvPr/>
              </p:nvPicPr>
              <p:blipFill>
                <a:blip r:embed="rId86"/>
                <a:stretch>
                  <a:fillRect/>
                </a:stretch>
              </p:blipFill>
              <p:spPr>
                <a:xfrm>
                  <a:off x="9355176" y="1886688"/>
                  <a:ext cx="1782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24" name="Ink 223">
                  <a:extLst>
                    <a:ext uri="{FF2B5EF4-FFF2-40B4-BE49-F238E27FC236}">
                      <a16:creationId xmlns:a16="http://schemas.microsoft.com/office/drawing/2014/main" id="{40543908-6902-DD41-92B5-F01970455B13}"/>
                    </a:ext>
                  </a:extLst>
                </p14:cNvPr>
                <p14:cNvContentPartPr/>
                <p14:nvPr/>
              </p14:nvContentPartPr>
              <p14:xfrm>
                <a:off x="9546336" y="1893168"/>
                <a:ext cx="113040" cy="82800"/>
              </p14:xfrm>
            </p:contentPart>
          </mc:Choice>
          <mc:Fallback>
            <p:pic>
              <p:nvPicPr>
                <p:cNvPr id="224" name="Ink 223">
                  <a:extLst>
                    <a:ext uri="{FF2B5EF4-FFF2-40B4-BE49-F238E27FC236}">
                      <a16:creationId xmlns:a16="http://schemas.microsoft.com/office/drawing/2014/main" id="{40543908-6902-DD41-92B5-F01970455B13}"/>
                    </a:ext>
                  </a:extLst>
                </p:cNvPr>
                <p:cNvPicPr/>
                <p:nvPr/>
              </p:nvPicPr>
              <p:blipFill>
                <a:blip r:embed="rId88"/>
                <a:stretch>
                  <a:fillRect/>
                </a:stretch>
              </p:blipFill>
              <p:spPr>
                <a:xfrm>
                  <a:off x="9538776" y="1885608"/>
                  <a:ext cx="1281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25" name="Ink 224">
                  <a:extLst>
                    <a:ext uri="{FF2B5EF4-FFF2-40B4-BE49-F238E27FC236}">
                      <a16:creationId xmlns:a16="http://schemas.microsoft.com/office/drawing/2014/main" id="{8C3B737D-D787-7F4C-AA4C-A5CAF3F01FAC}"/>
                    </a:ext>
                  </a:extLst>
                </p14:cNvPr>
                <p14:cNvContentPartPr/>
                <p14:nvPr/>
              </p14:nvContentPartPr>
              <p14:xfrm>
                <a:off x="9716976" y="1876968"/>
                <a:ext cx="107640" cy="97560"/>
              </p14:xfrm>
            </p:contentPart>
          </mc:Choice>
          <mc:Fallback>
            <p:pic>
              <p:nvPicPr>
                <p:cNvPr id="225" name="Ink 224">
                  <a:extLst>
                    <a:ext uri="{FF2B5EF4-FFF2-40B4-BE49-F238E27FC236}">
                      <a16:creationId xmlns:a16="http://schemas.microsoft.com/office/drawing/2014/main" id="{8C3B737D-D787-7F4C-AA4C-A5CAF3F01FAC}"/>
                    </a:ext>
                  </a:extLst>
                </p:cNvPr>
                <p:cNvPicPr/>
                <p:nvPr/>
              </p:nvPicPr>
              <p:blipFill>
                <a:blip r:embed="rId90"/>
                <a:stretch>
                  <a:fillRect/>
                </a:stretch>
              </p:blipFill>
              <p:spPr>
                <a:xfrm>
                  <a:off x="9709416" y="1869768"/>
                  <a:ext cx="1227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26" name="Ink 225">
                  <a:extLst>
                    <a:ext uri="{FF2B5EF4-FFF2-40B4-BE49-F238E27FC236}">
                      <a16:creationId xmlns:a16="http://schemas.microsoft.com/office/drawing/2014/main" id="{71532DA5-11B3-1842-86B5-4FCE5BB4AF18}"/>
                    </a:ext>
                  </a:extLst>
                </p14:cNvPr>
                <p14:cNvContentPartPr/>
                <p14:nvPr/>
              </p14:nvContentPartPr>
              <p14:xfrm>
                <a:off x="9887256" y="1861848"/>
                <a:ext cx="121680" cy="89280"/>
              </p14:xfrm>
            </p:contentPart>
          </mc:Choice>
          <mc:Fallback>
            <p:pic>
              <p:nvPicPr>
                <p:cNvPr id="226" name="Ink 225">
                  <a:extLst>
                    <a:ext uri="{FF2B5EF4-FFF2-40B4-BE49-F238E27FC236}">
                      <a16:creationId xmlns:a16="http://schemas.microsoft.com/office/drawing/2014/main" id="{71532DA5-11B3-1842-86B5-4FCE5BB4AF18}"/>
                    </a:ext>
                  </a:extLst>
                </p:cNvPr>
                <p:cNvPicPr/>
                <p:nvPr/>
              </p:nvPicPr>
              <p:blipFill>
                <a:blip r:embed="rId92"/>
                <a:stretch>
                  <a:fillRect/>
                </a:stretch>
              </p:blipFill>
              <p:spPr>
                <a:xfrm>
                  <a:off x="9879696" y="1854648"/>
                  <a:ext cx="1368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27" name="Ink 226">
                  <a:extLst>
                    <a:ext uri="{FF2B5EF4-FFF2-40B4-BE49-F238E27FC236}">
                      <a16:creationId xmlns:a16="http://schemas.microsoft.com/office/drawing/2014/main" id="{70DE2B1E-326F-6B48-AB6D-ADA8F6E9C508}"/>
                    </a:ext>
                  </a:extLst>
                </p14:cNvPr>
                <p14:cNvContentPartPr/>
                <p14:nvPr/>
              </p14:nvContentPartPr>
              <p14:xfrm>
                <a:off x="10030536" y="1811088"/>
                <a:ext cx="75960" cy="130680"/>
              </p14:xfrm>
            </p:contentPart>
          </mc:Choice>
          <mc:Fallback>
            <p:pic>
              <p:nvPicPr>
                <p:cNvPr id="227" name="Ink 226">
                  <a:extLst>
                    <a:ext uri="{FF2B5EF4-FFF2-40B4-BE49-F238E27FC236}">
                      <a16:creationId xmlns:a16="http://schemas.microsoft.com/office/drawing/2014/main" id="{70DE2B1E-326F-6B48-AB6D-ADA8F6E9C508}"/>
                    </a:ext>
                  </a:extLst>
                </p:cNvPr>
                <p:cNvPicPr/>
                <p:nvPr/>
              </p:nvPicPr>
              <p:blipFill>
                <a:blip r:embed="rId94"/>
                <a:stretch>
                  <a:fillRect/>
                </a:stretch>
              </p:blipFill>
              <p:spPr>
                <a:xfrm>
                  <a:off x="10022976" y="1803528"/>
                  <a:ext cx="90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28" name="Ink 227">
                  <a:extLst>
                    <a:ext uri="{FF2B5EF4-FFF2-40B4-BE49-F238E27FC236}">
                      <a16:creationId xmlns:a16="http://schemas.microsoft.com/office/drawing/2014/main" id="{90DC5F11-A07B-E54C-AF62-FAAA8B0AFCD8}"/>
                    </a:ext>
                  </a:extLst>
                </p14:cNvPr>
                <p14:cNvContentPartPr/>
                <p14:nvPr/>
              </p14:nvContentPartPr>
              <p14:xfrm>
                <a:off x="10027656" y="1839528"/>
                <a:ext cx="104760" cy="17280"/>
              </p14:xfrm>
            </p:contentPart>
          </mc:Choice>
          <mc:Fallback>
            <p:pic>
              <p:nvPicPr>
                <p:cNvPr id="228" name="Ink 227">
                  <a:extLst>
                    <a:ext uri="{FF2B5EF4-FFF2-40B4-BE49-F238E27FC236}">
                      <a16:creationId xmlns:a16="http://schemas.microsoft.com/office/drawing/2014/main" id="{90DC5F11-A07B-E54C-AF62-FAAA8B0AFCD8}"/>
                    </a:ext>
                  </a:extLst>
                </p:cNvPr>
                <p:cNvPicPr/>
                <p:nvPr/>
              </p:nvPicPr>
              <p:blipFill>
                <a:blip r:embed="rId96"/>
                <a:stretch>
                  <a:fillRect/>
                </a:stretch>
              </p:blipFill>
              <p:spPr>
                <a:xfrm>
                  <a:off x="10020096" y="1831968"/>
                  <a:ext cx="1195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29" name="Ink 228">
                  <a:extLst>
                    <a:ext uri="{FF2B5EF4-FFF2-40B4-BE49-F238E27FC236}">
                      <a16:creationId xmlns:a16="http://schemas.microsoft.com/office/drawing/2014/main" id="{CF62DC44-6E73-0941-9674-E95A5E96083A}"/>
                    </a:ext>
                  </a:extLst>
                </p14:cNvPr>
                <p14:cNvContentPartPr/>
                <p14:nvPr/>
              </p14:nvContentPartPr>
              <p14:xfrm>
                <a:off x="10135656" y="1850688"/>
                <a:ext cx="126000" cy="95760"/>
              </p14:xfrm>
            </p:contentPart>
          </mc:Choice>
          <mc:Fallback>
            <p:pic>
              <p:nvPicPr>
                <p:cNvPr id="229" name="Ink 228">
                  <a:extLst>
                    <a:ext uri="{FF2B5EF4-FFF2-40B4-BE49-F238E27FC236}">
                      <a16:creationId xmlns:a16="http://schemas.microsoft.com/office/drawing/2014/main" id="{CF62DC44-6E73-0941-9674-E95A5E96083A}"/>
                    </a:ext>
                  </a:extLst>
                </p:cNvPr>
                <p:cNvPicPr/>
                <p:nvPr/>
              </p:nvPicPr>
              <p:blipFill>
                <a:blip r:embed="rId98"/>
                <a:stretch>
                  <a:fillRect/>
                </a:stretch>
              </p:blipFill>
              <p:spPr>
                <a:xfrm>
                  <a:off x="10128096" y="1843128"/>
                  <a:ext cx="1411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30" name="Ink 229">
                  <a:extLst>
                    <a:ext uri="{FF2B5EF4-FFF2-40B4-BE49-F238E27FC236}">
                      <a16:creationId xmlns:a16="http://schemas.microsoft.com/office/drawing/2014/main" id="{E385DE6C-C9B4-504C-9402-5D483D1EABFF}"/>
                    </a:ext>
                  </a:extLst>
                </p14:cNvPr>
                <p14:cNvContentPartPr/>
                <p14:nvPr/>
              </p14:nvContentPartPr>
              <p14:xfrm>
                <a:off x="10314216" y="1698408"/>
                <a:ext cx="197640" cy="224280"/>
              </p14:xfrm>
            </p:contentPart>
          </mc:Choice>
          <mc:Fallback>
            <p:pic>
              <p:nvPicPr>
                <p:cNvPr id="230" name="Ink 229">
                  <a:extLst>
                    <a:ext uri="{FF2B5EF4-FFF2-40B4-BE49-F238E27FC236}">
                      <a16:creationId xmlns:a16="http://schemas.microsoft.com/office/drawing/2014/main" id="{E385DE6C-C9B4-504C-9402-5D483D1EABFF}"/>
                    </a:ext>
                  </a:extLst>
                </p:cNvPr>
                <p:cNvPicPr/>
                <p:nvPr/>
              </p:nvPicPr>
              <p:blipFill>
                <a:blip r:embed="rId100"/>
                <a:stretch>
                  <a:fillRect/>
                </a:stretch>
              </p:blipFill>
              <p:spPr>
                <a:xfrm>
                  <a:off x="10306656" y="1690848"/>
                  <a:ext cx="2127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31" name="Ink 230">
                  <a:extLst>
                    <a:ext uri="{FF2B5EF4-FFF2-40B4-BE49-F238E27FC236}">
                      <a16:creationId xmlns:a16="http://schemas.microsoft.com/office/drawing/2014/main" id="{D3D37CF4-591B-6645-8663-2372000DB33B}"/>
                    </a:ext>
                  </a:extLst>
                </p14:cNvPr>
                <p14:cNvContentPartPr/>
                <p14:nvPr/>
              </p14:nvContentPartPr>
              <p14:xfrm>
                <a:off x="10502136" y="1898928"/>
                <a:ext cx="53640" cy="102960"/>
              </p14:xfrm>
            </p:contentPart>
          </mc:Choice>
          <mc:Fallback>
            <p:pic>
              <p:nvPicPr>
                <p:cNvPr id="231" name="Ink 230">
                  <a:extLst>
                    <a:ext uri="{FF2B5EF4-FFF2-40B4-BE49-F238E27FC236}">
                      <a16:creationId xmlns:a16="http://schemas.microsoft.com/office/drawing/2014/main" id="{D3D37CF4-591B-6645-8663-2372000DB33B}"/>
                    </a:ext>
                  </a:extLst>
                </p:cNvPr>
                <p:cNvPicPr/>
                <p:nvPr/>
              </p:nvPicPr>
              <p:blipFill>
                <a:blip r:embed="rId102"/>
                <a:stretch>
                  <a:fillRect/>
                </a:stretch>
              </p:blipFill>
              <p:spPr>
                <a:xfrm>
                  <a:off x="10494576" y="1891728"/>
                  <a:ext cx="68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33" name="Ink 232">
                  <a:extLst>
                    <a:ext uri="{FF2B5EF4-FFF2-40B4-BE49-F238E27FC236}">
                      <a16:creationId xmlns:a16="http://schemas.microsoft.com/office/drawing/2014/main" id="{A3BE233A-476C-4549-B372-C9EA6C15E405}"/>
                    </a:ext>
                  </a:extLst>
                </p14:cNvPr>
                <p14:cNvContentPartPr/>
                <p14:nvPr/>
              </p14:nvContentPartPr>
              <p14:xfrm>
                <a:off x="6334416" y="2372328"/>
                <a:ext cx="107280" cy="181080"/>
              </p14:xfrm>
            </p:contentPart>
          </mc:Choice>
          <mc:Fallback>
            <p:pic>
              <p:nvPicPr>
                <p:cNvPr id="233" name="Ink 232">
                  <a:extLst>
                    <a:ext uri="{FF2B5EF4-FFF2-40B4-BE49-F238E27FC236}">
                      <a16:creationId xmlns:a16="http://schemas.microsoft.com/office/drawing/2014/main" id="{A3BE233A-476C-4549-B372-C9EA6C15E405}"/>
                    </a:ext>
                  </a:extLst>
                </p:cNvPr>
                <p:cNvPicPr/>
                <p:nvPr/>
              </p:nvPicPr>
              <p:blipFill>
                <a:blip r:embed="rId104"/>
                <a:stretch>
                  <a:fillRect/>
                </a:stretch>
              </p:blipFill>
              <p:spPr>
                <a:xfrm>
                  <a:off x="6326856" y="2364768"/>
                  <a:ext cx="1224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34" name="Ink 233">
                  <a:extLst>
                    <a:ext uri="{FF2B5EF4-FFF2-40B4-BE49-F238E27FC236}">
                      <a16:creationId xmlns:a16="http://schemas.microsoft.com/office/drawing/2014/main" id="{11672046-EBCC-FF40-AB3C-7DD07B4B8DA3}"/>
                    </a:ext>
                  </a:extLst>
                </p14:cNvPr>
                <p14:cNvContentPartPr/>
                <p14:nvPr/>
              </p14:nvContentPartPr>
              <p14:xfrm>
                <a:off x="6255576" y="2330928"/>
                <a:ext cx="765000" cy="192960"/>
              </p14:xfrm>
            </p:contentPart>
          </mc:Choice>
          <mc:Fallback>
            <p:pic>
              <p:nvPicPr>
                <p:cNvPr id="234" name="Ink 233">
                  <a:extLst>
                    <a:ext uri="{FF2B5EF4-FFF2-40B4-BE49-F238E27FC236}">
                      <a16:creationId xmlns:a16="http://schemas.microsoft.com/office/drawing/2014/main" id="{11672046-EBCC-FF40-AB3C-7DD07B4B8DA3}"/>
                    </a:ext>
                  </a:extLst>
                </p:cNvPr>
                <p:cNvPicPr/>
                <p:nvPr/>
              </p:nvPicPr>
              <p:blipFill>
                <a:blip r:embed="rId106"/>
                <a:stretch>
                  <a:fillRect/>
                </a:stretch>
              </p:blipFill>
              <p:spPr>
                <a:xfrm>
                  <a:off x="6248016" y="2323368"/>
                  <a:ext cx="780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36" name="Ink 235">
                  <a:extLst>
                    <a:ext uri="{FF2B5EF4-FFF2-40B4-BE49-F238E27FC236}">
                      <a16:creationId xmlns:a16="http://schemas.microsoft.com/office/drawing/2014/main" id="{F1BC4A55-21A9-8B42-B7E0-6797839741E0}"/>
                    </a:ext>
                  </a:extLst>
                </p14:cNvPr>
                <p14:cNvContentPartPr/>
                <p14:nvPr/>
              </p14:nvContentPartPr>
              <p14:xfrm>
                <a:off x="7365096" y="2270088"/>
                <a:ext cx="113400" cy="290880"/>
              </p14:xfrm>
            </p:contentPart>
          </mc:Choice>
          <mc:Fallback>
            <p:pic>
              <p:nvPicPr>
                <p:cNvPr id="236" name="Ink 235">
                  <a:extLst>
                    <a:ext uri="{FF2B5EF4-FFF2-40B4-BE49-F238E27FC236}">
                      <a16:creationId xmlns:a16="http://schemas.microsoft.com/office/drawing/2014/main" id="{F1BC4A55-21A9-8B42-B7E0-6797839741E0}"/>
                    </a:ext>
                  </a:extLst>
                </p:cNvPr>
                <p:cNvPicPr/>
                <p:nvPr/>
              </p:nvPicPr>
              <p:blipFill>
                <a:blip r:embed="rId108"/>
                <a:stretch>
                  <a:fillRect/>
                </a:stretch>
              </p:blipFill>
              <p:spPr>
                <a:xfrm>
                  <a:off x="7357536" y="2262528"/>
                  <a:ext cx="1285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38" name="Ink 237">
                  <a:extLst>
                    <a:ext uri="{FF2B5EF4-FFF2-40B4-BE49-F238E27FC236}">
                      <a16:creationId xmlns:a16="http://schemas.microsoft.com/office/drawing/2014/main" id="{CCF883D3-B2FE-5946-8BB5-F53D128B794D}"/>
                    </a:ext>
                  </a:extLst>
                </p14:cNvPr>
                <p14:cNvContentPartPr/>
                <p14:nvPr/>
              </p14:nvContentPartPr>
              <p14:xfrm>
                <a:off x="7739136" y="2508408"/>
                <a:ext cx="61200" cy="77760"/>
              </p14:xfrm>
            </p:contentPart>
          </mc:Choice>
          <mc:Fallback>
            <p:pic>
              <p:nvPicPr>
                <p:cNvPr id="238" name="Ink 237">
                  <a:extLst>
                    <a:ext uri="{FF2B5EF4-FFF2-40B4-BE49-F238E27FC236}">
                      <a16:creationId xmlns:a16="http://schemas.microsoft.com/office/drawing/2014/main" id="{CCF883D3-B2FE-5946-8BB5-F53D128B794D}"/>
                    </a:ext>
                  </a:extLst>
                </p:cNvPr>
                <p:cNvPicPr/>
                <p:nvPr/>
              </p:nvPicPr>
              <p:blipFill>
                <a:blip r:embed="rId110"/>
                <a:stretch>
                  <a:fillRect/>
                </a:stretch>
              </p:blipFill>
              <p:spPr>
                <a:xfrm>
                  <a:off x="7731576" y="2500848"/>
                  <a:ext cx="763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41" name="Ink 240">
                  <a:extLst>
                    <a:ext uri="{FF2B5EF4-FFF2-40B4-BE49-F238E27FC236}">
                      <a16:creationId xmlns:a16="http://schemas.microsoft.com/office/drawing/2014/main" id="{47E0FAB4-0890-E146-90F6-C59A44C561A4}"/>
                    </a:ext>
                  </a:extLst>
                </p14:cNvPr>
                <p14:cNvContentPartPr/>
                <p14:nvPr/>
              </p14:nvContentPartPr>
              <p14:xfrm>
                <a:off x="8343936" y="2187288"/>
                <a:ext cx="90720" cy="333720"/>
              </p14:xfrm>
            </p:contentPart>
          </mc:Choice>
          <mc:Fallback>
            <p:pic>
              <p:nvPicPr>
                <p:cNvPr id="241" name="Ink 240">
                  <a:extLst>
                    <a:ext uri="{FF2B5EF4-FFF2-40B4-BE49-F238E27FC236}">
                      <a16:creationId xmlns:a16="http://schemas.microsoft.com/office/drawing/2014/main" id="{47E0FAB4-0890-E146-90F6-C59A44C561A4}"/>
                    </a:ext>
                  </a:extLst>
                </p:cNvPr>
                <p:cNvPicPr/>
                <p:nvPr/>
              </p:nvPicPr>
              <p:blipFill>
                <a:blip r:embed="rId112"/>
                <a:stretch>
                  <a:fillRect/>
                </a:stretch>
              </p:blipFill>
              <p:spPr>
                <a:xfrm>
                  <a:off x="8336376" y="2179728"/>
                  <a:ext cx="1058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43" name="Ink 242">
                  <a:extLst>
                    <a:ext uri="{FF2B5EF4-FFF2-40B4-BE49-F238E27FC236}">
                      <a16:creationId xmlns:a16="http://schemas.microsoft.com/office/drawing/2014/main" id="{AAC430DF-ED82-E54D-9571-8293AA103F9E}"/>
                    </a:ext>
                  </a:extLst>
                </p14:cNvPr>
                <p14:cNvContentPartPr/>
                <p14:nvPr/>
              </p14:nvContentPartPr>
              <p14:xfrm>
                <a:off x="7190856" y="1987128"/>
                <a:ext cx="120240" cy="116640"/>
              </p14:xfrm>
            </p:contentPart>
          </mc:Choice>
          <mc:Fallback>
            <p:pic>
              <p:nvPicPr>
                <p:cNvPr id="243" name="Ink 242">
                  <a:extLst>
                    <a:ext uri="{FF2B5EF4-FFF2-40B4-BE49-F238E27FC236}">
                      <a16:creationId xmlns:a16="http://schemas.microsoft.com/office/drawing/2014/main" id="{AAC430DF-ED82-E54D-9571-8293AA103F9E}"/>
                    </a:ext>
                  </a:extLst>
                </p:cNvPr>
                <p:cNvPicPr/>
                <p:nvPr/>
              </p:nvPicPr>
              <p:blipFill>
                <a:blip r:embed="rId114"/>
                <a:stretch>
                  <a:fillRect/>
                </a:stretch>
              </p:blipFill>
              <p:spPr>
                <a:xfrm>
                  <a:off x="7183296" y="1979568"/>
                  <a:ext cx="1353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44" name="Ink 243">
                  <a:extLst>
                    <a:ext uri="{FF2B5EF4-FFF2-40B4-BE49-F238E27FC236}">
                      <a16:creationId xmlns:a16="http://schemas.microsoft.com/office/drawing/2014/main" id="{DE363C4C-BFD7-6040-882D-0D4FA8CE5A06}"/>
                    </a:ext>
                  </a:extLst>
                </p14:cNvPr>
                <p14:cNvContentPartPr/>
                <p14:nvPr/>
              </p14:nvContentPartPr>
              <p14:xfrm>
                <a:off x="7289496" y="1984968"/>
                <a:ext cx="82080" cy="100080"/>
              </p14:xfrm>
            </p:contentPart>
          </mc:Choice>
          <mc:Fallback>
            <p:pic>
              <p:nvPicPr>
                <p:cNvPr id="244" name="Ink 243">
                  <a:extLst>
                    <a:ext uri="{FF2B5EF4-FFF2-40B4-BE49-F238E27FC236}">
                      <a16:creationId xmlns:a16="http://schemas.microsoft.com/office/drawing/2014/main" id="{DE363C4C-BFD7-6040-882D-0D4FA8CE5A06}"/>
                    </a:ext>
                  </a:extLst>
                </p:cNvPr>
                <p:cNvPicPr/>
                <p:nvPr/>
              </p:nvPicPr>
              <p:blipFill>
                <a:blip r:embed="rId116"/>
                <a:stretch>
                  <a:fillRect/>
                </a:stretch>
              </p:blipFill>
              <p:spPr>
                <a:xfrm>
                  <a:off x="7281936" y="1977408"/>
                  <a:ext cx="97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45" name="Ink 244">
                  <a:extLst>
                    <a:ext uri="{FF2B5EF4-FFF2-40B4-BE49-F238E27FC236}">
                      <a16:creationId xmlns:a16="http://schemas.microsoft.com/office/drawing/2014/main" id="{D6D70DF5-F1C6-2C4B-99BC-518A3738E875}"/>
                    </a:ext>
                  </a:extLst>
                </p14:cNvPr>
                <p14:cNvContentPartPr/>
                <p14:nvPr/>
              </p14:nvContentPartPr>
              <p14:xfrm>
                <a:off x="7392096" y="2074968"/>
                <a:ext cx="43560" cy="61560"/>
              </p14:xfrm>
            </p:contentPart>
          </mc:Choice>
          <mc:Fallback>
            <p:pic>
              <p:nvPicPr>
                <p:cNvPr id="245" name="Ink 244">
                  <a:extLst>
                    <a:ext uri="{FF2B5EF4-FFF2-40B4-BE49-F238E27FC236}">
                      <a16:creationId xmlns:a16="http://schemas.microsoft.com/office/drawing/2014/main" id="{D6D70DF5-F1C6-2C4B-99BC-518A3738E875}"/>
                    </a:ext>
                  </a:extLst>
                </p:cNvPr>
                <p:cNvPicPr/>
                <p:nvPr/>
              </p:nvPicPr>
              <p:blipFill>
                <a:blip r:embed="rId118"/>
                <a:stretch>
                  <a:fillRect/>
                </a:stretch>
              </p:blipFill>
              <p:spPr>
                <a:xfrm>
                  <a:off x="7384536" y="2067408"/>
                  <a:ext cx="58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46" name="Ink 245">
                  <a:extLst>
                    <a:ext uri="{FF2B5EF4-FFF2-40B4-BE49-F238E27FC236}">
                      <a16:creationId xmlns:a16="http://schemas.microsoft.com/office/drawing/2014/main" id="{73F8743E-2A3F-144C-9140-9D4014284712}"/>
                    </a:ext>
                  </a:extLst>
                </p14:cNvPr>
                <p14:cNvContentPartPr/>
                <p14:nvPr/>
              </p14:nvContentPartPr>
              <p14:xfrm>
                <a:off x="7545456" y="1970208"/>
                <a:ext cx="184680" cy="212040"/>
              </p14:xfrm>
            </p:contentPart>
          </mc:Choice>
          <mc:Fallback>
            <p:pic>
              <p:nvPicPr>
                <p:cNvPr id="246" name="Ink 245">
                  <a:extLst>
                    <a:ext uri="{FF2B5EF4-FFF2-40B4-BE49-F238E27FC236}">
                      <a16:creationId xmlns:a16="http://schemas.microsoft.com/office/drawing/2014/main" id="{73F8743E-2A3F-144C-9140-9D4014284712}"/>
                    </a:ext>
                  </a:extLst>
                </p:cNvPr>
                <p:cNvPicPr/>
                <p:nvPr/>
              </p:nvPicPr>
              <p:blipFill>
                <a:blip r:embed="rId120"/>
                <a:stretch>
                  <a:fillRect/>
                </a:stretch>
              </p:blipFill>
              <p:spPr>
                <a:xfrm>
                  <a:off x="7537896" y="1962648"/>
                  <a:ext cx="1998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48" name="Ink 247">
                  <a:extLst>
                    <a:ext uri="{FF2B5EF4-FFF2-40B4-BE49-F238E27FC236}">
                      <a16:creationId xmlns:a16="http://schemas.microsoft.com/office/drawing/2014/main" id="{ED8E269C-45E0-4346-9EC2-2C65270E5D93}"/>
                    </a:ext>
                  </a:extLst>
                </p14:cNvPr>
                <p14:cNvContentPartPr/>
                <p14:nvPr/>
              </p14:nvContentPartPr>
              <p14:xfrm>
                <a:off x="7524216" y="2404728"/>
                <a:ext cx="126360" cy="83520"/>
              </p14:xfrm>
            </p:contentPart>
          </mc:Choice>
          <mc:Fallback>
            <p:pic>
              <p:nvPicPr>
                <p:cNvPr id="248" name="Ink 247">
                  <a:extLst>
                    <a:ext uri="{FF2B5EF4-FFF2-40B4-BE49-F238E27FC236}">
                      <a16:creationId xmlns:a16="http://schemas.microsoft.com/office/drawing/2014/main" id="{ED8E269C-45E0-4346-9EC2-2C65270E5D93}"/>
                    </a:ext>
                  </a:extLst>
                </p:cNvPr>
                <p:cNvPicPr/>
                <p:nvPr/>
              </p:nvPicPr>
              <p:blipFill>
                <a:blip r:embed="rId122"/>
                <a:stretch>
                  <a:fillRect/>
                </a:stretch>
              </p:blipFill>
              <p:spPr>
                <a:xfrm>
                  <a:off x="7516656" y="2397528"/>
                  <a:ext cx="1411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49" name="Ink 248">
                  <a:extLst>
                    <a:ext uri="{FF2B5EF4-FFF2-40B4-BE49-F238E27FC236}">
                      <a16:creationId xmlns:a16="http://schemas.microsoft.com/office/drawing/2014/main" id="{B25C3420-9665-A94E-969C-C4EC518D1CDF}"/>
                    </a:ext>
                  </a:extLst>
                </p14:cNvPr>
                <p14:cNvContentPartPr/>
                <p14:nvPr/>
              </p14:nvContentPartPr>
              <p14:xfrm>
                <a:off x="7640496" y="2391768"/>
                <a:ext cx="104400" cy="117000"/>
              </p14:xfrm>
            </p:contentPart>
          </mc:Choice>
          <mc:Fallback>
            <p:pic>
              <p:nvPicPr>
                <p:cNvPr id="249" name="Ink 248">
                  <a:extLst>
                    <a:ext uri="{FF2B5EF4-FFF2-40B4-BE49-F238E27FC236}">
                      <a16:creationId xmlns:a16="http://schemas.microsoft.com/office/drawing/2014/main" id="{B25C3420-9665-A94E-969C-C4EC518D1CDF}"/>
                    </a:ext>
                  </a:extLst>
                </p:cNvPr>
                <p:cNvPicPr/>
                <p:nvPr/>
              </p:nvPicPr>
              <p:blipFill>
                <a:blip r:embed="rId124"/>
                <a:stretch>
                  <a:fillRect/>
                </a:stretch>
              </p:blipFill>
              <p:spPr>
                <a:xfrm>
                  <a:off x="7632936" y="2384208"/>
                  <a:ext cx="1191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50" name="Ink 249">
                  <a:extLst>
                    <a:ext uri="{FF2B5EF4-FFF2-40B4-BE49-F238E27FC236}">
                      <a16:creationId xmlns:a16="http://schemas.microsoft.com/office/drawing/2014/main" id="{49AA0F5A-C2F3-EB4A-80DA-5C0439C00949}"/>
                    </a:ext>
                  </a:extLst>
                </p14:cNvPr>
                <p14:cNvContentPartPr/>
                <p14:nvPr/>
              </p14:nvContentPartPr>
              <p14:xfrm>
                <a:off x="7937136" y="2346768"/>
                <a:ext cx="191160" cy="269280"/>
              </p14:xfrm>
            </p:contentPart>
          </mc:Choice>
          <mc:Fallback>
            <p:pic>
              <p:nvPicPr>
                <p:cNvPr id="250" name="Ink 249">
                  <a:extLst>
                    <a:ext uri="{FF2B5EF4-FFF2-40B4-BE49-F238E27FC236}">
                      <a16:creationId xmlns:a16="http://schemas.microsoft.com/office/drawing/2014/main" id="{49AA0F5A-C2F3-EB4A-80DA-5C0439C00949}"/>
                    </a:ext>
                  </a:extLst>
                </p:cNvPr>
                <p:cNvPicPr/>
                <p:nvPr/>
              </p:nvPicPr>
              <p:blipFill>
                <a:blip r:embed="rId126"/>
                <a:stretch>
                  <a:fillRect/>
                </a:stretch>
              </p:blipFill>
              <p:spPr>
                <a:xfrm>
                  <a:off x="7929576" y="2339208"/>
                  <a:ext cx="206280" cy="284400"/>
                </a:xfrm>
                <a:prstGeom prst="rect">
                  <a:avLst/>
                </a:prstGeom>
              </p:spPr>
            </p:pic>
          </mc:Fallback>
        </mc:AlternateContent>
      </p:grpSp>
      <p:grpSp>
        <p:nvGrpSpPr>
          <p:cNvPr id="262" name="Group 261">
            <a:extLst>
              <a:ext uri="{FF2B5EF4-FFF2-40B4-BE49-F238E27FC236}">
                <a16:creationId xmlns:a16="http://schemas.microsoft.com/office/drawing/2014/main" id="{E3E0D2CD-9E0C-7043-B1AA-11B914B6CE0C}"/>
              </a:ext>
            </a:extLst>
          </p:cNvPr>
          <p:cNvGrpSpPr/>
          <p:nvPr/>
        </p:nvGrpSpPr>
        <p:grpSpPr>
          <a:xfrm>
            <a:off x="8602776" y="2143368"/>
            <a:ext cx="1101960" cy="363600"/>
            <a:chOff x="8602776" y="2143368"/>
            <a:chExt cx="1101960" cy="363600"/>
          </a:xfrm>
        </p:grpSpPr>
        <mc:AlternateContent xmlns:mc="http://schemas.openxmlformats.org/markup-compatibility/2006">
          <mc:Choice xmlns:p14="http://schemas.microsoft.com/office/powerpoint/2010/main" Requires="p14">
            <p:contentPart p14:bwMode="auto" r:id="rId127">
              <p14:nvContentPartPr>
                <p14:cNvPr id="252" name="Ink 251">
                  <a:extLst>
                    <a:ext uri="{FF2B5EF4-FFF2-40B4-BE49-F238E27FC236}">
                      <a16:creationId xmlns:a16="http://schemas.microsoft.com/office/drawing/2014/main" id="{182F7BB7-C825-AF43-BDA4-3EB1D0A342C9}"/>
                    </a:ext>
                  </a:extLst>
                </p14:cNvPr>
                <p14:cNvContentPartPr/>
                <p14:nvPr/>
              </p14:nvContentPartPr>
              <p14:xfrm>
                <a:off x="8606016" y="2320128"/>
                <a:ext cx="153000" cy="9720"/>
              </p14:xfrm>
            </p:contentPart>
          </mc:Choice>
          <mc:Fallback>
            <p:pic>
              <p:nvPicPr>
                <p:cNvPr id="252" name="Ink 251">
                  <a:extLst>
                    <a:ext uri="{FF2B5EF4-FFF2-40B4-BE49-F238E27FC236}">
                      <a16:creationId xmlns:a16="http://schemas.microsoft.com/office/drawing/2014/main" id="{182F7BB7-C825-AF43-BDA4-3EB1D0A342C9}"/>
                    </a:ext>
                  </a:extLst>
                </p:cNvPr>
                <p:cNvPicPr/>
                <p:nvPr/>
              </p:nvPicPr>
              <p:blipFill>
                <a:blip r:embed="rId128"/>
                <a:stretch>
                  <a:fillRect/>
                </a:stretch>
              </p:blipFill>
              <p:spPr>
                <a:xfrm>
                  <a:off x="8598456" y="2312568"/>
                  <a:ext cx="168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53" name="Ink 252">
                  <a:extLst>
                    <a:ext uri="{FF2B5EF4-FFF2-40B4-BE49-F238E27FC236}">
                      <a16:creationId xmlns:a16="http://schemas.microsoft.com/office/drawing/2014/main" id="{86D840A9-7951-6F4D-A843-83E7AD1E43D7}"/>
                    </a:ext>
                  </a:extLst>
                </p14:cNvPr>
                <p14:cNvContentPartPr/>
                <p14:nvPr/>
              </p14:nvContentPartPr>
              <p14:xfrm>
                <a:off x="8602776" y="2424528"/>
                <a:ext cx="142560" cy="17640"/>
              </p14:xfrm>
            </p:contentPart>
          </mc:Choice>
          <mc:Fallback>
            <p:pic>
              <p:nvPicPr>
                <p:cNvPr id="253" name="Ink 252">
                  <a:extLst>
                    <a:ext uri="{FF2B5EF4-FFF2-40B4-BE49-F238E27FC236}">
                      <a16:creationId xmlns:a16="http://schemas.microsoft.com/office/drawing/2014/main" id="{86D840A9-7951-6F4D-A843-83E7AD1E43D7}"/>
                    </a:ext>
                  </a:extLst>
                </p:cNvPr>
                <p:cNvPicPr/>
                <p:nvPr/>
              </p:nvPicPr>
              <p:blipFill>
                <a:blip r:embed="rId130"/>
                <a:stretch>
                  <a:fillRect/>
                </a:stretch>
              </p:blipFill>
              <p:spPr>
                <a:xfrm>
                  <a:off x="8595216" y="2416968"/>
                  <a:ext cx="1576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54" name="Ink 253">
                  <a:extLst>
                    <a:ext uri="{FF2B5EF4-FFF2-40B4-BE49-F238E27FC236}">
                      <a16:creationId xmlns:a16="http://schemas.microsoft.com/office/drawing/2014/main" id="{B38B970C-5991-DC48-A02A-6463DC64A5EC}"/>
                    </a:ext>
                  </a:extLst>
                </p14:cNvPr>
                <p14:cNvContentPartPr/>
                <p14:nvPr/>
              </p14:nvContentPartPr>
              <p14:xfrm>
                <a:off x="8904456" y="2314368"/>
                <a:ext cx="199440" cy="143640"/>
              </p14:xfrm>
            </p:contentPart>
          </mc:Choice>
          <mc:Fallback>
            <p:pic>
              <p:nvPicPr>
                <p:cNvPr id="254" name="Ink 253">
                  <a:extLst>
                    <a:ext uri="{FF2B5EF4-FFF2-40B4-BE49-F238E27FC236}">
                      <a16:creationId xmlns:a16="http://schemas.microsoft.com/office/drawing/2014/main" id="{B38B970C-5991-DC48-A02A-6463DC64A5EC}"/>
                    </a:ext>
                  </a:extLst>
                </p:cNvPr>
                <p:cNvPicPr/>
                <p:nvPr/>
              </p:nvPicPr>
              <p:blipFill>
                <a:blip r:embed="rId132"/>
                <a:stretch>
                  <a:fillRect/>
                </a:stretch>
              </p:blipFill>
              <p:spPr>
                <a:xfrm>
                  <a:off x="8897256" y="2306808"/>
                  <a:ext cx="2145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56" name="Ink 255">
                  <a:extLst>
                    <a:ext uri="{FF2B5EF4-FFF2-40B4-BE49-F238E27FC236}">
                      <a16:creationId xmlns:a16="http://schemas.microsoft.com/office/drawing/2014/main" id="{1C51FC70-FED9-6449-AD3A-8A8525E63B13}"/>
                    </a:ext>
                  </a:extLst>
                </p14:cNvPr>
                <p14:cNvContentPartPr/>
                <p14:nvPr/>
              </p14:nvContentPartPr>
              <p14:xfrm>
                <a:off x="9231336" y="2294208"/>
                <a:ext cx="161280" cy="184320"/>
              </p14:xfrm>
            </p:contentPart>
          </mc:Choice>
          <mc:Fallback>
            <p:pic>
              <p:nvPicPr>
                <p:cNvPr id="256" name="Ink 255">
                  <a:extLst>
                    <a:ext uri="{FF2B5EF4-FFF2-40B4-BE49-F238E27FC236}">
                      <a16:creationId xmlns:a16="http://schemas.microsoft.com/office/drawing/2014/main" id="{1C51FC70-FED9-6449-AD3A-8A8525E63B13}"/>
                    </a:ext>
                  </a:extLst>
                </p:cNvPr>
                <p:cNvPicPr/>
                <p:nvPr/>
              </p:nvPicPr>
              <p:blipFill>
                <a:blip r:embed="rId134"/>
                <a:stretch>
                  <a:fillRect/>
                </a:stretch>
              </p:blipFill>
              <p:spPr>
                <a:xfrm>
                  <a:off x="9223776" y="2286648"/>
                  <a:ext cx="1764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57" name="Ink 256">
                  <a:extLst>
                    <a:ext uri="{FF2B5EF4-FFF2-40B4-BE49-F238E27FC236}">
                      <a16:creationId xmlns:a16="http://schemas.microsoft.com/office/drawing/2014/main" id="{FAC7CBA2-D824-6847-8D23-3313F9228D42}"/>
                    </a:ext>
                  </a:extLst>
                </p14:cNvPr>
                <p14:cNvContentPartPr/>
                <p14:nvPr/>
              </p14:nvContentPartPr>
              <p14:xfrm>
                <a:off x="9234216" y="2377008"/>
                <a:ext cx="134280" cy="22680"/>
              </p14:xfrm>
            </p:contentPart>
          </mc:Choice>
          <mc:Fallback>
            <p:pic>
              <p:nvPicPr>
                <p:cNvPr id="257" name="Ink 256">
                  <a:extLst>
                    <a:ext uri="{FF2B5EF4-FFF2-40B4-BE49-F238E27FC236}">
                      <a16:creationId xmlns:a16="http://schemas.microsoft.com/office/drawing/2014/main" id="{FAC7CBA2-D824-6847-8D23-3313F9228D42}"/>
                    </a:ext>
                  </a:extLst>
                </p:cNvPr>
                <p:cNvPicPr/>
                <p:nvPr/>
              </p:nvPicPr>
              <p:blipFill>
                <a:blip r:embed="rId136"/>
                <a:stretch>
                  <a:fillRect/>
                </a:stretch>
              </p:blipFill>
              <p:spPr>
                <a:xfrm>
                  <a:off x="9226656" y="2369448"/>
                  <a:ext cx="1494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58" name="Ink 257">
                  <a:extLst>
                    <a:ext uri="{FF2B5EF4-FFF2-40B4-BE49-F238E27FC236}">
                      <a16:creationId xmlns:a16="http://schemas.microsoft.com/office/drawing/2014/main" id="{265A13D1-C225-D245-93B8-D7DCB4610DBA}"/>
                    </a:ext>
                  </a:extLst>
                </p14:cNvPr>
                <p14:cNvContentPartPr/>
                <p14:nvPr/>
              </p14:nvContentPartPr>
              <p14:xfrm>
                <a:off x="9524376" y="2143368"/>
                <a:ext cx="45000" cy="313920"/>
              </p14:xfrm>
            </p:contentPart>
          </mc:Choice>
          <mc:Fallback>
            <p:pic>
              <p:nvPicPr>
                <p:cNvPr id="258" name="Ink 257">
                  <a:extLst>
                    <a:ext uri="{FF2B5EF4-FFF2-40B4-BE49-F238E27FC236}">
                      <a16:creationId xmlns:a16="http://schemas.microsoft.com/office/drawing/2014/main" id="{265A13D1-C225-D245-93B8-D7DCB4610DBA}"/>
                    </a:ext>
                  </a:extLst>
                </p:cNvPr>
                <p:cNvPicPr/>
                <p:nvPr/>
              </p:nvPicPr>
              <p:blipFill>
                <a:blip r:embed="rId138"/>
                <a:stretch>
                  <a:fillRect/>
                </a:stretch>
              </p:blipFill>
              <p:spPr>
                <a:xfrm>
                  <a:off x="9516816" y="2135808"/>
                  <a:ext cx="597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59" name="Ink 258">
                  <a:extLst>
                    <a:ext uri="{FF2B5EF4-FFF2-40B4-BE49-F238E27FC236}">
                      <a16:creationId xmlns:a16="http://schemas.microsoft.com/office/drawing/2014/main" id="{BC2D5BFB-DFB6-1C4E-BDEC-64F1A967909A}"/>
                    </a:ext>
                  </a:extLst>
                </p14:cNvPr>
                <p14:cNvContentPartPr/>
                <p14:nvPr/>
              </p14:nvContentPartPr>
              <p14:xfrm>
                <a:off x="9486936" y="2197728"/>
                <a:ext cx="211680" cy="21240"/>
              </p14:xfrm>
            </p:contentPart>
          </mc:Choice>
          <mc:Fallback>
            <p:pic>
              <p:nvPicPr>
                <p:cNvPr id="259" name="Ink 258">
                  <a:extLst>
                    <a:ext uri="{FF2B5EF4-FFF2-40B4-BE49-F238E27FC236}">
                      <a16:creationId xmlns:a16="http://schemas.microsoft.com/office/drawing/2014/main" id="{BC2D5BFB-DFB6-1C4E-BDEC-64F1A967909A}"/>
                    </a:ext>
                  </a:extLst>
                </p:cNvPr>
                <p:cNvPicPr/>
                <p:nvPr/>
              </p:nvPicPr>
              <p:blipFill>
                <a:blip r:embed="rId140"/>
                <a:stretch>
                  <a:fillRect/>
                </a:stretch>
              </p:blipFill>
              <p:spPr>
                <a:xfrm>
                  <a:off x="9479376" y="2190168"/>
                  <a:ext cx="226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60" name="Ink 259">
                  <a:extLst>
                    <a:ext uri="{FF2B5EF4-FFF2-40B4-BE49-F238E27FC236}">
                      <a16:creationId xmlns:a16="http://schemas.microsoft.com/office/drawing/2014/main" id="{80FE3B9F-84D3-0B4E-AF35-32A5BF73D64F}"/>
                    </a:ext>
                  </a:extLst>
                </p14:cNvPr>
                <p14:cNvContentPartPr/>
                <p14:nvPr/>
              </p14:nvContentPartPr>
              <p14:xfrm>
                <a:off x="9455976" y="2346408"/>
                <a:ext cx="211320" cy="16200"/>
              </p14:xfrm>
            </p:contentPart>
          </mc:Choice>
          <mc:Fallback>
            <p:pic>
              <p:nvPicPr>
                <p:cNvPr id="260" name="Ink 259">
                  <a:extLst>
                    <a:ext uri="{FF2B5EF4-FFF2-40B4-BE49-F238E27FC236}">
                      <a16:creationId xmlns:a16="http://schemas.microsoft.com/office/drawing/2014/main" id="{80FE3B9F-84D3-0B4E-AF35-32A5BF73D64F}"/>
                    </a:ext>
                  </a:extLst>
                </p:cNvPr>
                <p:cNvPicPr/>
                <p:nvPr/>
              </p:nvPicPr>
              <p:blipFill>
                <a:blip r:embed="rId142"/>
                <a:stretch>
                  <a:fillRect/>
                </a:stretch>
              </p:blipFill>
              <p:spPr>
                <a:xfrm>
                  <a:off x="9448416" y="2338848"/>
                  <a:ext cx="226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61" name="Ink 260">
                  <a:extLst>
                    <a:ext uri="{FF2B5EF4-FFF2-40B4-BE49-F238E27FC236}">
                      <a16:creationId xmlns:a16="http://schemas.microsoft.com/office/drawing/2014/main" id="{C6241DA8-2787-2C4E-A16B-5D0FC3209D46}"/>
                    </a:ext>
                  </a:extLst>
                </p14:cNvPr>
                <p14:cNvContentPartPr/>
                <p14:nvPr/>
              </p14:nvContentPartPr>
              <p14:xfrm>
                <a:off x="9503496" y="2471328"/>
                <a:ext cx="201240" cy="35640"/>
              </p14:xfrm>
            </p:contentPart>
          </mc:Choice>
          <mc:Fallback>
            <p:pic>
              <p:nvPicPr>
                <p:cNvPr id="261" name="Ink 260">
                  <a:extLst>
                    <a:ext uri="{FF2B5EF4-FFF2-40B4-BE49-F238E27FC236}">
                      <a16:creationId xmlns:a16="http://schemas.microsoft.com/office/drawing/2014/main" id="{C6241DA8-2787-2C4E-A16B-5D0FC3209D46}"/>
                    </a:ext>
                  </a:extLst>
                </p:cNvPr>
                <p:cNvPicPr/>
                <p:nvPr/>
              </p:nvPicPr>
              <p:blipFill>
                <a:blip r:embed="rId144"/>
                <a:stretch>
                  <a:fillRect/>
                </a:stretch>
              </p:blipFill>
              <p:spPr>
                <a:xfrm>
                  <a:off x="9495936" y="2463768"/>
                  <a:ext cx="216360" cy="50760"/>
                </a:xfrm>
                <a:prstGeom prst="rect">
                  <a:avLst/>
                </a:prstGeom>
              </p:spPr>
            </p:pic>
          </mc:Fallback>
        </mc:AlternateContent>
      </p:grpSp>
      <p:grpSp>
        <p:nvGrpSpPr>
          <p:cNvPr id="296" name="Group 295">
            <a:extLst>
              <a:ext uri="{FF2B5EF4-FFF2-40B4-BE49-F238E27FC236}">
                <a16:creationId xmlns:a16="http://schemas.microsoft.com/office/drawing/2014/main" id="{C79E4F04-948B-F745-BC2B-98E6AC23EDB6}"/>
              </a:ext>
            </a:extLst>
          </p:cNvPr>
          <p:cNvGrpSpPr/>
          <p:nvPr/>
        </p:nvGrpSpPr>
        <p:grpSpPr>
          <a:xfrm>
            <a:off x="7101936" y="2659248"/>
            <a:ext cx="1927080" cy="564840"/>
            <a:chOff x="7101936" y="2659248"/>
            <a:chExt cx="1927080" cy="564840"/>
          </a:xfrm>
        </p:grpSpPr>
        <mc:AlternateContent xmlns:mc="http://schemas.openxmlformats.org/markup-compatibility/2006">
          <mc:Choice xmlns:p14="http://schemas.microsoft.com/office/powerpoint/2010/main" Requires="p14">
            <p:contentPart p14:bwMode="auto" r:id="rId145">
              <p14:nvContentPartPr>
                <p14:cNvPr id="263" name="Ink 262">
                  <a:extLst>
                    <a:ext uri="{FF2B5EF4-FFF2-40B4-BE49-F238E27FC236}">
                      <a16:creationId xmlns:a16="http://schemas.microsoft.com/office/drawing/2014/main" id="{F639CEC6-EDF2-1D44-AFEC-B122108E22DC}"/>
                    </a:ext>
                  </a:extLst>
                </p14:cNvPr>
                <p14:cNvContentPartPr/>
                <p14:nvPr/>
              </p14:nvContentPartPr>
              <p14:xfrm>
                <a:off x="7141896" y="2695608"/>
                <a:ext cx="441360" cy="149040"/>
              </p14:xfrm>
            </p:contentPart>
          </mc:Choice>
          <mc:Fallback>
            <p:pic>
              <p:nvPicPr>
                <p:cNvPr id="263" name="Ink 262">
                  <a:extLst>
                    <a:ext uri="{FF2B5EF4-FFF2-40B4-BE49-F238E27FC236}">
                      <a16:creationId xmlns:a16="http://schemas.microsoft.com/office/drawing/2014/main" id="{F639CEC6-EDF2-1D44-AFEC-B122108E22DC}"/>
                    </a:ext>
                  </a:extLst>
                </p:cNvPr>
                <p:cNvPicPr/>
                <p:nvPr/>
              </p:nvPicPr>
              <p:blipFill>
                <a:blip r:embed="rId146"/>
                <a:stretch>
                  <a:fillRect/>
                </a:stretch>
              </p:blipFill>
              <p:spPr>
                <a:xfrm>
                  <a:off x="7134336" y="2688048"/>
                  <a:ext cx="4564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64" name="Ink 263">
                  <a:extLst>
                    <a:ext uri="{FF2B5EF4-FFF2-40B4-BE49-F238E27FC236}">
                      <a16:creationId xmlns:a16="http://schemas.microsoft.com/office/drawing/2014/main" id="{7ED4A8BD-5916-2843-AD72-748655412571}"/>
                    </a:ext>
                  </a:extLst>
                </p14:cNvPr>
                <p14:cNvContentPartPr/>
                <p14:nvPr/>
              </p14:nvContentPartPr>
              <p14:xfrm>
                <a:off x="7640136" y="2666808"/>
                <a:ext cx="726480" cy="191880"/>
              </p14:xfrm>
            </p:contentPart>
          </mc:Choice>
          <mc:Fallback>
            <p:pic>
              <p:nvPicPr>
                <p:cNvPr id="264" name="Ink 263">
                  <a:extLst>
                    <a:ext uri="{FF2B5EF4-FFF2-40B4-BE49-F238E27FC236}">
                      <a16:creationId xmlns:a16="http://schemas.microsoft.com/office/drawing/2014/main" id="{7ED4A8BD-5916-2843-AD72-748655412571}"/>
                    </a:ext>
                  </a:extLst>
                </p:cNvPr>
                <p:cNvPicPr/>
                <p:nvPr/>
              </p:nvPicPr>
              <p:blipFill>
                <a:blip r:embed="rId148"/>
                <a:stretch>
                  <a:fillRect/>
                </a:stretch>
              </p:blipFill>
              <p:spPr>
                <a:xfrm>
                  <a:off x="7632576" y="2659248"/>
                  <a:ext cx="7416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80" name="Ink 279">
                  <a:extLst>
                    <a:ext uri="{FF2B5EF4-FFF2-40B4-BE49-F238E27FC236}">
                      <a16:creationId xmlns:a16="http://schemas.microsoft.com/office/drawing/2014/main" id="{DF6F43C3-5A8F-D846-8EEF-E02F9963B0CB}"/>
                    </a:ext>
                  </a:extLst>
                </p14:cNvPr>
                <p14:cNvContentPartPr/>
                <p14:nvPr/>
              </p14:nvContentPartPr>
              <p14:xfrm>
                <a:off x="8451576" y="2757168"/>
                <a:ext cx="117720" cy="183240"/>
              </p14:xfrm>
            </p:contentPart>
          </mc:Choice>
          <mc:Fallback>
            <p:pic>
              <p:nvPicPr>
                <p:cNvPr id="280" name="Ink 279">
                  <a:extLst>
                    <a:ext uri="{FF2B5EF4-FFF2-40B4-BE49-F238E27FC236}">
                      <a16:creationId xmlns:a16="http://schemas.microsoft.com/office/drawing/2014/main" id="{DF6F43C3-5A8F-D846-8EEF-E02F9963B0CB}"/>
                    </a:ext>
                  </a:extLst>
                </p:cNvPr>
                <p:cNvPicPr/>
                <p:nvPr/>
              </p:nvPicPr>
              <p:blipFill>
                <a:blip r:embed="rId150"/>
                <a:stretch>
                  <a:fillRect/>
                </a:stretch>
              </p:blipFill>
              <p:spPr>
                <a:xfrm>
                  <a:off x="8444016" y="2749608"/>
                  <a:ext cx="132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81" name="Ink 280">
                  <a:extLst>
                    <a:ext uri="{FF2B5EF4-FFF2-40B4-BE49-F238E27FC236}">
                      <a16:creationId xmlns:a16="http://schemas.microsoft.com/office/drawing/2014/main" id="{C6E16DEC-7A6C-554F-BB3B-102C62299F86}"/>
                    </a:ext>
                  </a:extLst>
                </p14:cNvPr>
                <p14:cNvContentPartPr/>
                <p14:nvPr/>
              </p14:nvContentPartPr>
              <p14:xfrm>
                <a:off x="8591976" y="2734848"/>
                <a:ext cx="236880" cy="121320"/>
              </p14:xfrm>
            </p:contentPart>
          </mc:Choice>
          <mc:Fallback>
            <p:pic>
              <p:nvPicPr>
                <p:cNvPr id="281" name="Ink 280">
                  <a:extLst>
                    <a:ext uri="{FF2B5EF4-FFF2-40B4-BE49-F238E27FC236}">
                      <a16:creationId xmlns:a16="http://schemas.microsoft.com/office/drawing/2014/main" id="{C6E16DEC-7A6C-554F-BB3B-102C62299F86}"/>
                    </a:ext>
                  </a:extLst>
                </p:cNvPr>
                <p:cNvPicPr/>
                <p:nvPr/>
              </p:nvPicPr>
              <p:blipFill>
                <a:blip r:embed="rId152"/>
                <a:stretch>
                  <a:fillRect/>
                </a:stretch>
              </p:blipFill>
              <p:spPr>
                <a:xfrm>
                  <a:off x="8584416" y="2727288"/>
                  <a:ext cx="2520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82" name="Ink 281">
                  <a:extLst>
                    <a:ext uri="{FF2B5EF4-FFF2-40B4-BE49-F238E27FC236}">
                      <a16:creationId xmlns:a16="http://schemas.microsoft.com/office/drawing/2014/main" id="{45E7CC00-6EE1-C64E-B264-2E0F81DB68B1}"/>
                    </a:ext>
                  </a:extLst>
                </p14:cNvPr>
                <p14:cNvContentPartPr/>
                <p14:nvPr/>
              </p14:nvContentPartPr>
              <p14:xfrm>
                <a:off x="8787816" y="2693808"/>
                <a:ext cx="25560" cy="22320"/>
              </p14:xfrm>
            </p:contentPart>
          </mc:Choice>
          <mc:Fallback>
            <p:pic>
              <p:nvPicPr>
                <p:cNvPr id="282" name="Ink 281">
                  <a:extLst>
                    <a:ext uri="{FF2B5EF4-FFF2-40B4-BE49-F238E27FC236}">
                      <a16:creationId xmlns:a16="http://schemas.microsoft.com/office/drawing/2014/main" id="{45E7CC00-6EE1-C64E-B264-2E0F81DB68B1}"/>
                    </a:ext>
                  </a:extLst>
                </p:cNvPr>
                <p:cNvPicPr/>
                <p:nvPr/>
              </p:nvPicPr>
              <p:blipFill>
                <a:blip r:embed="rId154"/>
                <a:stretch>
                  <a:fillRect/>
                </a:stretch>
              </p:blipFill>
              <p:spPr>
                <a:xfrm>
                  <a:off x="8780256" y="2686248"/>
                  <a:ext cx="40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83" name="Ink 282">
                  <a:extLst>
                    <a:ext uri="{FF2B5EF4-FFF2-40B4-BE49-F238E27FC236}">
                      <a16:creationId xmlns:a16="http://schemas.microsoft.com/office/drawing/2014/main" id="{EF7383E5-856E-034D-95E6-D35916EF82DE}"/>
                    </a:ext>
                  </a:extLst>
                </p14:cNvPr>
                <p14:cNvContentPartPr/>
                <p14:nvPr/>
              </p14:nvContentPartPr>
              <p14:xfrm>
                <a:off x="8855856" y="2659248"/>
                <a:ext cx="122040" cy="140400"/>
              </p14:xfrm>
            </p:contentPart>
          </mc:Choice>
          <mc:Fallback>
            <p:pic>
              <p:nvPicPr>
                <p:cNvPr id="283" name="Ink 282">
                  <a:extLst>
                    <a:ext uri="{FF2B5EF4-FFF2-40B4-BE49-F238E27FC236}">
                      <a16:creationId xmlns:a16="http://schemas.microsoft.com/office/drawing/2014/main" id="{EF7383E5-856E-034D-95E6-D35916EF82DE}"/>
                    </a:ext>
                  </a:extLst>
                </p:cNvPr>
                <p:cNvPicPr/>
                <p:nvPr/>
              </p:nvPicPr>
              <p:blipFill>
                <a:blip r:embed="rId156"/>
                <a:stretch>
                  <a:fillRect/>
                </a:stretch>
              </p:blipFill>
              <p:spPr>
                <a:xfrm>
                  <a:off x="8848296" y="2651688"/>
                  <a:ext cx="1371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85" name="Ink 284">
                  <a:extLst>
                    <a:ext uri="{FF2B5EF4-FFF2-40B4-BE49-F238E27FC236}">
                      <a16:creationId xmlns:a16="http://schemas.microsoft.com/office/drawing/2014/main" id="{4271CDA3-E75C-1842-A0F9-DB7D673C4BE9}"/>
                    </a:ext>
                  </a:extLst>
                </p14:cNvPr>
                <p14:cNvContentPartPr/>
                <p14:nvPr/>
              </p14:nvContentPartPr>
              <p14:xfrm>
                <a:off x="7160976" y="3064248"/>
                <a:ext cx="5760" cy="100800"/>
              </p14:xfrm>
            </p:contentPart>
          </mc:Choice>
          <mc:Fallback>
            <p:pic>
              <p:nvPicPr>
                <p:cNvPr id="285" name="Ink 284">
                  <a:extLst>
                    <a:ext uri="{FF2B5EF4-FFF2-40B4-BE49-F238E27FC236}">
                      <a16:creationId xmlns:a16="http://schemas.microsoft.com/office/drawing/2014/main" id="{4271CDA3-E75C-1842-A0F9-DB7D673C4BE9}"/>
                    </a:ext>
                  </a:extLst>
                </p:cNvPr>
                <p:cNvPicPr/>
                <p:nvPr/>
              </p:nvPicPr>
              <p:blipFill>
                <a:blip r:embed="rId158"/>
                <a:stretch>
                  <a:fillRect/>
                </a:stretch>
              </p:blipFill>
              <p:spPr>
                <a:xfrm>
                  <a:off x="7153416" y="3056688"/>
                  <a:ext cx="20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86" name="Ink 285">
                  <a:extLst>
                    <a:ext uri="{FF2B5EF4-FFF2-40B4-BE49-F238E27FC236}">
                      <a16:creationId xmlns:a16="http://schemas.microsoft.com/office/drawing/2014/main" id="{3B1FF066-4C5E-BD4D-A6A9-40723BE78EA9}"/>
                    </a:ext>
                  </a:extLst>
                </p14:cNvPr>
                <p14:cNvContentPartPr/>
                <p14:nvPr/>
              </p14:nvContentPartPr>
              <p14:xfrm>
                <a:off x="7101936" y="3013128"/>
                <a:ext cx="30960" cy="15840"/>
              </p14:xfrm>
            </p:contentPart>
          </mc:Choice>
          <mc:Fallback>
            <p:pic>
              <p:nvPicPr>
                <p:cNvPr id="286" name="Ink 285">
                  <a:extLst>
                    <a:ext uri="{FF2B5EF4-FFF2-40B4-BE49-F238E27FC236}">
                      <a16:creationId xmlns:a16="http://schemas.microsoft.com/office/drawing/2014/main" id="{3B1FF066-4C5E-BD4D-A6A9-40723BE78EA9}"/>
                    </a:ext>
                  </a:extLst>
                </p:cNvPr>
                <p:cNvPicPr/>
                <p:nvPr/>
              </p:nvPicPr>
              <p:blipFill>
                <a:blip r:embed="rId160"/>
                <a:stretch>
                  <a:fillRect/>
                </a:stretch>
              </p:blipFill>
              <p:spPr>
                <a:xfrm>
                  <a:off x="7094376" y="3005568"/>
                  <a:ext cx="460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87" name="Ink 286">
                  <a:extLst>
                    <a:ext uri="{FF2B5EF4-FFF2-40B4-BE49-F238E27FC236}">
                      <a16:creationId xmlns:a16="http://schemas.microsoft.com/office/drawing/2014/main" id="{867399BD-B88B-3E48-BDA5-22F8491B1DE2}"/>
                    </a:ext>
                  </a:extLst>
                </p14:cNvPr>
                <p14:cNvContentPartPr/>
                <p14:nvPr/>
              </p14:nvContentPartPr>
              <p14:xfrm>
                <a:off x="7218936" y="2917728"/>
                <a:ext cx="108000" cy="306360"/>
              </p14:xfrm>
            </p:contentPart>
          </mc:Choice>
          <mc:Fallback>
            <p:pic>
              <p:nvPicPr>
                <p:cNvPr id="287" name="Ink 286">
                  <a:extLst>
                    <a:ext uri="{FF2B5EF4-FFF2-40B4-BE49-F238E27FC236}">
                      <a16:creationId xmlns:a16="http://schemas.microsoft.com/office/drawing/2014/main" id="{867399BD-B88B-3E48-BDA5-22F8491B1DE2}"/>
                    </a:ext>
                  </a:extLst>
                </p:cNvPr>
                <p:cNvPicPr/>
                <p:nvPr/>
              </p:nvPicPr>
              <p:blipFill>
                <a:blip r:embed="rId162"/>
                <a:stretch>
                  <a:fillRect/>
                </a:stretch>
              </p:blipFill>
              <p:spPr>
                <a:xfrm>
                  <a:off x="7211376" y="2910168"/>
                  <a:ext cx="1231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88" name="Ink 287">
                  <a:extLst>
                    <a:ext uri="{FF2B5EF4-FFF2-40B4-BE49-F238E27FC236}">
                      <a16:creationId xmlns:a16="http://schemas.microsoft.com/office/drawing/2014/main" id="{DA8BABF3-B515-2246-B05F-F704F9A0593F}"/>
                    </a:ext>
                  </a:extLst>
                </p14:cNvPr>
                <p14:cNvContentPartPr/>
                <p14:nvPr/>
              </p14:nvContentPartPr>
              <p14:xfrm>
                <a:off x="7494696" y="3057768"/>
                <a:ext cx="321840" cy="123480"/>
              </p14:xfrm>
            </p:contentPart>
          </mc:Choice>
          <mc:Fallback>
            <p:pic>
              <p:nvPicPr>
                <p:cNvPr id="288" name="Ink 287">
                  <a:extLst>
                    <a:ext uri="{FF2B5EF4-FFF2-40B4-BE49-F238E27FC236}">
                      <a16:creationId xmlns:a16="http://schemas.microsoft.com/office/drawing/2014/main" id="{DA8BABF3-B515-2246-B05F-F704F9A0593F}"/>
                    </a:ext>
                  </a:extLst>
                </p:cNvPr>
                <p:cNvPicPr/>
                <p:nvPr/>
              </p:nvPicPr>
              <p:blipFill>
                <a:blip r:embed="rId164"/>
                <a:stretch>
                  <a:fillRect/>
                </a:stretch>
              </p:blipFill>
              <p:spPr>
                <a:xfrm>
                  <a:off x="7487136" y="3050208"/>
                  <a:ext cx="3369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89" name="Ink 288">
                  <a:extLst>
                    <a:ext uri="{FF2B5EF4-FFF2-40B4-BE49-F238E27FC236}">
                      <a16:creationId xmlns:a16="http://schemas.microsoft.com/office/drawing/2014/main" id="{C3E20BA3-E4D0-984F-8094-8EBFED9523CD}"/>
                    </a:ext>
                  </a:extLst>
                </p14:cNvPr>
                <p14:cNvContentPartPr/>
                <p14:nvPr/>
              </p14:nvContentPartPr>
              <p14:xfrm>
                <a:off x="7846776" y="2961288"/>
                <a:ext cx="242280" cy="192240"/>
              </p14:xfrm>
            </p:contentPart>
          </mc:Choice>
          <mc:Fallback>
            <p:pic>
              <p:nvPicPr>
                <p:cNvPr id="289" name="Ink 288">
                  <a:extLst>
                    <a:ext uri="{FF2B5EF4-FFF2-40B4-BE49-F238E27FC236}">
                      <a16:creationId xmlns:a16="http://schemas.microsoft.com/office/drawing/2014/main" id="{C3E20BA3-E4D0-984F-8094-8EBFED9523CD}"/>
                    </a:ext>
                  </a:extLst>
                </p:cNvPr>
                <p:cNvPicPr/>
                <p:nvPr/>
              </p:nvPicPr>
              <p:blipFill>
                <a:blip r:embed="rId166"/>
                <a:stretch>
                  <a:fillRect/>
                </a:stretch>
              </p:blipFill>
              <p:spPr>
                <a:xfrm>
                  <a:off x="7839216" y="2953728"/>
                  <a:ext cx="2574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90" name="Ink 289">
                  <a:extLst>
                    <a:ext uri="{FF2B5EF4-FFF2-40B4-BE49-F238E27FC236}">
                      <a16:creationId xmlns:a16="http://schemas.microsoft.com/office/drawing/2014/main" id="{663D73F2-8C72-8E44-87E7-D43CAD014D85}"/>
                    </a:ext>
                  </a:extLst>
                </p14:cNvPr>
                <p14:cNvContentPartPr/>
                <p14:nvPr/>
              </p14:nvContentPartPr>
              <p14:xfrm>
                <a:off x="8052336" y="3007728"/>
                <a:ext cx="12600" cy="15480"/>
              </p14:xfrm>
            </p:contentPart>
          </mc:Choice>
          <mc:Fallback>
            <p:pic>
              <p:nvPicPr>
                <p:cNvPr id="290" name="Ink 289">
                  <a:extLst>
                    <a:ext uri="{FF2B5EF4-FFF2-40B4-BE49-F238E27FC236}">
                      <a16:creationId xmlns:a16="http://schemas.microsoft.com/office/drawing/2014/main" id="{663D73F2-8C72-8E44-87E7-D43CAD014D85}"/>
                    </a:ext>
                  </a:extLst>
                </p:cNvPr>
                <p:cNvPicPr/>
                <p:nvPr/>
              </p:nvPicPr>
              <p:blipFill>
                <a:blip r:embed="rId168"/>
                <a:stretch>
                  <a:fillRect/>
                </a:stretch>
              </p:blipFill>
              <p:spPr>
                <a:xfrm>
                  <a:off x="8045136" y="3000168"/>
                  <a:ext cx="27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91" name="Ink 290">
                  <a:extLst>
                    <a:ext uri="{FF2B5EF4-FFF2-40B4-BE49-F238E27FC236}">
                      <a16:creationId xmlns:a16="http://schemas.microsoft.com/office/drawing/2014/main" id="{25170EE0-4502-0049-82D3-555286733864}"/>
                    </a:ext>
                  </a:extLst>
                </p14:cNvPr>
                <p14:cNvContentPartPr/>
                <p14:nvPr/>
              </p14:nvContentPartPr>
              <p14:xfrm>
                <a:off x="8110656" y="3041208"/>
                <a:ext cx="234000" cy="120960"/>
              </p14:xfrm>
            </p:contentPart>
          </mc:Choice>
          <mc:Fallback>
            <p:pic>
              <p:nvPicPr>
                <p:cNvPr id="291" name="Ink 290">
                  <a:extLst>
                    <a:ext uri="{FF2B5EF4-FFF2-40B4-BE49-F238E27FC236}">
                      <a16:creationId xmlns:a16="http://schemas.microsoft.com/office/drawing/2014/main" id="{25170EE0-4502-0049-82D3-555286733864}"/>
                    </a:ext>
                  </a:extLst>
                </p:cNvPr>
                <p:cNvPicPr/>
                <p:nvPr/>
              </p:nvPicPr>
              <p:blipFill>
                <a:blip r:embed="rId170"/>
                <a:stretch>
                  <a:fillRect/>
                </a:stretch>
              </p:blipFill>
              <p:spPr>
                <a:xfrm>
                  <a:off x="8103096" y="3033648"/>
                  <a:ext cx="2491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92" name="Ink 291">
                  <a:extLst>
                    <a:ext uri="{FF2B5EF4-FFF2-40B4-BE49-F238E27FC236}">
                      <a16:creationId xmlns:a16="http://schemas.microsoft.com/office/drawing/2014/main" id="{F1BFB6AD-7A86-344D-80FA-F86039E62D60}"/>
                    </a:ext>
                  </a:extLst>
                </p14:cNvPr>
                <p14:cNvContentPartPr/>
                <p14:nvPr/>
              </p14:nvContentPartPr>
              <p14:xfrm>
                <a:off x="8372376" y="3017448"/>
                <a:ext cx="250560" cy="133560"/>
              </p14:xfrm>
            </p:contentPart>
          </mc:Choice>
          <mc:Fallback>
            <p:pic>
              <p:nvPicPr>
                <p:cNvPr id="292" name="Ink 291">
                  <a:extLst>
                    <a:ext uri="{FF2B5EF4-FFF2-40B4-BE49-F238E27FC236}">
                      <a16:creationId xmlns:a16="http://schemas.microsoft.com/office/drawing/2014/main" id="{F1BFB6AD-7A86-344D-80FA-F86039E62D60}"/>
                    </a:ext>
                  </a:extLst>
                </p:cNvPr>
                <p:cNvPicPr/>
                <p:nvPr/>
              </p:nvPicPr>
              <p:blipFill>
                <a:blip r:embed="rId172"/>
                <a:stretch>
                  <a:fillRect/>
                </a:stretch>
              </p:blipFill>
              <p:spPr>
                <a:xfrm>
                  <a:off x="8364816" y="3009888"/>
                  <a:ext cx="2656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93" name="Ink 292">
                  <a:extLst>
                    <a:ext uri="{FF2B5EF4-FFF2-40B4-BE49-F238E27FC236}">
                      <a16:creationId xmlns:a16="http://schemas.microsoft.com/office/drawing/2014/main" id="{A576390F-D6BA-1248-A754-A07956F17D3C}"/>
                    </a:ext>
                  </a:extLst>
                </p14:cNvPr>
                <p14:cNvContentPartPr/>
                <p14:nvPr/>
              </p14:nvContentPartPr>
              <p14:xfrm>
                <a:off x="8511336" y="3041928"/>
                <a:ext cx="95760" cy="25920"/>
              </p14:xfrm>
            </p:contentPart>
          </mc:Choice>
          <mc:Fallback>
            <p:pic>
              <p:nvPicPr>
                <p:cNvPr id="293" name="Ink 292">
                  <a:extLst>
                    <a:ext uri="{FF2B5EF4-FFF2-40B4-BE49-F238E27FC236}">
                      <a16:creationId xmlns:a16="http://schemas.microsoft.com/office/drawing/2014/main" id="{A576390F-D6BA-1248-A754-A07956F17D3C}"/>
                    </a:ext>
                  </a:extLst>
                </p:cNvPr>
                <p:cNvPicPr/>
                <p:nvPr/>
              </p:nvPicPr>
              <p:blipFill>
                <a:blip r:embed="rId174"/>
                <a:stretch>
                  <a:fillRect/>
                </a:stretch>
              </p:blipFill>
              <p:spPr>
                <a:xfrm>
                  <a:off x="8503776" y="3034368"/>
                  <a:ext cx="1105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94" name="Ink 293">
                  <a:extLst>
                    <a:ext uri="{FF2B5EF4-FFF2-40B4-BE49-F238E27FC236}">
                      <a16:creationId xmlns:a16="http://schemas.microsoft.com/office/drawing/2014/main" id="{33B4121D-E9E2-1142-87E4-CBBCEFDBBA79}"/>
                    </a:ext>
                  </a:extLst>
                </p14:cNvPr>
                <p14:cNvContentPartPr/>
                <p14:nvPr/>
              </p14:nvContentPartPr>
              <p14:xfrm>
                <a:off x="8612136" y="3026448"/>
                <a:ext cx="204840" cy="107640"/>
              </p14:xfrm>
            </p:contentPart>
          </mc:Choice>
          <mc:Fallback>
            <p:pic>
              <p:nvPicPr>
                <p:cNvPr id="294" name="Ink 293">
                  <a:extLst>
                    <a:ext uri="{FF2B5EF4-FFF2-40B4-BE49-F238E27FC236}">
                      <a16:creationId xmlns:a16="http://schemas.microsoft.com/office/drawing/2014/main" id="{33B4121D-E9E2-1142-87E4-CBBCEFDBBA79}"/>
                    </a:ext>
                  </a:extLst>
                </p:cNvPr>
                <p:cNvPicPr/>
                <p:nvPr/>
              </p:nvPicPr>
              <p:blipFill>
                <a:blip r:embed="rId176"/>
                <a:stretch>
                  <a:fillRect/>
                </a:stretch>
              </p:blipFill>
              <p:spPr>
                <a:xfrm>
                  <a:off x="8604576" y="3018888"/>
                  <a:ext cx="219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95" name="Ink 294">
                  <a:extLst>
                    <a:ext uri="{FF2B5EF4-FFF2-40B4-BE49-F238E27FC236}">
                      <a16:creationId xmlns:a16="http://schemas.microsoft.com/office/drawing/2014/main" id="{A350313F-BF94-D74E-9E8F-15B6FD2512E5}"/>
                    </a:ext>
                  </a:extLst>
                </p14:cNvPr>
                <p14:cNvContentPartPr/>
                <p14:nvPr/>
              </p14:nvContentPartPr>
              <p14:xfrm>
                <a:off x="8818416" y="2900448"/>
                <a:ext cx="210600" cy="229320"/>
              </p14:xfrm>
            </p:contentPart>
          </mc:Choice>
          <mc:Fallback>
            <p:pic>
              <p:nvPicPr>
                <p:cNvPr id="295" name="Ink 294">
                  <a:extLst>
                    <a:ext uri="{FF2B5EF4-FFF2-40B4-BE49-F238E27FC236}">
                      <a16:creationId xmlns:a16="http://schemas.microsoft.com/office/drawing/2014/main" id="{A350313F-BF94-D74E-9E8F-15B6FD2512E5}"/>
                    </a:ext>
                  </a:extLst>
                </p:cNvPr>
                <p:cNvPicPr/>
                <p:nvPr/>
              </p:nvPicPr>
              <p:blipFill>
                <a:blip r:embed="rId178"/>
                <a:stretch>
                  <a:fillRect/>
                </a:stretch>
              </p:blipFill>
              <p:spPr>
                <a:xfrm>
                  <a:off x="8810856" y="2892888"/>
                  <a:ext cx="225360" cy="244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9">
            <p14:nvContentPartPr>
              <p14:cNvPr id="4" name="Ink 3">
                <a:extLst>
                  <a:ext uri="{FF2B5EF4-FFF2-40B4-BE49-F238E27FC236}">
                    <a16:creationId xmlns:a16="http://schemas.microsoft.com/office/drawing/2014/main" id="{A38BB5A2-AE36-B24C-8D96-7FC627AEA0BE}"/>
                  </a:ext>
                </a:extLst>
              </p14:cNvPr>
              <p14:cNvContentPartPr/>
              <p14:nvPr/>
            </p14:nvContentPartPr>
            <p14:xfrm>
              <a:off x="6214896" y="3434688"/>
              <a:ext cx="218880" cy="249120"/>
            </p14:xfrm>
          </p:contentPart>
        </mc:Choice>
        <mc:Fallback>
          <p:pic>
            <p:nvPicPr>
              <p:cNvPr id="4" name="Ink 3">
                <a:extLst>
                  <a:ext uri="{FF2B5EF4-FFF2-40B4-BE49-F238E27FC236}">
                    <a16:creationId xmlns:a16="http://schemas.microsoft.com/office/drawing/2014/main" id="{A38BB5A2-AE36-B24C-8D96-7FC627AEA0BE}"/>
                  </a:ext>
                </a:extLst>
              </p:cNvPr>
              <p:cNvPicPr/>
              <p:nvPr/>
            </p:nvPicPr>
            <p:blipFill>
              <a:blip r:embed="rId180"/>
              <a:stretch>
                <a:fillRect/>
              </a:stretch>
            </p:blipFill>
            <p:spPr>
              <a:xfrm>
                <a:off x="6207336" y="3427488"/>
                <a:ext cx="2340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5" name="Ink 4">
                <a:extLst>
                  <a:ext uri="{FF2B5EF4-FFF2-40B4-BE49-F238E27FC236}">
                    <a16:creationId xmlns:a16="http://schemas.microsoft.com/office/drawing/2014/main" id="{DE875904-8DB0-E842-A58E-B3A376628911}"/>
                  </a:ext>
                </a:extLst>
              </p14:cNvPr>
              <p14:cNvContentPartPr/>
              <p14:nvPr/>
            </p14:nvContentPartPr>
            <p14:xfrm>
              <a:off x="6473376" y="3556728"/>
              <a:ext cx="131040" cy="109800"/>
            </p14:xfrm>
          </p:contentPart>
        </mc:Choice>
        <mc:Fallback>
          <p:pic>
            <p:nvPicPr>
              <p:cNvPr id="5" name="Ink 4">
                <a:extLst>
                  <a:ext uri="{FF2B5EF4-FFF2-40B4-BE49-F238E27FC236}">
                    <a16:creationId xmlns:a16="http://schemas.microsoft.com/office/drawing/2014/main" id="{DE875904-8DB0-E842-A58E-B3A376628911}"/>
                  </a:ext>
                </a:extLst>
              </p:cNvPr>
              <p:cNvPicPr/>
              <p:nvPr/>
            </p:nvPicPr>
            <p:blipFill>
              <a:blip r:embed="rId182"/>
              <a:stretch>
                <a:fillRect/>
              </a:stretch>
            </p:blipFill>
            <p:spPr>
              <a:xfrm>
                <a:off x="6465816" y="3549528"/>
                <a:ext cx="1461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6" name="Ink 5">
                <a:extLst>
                  <a:ext uri="{FF2B5EF4-FFF2-40B4-BE49-F238E27FC236}">
                    <a16:creationId xmlns:a16="http://schemas.microsoft.com/office/drawing/2014/main" id="{3756B044-E6EA-B744-BE53-B1AEB6CA3FAE}"/>
                  </a:ext>
                </a:extLst>
              </p14:cNvPr>
              <p14:cNvContentPartPr/>
              <p14:nvPr/>
            </p14:nvContentPartPr>
            <p14:xfrm>
              <a:off x="6771456" y="3540528"/>
              <a:ext cx="210960" cy="116640"/>
            </p14:xfrm>
          </p:contentPart>
        </mc:Choice>
        <mc:Fallback>
          <p:pic>
            <p:nvPicPr>
              <p:cNvPr id="6" name="Ink 5">
                <a:extLst>
                  <a:ext uri="{FF2B5EF4-FFF2-40B4-BE49-F238E27FC236}">
                    <a16:creationId xmlns:a16="http://schemas.microsoft.com/office/drawing/2014/main" id="{3756B044-E6EA-B744-BE53-B1AEB6CA3FAE}"/>
                  </a:ext>
                </a:extLst>
              </p:cNvPr>
              <p:cNvPicPr/>
              <p:nvPr/>
            </p:nvPicPr>
            <p:blipFill>
              <a:blip r:embed="rId184"/>
              <a:stretch>
                <a:fillRect/>
              </a:stretch>
            </p:blipFill>
            <p:spPr>
              <a:xfrm>
                <a:off x="6763896" y="3532968"/>
                <a:ext cx="2260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7" name="Ink 6">
                <a:extLst>
                  <a:ext uri="{FF2B5EF4-FFF2-40B4-BE49-F238E27FC236}">
                    <a16:creationId xmlns:a16="http://schemas.microsoft.com/office/drawing/2014/main" id="{F64F7BE8-567C-1047-B91A-BECFAA0B7489}"/>
                  </a:ext>
                </a:extLst>
              </p14:cNvPr>
              <p14:cNvContentPartPr/>
              <p14:nvPr/>
            </p14:nvContentPartPr>
            <p14:xfrm>
              <a:off x="6996816" y="3518568"/>
              <a:ext cx="372240" cy="230040"/>
            </p14:xfrm>
          </p:contentPart>
        </mc:Choice>
        <mc:Fallback>
          <p:pic>
            <p:nvPicPr>
              <p:cNvPr id="7" name="Ink 6">
                <a:extLst>
                  <a:ext uri="{FF2B5EF4-FFF2-40B4-BE49-F238E27FC236}">
                    <a16:creationId xmlns:a16="http://schemas.microsoft.com/office/drawing/2014/main" id="{F64F7BE8-567C-1047-B91A-BECFAA0B7489}"/>
                  </a:ext>
                </a:extLst>
              </p:cNvPr>
              <p:cNvPicPr/>
              <p:nvPr/>
            </p:nvPicPr>
            <p:blipFill>
              <a:blip r:embed="rId186"/>
              <a:stretch>
                <a:fillRect/>
              </a:stretch>
            </p:blipFill>
            <p:spPr>
              <a:xfrm>
                <a:off x="6989256" y="3511008"/>
                <a:ext cx="3873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8" name="Ink 7">
                <a:extLst>
                  <a:ext uri="{FF2B5EF4-FFF2-40B4-BE49-F238E27FC236}">
                    <a16:creationId xmlns:a16="http://schemas.microsoft.com/office/drawing/2014/main" id="{41A4EE1E-BA64-954F-8AA2-FEBBBE9F561B}"/>
                  </a:ext>
                </a:extLst>
              </p14:cNvPr>
              <p14:cNvContentPartPr/>
              <p14:nvPr/>
            </p14:nvContentPartPr>
            <p14:xfrm>
              <a:off x="7550496" y="3505248"/>
              <a:ext cx="434160" cy="227520"/>
            </p14:xfrm>
          </p:contentPart>
        </mc:Choice>
        <mc:Fallback>
          <p:pic>
            <p:nvPicPr>
              <p:cNvPr id="8" name="Ink 7">
                <a:extLst>
                  <a:ext uri="{FF2B5EF4-FFF2-40B4-BE49-F238E27FC236}">
                    <a16:creationId xmlns:a16="http://schemas.microsoft.com/office/drawing/2014/main" id="{41A4EE1E-BA64-954F-8AA2-FEBBBE9F561B}"/>
                  </a:ext>
                </a:extLst>
              </p:cNvPr>
              <p:cNvPicPr/>
              <p:nvPr/>
            </p:nvPicPr>
            <p:blipFill>
              <a:blip r:embed="rId188"/>
              <a:stretch>
                <a:fillRect/>
              </a:stretch>
            </p:blipFill>
            <p:spPr>
              <a:xfrm>
                <a:off x="7542936" y="3497688"/>
                <a:ext cx="4492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9" name="Ink 8">
                <a:extLst>
                  <a:ext uri="{FF2B5EF4-FFF2-40B4-BE49-F238E27FC236}">
                    <a16:creationId xmlns:a16="http://schemas.microsoft.com/office/drawing/2014/main" id="{688C1683-D4D6-974E-82C4-AF08794EB79F}"/>
                  </a:ext>
                </a:extLst>
              </p14:cNvPr>
              <p14:cNvContentPartPr/>
              <p14:nvPr/>
            </p14:nvContentPartPr>
            <p14:xfrm>
              <a:off x="7970256" y="3457368"/>
              <a:ext cx="9720" cy="7560"/>
            </p14:xfrm>
          </p:contentPart>
        </mc:Choice>
        <mc:Fallback>
          <p:pic>
            <p:nvPicPr>
              <p:cNvPr id="9" name="Ink 8">
                <a:extLst>
                  <a:ext uri="{FF2B5EF4-FFF2-40B4-BE49-F238E27FC236}">
                    <a16:creationId xmlns:a16="http://schemas.microsoft.com/office/drawing/2014/main" id="{688C1683-D4D6-974E-82C4-AF08794EB79F}"/>
                  </a:ext>
                </a:extLst>
              </p:cNvPr>
              <p:cNvPicPr/>
              <p:nvPr/>
            </p:nvPicPr>
            <p:blipFill>
              <a:blip r:embed="rId190"/>
              <a:stretch>
                <a:fillRect/>
              </a:stretch>
            </p:blipFill>
            <p:spPr>
              <a:xfrm>
                <a:off x="7962696" y="3449808"/>
                <a:ext cx="248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 name="Ink 9">
                <a:extLst>
                  <a:ext uri="{FF2B5EF4-FFF2-40B4-BE49-F238E27FC236}">
                    <a16:creationId xmlns:a16="http://schemas.microsoft.com/office/drawing/2014/main" id="{717AB802-38ED-5B49-ACE3-B1ACE0F8EAAD}"/>
                  </a:ext>
                </a:extLst>
              </p14:cNvPr>
              <p14:cNvContentPartPr/>
              <p14:nvPr/>
            </p14:nvContentPartPr>
            <p14:xfrm>
              <a:off x="8028936" y="3421008"/>
              <a:ext cx="754200" cy="170640"/>
            </p14:xfrm>
          </p:contentPart>
        </mc:Choice>
        <mc:Fallback>
          <p:pic>
            <p:nvPicPr>
              <p:cNvPr id="10" name="Ink 9">
                <a:extLst>
                  <a:ext uri="{FF2B5EF4-FFF2-40B4-BE49-F238E27FC236}">
                    <a16:creationId xmlns:a16="http://schemas.microsoft.com/office/drawing/2014/main" id="{717AB802-38ED-5B49-ACE3-B1ACE0F8EAAD}"/>
                  </a:ext>
                </a:extLst>
              </p:cNvPr>
              <p:cNvPicPr/>
              <p:nvPr/>
            </p:nvPicPr>
            <p:blipFill>
              <a:blip r:embed="rId192"/>
              <a:stretch>
                <a:fillRect/>
              </a:stretch>
            </p:blipFill>
            <p:spPr>
              <a:xfrm>
                <a:off x="8021376" y="3413448"/>
                <a:ext cx="7693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 name="Ink 10">
                <a:extLst>
                  <a:ext uri="{FF2B5EF4-FFF2-40B4-BE49-F238E27FC236}">
                    <a16:creationId xmlns:a16="http://schemas.microsoft.com/office/drawing/2014/main" id="{6EBE5511-B821-2248-8AF2-94CD8A7BE741}"/>
                  </a:ext>
                </a:extLst>
              </p14:cNvPr>
              <p14:cNvContentPartPr/>
              <p14:nvPr/>
            </p14:nvContentPartPr>
            <p14:xfrm>
              <a:off x="8697456" y="3357648"/>
              <a:ext cx="397440" cy="325440"/>
            </p14:xfrm>
          </p:contentPart>
        </mc:Choice>
        <mc:Fallback>
          <p:pic>
            <p:nvPicPr>
              <p:cNvPr id="11" name="Ink 10">
                <a:extLst>
                  <a:ext uri="{FF2B5EF4-FFF2-40B4-BE49-F238E27FC236}">
                    <a16:creationId xmlns:a16="http://schemas.microsoft.com/office/drawing/2014/main" id="{6EBE5511-B821-2248-8AF2-94CD8A7BE741}"/>
                  </a:ext>
                </a:extLst>
              </p:cNvPr>
              <p:cNvPicPr/>
              <p:nvPr/>
            </p:nvPicPr>
            <p:blipFill>
              <a:blip r:embed="rId194"/>
              <a:stretch>
                <a:fillRect/>
              </a:stretch>
            </p:blipFill>
            <p:spPr>
              <a:xfrm>
                <a:off x="8689896" y="3350088"/>
                <a:ext cx="4125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 name="Ink 12">
                <a:extLst>
                  <a:ext uri="{FF2B5EF4-FFF2-40B4-BE49-F238E27FC236}">
                    <a16:creationId xmlns:a16="http://schemas.microsoft.com/office/drawing/2014/main" id="{5C680D1B-4130-264F-877C-0204FEE665FB}"/>
                  </a:ext>
                </a:extLst>
              </p14:cNvPr>
              <p14:cNvContentPartPr/>
              <p14:nvPr/>
            </p14:nvContentPartPr>
            <p14:xfrm>
              <a:off x="9263376" y="3470688"/>
              <a:ext cx="128160" cy="92520"/>
            </p14:xfrm>
          </p:contentPart>
        </mc:Choice>
        <mc:Fallback>
          <p:pic>
            <p:nvPicPr>
              <p:cNvPr id="13" name="Ink 12">
                <a:extLst>
                  <a:ext uri="{FF2B5EF4-FFF2-40B4-BE49-F238E27FC236}">
                    <a16:creationId xmlns:a16="http://schemas.microsoft.com/office/drawing/2014/main" id="{5C680D1B-4130-264F-877C-0204FEE665FB}"/>
                  </a:ext>
                </a:extLst>
              </p:cNvPr>
              <p:cNvPicPr/>
              <p:nvPr/>
            </p:nvPicPr>
            <p:blipFill>
              <a:blip r:embed="rId196"/>
              <a:stretch>
                <a:fillRect/>
              </a:stretch>
            </p:blipFill>
            <p:spPr>
              <a:xfrm>
                <a:off x="9255816" y="3463128"/>
                <a:ext cx="1432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4" name="Ink 13">
                <a:extLst>
                  <a:ext uri="{FF2B5EF4-FFF2-40B4-BE49-F238E27FC236}">
                    <a16:creationId xmlns:a16="http://schemas.microsoft.com/office/drawing/2014/main" id="{2BB2167F-A130-1643-9112-CAE4C49C0436}"/>
                  </a:ext>
                </a:extLst>
              </p14:cNvPr>
              <p14:cNvContentPartPr/>
              <p14:nvPr/>
            </p14:nvContentPartPr>
            <p14:xfrm>
              <a:off x="9419256" y="3468528"/>
              <a:ext cx="118800" cy="82800"/>
            </p14:xfrm>
          </p:contentPart>
        </mc:Choice>
        <mc:Fallback>
          <p:pic>
            <p:nvPicPr>
              <p:cNvPr id="14" name="Ink 13">
                <a:extLst>
                  <a:ext uri="{FF2B5EF4-FFF2-40B4-BE49-F238E27FC236}">
                    <a16:creationId xmlns:a16="http://schemas.microsoft.com/office/drawing/2014/main" id="{2BB2167F-A130-1643-9112-CAE4C49C0436}"/>
                  </a:ext>
                </a:extLst>
              </p:cNvPr>
              <p:cNvPicPr/>
              <p:nvPr/>
            </p:nvPicPr>
            <p:blipFill>
              <a:blip r:embed="rId198"/>
              <a:stretch>
                <a:fillRect/>
              </a:stretch>
            </p:blipFill>
            <p:spPr>
              <a:xfrm>
                <a:off x="9411696" y="3460968"/>
                <a:ext cx="1339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5" name="Ink 14">
                <a:extLst>
                  <a:ext uri="{FF2B5EF4-FFF2-40B4-BE49-F238E27FC236}">
                    <a16:creationId xmlns:a16="http://schemas.microsoft.com/office/drawing/2014/main" id="{C601C289-EA3B-3646-94B5-2543759C6A69}"/>
                  </a:ext>
                </a:extLst>
              </p14:cNvPr>
              <p14:cNvContentPartPr/>
              <p14:nvPr/>
            </p14:nvContentPartPr>
            <p14:xfrm>
              <a:off x="9509256" y="3406608"/>
              <a:ext cx="142560" cy="144720"/>
            </p14:xfrm>
          </p:contentPart>
        </mc:Choice>
        <mc:Fallback>
          <p:pic>
            <p:nvPicPr>
              <p:cNvPr id="15" name="Ink 14">
                <a:extLst>
                  <a:ext uri="{FF2B5EF4-FFF2-40B4-BE49-F238E27FC236}">
                    <a16:creationId xmlns:a16="http://schemas.microsoft.com/office/drawing/2014/main" id="{C601C289-EA3B-3646-94B5-2543759C6A69}"/>
                  </a:ext>
                </a:extLst>
              </p:cNvPr>
              <p:cNvPicPr/>
              <p:nvPr/>
            </p:nvPicPr>
            <p:blipFill>
              <a:blip r:embed="rId200"/>
              <a:stretch>
                <a:fillRect/>
              </a:stretch>
            </p:blipFill>
            <p:spPr>
              <a:xfrm>
                <a:off x="9501696" y="3399048"/>
                <a:ext cx="1576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6" name="Ink 15">
                <a:extLst>
                  <a:ext uri="{FF2B5EF4-FFF2-40B4-BE49-F238E27FC236}">
                    <a16:creationId xmlns:a16="http://schemas.microsoft.com/office/drawing/2014/main" id="{D0BE2DF0-77B7-5A45-81D4-B1B8FD3224E4}"/>
                  </a:ext>
                </a:extLst>
              </p14:cNvPr>
              <p14:cNvContentPartPr/>
              <p14:nvPr/>
            </p14:nvContentPartPr>
            <p14:xfrm>
              <a:off x="9560376" y="3439368"/>
              <a:ext cx="220320" cy="104760"/>
            </p14:xfrm>
          </p:contentPart>
        </mc:Choice>
        <mc:Fallback>
          <p:pic>
            <p:nvPicPr>
              <p:cNvPr id="16" name="Ink 15">
                <a:extLst>
                  <a:ext uri="{FF2B5EF4-FFF2-40B4-BE49-F238E27FC236}">
                    <a16:creationId xmlns:a16="http://schemas.microsoft.com/office/drawing/2014/main" id="{D0BE2DF0-77B7-5A45-81D4-B1B8FD3224E4}"/>
                  </a:ext>
                </a:extLst>
              </p:cNvPr>
              <p:cNvPicPr/>
              <p:nvPr/>
            </p:nvPicPr>
            <p:blipFill>
              <a:blip r:embed="rId202"/>
              <a:stretch>
                <a:fillRect/>
              </a:stretch>
            </p:blipFill>
            <p:spPr>
              <a:xfrm>
                <a:off x="9552816" y="3431808"/>
                <a:ext cx="2354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5" name="Ink 24">
                <a:extLst>
                  <a:ext uri="{FF2B5EF4-FFF2-40B4-BE49-F238E27FC236}">
                    <a16:creationId xmlns:a16="http://schemas.microsoft.com/office/drawing/2014/main" id="{0BD9CE05-94F5-4044-9DA9-73A4DE686F22}"/>
                  </a:ext>
                </a:extLst>
              </p14:cNvPr>
              <p14:cNvContentPartPr/>
              <p14:nvPr/>
            </p14:nvContentPartPr>
            <p14:xfrm>
              <a:off x="6096096" y="3264048"/>
              <a:ext cx="208080" cy="502200"/>
            </p14:xfrm>
          </p:contentPart>
        </mc:Choice>
        <mc:Fallback>
          <p:pic>
            <p:nvPicPr>
              <p:cNvPr id="25" name="Ink 24">
                <a:extLst>
                  <a:ext uri="{FF2B5EF4-FFF2-40B4-BE49-F238E27FC236}">
                    <a16:creationId xmlns:a16="http://schemas.microsoft.com/office/drawing/2014/main" id="{0BD9CE05-94F5-4044-9DA9-73A4DE686F22}"/>
                  </a:ext>
                </a:extLst>
              </p:cNvPr>
              <p:cNvPicPr/>
              <p:nvPr/>
            </p:nvPicPr>
            <p:blipFill>
              <a:blip r:embed="rId204"/>
              <a:stretch>
                <a:fillRect/>
              </a:stretch>
            </p:blipFill>
            <p:spPr>
              <a:xfrm>
                <a:off x="6088536" y="3256488"/>
                <a:ext cx="223200" cy="517320"/>
              </a:xfrm>
              <a:prstGeom prst="rect">
                <a:avLst/>
              </a:prstGeom>
            </p:spPr>
          </p:pic>
        </mc:Fallback>
      </mc:AlternateContent>
      <p:grpSp>
        <p:nvGrpSpPr>
          <p:cNvPr id="30" name="Group 29">
            <a:extLst>
              <a:ext uri="{FF2B5EF4-FFF2-40B4-BE49-F238E27FC236}">
                <a16:creationId xmlns:a16="http://schemas.microsoft.com/office/drawing/2014/main" id="{E5F41C0F-EC68-A148-A5BA-1B675E07B299}"/>
              </a:ext>
            </a:extLst>
          </p:cNvPr>
          <p:cNvGrpSpPr/>
          <p:nvPr/>
        </p:nvGrpSpPr>
        <p:grpSpPr>
          <a:xfrm>
            <a:off x="10022616" y="3153528"/>
            <a:ext cx="1028880" cy="461160"/>
            <a:chOff x="10022616" y="3153528"/>
            <a:chExt cx="1028880" cy="461160"/>
          </a:xfrm>
        </p:grpSpPr>
        <mc:AlternateContent xmlns:mc="http://schemas.openxmlformats.org/markup-compatibility/2006">
          <mc:Choice xmlns:p14="http://schemas.microsoft.com/office/powerpoint/2010/main" Requires="p14">
            <p:contentPart p14:bwMode="auto" r:id="rId205">
              <p14:nvContentPartPr>
                <p14:cNvPr id="18" name="Ink 17">
                  <a:extLst>
                    <a:ext uri="{FF2B5EF4-FFF2-40B4-BE49-F238E27FC236}">
                      <a16:creationId xmlns:a16="http://schemas.microsoft.com/office/drawing/2014/main" id="{8840E2F0-7CCB-F34D-8ADA-A1FE590D0938}"/>
                    </a:ext>
                  </a:extLst>
                </p14:cNvPr>
                <p14:cNvContentPartPr/>
                <p14:nvPr/>
              </p14:nvContentPartPr>
              <p14:xfrm>
                <a:off x="10022616" y="3414888"/>
                <a:ext cx="141480" cy="137520"/>
              </p14:xfrm>
            </p:contentPart>
          </mc:Choice>
          <mc:Fallback>
            <p:pic>
              <p:nvPicPr>
                <p:cNvPr id="18" name="Ink 17">
                  <a:extLst>
                    <a:ext uri="{FF2B5EF4-FFF2-40B4-BE49-F238E27FC236}">
                      <a16:creationId xmlns:a16="http://schemas.microsoft.com/office/drawing/2014/main" id="{8840E2F0-7CCB-F34D-8ADA-A1FE590D0938}"/>
                    </a:ext>
                  </a:extLst>
                </p:cNvPr>
                <p:cNvPicPr/>
                <p:nvPr/>
              </p:nvPicPr>
              <p:blipFill>
                <a:blip r:embed="rId206"/>
                <a:stretch>
                  <a:fillRect/>
                </a:stretch>
              </p:blipFill>
              <p:spPr>
                <a:xfrm>
                  <a:off x="10015056" y="3407328"/>
                  <a:ext cx="1566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9" name="Ink 18">
                  <a:extLst>
                    <a:ext uri="{FF2B5EF4-FFF2-40B4-BE49-F238E27FC236}">
                      <a16:creationId xmlns:a16="http://schemas.microsoft.com/office/drawing/2014/main" id="{3032CACD-8EC5-3949-91EE-2E31B3B49B58}"/>
                    </a:ext>
                  </a:extLst>
                </p14:cNvPr>
                <p14:cNvContentPartPr/>
                <p14:nvPr/>
              </p14:nvContentPartPr>
              <p14:xfrm>
                <a:off x="10252296" y="3413808"/>
                <a:ext cx="173880" cy="147960"/>
              </p14:xfrm>
            </p:contentPart>
          </mc:Choice>
          <mc:Fallback>
            <p:pic>
              <p:nvPicPr>
                <p:cNvPr id="19" name="Ink 18">
                  <a:extLst>
                    <a:ext uri="{FF2B5EF4-FFF2-40B4-BE49-F238E27FC236}">
                      <a16:creationId xmlns:a16="http://schemas.microsoft.com/office/drawing/2014/main" id="{3032CACD-8EC5-3949-91EE-2E31B3B49B58}"/>
                    </a:ext>
                  </a:extLst>
                </p:cNvPr>
                <p:cNvPicPr/>
                <p:nvPr/>
              </p:nvPicPr>
              <p:blipFill>
                <a:blip r:embed="rId208"/>
                <a:stretch>
                  <a:fillRect/>
                </a:stretch>
              </p:blipFill>
              <p:spPr>
                <a:xfrm>
                  <a:off x="10244736" y="3406248"/>
                  <a:ext cx="1890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20" name="Ink 19">
                  <a:extLst>
                    <a:ext uri="{FF2B5EF4-FFF2-40B4-BE49-F238E27FC236}">
                      <a16:creationId xmlns:a16="http://schemas.microsoft.com/office/drawing/2014/main" id="{2F889464-1886-AA44-8FA6-28C498009BD7}"/>
                    </a:ext>
                  </a:extLst>
                </p14:cNvPr>
                <p14:cNvContentPartPr/>
                <p14:nvPr/>
              </p14:nvContentPartPr>
              <p14:xfrm>
                <a:off x="10249416" y="3484368"/>
                <a:ext cx="130320" cy="10080"/>
              </p14:xfrm>
            </p:contentPart>
          </mc:Choice>
          <mc:Fallback>
            <p:pic>
              <p:nvPicPr>
                <p:cNvPr id="20" name="Ink 19">
                  <a:extLst>
                    <a:ext uri="{FF2B5EF4-FFF2-40B4-BE49-F238E27FC236}">
                      <a16:creationId xmlns:a16="http://schemas.microsoft.com/office/drawing/2014/main" id="{2F889464-1886-AA44-8FA6-28C498009BD7}"/>
                    </a:ext>
                  </a:extLst>
                </p:cNvPr>
                <p:cNvPicPr/>
                <p:nvPr/>
              </p:nvPicPr>
              <p:blipFill>
                <a:blip r:embed="rId210"/>
                <a:stretch>
                  <a:fillRect/>
                </a:stretch>
              </p:blipFill>
              <p:spPr>
                <a:xfrm>
                  <a:off x="10242216" y="3476808"/>
                  <a:ext cx="1450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21" name="Ink 20">
                  <a:extLst>
                    <a:ext uri="{FF2B5EF4-FFF2-40B4-BE49-F238E27FC236}">
                      <a16:creationId xmlns:a16="http://schemas.microsoft.com/office/drawing/2014/main" id="{1AD48F1D-4C5F-D640-9E2A-E4A624FD94EC}"/>
                    </a:ext>
                  </a:extLst>
                </p14:cNvPr>
                <p14:cNvContentPartPr/>
                <p14:nvPr/>
              </p14:nvContentPartPr>
              <p14:xfrm>
                <a:off x="10519776" y="3299688"/>
                <a:ext cx="259920" cy="271440"/>
              </p14:xfrm>
            </p:contentPart>
          </mc:Choice>
          <mc:Fallback>
            <p:pic>
              <p:nvPicPr>
                <p:cNvPr id="21" name="Ink 20">
                  <a:extLst>
                    <a:ext uri="{FF2B5EF4-FFF2-40B4-BE49-F238E27FC236}">
                      <a16:creationId xmlns:a16="http://schemas.microsoft.com/office/drawing/2014/main" id="{1AD48F1D-4C5F-D640-9E2A-E4A624FD94EC}"/>
                    </a:ext>
                  </a:extLst>
                </p:cNvPr>
                <p:cNvPicPr/>
                <p:nvPr/>
              </p:nvPicPr>
              <p:blipFill>
                <a:blip r:embed="rId212"/>
                <a:stretch>
                  <a:fillRect/>
                </a:stretch>
              </p:blipFill>
              <p:spPr>
                <a:xfrm>
                  <a:off x="10512216" y="3292128"/>
                  <a:ext cx="2750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22" name="Ink 21">
                  <a:extLst>
                    <a:ext uri="{FF2B5EF4-FFF2-40B4-BE49-F238E27FC236}">
                      <a16:creationId xmlns:a16="http://schemas.microsoft.com/office/drawing/2014/main" id="{514E0E89-CD01-B34F-89F7-08FA1A45BE4D}"/>
                    </a:ext>
                  </a:extLst>
                </p14:cNvPr>
                <p14:cNvContentPartPr/>
                <p14:nvPr/>
              </p14:nvContentPartPr>
              <p14:xfrm>
                <a:off x="10614816" y="3441888"/>
                <a:ext cx="146880" cy="13320"/>
              </p14:xfrm>
            </p:contentPart>
          </mc:Choice>
          <mc:Fallback>
            <p:pic>
              <p:nvPicPr>
                <p:cNvPr id="22" name="Ink 21">
                  <a:extLst>
                    <a:ext uri="{FF2B5EF4-FFF2-40B4-BE49-F238E27FC236}">
                      <a16:creationId xmlns:a16="http://schemas.microsoft.com/office/drawing/2014/main" id="{514E0E89-CD01-B34F-89F7-08FA1A45BE4D}"/>
                    </a:ext>
                  </a:extLst>
                </p:cNvPr>
                <p:cNvPicPr/>
                <p:nvPr/>
              </p:nvPicPr>
              <p:blipFill>
                <a:blip r:embed="rId214"/>
                <a:stretch>
                  <a:fillRect/>
                </a:stretch>
              </p:blipFill>
              <p:spPr>
                <a:xfrm>
                  <a:off x="10607256" y="3434328"/>
                  <a:ext cx="1616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3" name="Ink 22">
                  <a:extLst>
                    <a:ext uri="{FF2B5EF4-FFF2-40B4-BE49-F238E27FC236}">
                      <a16:creationId xmlns:a16="http://schemas.microsoft.com/office/drawing/2014/main" id="{9AAFBF4E-2D44-4C42-BB1B-4C4F58713265}"/>
                    </a:ext>
                  </a:extLst>
                </p14:cNvPr>
                <p14:cNvContentPartPr/>
                <p14:nvPr/>
              </p14:nvContentPartPr>
              <p14:xfrm>
                <a:off x="10635696" y="3473208"/>
                <a:ext cx="39240" cy="41040"/>
              </p14:xfrm>
            </p:contentPart>
          </mc:Choice>
          <mc:Fallback>
            <p:pic>
              <p:nvPicPr>
                <p:cNvPr id="23" name="Ink 22">
                  <a:extLst>
                    <a:ext uri="{FF2B5EF4-FFF2-40B4-BE49-F238E27FC236}">
                      <a16:creationId xmlns:a16="http://schemas.microsoft.com/office/drawing/2014/main" id="{9AAFBF4E-2D44-4C42-BB1B-4C4F58713265}"/>
                    </a:ext>
                  </a:extLst>
                </p:cNvPr>
                <p:cNvPicPr/>
                <p:nvPr/>
              </p:nvPicPr>
              <p:blipFill>
                <a:blip r:embed="rId216"/>
                <a:stretch>
                  <a:fillRect/>
                </a:stretch>
              </p:blipFill>
              <p:spPr>
                <a:xfrm>
                  <a:off x="10628136" y="3465648"/>
                  <a:ext cx="54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7" name="Ink 26">
                  <a:extLst>
                    <a:ext uri="{FF2B5EF4-FFF2-40B4-BE49-F238E27FC236}">
                      <a16:creationId xmlns:a16="http://schemas.microsoft.com/office/drawing/2014/main" id="{CF9BC67E-D66B-F144-A7A9-855940F123F6}"/>
                    </a:ext>
                  </a:extLst>
                </p14:cNvPr>
                <p14:cNvContentPartPr/>
                <p14:nvPr/>
              </p14:nvContentPartPr>
              <p14:xfrm>
                <a:off x="10872576" y="3595968"/>
                <a:ext cx="5400" cy="2880"/>
              </p14:xfrm>
            </p:contentPart>
          </mc:Choice>
          <mc:Fallback>
            <p:pic>
              <p:nvPicPr>
                <p:cNvPr id="27" name="Ink 26">
                  <a:extLst>
                    <a:ext uri="{FF2B5EF4-FFF2-40B4-BE49-F238E27FC236}">
                      <a16:creationId xmlns:a16="http://schemas.microsoft.com/office/drawing/2014/main" id="{CF9BC67E-D66B-F144-A7A9-855940F123F6}"/>
                    </a:ext>
                  </a:extLst>
                </p:cNvPr>
                <p:cNvPicPr/>
                <p:nvPr/>
              </p:nvPicPr>
              <p:blipFill>
                <a:blip r:embed="rId218"/>
                <a:stretch>
                  <a:fillRect/>
                </a:stretch>
              </p:blipFill>
              <p:spPr>
                <a:xfrm>
                  <a:off x="10865016" y="3588408"/>
                  <a:ext cx="20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8" name="Ink 27">
                  <a:extLst>
                    <a:ext uri="{FF2B5EF4-FFF2-40B4-BE49-F238E27FC236}">
                      <a16:creationId xmlns:a16="http://schemas.microsoft.com/office/drawing/2014/main" id="{BBA66224-ACB5-CA48-AF89-E7F6235CA868}"/>
                    </a:ext>
                  </a:extLst>
                </p14:cNvPr>
                <p14:cNvContentPartPr/>
                <p14:nvPr/>
              </p14:nvContentPartPr>
              <p14:xfrm>
                <a:off x="10913616" y="3153528"/>
                <a:ext cx="137880" cy="441720"/>
              </p14:xfrm>
            </p:contentPart>
          </mc:Choice>
          <mc:Fallback>
            <p:pic>
              <p:nvPicPr>
                <p:cNvPr id="28" name="Ink 27">
                  <a:extLst>
                    <a:ext uri="{FF2B5EF4-FFF2-40B4-BE49-F238E27FC236}">
                      <a16:creationId xmlns:a16="http://schemas.microsoft.com/office/drawing/2014/main" id="{BBA66224-ACB5-CA48-AF89-E7F6235CA868}"/>
                    </a:ext>
                  </a:extLst>
                </p:cNvPr>
                <p:cNvPicPr/>
                <p:nvPr/>
              </p:nvPicPr>
              <p:blipFill>
                <a:blip r:embed="rId220"/>
                <a:stretch>
                  <a:fillRect/>
                </a:stretch>
              </p:blipFill>
              <p:spPr>
                <a:xfrm>
                  <a:off x="10906056" y="3145968"/>
                  <a:ext cx="15300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9" name="Ink 28">
                  <a:extLst>
                    <a:ext uri="{FF2B5EF4-FFF2-40B4-BE49-F238E27FC236}">
                      <a16:creationId xmlns:a16="http://schemas.microsoft.com/office/drawing/2014/main" id="{5CB64791-9315-9C4E-97B6-C17101E1D7CF}"/>
                    </a:ext>
                  </a:extLst>
                </p14:cNvPr>
                <p14:cNvContentPartPr/>
                <p14:nvPr/>
              </p14:nvContentPartPr>
              <p14:xfrm>
                <a:off x="10848816" y="3579768"/>
                <a:ext cx="43560" cy="34920"/>
              </p14:xfrm>
            </p:contentPart>
          </mc:Choice>
          <mc:Fallback>
            <p:pic>
              <p:nvPicPr>
                <p:cNvPr id="29" name="Ink 28">
                  <a:extLst>
                    <a:ext uri="{FF2B5EF4-FFF2-40B4-BE49-F238E27FC236}">
                      <a16:creationId xmlns:a16="http://schemas.microsoft.com/office/drawing/2014/main" id="{5CB64791-9315-9C4E-97B6-C17101E1D7CF}"/>
                    </a:ext>
                  </a:extLst>
                </p:cNvPr>
                <p:cNvPicPr/>
                <p:nvPr/>
              </p:nvPicPr>
              <p:blipFill>
                <a:blip r:embed="rId222"/>
                <a:stretch>
                  <a:fillRect/>
                </a:stretch>
              </p:blipFill>
              <p:spPr>
                <a:xfrm>
                  <a:off x="10841256" y="3572208"/>
                  <a:ext cx="58680" cy="49680"/>
                </a:xfrm>
                <a:prstGeom prst="rect">
                  <a:avLst/>
                </a:prstGeom>
              </p:spPr>
            </p:pic>
          </mc:Fallback>
        </mc:AlternateContent>
      </p:grpSp>
    </p:spTree>
    <p:extLst>
      <p:ext uri="{BB962C8B-B14F-4D97-AF65-F5344CB8AC3E}">
        <p14:creationId xmlns:p14="http://schemas.microsoft.com/office/powerpoint/2010/main" val="400722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541</Words>
  <Application>Microsoft Macintosh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Deep Learning on Graphs</vt:lpstr>
      <vt:lpstr>Survey of Graph Methods and Challenges</vt:lpstr>
      <vt:lpstr>Outline of the Talks</vt:lpstr>
      <vt:lpstr>PowerPoint Presentation</vt:lpstr>
      <vt:lpstr>The Point</vt:lpstr>
      <vt:lpstr>Non-Euclidean Spaces</vt:lpstr>
      <vt:lpstr>Examples</vt:lpstr>
      <vt:lpstr>What Is a Graph?</vt:lpstr>
      <vt:lpstr>What Is a Graph?</vt:lpstr>
      <vt:lpstr>Degree, and other terms</vt:lpstr>
      <vt:lpstr>Signals Structured on a Graph</vt:lpstr>
      <vt:lpstr>Matrix Representations</vt:lpstr>
      <vt:lpstr>Why Is Convolution on Irregular Domains More Difficult?</vt:lpstr>
      <vt:lpstr>Why Is Convolution on Irregular Domains More Difficult?</vt:lpstr>
      <vt:lpstr>Spatial Convolution on Graphs</vt:lpstr>
      <vt:lpstr>An Example: GraphSAGE (Hamilton et al., 2017)</vt:lpstr>
      <vt:lpstr>An Example: MoNet (Monti et al., 2017)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KENNING M. (788486)</dc:creator>
  <cp:lastModifiedBy>KENNING M. (788486)</cp:lastModifiedBy>
  <cp:revision>29</cp:revision>
  <dcterms:created xsi:type="dcterms:W3CDTF">2021-03-03T09:18:04Z</dcterms:created>
  <dcterms:modified xsi:type="dcterms:W3CDTF">2021-03-03T15:57:50Z</dcterms:modified>
</cp:coreProperties>
</file>