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BC0D8-FB93-4144-B992-7840BCB4EDA1}" v="172" dt="2021-03-04T09:59:46.317"/>
    <p1510:client id="{5C86230B-896A-5493-A3AD-4166A8FB4192}" v="649" dt="2021-03-04T10:07:50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51.38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32 8028,'0'-17'1283,"16"3"1,8 14-796,9 0 1,5 0 0,-1 0 0,3 0 0,3 2-147,4 3 0,-4-4 0,9 5-484,-3-5 1,-1 5 0,3 1 0,-1-1-679,-5 1 1,4-1 0,-4-6 0,3 0-72,-3 0 0,6 0 1,-8 0 890,0 0 0,1 0 0,3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03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 6040,'-9'6'-52,"3"-3"0,6 3 0,0-6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03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32 7604,'0'-11'142,"0"1"1,-3 7 117,-1-2 0,1 2 1,-6 6-1,-1-1 22,3 4 1,-2 6-1,-3-2 1,1 4-20,-1 2 0,4 2 1,-3 1-1,1 3-61,1 2 1,-4 0-1,9 4 1,-1-4-184,4-1 1,1-2-1,1-6 1,5-1-133,5-4 0,4-2 1,7-8-1,3 0-64,4 0 1,3-8 0,-3-2 0,-1-4-146,-2-1 1,-5-2-1,3-2 1,-1-3 78,-4 3 1,-4-3 0,-5 1 0,-3 2 212,-6 2 0,-1 2 0,0-2 0,-1 2 139,-6-1 0,-2 8 0,-7 2 0,-6 5 144,-4 1 0,2 7 0,-2 3 0,-1 4-52,-2 1 1,-2 7-1,4-2 1,2 1-178,4 2 0,0-6 0,7 5-300,3 1 1,-1 0 0,8 2-207,-1-4 1,11-8-1,3-5 1,6-1 481,1-3 0,7-3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05.9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370 101 7907,'-24'7'0,"3"3"0,-2 4 0,3 1 0,-1 3 144,-2 4 1,4-1-1,-5 7 1,1-2 109,3 2 1,5 0 0,3-2-1,4-5-207,1-4 0,4-2 0,7-1 1,8-4-125,8-3 1,-1-6 0,6-5 0,6-5-144,2-6 1,1-6 0,3 0 0,-4-5-44,-2-3 1,-3-3-1,-2 2 1,-4-1 94,-6-1 0,0 3 1,-7 1-1,-3 2 144,-5-2 0,-2 5 0,-7 4 0,-7 5 188,-9 4 0,-5 9 0,-6 1 0,-3 10 199,-4 9 0,-5 5 0,9 9 1,-1 3-269,-6 6 0,7 4 0,2 0 0,7 0 168,7-5 1,4 1-264,12-12 0,8 6 0,7-12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09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229 157 7677,'-2'-14'0,"-3"2"924,-5 7-476,4 4 1,-10 1-273,7 0 1,0 1-1,0 4 1,0 7-1,3 2 19,-2 1 0,-1 2 0,1 2 0,1 4-76,1 1 0,0-4 0,6 7 1,0-1-154,0-2 1,3 0-1,1-5 1,7 0-165,3-5 0,2 0 0,4-8 0,3-3-102,1-1 1,1-11 0,2-5-1,-1-7-31,2-3 1,-4-3 0,0-3 0,-1-1 114,-5-1 1,1-5-1,-6 2 1,-2 1 141,-6 6 0,-4-1 1,-2 5-1,-4 0 206,-6 3 1,-10 6-1,-5 5 1,-1 3 278,1 6 0,-11 9 0,2 2 0,-4 5-117,-2 6 1,5 3-1,0 9 1,2 0-97,4-2 1,7 9-1,6-9 1,7 2 327,2 0-526,10-8 0,14 4 0,9-5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13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1 8401,'-16'15'305,"0"3"1,0 1-1,3 1-82,2-1 0,-1 6 1,6-1-1,-2 1-110,1 2 1,2-6 0,5 3 0,2-1-146,4-4 1,1-4 0,12-2-1,0-4-206,7-3 1,3-2-1,-1-9 1,-2-5-64,1-4 0,2-9 0,1-4 1,-2-4 65,-2-6 1,-6 7 0,-1-3 0,-2 7 179,-8 3 0,-1-2 0,-10 4 168,-4 8 0,-7 5 0,-10 8 1,0 1-19,-6 4 0,0 4 0,-3 9 1,1 1 287,1 1 1,-2 8-1,3-2 1,3 2-404,5-3 0,4 0 1,2-6 19,6 2 0,9 0 0,7-6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11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235 78 8593,'-16'0'0,"3"2"0,1 5 0,1 7 0,-1 6 0,-2 5 0,-1 4 0,-2 4 0,2 4 0,1-3 587,3 0 1,-1-5-1,8-1 1,1-4-559,-1-1 1,12-8 0,3-6 0,4-2-359,6-4 0,-2-3 0,5-5 0,0-7-39,1-7 0,-4-7 1,5-8-1,0-3 89,-2 2 0,-1-4 0,-9-2 1,-3 1 130,-7 4 0,-2 2 0,-2 5 0,-2 3 46,-2 6 1,-13 10 0,-9 5 0,-3 2 478,-3 3 1,-2 13 0,-1 4 0,3 5-80,3 6 0,-7 6 1,10-2-1,3-3-215,5 0 1,9-1 0,4 0-1,2-3-83,3-3 0,15-1 0,2-6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13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32 7899,'-5'10'75,"-1"0"1,1 2 0,1 2 0,-2 1 0,1 3 0,-1 1 186,2 2 1,-1 0-1,5-5 1,1-1-243,4 0 1,4-6-1,6-4 1,2-2-72,5-3 0,-6-8 0,7-2 0,-2-4-187,1-1 0,-2-1 0,-5-1 0,2-3-43,-2 0 1,-4-2 0,-4 7-1,1 0 143,-5-1 1,-2 6 0,-2 0-1,-4-1 191,-5 3 0,-4 0 0,-3 8 1,-3 0 42,-1 0 1,-6 3 0,1 2-1,-3 6 154,-3 8 0,6 6 0,1 5 0,3 1-76,3-6 1,2 5 0,2-5 0,6 3-370,3-1 0,6-7 1,8-9 194,7-6 0,14-3 0,12-2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14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0 7975,'-15'0'390,"4"0"0,2 1-16,3 6 1,0-5 0,6 9-110,0 1 0,8-3 0,4-1 0,6 1-94,10 0 1,0-4 0,6 5-1,1 0-50,8-1 0,4 4 1,3-7-1,4 2-15,0-2 1,9 7 0,7-4 0,0 1-141,5 0 1,1-5 0,3 4 0,-1-1-259,0 1 0,5-5 0,4 1 1,2-4-63,1-1 0,2 3 1,-6-1-1,-2 3 143,-5-1 1,0 0 0,-10 0 0,-4 2-317,-1 3 0,-3 1 1,-3 6-1,-8 0 33,-7-1 1,-5-1 493,-6-3 0,-1 3 0,1-7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16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32 7840,'-9'-8'61,"3"7"1,0-8-137,1 4 448,-1 4 1,9-7-181,2 8 1,-2 0-1,6 1 1,-3 6 28,-2 3 1,4 9 0,1 3 0,2 2 135,0 4 1,-1 1 0,7 3 0,3-1-140,0 1 1,7 1 0,-1 1 0,3 2-258,-3 0 0,9-2 0,-5 0 0,4 2-60,-2 0 0,1-2 0,2 1 0,2 2 74,-3-3 0,-1 1 0,-4-1 0,0 4-27,-3 3 1,-2 0 0,4 6-1,-2-2-46,1-3 1,5 1 0,2-5 0,2 0-198,-1 1 1,5-3 0,-1-5 0,1 0-259,-3 1 1,-1-2 0,-2 2 0,-5-1 140,1 1 0,-1-2 0,0 2 0,-3-1 98,-5 1 1,-6 3 312,-4 2 0,3 7 0,-5-5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17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7747,'6'10'431,"0"-1"1,3 0-219,4-2 1,-4 0-1,0 3 1,3 0-11,3-1 0,-6 5 0,2-4 404,1 4-489,-4-6 1,4 6 0,-6-1 0,2 3 43,-2 6 1,5-2 0,-4-2 0,1 1-48,4 2 0,2-1 1,2-2-1,0 1 20,-1 1 0,6 1 0,1-3 0,-4 1-14,-1 1 1,4 2 0,0-5 0,-2 2 8,-1 2 0,-3 1 0,0-3 0,-1 3-110,-3-3 0,2 3 0,-2-1 0,1-3-93,-1 0 1,3-3-1,-5 2 1,0-3-161,2-4 1,-1 1 0,6-3-257,0 0 1,0-4 0,-1 1 210,0-3 1,-4-2 0,-1 0 277,3 0 0,0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51.874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15 8167,'9'-9'702,"5"4"0,-2 10 0,5 6-88,4 2 1,7 5-432,-2 3-102,3-4 1,4 11 0,2-6 0,3 1 76,2-1 0,-6 4 0,3-3 0,-6 1-217,-5 4 0,-3 1 0,-8 3 0,-1-1-56,-3 0 1,-6 5 0,-10 1-1,-8-1-133,-6 2 0,-5 2 0,-7 7 0,-2-2-243,-4-3 1,6-4 0,-2-7 0,6-1 490,-1-4 0,5-4 0,1-6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21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1093 30 7498,'0'-16'47,"-7"7"434,-3 4 0,1 5-269,0 5 0,-2 4 0,-3 9 0,2 0-12,1 4 1,5-1 0,-3 1 0,-3 6 33,-2 6 1,-3 1 0,2 7-1,0 3-88,0 4 0,-2 2 0,0 7 0,-3-1-154,1-2 0,-9 19 1,1-3-1,-2 8-71,-2 0 1,-1 12-1,2 3 1,13-46-1,2-1-48,0 1 1,-1-1 0,-16 42 0,2-1 0,-1 0 10,5-1 1,-1 4 0,6-9-1,2 0-90,3-2 0,-6-3 1,1-5-1,4-5-38,5-9 0,-2 1 1,4-8-1,-4-6 149,-1-7 0,-2 0 0,0-2 0,0-3 154,1-5 1,-9 1 0,12-2 0,-1 2-98,2 2 1,1 1-1,-4-1 1,1 0 65,3 0 0,-2 2 0,3 2 0,1 1-56,-1-1 0,4 3 1,-2 0-1,0 1-127,5-1 1,-4-2 0,2-7-1,2-2-478,0-7 1,6-10 632,2-4 0,4-4 0,6-2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22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0 7131,'-9'8'-220,"3"-7"0,6 6 0,0-7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22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 7449,'-15'6'1153,"0"3"-671,0 8-213,6-10-54,1 7 256,8-11-311,0 10 0,3-6 0,2 5 0,5-2 113,4 3 1,1 1-1,4 1 175,0 0-232,0 2 0,11-2 1,-1 2 213,6 4-214,2-4-1,1 6 54,1 0-107,9-6-550,5 13 398,-4-13-525,4 6 715,-6-2 20,8-3-67,-8 5-167,14-8 1,-4 1-121,5-1 1,1 1-1,-1 1 1,1 2 100,-1 3 0,1-2 0,-3-2 0,1 3 121,-3 4 1,3 3-1,-4 0 1,2-4-26,-1-2 0,6 5 1,-6-4-1,1-1-8,2 0 0,-7-1 1,-3-5-1,-2-3 20,-2-1 1,1 2-1,-4-4 1,0 1-77,-3 0 0,-1 1 0,2-5 0,-3 0 145,-1 0 0,-6-2 0,6-3 0,-3 1-133,-3 2 1,1 0-1,-8-2 1,1 0-98,0 2 0,-7 1 0,3-6-44,-6 0 1,0 1-147,-1 4 0,-4-4 83,-1 6 0,-5-6-285,5-1 1,-3 0-800,3 0 0,-5 0 1277,5 0 0,-6 0 0,3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24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765 1 8130,'-15'0'252,"1"6"0,2 7 1,1 6-33,-1 6 0,-6 7 1,-4 4-1,3 7 92,2 8 0,2 3 0,-4 7 0,1-1-84,-3 5 1,-2 13 0,3 1 0,-4 5-84,-1 0 0,-4 8 0,2 2 1,13-44-1,-1 2-100,0 2 0,-1-1 1,0 4-1,0 0 0,0 0 1,0-2-1,-2 1 0,1-2-132,-1-1 1,0 1 0,-2-2 0,2-1 0,-17 38-1,0-5-51,6-10 1,4 1-1,10-21 1,1-8-899,4-4 1,2-5-1,8-8 1036,0-3 0,0-11 0,0-7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24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0 438 7861,'0'-16'-151,"0"0"606,0 0 1,0 6-16,0 0 1,8 6-1,2-1 1,4 4-202,1 1 1,8 0 0,5 0-1,7 0-25,6 0 1,11-5 0,5-2 0,6 2-50,4-1 1,17-2 0,12-3 0,1 2-161,-46 5 0,-1 1 1,6-2-1,-1-2 1,1 2-1,-1 1 1,3-1-1,-1 0-73,0-1 0,3 1 0,1 1 0,1 0 1,-1-2-1,-1 0 0,-2 1 0,0 1 53,-2 0 1,0 2 0,2-5 0,-1 1 0,0 1 0,1 0 0,-1-1 0,-2-1 13,1 2 1,-1 0 0,-2-2 0,-1 0 0,0 2 0,0 0 0,-1-2 0,0 0-19,46-9 1,-45 10 0,-2-2 0,40-3 0,-1 2-83,-3 1 1,-8-2-1,-6 4 1,-2-2 16,-5 2 0,-1-5 0,-3 6 0,-6 0-126,-8-2 0,-7 5 1,-11-3-1,-2 3-272,-7 2 1,-5-2 0,-2-1-368,-3-3 849,-7 1 0,-10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42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63 8091,'0'-16'202,"0"1"95,0-1 0,-1 8 1,-2 4 15,-3 8 0,-6 6-102,2 11 0,1-2 1,0 5-132,3-1 1,0 2 0,6-2 0,2-1-245,4 1 0,7 4 0,7-8 0,1-4-71,2-3 1,0-9 0,5 3 0,-2-5 31,1-1 1,-3-7-1,1-3 1,-2-4-73,-5-1 1,-1-8 0,-5-1 0,-5-2 41,1 0 1,-3 6 0,-7 0 0,-1 2 181,-3 3 0,-11-1 0,0 1 0,-4 1 7,-2 4 1,-3 2 0,3 8 0,-1 0 203,-3 0 0,4 8 0,3 2 0,2 4 48,2 1 0,3 1-208,2-1 0,5 2 0,6-2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42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45 8087,'0'-15'88,"0"-1"0,3 8 769,2 2 0,4 12-566,6 4 1,0 6 0,0 2-72,2 4 1,5 3 0,5-2-1,2 0 8,1-1 0,4 10 1,3-4-1,4-1 9,4 2 1,4-1 0,3 1 0,3-1-246,1 0 0,5 11 0,-4-6 1,2 3-666,-3 2 1,8 10 0,-4-2 0,-2-1 193,-3-2 0,7-3 1,-3 2-1,-2-7 35,-1 0 0,-1-5 1,-6 1-1,-5 1 444,-4-1 0,-4 0 0,-5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43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1515 0 8809,'-17'0'622,"3"1"0,2 6 1,3 4-307,-3 8 1,-8 0 0,-5 9 0,-2 4-138,-7 9 0,-8 0 0,-5 5 0,-8 2-182,-6 1 1,-9 12-1,-2 1 1,32-30-1,1 0-79,-2-1 0,0 2 1,-2 4-1,0-1 1,-2 1-1,-1 1 0,-1-1 1,1 0-77,-1 1 1,-1 0 0,3-5 0,2-1 0,2-2 0,1 0 0,-28 24-911,8-8 0,5-8 0,19-13 1068,1-4 0,9-3 0,3-3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44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 8240,'-10'0'379,"0"1"-81,4 4 0,-1 4 0,4 9 0,-3 1 1,3 3 111,1 2 0,4 8 1,5 5-1,7-2-177,4 4 0,11-1 0,-1 7 1,4-2-105,4 0 0,13 13 0,-3-4 0,-2 9-133,0 6 0,-4 4 0,1 6 0,-5-3-399,-2 0 1,-8-9-1,-2 2 1,-1-4-342,-5-6 1,4 4 0,-6-3-1,-3 0-824,-4 0 1568,3-5 0,-11-6 0,7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44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2623 48 8056,'0'-17'330,"-3"3"0,-1 4-7,-7 5 0,-9 4 0,-7 2 1,-2 4 66,-2 5 1,-7 9 0,-7 4 0,-9 2-197,-8 3-1,-11 6 1,-2 4 0,-7 0-127,-7 1 1,42-15-1,-2 0 1,-2 0 0,-3-1-1,1 2 1,0-1-209,-2 0 0,-2 0 1,-4 2-1,-1 2 1,4 0-1,0 1 1,-3 1-1,0 1-24,2 0 1,-1 1-1,-7-1 1,0 0-1,8-1 1,1 0-1,0-1 1,-1 0-230,1-2 1,0-2-1,8-1 1,1-1-1,-41 18 1,9-7-665,8-6 1,1-11 1057,21-12 0,0-4 0,10-1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02.764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102 1 7917,'-15'10'94,"0"1"248,-1 7 0,7 0-717,5 8 376,1-7 0,18-4-18,5-10 1,3-10 0,1-5-183,-1-4 1,-8 4 0,-4-1-374,1 0 515,-6 3 118,2-12 1,-22 16-77,-7-6 1,-5 7 202,0 8 0,-2 4 0,7 8-130,3-2 0,5 0 0,3 1-390,-2 0-255,4 0 587,8-8 0,17-1 0,6-7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34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95 7765,'-10'-11'153,"-1"1"0,6 6 0,-5-1 195,-2 3 0,0 9 0,-1 4 0,5 3-136,1 1 0,-4 3 0,6 1 0,0 3-154,-2 2 1,5-4 0,-3 0 0,5-2-199,5-3 1,-1-1-1,8-2 1,4-3 5,3-2 1,3-2 0,-3-7 0,4-3-171,1-5 1,0-4 0,4-3 0,-4-3 21,-1 0 0,-2-6 0,-6 3 1,1 1 167,0-1 1,-8 0 0,-3 4 0,-3-1 136,-2 1 0,-2 1 0,-3 4 133,-5 4 0,-6 3 0,-3 7 0,-3 2 18,-3 3 1,1 4-1,-4 6 1,4 3-107,1 2 1,3-1 0,6 6 0,3-3-1219,6-3 1150,3 6 0,2-8 0,0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36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63 235 7825,'2'-10'39,"3"-1"1,-3 6 0,3-5 625,-3-2-130,5 5 198,-5 0-452,5 7 0,-14 1 0,-4 3-86,-3 1 0,4 7 0,0-1 0,-1 3-52,2 1 0,3 1 0,6 1-156,0 4 1,5-4 0,3 2-1,5-7-57,4-6 0,9-5 0,2-1 1,5-1-394,3-5 0,0-2 0,-4-10 1,-1-1-19,0-1 1,-5-8-1,-2 2 1,-1-2 268,-4 2 1,-7-3 0,-3 4 0,-2 1 286,-4 3 1,-3 4-1,-7 1 1,-8 2 144,-10 4 0,-6 3 0,-5 7 0,-4 2 48,0 3 1,-3 9 0,6 8 0,3 3-245,1 2 0,3 3 0,6 1 1,6-1-25,6-4 0,9 3 0,-4-5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47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 6785,'-7'15'0,"-3"3"0,-4 1 0,-2 2 0,1 6 0,-1-2 0,2-1 0,4-3 0,-2-4 0,6-1 0,-6-1 0,10-6 0,-4-2 0,6-7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47.7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1 7959,'-9'10'-232,"2"1"1,0 1-363,-3 2 0,-4 1 746,-2 1 0,7-6-58,4 1 0,-2-1 0,2 6-37,2-1 1,-4 1-1,0 1 1,0 2-86,0 2 1,-4 5 0,5-5 0,-1-2 156,0-2-129,1-1 0,0 0 0,-3-1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48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16 7923,'-7'9'46,"0"-1"1,-6-4 0,5 3 106,1 1 0,-4 3 0,5 4 0,-1 3 15,0 3 1,-5-2 0,3 7-1,0 0-86,4-2 1,-2 5-1,2-4 1,1-1-138,3-3 1,8-11-1,3-5 1,6-3-176,4-2 1,3-7-1,5-5 1,-2-5 156,1-4 0,-4-7 0,-2 4 1,-2-2-58,2 0 0,-9 5 0,2-3 0,-6 1 26,-4 4 0,-2 2 0,-4 1 35,-3 1 1,-4 4 0,-7 2-1,1 3 417,-1 2 1,-1 2-1,-2 2 1,-2 2 35,2 3 0,-4 4 1,2 7-1,2-1-249,2 1 1,1 6 0,3 3 0,2-1-303,6-3 0,3-4 1,4-1-1,5-2-1907,9-4 2074,6-3 0,16-14 0,2-2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49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78 203 8201,'-15'0'367,"1"7"1,2 2-1,3 1-74,2 1 0,0 4 0,4 8 0,-3 1-153,3 4 1,1-4 0,2 2 0,0 0-147,0-2 0,12-1 0,6-7 0,4-3-213,6-2 1,7-4-1,3-7 1,0-4 56,0-6 1,5-7 0,-3-15 0,2 1-347,0 0 0,-8-7 0,3-2 0,-6-2 307,-5 1 0,-5 6 0,-9-2 1,-3 5 320,-2 0 1,-4 8 0,-10 3 0,-9 6 102,-8 4 1,-7 4 0,-5 7 0,-6 2 7,-3 3 0,-2 11 0,2 10 1,2 3-199,1 3 1,7-1 0,1 0 0,6 0-962,7 0 928,11 1 0,3-8 0,7-2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50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1 109 7553,'0'-8'495,"1"1"609,4 7-544,4 0-202,0 7 0,12-5-150,-11 11-26,20-4 27,1 0-1,9-2-510,13 0 379,3-6-979,13 6 1162,9-7-103,9 0-27,-37-3 0,1-1-733,-1 4 1,2-1 706,6-6 0,0 0-75,1 2 1,0 1 0,0 0 1,0-1-1,5-1 1,0 0 0,0 2-1,1 1 1,1 0-1,0-1-59,-1 1 1,1-1 0,4-1 0,-1 0-1,-6 2 1,-1-1 0,1 0 0,1-1-54,-1-1 1,0 0 0,0 2-1,-1 0 1,1-1 0,1 1-1,-1 0 1,0 1 49,0 1 1,-1 1 0,2-3 0,-1 1 0,-6 0 0,-1 0 0,-3 1 0,-1 1-209,44-1 0,-4 2 0,-11 0 0,-4 0-548,-8 0 1,-17 2-1,-7 1 788,-5 3 0,-7-1 0,-12-5 0,-7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51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0 219 8037,'16'0'226,"-1"0"0,3 0 0,2 0 1,6 0 45,4 0 0,8-5 0,7 0 0,9 0-67,8-2 1,18 3-1,5-4 1,12-1-115,-43 5 1,2-1 0,1 1 0,2 0 0,4-2 0,2-1 0,1 2 0,0-2-168,1-1 0,1-1 0,6 1 0,0 0 1,-3-3-1,0 0 0,1 1 0,0 1 97,-1 1 1,0 0 0,3-4 0,-1 2 0,-4 3 0,-1 3 0,0 0 0,0 1-58,-1 1 0,-1 1 0,-3 1 1,-3 0-1,-3 0 0,-1 0 0,-3 0 1,-2 0-121,43 0 0,-2 0 1,-9 0-1,-5 1-191,-8 5 1,-6-5 0,-16 6 0,-4-1-920,-5-1 1,-9 0 1265,-9-5 0,0 0 0,-6 0 0,-3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52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48 7967,'15'0'39,"-1"-2"264,-4-3-126,11 3 1,-10-5-1,11 7 1,-1 0-1,2 0 267,1 0 1,7 0 0,7 0 0,2 0-205,4 0 1,1 5 0,3 0 0,2-1-78,3-2 0,5 3 0,-2 0 0,1-2-42,0-1 0,-6-2 0,3 0 0,-4 0-795,-3 0 0,3-2 0,-8-1 1,1-4-394,-1-2 1,-9 1 1066,-7-3 0,0-3 0,5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52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1 7903,'0'8'0,"-7"-1"0,-4-7 0,-2 2 0,-1 3 0,2 6 0,1 2 0,2 12 0,-3 4 466,2 6 0,6 13 0,-2 1 0,0 5 135,1 5 0,0 7 0,5 5 0,0 5-461,0 9 0,0 14 0,0-46 0,0 2 0,0 2 0,2 2-103,0 2 1,1 1 0,-2-4 0,0 0 0,2 4 0,1 1 0,-2-2 0,1-1-104,-1 0 1,1-2 0,0-2 0,1-1 0,-1 44 0,4-7-295,2-10 1,-6-8 0,4-1 0,-1-5-159,-1-4 0,5-9 0,-5-3 0,1-3-112,0-2 1,-2-6 0,5-1 0,-1-3 629,1-8 0,1 2 0,6-6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18.39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79 95 8416,'-24'6'2455,"3"4"-1844,10 4-727,5 9 1,9-2-198,7-1 0,1-10-31,9-20 1,-2 0 0,-3-12-215,1-1 1,-1-6 146,2-8 736,-10 1 0,-2 15-193,-16 10 1,1 11 0,-12 16 0,5 0 631,2 0 1,-2 4 0,2 0-1,2 2-154,2 1 1,-1-3-710,7 11-314,-1-9 0,11 3 0,4-20-2086,12-10 2499,0-14 0,8-5 0,-4-7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53.4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220 8 7894,'8'-7'377,"-2"8"1,-5 13 57,-1 11 1,-1 11 0,-5 7 0,-4 8 2,-4 6 0,-3 10 0,-2 8 0,-2 5-194,2 3 1,1 9 0,3 3 0,7-42 0,0 0-139,0 3 1,1 1 0,-1 6 0,0 1 0,0-2 0,0 0-1,1 2 1,1-1-115,0 1 1,1-1 0,1-5 0,1 0-1,3-3 1,0-1 0,0 45-675,0-9 1,0-12 0,0-10 0,2-6-80,3-4 1,4-6 0,6-11 760,1-4 0,3 1 0,0-5 0,0-9 0,2-8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54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2561 7862,'-16'0'1390,"8"0"-1161,1 0 1,15-7 0,6-4 0,7-4-16,3-6 0,9-2 0,9-6 1,5-1-65,5-2 1,5-10-1,13 0 1,6-3-77,5-2 0,-35 21 0,0-1 0,1-2 0,0 0 0,3 0 0,1-1-38,-1 2 1,2-1 0,7-6-1,2-1 1,-3 1 0,1 1-1,3-3 1,0-1-259,1-3 0,0 1 0,0 1 0,1-1 1,3-2-1,1 0 0,-3 0 0,0 0 88,-1 1 1,-1-1 0,-1-2 0,-1 0 0,0 1 0,-1 1-1,-1-1 1,-1 1 8,-3-1 0,1 1 0,2-2 0,0 1 0,-6 3 0,0 2 1,-2 2-1,-1 2 132,-3 4 1,0 0 0,37-24 0,-10 9 0,-7 3 214,-7 6 0,-7-1 0,-11 4 0,-4 4 42,-4-1 0,-4 3 0,-1-1 0,-2 2-219,2-2 1,-4 4-1,0 0 1,-1-1-70,-4 1 0,-4 5 0,-2-2 0,-5 4 57,-1 1 1,0 2 0,-3 2 0,3 4-624,1 1 0,-3-6 0,8 5 0,2-1 75,4 4 0,4-2 1,-4 0-1,3-2 515,3-3 0,-6-2 0,3-1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55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0 7696,'-7'9'-150,"5"5"886,-5-12 1,7 6-47,0-2 1,0-3-316,0 7 1,7 1 0,3 3 0,4-2-65,2-2 0,5-1 0,1 3 0,1-1-26,-1 1 1,8 2 0,-1 1-158,6 1 0,3-1 0,-3 1 0,3 0 1,2-1 71,3 1 0,0 1 0,1 2 1,-3 2-219,3-2 1,-4 4-1,1-1 1,3 1 49,1-1 1,2 4 0,-1-3-1,1 1-88,0 4 1,0 0 0,0-1 0,0-1 74,-1 2 0,1 2 1,0 1-1,0-2-75,0-3 1,0 4-1,-1-4 1,1 3 22,0 3 1,-5-1 0,-1 0 0,1 0 48,-2 0 0,5-1 0,-3-2 0,3-2-5,1 1 0,1 3 1,0 1-1,0-1-15,0-4 0,1 1 1,1-4-1,-1-1 13,-2 1 1,0 5 0,3-4 0,-4 2 57,0 0 1,0 0 0,2 5 0,0-1 37,0-4 1,-2 3 0,-2-4-1,-3 1-24,-2 0 1,0-7-1,-3 3 1,1-1-41,-1 0 1,-2 0 0,-2-6 0,-1 1-32,-4 0 0,2-1 0,-6 1 0,2-1 64,4 1 0,-4 0 0,2-1 0,0 3-9,-1 2 1,4-2-1,-4 3 1,1-6-38,0-4 0,-6 2 1,5-2-1,-1 3 0,0 1 1,-3 1-1,3 0 1,1-1 41,-1 1 1,-3-1-1,3-1 1,-1-2-100,-4-1 1,3-3-1,1 3 1,-1-6-106,1-3 1,-1 3-1,-3 0 1,2-1-137,-2-3 1,-1-1-429,-3 0 1,-1 2-1278,-3 3-562,-5-3 1812,-6 5 725,0-7 0,-6 0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4:28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0 126 8110,'0'-16'92,"0"1"1,2 6-1,3 4 1,6 3 0,4 2-1,4 0 1,4 0 0,1 0-1,4 0 1,1 0 0,4 0-1,2 0 516,1 0 0,8 0 1,-3 0-1,4 0-418,2 0 1,2 0 0,1 0 0,4 0-81,1 0 1,-3-2-162,6-3-17,-1 3 1,5-5-1,3 6 1,0-3-48,3-1 0,7-7 0,-4 3 0,0-1 73,-3-1 0,1 8 0,-3-2 1,-5 3-207,-8 2 0,-4 0 0,-4 0 1,-2 0-198,-1 0 1,-7 5 0,1 0 0,-3-1 78,-2-3 0,-1 1 0,-3 2 0,-2 1 366,-3-2 0,6-1 0,-4-2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4:28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79 8011,'-16'-9'0,"1"4"42,-1 3 1,-5 2-1,1 2 1,0 3-1,1 5 1,0 4-1,-3 2 1,-1 1 298,1 4 0,1-2 1,7 5-1,2-1 0,3-2-99,2 1 0,4-6 0,8 1-252,5-5 0,11-3 1,7 1-1,7-4-361,6-5 1,4-8 0,2-3 0,0-6-126,0-4 0,0 1 0,-2-7 0,-4 0 221,-4 1 0,-11-3 0,-7 6 1,-7-1 274,-7 1 0,-7-1 0,-8 4 0,-11 0 35,-6 5 1,-13 6 0,-5 8 0,-7 0 499,-4 0 0,6 12 1,-4 3-1,4 3-193,3-1 0,5 4 0,16 1 0,5 1 53,4-1 1,8 6-396,4-2 0,17-3 0,6-1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1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468 63 8014,'6'-11'-18,"-1"1"0,-2-2 1,-3 0-106,-5 1 0,2 4 0,-8 7 0,-1 2 382,-2 3 1,-1-1 0,-1 6 0,0 2 0,1 2 0,-3 2 240,-2-1 1,2 3 0,-3 2-266,4 6 1,2 2 0,1 0-1,2-4-152,1-1 0,8 3 0,-3-4 0,6 1-179,6-1 0,2 1 1,8-4-1,0 2-13,-1-2 1,1-2 0,1-1 0,2-1 33,2 1 0,0 0 0,-7-1 0,-2-1 68,-2-3 0,-6 8 0,1-4 0,-3 3 55,-2-1 1,-7 5-1,-5 4 1,-8 4-171,-6 1 1,-5 6 0,-5 1 0,-4 0-244,0 0 1,2-1 0,7-8 0,-1-3-463,1-5 0,7-6 827,3-4 0,4-4 0,1-7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1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16 8683,'-12'0'0,"6"-1"0,13-3 1130,11-1 0,6 0 0,7 5-935,0 0 1,6 0-1,1 0-689,2 0 0,2 0 1,3 0-755,-4 0 0,3 0 1248,-8 0 0,0 0 0,-4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2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0 9014,'-16'0'0,"0"0"618,1 0 1,-1 0 0,1 2 2,-1 3 1,7-2-1,4 8-419,3 1 0,11 2 0,7 2 0,8 1 0,5 0-34,3-1 0,9 8 0,1-8 0,-4 3-462,-3 3 0,-6-3 0,-5 7 0,-6 0-353,-6-1 0,-10 4 1,-2-3-1,-11 5-634,-8 6 0,-10-2 1281,-8 6 0,-6-6 0,3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2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1 8013,'-8'15'150,"-5"3"1,8 2 0,0 6 0,0 6 0,0 4-1,-1 6 521,-1 3 0,4 2 0,-6 1 1,2 1-1,4-1-6,1-3-502,2-1 0,0 1 1,0-3-164,0-6 0,7-10 0,2-3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2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79 173 7853,'-26'-11'0,"3"1"0,6-2 496,8-2 0,6 3 0,3 1 0,3-2 50,8-2 0,1-2 1,14 2-1,1 2-593,3 2 1,1 1-1,0-1 1,1 5-683,-1 3 0,0 2 1,-1 0-1,-3 2 729,-1 3 0,-7 3 0,4 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20.113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152 0 7846,'-19'3'286,"-1"2"1,1 5 0,1 6 0,1 4 665,2 7 1,5-4 0,0-2-200,4 2-1173,0-6 1,20-3 0,7-14 337,7-9 0,-4-10 0,-3-3 1,-4-1-579,-2 0 0,2 2-1123,-2-1 1943,-5 5 0,-7 2 282,-14 10 0,0 10 0,-10 5 0,4 4-169,2 2 1,0-6-1,-2 0 1,2 3 219,-1 1 1,1 8-199,-2 4 1,4 9-682,2 0 1,8-12-8,14-12 0,-1-9 0,10-10 139,-2-7 1,-2 2-561,-1-7 710,-6 6 0,3-15 78,-7 3 459,1 3-89,-6-6 52,0 19 1,-8 2-692,-2 18-1809,4 4 2104,-2 9 0,16-13 0,1 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3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1 109 8939,'14'-6'1933,"-4"6"-1390,-5 8 1,-3 8 0,-2 3-1,0 3-290,0 3 0,0-4 1,0 3-1,0 0-307,0 0 1,-2-5-1,-1 2 1,-2-3-346,1-3 0,1-6-39,-2-4 1,3-7-1,-3-6 167,3-8 1,2-5 0,0-1 0,0-8 48,0-4 1,7-3 0,2 6-1,1 0-98,0-1 1,1 3 0,4 3 0,1 7 87,0 7 1,-1 0 0,1 6 0,-1 3-599,1 1 830,0 2 0,-1 0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3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56 7853,'-16'0'255,"8"2"1,1 1 176,0 2 0,5 2 0,-5-3 0,2 3 10,0 1 1,0 3 0,3 4-1,-2 1-249,-1 0 1,-2 1-1,4 2 1,-2 2-148,1-2 0,2-2 0,2-1-322,0 0 0,7-8 0,5-3 0,6-3-286,3-2 0,1-3 0,-1-6 0,3-8-146,1-6 0,-1-3 0,-5-5 0,2 1 708,-2 4 0,-4-1 0,-2 6 0,-5 2-313,-1 1 0,-2 3 998,-5-1 254,0 8 0,-5 8 0,0 10-528,1 4 0,3 7 0,1 1 1,0 1-224,0-1 0,0 6 1,0-2-1,0 2-345,0-2 1,0 2 0,0-8 0,1-1-515,5-1 1,2-4 670,8-4 0,7-3 0,1-7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3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30 113 8207,'-16'0'713,"7"-7"1,4 5 0,9-1-272,1 6 0,0 6 0,-5 6 0,0 1-195,0 0 0,0-1 0,0 1 1,0 0-182,0-1 0,0 1 17,0-1 1,7-8 0,3-7-1098,4-8 1,2-8 0,0-5 0,-1-3 349,1 0 1,5-6-1,-1 6 1,-1 0 457,-1 3 0,-3-2 0,1 4 762,0 5 1,-8 2-410,-2 12 1,-5 9 0,-1 13 0,0 3 295,0 2 1,-1-2 0,-3 1 0,-1 1-506,1 3 0,3-1 1,2-3-1,3-5 62,1-3 0,7-3 0,-3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4.1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31 7828,'-7'-15'1830,"3"6"-1116,-6 4 1,5 3 0,-6 2-334,-1 0 1,-2 7-1,-1 3 1,-1 4-205,1 2 0,4 6 0,1 4 0,-1 2-179,3-2 1,-4 4 0,6-4 0,3 1 119,1-1 0,2 2 0,2-7 0,3-4-1228,6-5 1,9 1 0,6-8 1109,4-2 0,8-8 0,2-4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4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62 7831,'-1'-8'844,"-5"3"0,3 3 0,-8 4-501,-1 3 1,5-2-1,0 8 1,2 1-133,0 2 0,-2 1 0,4 1 0,-4-1-116,-2 1 0,6 0 0,-3-1 0,5 1-159,1 0 1,1 4 0,5 1-238,4-2 0,9-8 1,4-6-1,-1-3-321,1-2 1,3-7 0,-6-4 0,1-3 192,2-1 0,-6-6 0,2-2 0,-5 1 221,-3-1 0,-8 2 0,2 6 0,-3-1 488,-2 1 0,-12-1 0,-4 2 0,-1 4 264,0 5 0,-4 3 0,-2 2 0,1 0-196,-1 0 1,-3 2 0,5 1 0,2 4-229,2 2 0,8-4-283,4 5 0,5-6 0,5 1 1,6-5-298,2-5 1,10-4 0,3-5 0,3 2 74,3 2 1,-6 1-1,0-3 1,0 3 386,-2 2 0,-1 2 1,-8 7-1,-1 3 560,-4 5 1,3 4 0,-8 4 0,-2 1-171,-1 1 0,-2 8 0,0-4 0,0 3-106,0-1 0,0-2 0,0 2 0,0-5-489,0-4 1,2-1 0,3-3 0,7-2-2111,7-6 2313,5-10 0,8-11 0,-1-8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4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85 7831,'0'-15'0,"0"-1"0,0 0 0,-2 3 1944,-3 2-1367,3-3 1,-10 21-1,7 4 1,1 11-118,3 8 1,-5 8 0,-1 3 0,1 4-362,-1 2 0,1 0 0,6 0 0,0-2-520,0-3 0,0-4 0,2-9 1,3-3-1067,6-5 0,3-10 1487,1-6 0,1-4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45.7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91 499 7967,'-21'0'549,"0"0"1,0 0 139,6 0 0,6-2 1,5-1-1,8-4-630,6-2 0,6 0 0,3-3 0,3 3-526,3 3 1,3-5 0,6 6 0,3 1 170,-3 3 1,-1 1-1,-1 1 1,-3 3-151,-3 1 1,2 0 0,-7-3 0,-2 2 445,-2 1 0,-1 0 0,-1-5-597,1 0 0,-6 0 1529,1 0 0,-8 2 0,2 3-103,-3 5 1,-7 4 0,-2 2 0,0-1-464,0 1 1,2 0-1,5-1 1,0 1-308,0-1 0,2-6 0,3-2 0,5-2-525,4 0 1,7 1-1,1-8 1,1-5-276,-1-9 0,5-1 0,-5-7 0,1-1 161,-1 1 1,-3 5-1,-8-3 1,-6 1 403,-3 0 0,-2 5 1,-2 8-1,-5-1 430,-9 0 1,1 6 0,-8-2 0,1 5 285,-4 5 1,1 3 0,1 8 0,0 0-48,-1-1 1,6 3 0,-1 2 0,2 5-245,3-1 1,4 4 0,3-6 0,1 3-92,3 2 1,2-2 0,4 1 0,3 0-89,6-2 0,4-2 0,6-6 0,5 0-115,4-1 1,8-6 0,3-4 0,6-5-376,5-5 0,-3-4 0,3-8 0,-4-4-140,-1-5 1,-5-5 0,-2-4 0,-2-3 10,-3-2 0,-8 0 0,-2-3 0,-3 3 372,-3 2 0,-1-4 1,-4 6-1,-4 1 144,-5 2 1,2 7 0,-2 0 0,-1 0 644,-3 2 1,-1-4 0,0 6 0,0-1 610,0 0 1,0 3 0,0 4-662,0 0 1,2 3-298,3 2 0,-3 6 1,3 12-1,-3 9 26,-2 8 1,0 7 0,0 5 0,0 4 159,0 0 1,0 4 0,0-6 0,0 0-319,0 0 0,5 4 0,2-6 0,2-1-56,3-2 1,2-9-1,2-3-844,-1-4 1,1-8-1,-1-4 95,1-3 0,-2-14 1,-4-6-1,-3-3 208,0-1 1,-5-1-1,1 4 1,-4-1 599,-5 0 1,-11 8 0,0 4 0,-4 1-149,-2 3 0,-4 2 0,1 4 0,-4 3 407,-1 6 1,0 4-1,-1 6 1,3 4 387,3-1 1,-2 5 0,7-3 0,2 2-469,2-2 0,7-2 0,1-5 0,2 2-293,3-2 1,10-1-1,4-4 1,6-2-249,4-2 1,6-6 0,11 1 0,5-4-378,3-1 1,8-12 602,5-3 0,2-18 0,3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54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93 8445,'-7'-9'2905,"4"9"-2363,-7 10 1,6 4-272,-1 2 0,3 0-64,2-1 1,0 1-1621,0-1 1075,0-6 0,7-2 0,2-9 116,-1-3 0,1 2 1,-4-8-1,6-1-95,3-2 1,-4-7-1,0 1 1,2 0 166,2 3 0,0 2 0,-2-1 0,-3 0 473,-2 1-42,5 6 0,-5 4 1,3 12-145,-4 8 1,-6 3-1,-4 8 1,-3 1 261,-1 3 0,4-1 1,-1-1-1,3-4-168,2-1 0,0-2 1,0-6-404,0 1 1,7-7 0,4-6-235,2-6 0,3-8 0,1-9 1,2-5 27,2 1 0,-2-4 0,-7 6 0,-1-1-65,1 1 0,0 1-572,-1 5 1827,2 7 1,-11 4 0,3 10-350,-3 6 0,-2 3 0,0 1 0,0 1-245,0 0 1,0 1 0,0 2 0,0 2-720,0-2 1,0-2 0,0-1 500,0-1 0,7 1 0,2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7:54.9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17 8880,'-7'-9'1667,"-2"9"-1449,-7 10 1,1 4-1,-1 4 1,1 1 40,-1 1 1,6 8-1,1-4 1,0 2-230,1 0 1,4-6-1,-1 2 63,3 1 1,9-8 0,4 3 0,2-8-569,3-3 1,5-4-1,0-8 1,-1-5-3,3-4 0,-6-7 0,4-1 0,-3-3 166,-3-2 0,-4 2 0,-3 1 1,-1 1 230,-3 4 1,-3 2 0,-1 1 0,-1 3 619,-5 2 1,-2 4-1,-10 7 1,-1 0-172,-1 0 0,-7 2 0,7 1 1,2 4-26,6 2 1,0-4-459,7 6 0,1-8 1,10 2-1,6-5-307,7-5 1,0 2 0,5-8 0,0-1 67,1-2 1,-6 4 0,2 1 0,-4 2 376,-1 4 0,-1 1 0,-1 4 97,-4 3 0,-3 4 1,-7 6-1,0 1 396,0-1 0,2 8 1,2 1-1,1 2-75,-2 0 1,1-1-1,1 1 1,4-4-621,-1 1 0,8-8 0,-2 3 0,5-8-1148,0-3 1,5-2 1325,2-5 0,4-7 0,1-1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5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38 8037,'-11'-14'655,"1"4"568,7-4 0,-4 14-686,7 0 0,0 9 0,0 11 561,0 7-878,0-5 1,0 14-1,0 1 1,0 6-156,0 4 1,0 5 0,0 0-1,0-2-482,0-1 0,0-2 0,0-2 0,0-5-1253,0-9 0,7-1 1670,3-10 0,4-6 0,1-7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21.442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251 59 7970,'-22'-9'659,"3"4"-475,-7 10 1,7 4-1,-1 7 1,1 0 189,4-1 1,0 6 0,0 3-54,-2 5 0,9-6-295,2 9 1,15-19 80,13-2 1,7-15 0,12-6-1,-5-4-540,-2-1 0,-8-7 1,-2 2-1,-1-2-162,-5 1 1,-1 3 0,-2-4 471,-5-1 1,-4 5 437,-12-2 0,-14 4 1,-12 6-1,0 7-8,-2 6 0,1 5 0,-4 10 0,-1 2-81,4 7 1,-2 4-1,12 3-226,-1 3 0,16 13 0,11-2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5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47 8211,'-15'0'1102,"6"0"0,4-7-938,10-3 0,4 3 0,6 2 1,3 3-475,3 2 1,3 0 0,7-2 0,-1-1-641,-4-2 950,3 0 0,-5 5 0,8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5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63 7974,'0'16'862,"0"-1"0,0 1 1,0-1-1,2 1-478,3 0 1,-1 1-1,4 2 1,1 4-283,0 1 0,-6-3 0,4 3 0,-2-2-302,0-2 0,1-8-51,-6-2-106,0-6 0,0-6 0,0-12 1,0-7 13,0-3 0,0-4 0,1-7 1,3 1-41,1 4 0,5 1 1,-3 6 40,2-1 0,0 5 0,3-2 0,-2 5-419,2 6 761,2 3 0,2 0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5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 8213,'0'15'0,"-2"1"514,-3-1 1,3 3 0,-3 3 0,3 3-202,2 0 1,-5 0 0,0-5 0,2 4-441,1 1 0,2-5 0,0 2 0,0-4-317,0-1 444,7-7 0,1-2 0,8-7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5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32 7969,'-11'-14'480,"1"3"-250,7 5 0,-4 7 0,7 4 0,0 6-181,0 3-49,7 8 0,1 3 0,8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6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8829,'14'16'823,"-4"-1"0,4 2 1,-3 4-1,3 5-311,1 4 1,1 1 0,-1 0 0,1-1-910,0-4 1,-2 3-1,-2-5 1,-2 1-1220,2-4 0,0-9 1616,-1-2 0,3-6 0,-6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6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407 32 7943,'-7'-14'0,"-4"4"0,-2 5 545,-3 3 0,-5 9 1,-1 5-1,-3 7 118,-2 7 0,-3 5 1,-1 6-1,0 3-522,-1 0 1,1 5 0,2-4-142,3 4 0,-4 2 0,6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6.9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150 61 8115,'-6'10'0,"-1"1"0,-1 1 0,-4 2 0,3 8 0,-1 6 0,-3 7 0,1 3 0,0 5 0,2-1 0,6-7 0,-1 1 0,3-5 0,2-5 385,7-3 0,4-9 0,9-4-225,6-5 0,4-15 1,1-9-416,0-9 1,1-1 0,-3-13 0,-3-1 0,-5-3-67,-4 0 0,-8 1 0,-4 3 0,-5 5 249,-5 5 1,-5 2 0,-11 6 0,-5 8 293,-4 9 0,-6 7 1,-2 7-1,1 9 119,4 8 1,0 6 0,13 1 0,2 0-384,6 0 0,0 0 0,8 1 0,6-3 42,7-3 0,12-3 0,3-8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7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63 760 8835,'-9'-7'1493,"6"-4"-1207,6-2 1,1-3 0,6-1-1,2-2-220,2-2 1,2-12-1,1 2 1,2-2 32,2 0 0,0-6 0,-5-2 0,-1-4-8,1-2 1,-6 0 0,-1-1 0,-2-1-731,-4 2 1,-3-1 0,-3 13-1,-4 5 470,-2 8 0,-1 6 1,-6 6-1,1 8 114,-1 11 0,6 10 0,-1 17 0,-1 8 263,-2 6 1,-1 12 0,-1 13 0,0 5 126,1 3 1,-1 12 0,2-1 0,2 3-182,7-47 1,0 1 0,0 0 0,1 0 0,-1 3 0,0 0 0,2-3 0,0 0-140,2 43 0,1-4 0,0-14 0,0-12-15,0-13 0,7-18 0,1-11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7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75 329 7132,'-16'-21'265,"0"0"1,3 0-1,0 5 1297,3 1 0,7-1 0,-1 1-1304,8-1 0,13 0 1,14-1-1,9-4-607,5-5 1,11 2 348,6-2 0,14 0 0,11-5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7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 32 8079,'-22'-9'1391,"4"3"1,-2 6-906,2 0 1,3 1 0,-1 6 0,0 9 243,1 8 1,1 6 0,2 3 0,3 1-581,2 3 0,2 6 0,5-3 0,2 0-281,3-4 0,4-3 0,8-5 1,4-6 54,5-6 1,-2-11-1,2 1 1,2-8-504,1-9 1,3-6 0,-1-14 0,0-2-551,0-4 1,-1-1 0,-4-3 0,-6 6 952,-2 7 0,-8 6 0,-1 6 284,-2 0 0,-4 8 0,-8 4 1,-5 8 46,-4 6 0,3 9 1,3 2-1,1 0 179,3 1 0,3-2 1,1 4-1,0-2-122,0-3 1,12 4 0,3-2 0,4-4-263,4-5 1,-4-5 0,7-7 0,0 0-4,-2 0 1,6-8-1,-4-8 1,2-8-108,-2-6 0,1-8 0,-6-2 0,-2 0-217,-1 4 0,-10-1 1,-3 4-1,-3 6-657,-2 2 1,-5 10 1033,0 4 0,-14 8 0,1-4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24.637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31 0 7900,'-15'9'-900,"6"5"1094,3-12-194,6 5 0,0-7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8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48 141 9968,'-11'16'679,"1"-1"0,6 1 0,-1-1 0,3 1-518,2 0 1,0-1-1,2-1 1,3-3-767,6-6 1,4-3 0,6-4-33,5-3 0,-1-6 0,-1-10 0,0-5 0,-1-3 208,-1-2 1,-3-1-1,-8 3 1,-6 1 297,-3 2 1,-4 9 0,-5 1 218,-9 9 0,-1 6 0,-9 2 0,0 5 407,2 4 1,-4 11 0,7 5-1,2 3 37,2 2 0,1 1 0,2-1 0,4 0-169,5 0 1,3 6 0,2-1-1,0-3-287,0-5 0,12-6 0,4-4 0,3-1-151,3-1 0,3-4 1,6-12-1,2 0-239,3 0 0,-1-4 0,6-6 0,1-9-257,-2-4 0,0-8 1,-7 2-1,0-6-59,-4 0 1,-8 4 0,0 3 563,-4 2 1,-3 7 625,-3-2 0,-6 11 0,-10 5 0,-4 5 215,0 5 1,-3 5-1,5 9 1,-2 4-129,-3 1 1,4 2 0,-1 6-1,2-3-821,4-3 1,1 4-1,2-6 1,0 0-540,0-3 0,2-5 713,3-6 0,3-3 0,8-7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8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0 9302,'-16'0'713,"0"2"1,1 5 0,-1 7-841,0 5 0,8 11 1,3-1 126,3 6 0,-5 8 0,-2-3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9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250 516 9188,'-16'1'616,"1"4"0,-1 4 0,-1 7 1,-4 1 199,-5 4 1,-2 3-1,1 7 1,2 1-460,3-1 0,3-5 0,8 0 0,6 0-576,3-2 1,4-3 0,3-11 0,6-4 203,3-5 1,8-2 0,4-8-1,4-10-801,1-11 1,-5-6 0,-2 0 0,-1-4 170,-4 0 0,-2-4 0,-3 8 0,-4 3 611,-4 5 1,-5 1 0,-1 6 620,0 2 0,-1 8-232,-5 6 1,5 15 0,-5 10 0,5 6-47,1 6 0,1 10 0,3 0 1,1 5 31,-1 5 0,3-2 1,-2 9-1,-2 3-105,-1 4 0,-2 9 0,-2-1 0,-3 6-540,-5 3 0,-4-1 0,-2-9 0,0-7-214,1-7 0,-1-14 0,1-16 0,-1-11 89,0-11 1,3-14 0,0-11 0,5-15-43,1-17 0,2-16 0,5-21 0,1-8 314,1 45 1,2-1-1,2 0 1,3-2 0,3-1-1,2-1 1,1 1 0,0 0 90,0 2 0,1 0 0,2 1 0,0 0 0,19-37 0,-3 10 243,-1 5 1,-1 16 0,-1 1-1,-2 11 288,-3 8 0,2 5 1,-5 0-1,-1 3 184,1 3 1,3-2-1,-5 9-192,-2 5 0,-2 5 1,-3 13-1,-4 6-102,-5 11 0,-3 14 0,-4 10 1,-3 7-32,-5 5 1,-6 13 0,-3-6-1,-2 5-342,2 6 1,2-6 0,3-1-1,2-8-235,1-8 0,8-6 1,-2-17 271,3-3 0,9-10 1,3-15-1098,4-9 1,2-10-1,1-13 1,2 0 726,2 0 1,0-1 0,-4 1 0,2 0 360,2 0 1,0 7 0,-5 3 0,-3 3-243,-2 3 1,3 8 891,-4 7 1,-3 14-1,-2 13 1,-3 6 458,-2 4 1,-2 10 0,-1-4 0,-2-1-641,1-2 1,2 1-1,2-4 1,2-4-749,3-6 0,-1-4 0,6-9 0,2-4-840,2-5 1,9-6 0,3-10-1,3-11 1109,3-11 0,-1-14 0,0-9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8:09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264 25 7918,'7'-16'1448,"-6"7"1,5 9 0,-10 11 0,-3 4-723,-1 6 1,4 3 0,-3 9 0,2 4-366,0 4 1,-2 5-1,3 0 1,-3-1-427,-1-3 0,4 3 0,-3-5 1,2 0 79,0-4 1,0-10 0,5-5-1846,0-3 0,0-13 0,0-9 622,0-10 1,0-12 0,0 2 0,-2-2 885,-3 0 0,1 7 0,-8-2 1,-3 6 1063,-5 4 0,0 4 1,2 7-1,-1 0 1012,-2 0 1,1 0-154,4 0 1,7-2-759,4-3 0,12-3 0,9-8 1,8 0-1240,5 1 0,10-6 1,2 0-1,4 4-212,2 5 1,-2 0-1,-1 6 1,-5 3-39,0 1 1,-3-3 0,-3 0 0,0 1 531,-2 3 0,2-5 0,-12-1 0,-2 0 548,-2 0 1,-3 1 0,-2 2 1006,-1-1 1,-10 1 0,-1 10-514,-8 4 1,-6 4 0,-3 2-1,-2 1-349,-2 4 1,2-4-1,6 2 341,3-7-755,7 2 1,-3-7-1,13 3 1,7-4 41,5-5 0,16-1 0,0 0 152,3 0-209,14 0 0,-16 0 0,9 0 0,-5 2 450,-5 3-382,-9 4-3,-3 7 0,-15 4 1,-4 5-1,-8 2 0,-10 8 1,-10 2-150,-12 1-66,-8-2-537,-10-5 537,13-6 0,-15 1 0,15-11 0,-1-3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4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0 420 8188,'0'11'2734,"0"-1"-2397,0-7 0,7 3 0,4-10-311,3-1 0,1-12 0,1-1 0,-1-3-134,1-1 1,1-6-1,2 2 1,2-3-313,-2-3 1,-1 1-1,-4 2 1,-2 1 108,-2 2 0,-6 2 0,1-2 1,-3 5 16,-2 4 1,0 1 342,0 0 0,-2 8 0,-3 2 0,-4 6 9,0 6 1,-5 9-1,4 13 1,-4 7 515,-2 6 1,1 10 0,-1 4 0,1 4-185,-1 5 1,0 9 0,1-2 0,1 0-474,4-3 1,-3 0 0,8-6 0,2-8-513,1-9 1,2-9-1,0-10 1,2-5-1811,3-3 2405,-3-10 0,12-1 0,-6-7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4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77 360 8036,'-16'0'0,"1"0"565,-1 0 0,6 0 0,1-2-71,2-3 1,3-4-1,11-8-719,9-4 1,7 2-1,8-5 1,0-1-510,0 1 0,6 3 0,1-3 0,0 1 476,0 4 1,-3 2 0,-9 3-1,-5 2 212,-4 2 1,-3 4 0,-2-2 89,-2 1 0,1 0 1737,4 2-946,-6 3 0,-2-3 0,-7 10 0,0 5-262,0 4 1,0 2-1,-2-1 1,-1 1-403,-2 0 0,-1 1 1,6 2-1,0 4-256,0 1 0,-5-5 1,0 2-1,2-4-665,1-1 0,-3-1 435,-1 1 1,1-9 313,5-7 1,0-7 0,0-10-1,2-4 1,1-5-94,3-4 0,6-1 0,-2 2 1,4 1-192,2 2 0,-1 5 0,1-3-412,-1 1 0,1 4 130,0 9 0,-1 3 0,1 7 0,0 0-720,-1 0 1287,1 0 0,-1 0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5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94 7798,'8'7'529,"-1"-4"0,-7 8 79,0 1 0,-7-4 0,-3 3 0,-4 1-255,-2 2 1,3 1 0,0 3 0,5 1-66,1 2 0,2-6 0,5-4-815,0 1 0,1 0 1,5-2-1,6-4 174,7-5 1,0-9 0,5-6 0,0-7-364,1-3 0,-6-2 0,3-6 0,-1 1 716,0 0 0,-5 2 0,-8 1-228,-1 2 1,-3 8-1,-10 3 1,-4 8 851,-4 5 1,-8 4 0,-4 5 0,-2 7 51,2 5 1,-4 9 0,4-2 0,-1 3-902,1 2 0,5 0 0,9-1 0,3-2 225,2-2 0,2-7 0,5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5.7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31 210 10438,'-8'7'548,"2"4"0,-1-3 0,2 3 0,2 1-422,1 2 0,2 1 0,0 1 0,0 0-301,0-1 1,0 1 0,0-1 35,0 1 1,2-7-1,3-4-115,5-3 1,4-11-1,2-5 1,1-5 50,4 0 0,-4-5 0,4-1 0,-3 1 169,-3 3 0,1 4 1,-1 1-1,1 1 184,0-1 0,-3 6 0,0 1-36,-3 2 0,-1 4 0,1 8 530,-5 5 0,-3 4 0,-2 2 1,-2 1 36,-3 4 0,3-2 0,-5 5-673,0-1 0,6-2 1,-3-7-346,8-4 1,4-5 0,10-10 0,1-7-69,2-7 0,6-7 0,1-9 1,5-3-154,4-2 1,-1 5-1,-7-1 1,-3 5 235,-5 5 0,-3 5 0,-5 9 1179,-2 1 1,-4 10-1,-7 2 1,0 13-10,0 10 0,-9 8 0,-5 2 1,-5 3-618,0-3 1,2 10 0,1-1 0,1-1-1491,-1-2 1259,7-11 0,2 1 0,7-6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6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219 125 7734,'-7'-16'583,"3"6"0,-6 1 436,-2 2 0,-2 2-750,-2 5 0,1 4 0,1 4 0,2 10 105,1 4 1,1 4 0,-4 5 0,2 1-337,2-1 1,6 0 0,1-1 0,6-4-252,8-6 0,4-4 0,6-6 0,3-4-54,1-5 0,4-13 1,-5-5-1,2-6-495,0-4 1,-7-3-1,0-3 1,-5-2 620,-3-1 0,-8 0 0,1 4 0,-8 3 321,-6 3 0,-4 3 0,-3 9 0,-4 4 166,-5 5 0,-4 3 1,-1 4-1,0 5-64,0 8 0,1 3 0,4 8 1,5 0-560,4-2 0,8 4 0,4-6 1,3 1-1081,2-1 1357,7-1 0,9-5 0,8-1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6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1 125 11905,'0'16'770,"2"0"1,3 1-490,5 4-205,-3-4 0,7 7 1,-5-5-1,1 2 155,0-2 1,-4 4-1,2-2-273,-1-2 1,-3-4 33,-9-4 0,1-4 0,-5-9 0,1-3-46,-1-6 0,6-4 0,-3-6 0,5-5-197,1-4 0,1-1 0,5 2 1,4 1-82,4 2 1,-2 2-1,2-2 1,3 5-217,1 4 0,1 1 0,0 2 0,2 2-160,-2 1 1,-2 8 0,-1-4 0,-1 2 707,1 0 0,-1-1 0,1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1:25.19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152 18 8033,'-22'6'-132,"-1"-2"173,6 6 0,3 2 0,2 7 214,3 3 1,3 1-179,-5-3 1,8-1-122,-2 7 0,5-12 96,5 1 1,6-11-364,10-4 1,-4-13 0,4-9 18,-4-2 0,-6 5 0,-4-4 44,1 0 1,-4 9 27,-4-6 0,-3 8 392,-7-3 1,-3 7 227,-12 13 1,0 4 0,-1 8-26,6 5 0,8-6 66,2 6-259,7-5 0,-2-4-487,16-2 0,1-5 70,14-12 1,-6-2-1,-1-10 66,0-2 1,-9 2 0,-1-3-225,4 4 266,-6-5 111,-1 4 1,-16 9 15,-7 14 0,-1 14 0,1 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7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7750,'9'7'732,"-2"1"1,-7 8-234,0 0 1,0 4 0,0 1-1,0-2-244,0-1 1,0 4 0,0 4 0,0 2-635,0-2 1,0 2 0,0-6 0,0 1 378,0-1 0,0-1 0,0-5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7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1 7741,'-16'0'1390,"7"2"-1112,4 3 1,-2 4 0,2 6 0,2 1-2229,1-1 1950,9 1 0,1 7 0,8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7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32 157 7919,'-16'0'833,"8"7"1,2 3-590,5 4 1,1 2 0,0 1-1,1 2 21,5 2 1,-5 7 0,5-4 0,-5 2 30,-1 0 1,5-7-1,1 2 1,-1-5-286,2-6 1,-4 2-1,8-7-271,1-1 0,2-11 1,1-9-1,1-8-282,0-5 0,-1-3 1,1 1-1,-1-2 72,1-3 0,-2 3 0,-4-4 0,-5 4 265,-3 2 0,-2 2 0,-2 3 0,-1 5 295,-2 4 1,-7 8-1,-1 4 1,-4 3-73,-4 2 0,1 7 0,6 3 0,1 4 1010,3 2 1,7-1 0,-3 1 0,5 0-731,1-1 1,1 3-1,5 1 1,4 1-301,4 0 1,7-1-1,1 0 1,1 3-18,-1 3 1,-1 1-1,-3 5 1,-1 2 8,-2 3 1,5 4 0,-12 9 0,1 1-56,-4 2 0,-3 0 1,-2-7-1,0-2 130,0-1 0,0-7 0,-2 1 0,-3-5-21,-6-5 0,-2-3 0,-3-7 0,0-3-119,1-2 1,-1-6 0,2-10 0,2-7-529,2-7 1,6-11 0,-1-10 0,3-5 91,2-9 0,2-6 1,3-6-1,6 0 95,3 5 1,8 0-1,2 9 1,2 6 459,0 7 1,-5 3 0,4 12 0,-3-1 229,-3 5 1,-2 7 0,-1 5 0,0-1 101,-1 0 1,1 6 0,0-2-1,-1 5 102,1 5 1,-6 4 0,-1 8-1,-2 6 86,-4 8 1,-1 2 0,-2 8 0,0 3-299,0 1 1,0-4-1,2-1 1,1-3-472,2-8 0,1 1 0,-5-11-505,5-5 1,-3-6 0,6-9 709,-2-5 0,5-9 0,-4-9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8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44 8780,'-11'-14'0,"1"2"291,-2 1 1,-2 8 0,0 0 0,4 6-27,5 7 0,3 10 1,2 2-1,0 4-265,0 7 0,0-2 0,0 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8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 8675,'9'7'412,"-4"3"-412,-3 11 1204,-9-4 1,4 11 0,-6-5 0,2-1-1,3 2 2564,3 1-3266,1-6-298,0 3-484,0-6 242,0 0-336,0-1 1,7-6 0,3-6-274,4-6 1,3-8-1,2-8 1,2-3-130,-2-2 1,-1 3 0,-3-4 0,1 3 8,-1 3 1,1 7 793,0 1 0,-2 10 331,-4 1-415,-3 7-22,-7 8 0,0 6 101,0 0 1,-5 1 0,-2-3 1524,-2 2-910,6 0-269,-4-5 18,7-1-1643,0 1 712,0-1 305,0-6-2105,7 5 1056,1-12 542,8 5 747,6-14 0,-4-9 0,4-8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8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157 289 9162,'-7'-9'2093,"-2"9"0,-6 10-1177,-1 4-689,0 9 1,1-1-1,-1 6 1,1-2 448,-1 2 1,2 0-1,4-1 1,4-2-272,5-3-202,1-1-1515,0-5 758,0-1 430,7-6 137,8-2-1293,3-7 520,4 0 290,1-7 0,-6-9 0,6-10-972,-1-3 1247,-11 4 1,8-4 0,-14 5-1,-2-2 143,-1 0 0,-4 7-31,-3-2 0,-4 5 0,-8 6 0,-2 5 1365,-2 3 1,0 7 0,6 2 570,-1 2-1147,8-6-764,1 4 1,8-9 0,5-3-1,6-7-684,7-7 0,3 2 1,6-3-1,-4 7-227,-1 2 0,3 9 802,-5 2 412,0 7 1,-11 16 0,-1 3-1,-2 3 360,-4 3 1,-1 1 0,-2 1 0,0 1 1047,0-6-1351,7 3 31,-6-8 1,8 0-526,-4-3 111,-3-11 193,12 4-1667,-5-12 833,6-2 444,8-9 95,-6-13 153,13-9-165,-6-2 119,7-12-864,-7 5-1656,6-7 1196,-6-7 598,0 6 381,-1-6 218,-7 14 150,-1-5 0,-1 12 1,-2-2-1,-3 7 870,-2 8 1,-2 2 391,-5 3 1,0 8 0,-2 7-154,-3 8 0,-4 13 1,-6 9-1,-1 6 1718,1 6-1977,-1 13-845,0-13 400,1 19-617,6-13 234,-5 6 50,12-7 329,-5 0-868,7-1 361,0 1 181,0-7 0,0-2 232,7-13-254,2-3 0,14-6 0,1-1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9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1 8018,'-13'7'1005,"0"3"1,3 4-649,-2 2 0,3-1 0,1 3 0,1 1 10,3 1 0,2 1 0,2-3 1,0 1-392,0 2 0,0-6 0,0-4 0,2-1-1,3-1 1,4-2-1,7-7-365,-1 0 0,-4-2 0,-1-3 0,2-8 114,2-6 1,7 0-1,0-5 1,0 2 203,1 2 0,-5 5 1,4 3-1,-3 3 116,-3 2 0,-4 2 0,-1 7-42,2 3 0,-5 3 0,0 10 0,-2 1 69,0 2 0,1 5 1,-8-4-1,-2 3 9,-1 2 0,-2-2 1,4-1-1,-2-2-584,1-3 0,2-6 1,4-5 503,3-1 0,4-8 0,7-8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39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46 9215,'-16'0'512,"1"0"0,-3 7 1,-1 3-1,-2 4 30,2 2 0,4 5 0,3 0 0,3-2-477,2-2 1,2 4-1,5 0 1,0-2-537,0-2 0,12-1 0,3-3 0,5-2-115,2-6 1,1-5-1,4-5 1,-1-7 22,2-7 1,0-4 0,0-6 0,-4 1 361,-1 0 0,-8-5 0,-6 9 0,-2 0 425,-4 3 0,-3 5 0,-7 4 0,-7 3 238,-5 2 1,-12 4-1,3 8 1,1 6-236,-3 2 1,1 5 0,-1 1 0,4 2-103,5-2 1,6 3 0,4-1-126,6-2 0,10-8 0,4-4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40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86 8174,'5'-21'0,"2"0"3316,2 2-2541,-6 2 1,4 10-1,-7 8 557,0 13-965,-7 9 127,-2 8 0,-4 7-121,2 4 0,-3 8 1,6 4 81,-1 1 0,0 3-283,4 4-74,3-6 1,-5 3-455,7-7 1,0-2 0,0-9-1,0-4 179,0-4 1,6-14 0,0-5-818,3-6 0,2-4 0,2-9 0,0-7 463,-3-7 0,-7-8 0,4-7 1,-1-4 47,-1-2 1,0 10 0,-5 1 0,-2 5 614,-3 4 0,-9 10 0,-8 5 1,-1 3 358,1 2 0,-6 7 1,2 5-1,-4 6-119,-1 2 1,2 1-1,3-5 1,5-1-140,3 1 0,3 3 1,1-2-1,4-3-538,4 0 1,5 0-38,1 2 0,7-3 0,5-2 0,5-6-92,4-3 1,7-2-1,-2 0 1,3 0 125,2 0 1,6-7 0,1-4 0,0-2-84,0-3 1,-1-1 0,-6-2 0,-2-2 191,-3 2 1,2 1-1,-7 4 1,-2 2 333,-2 2 1,-6 6-1,-3-2 1582,-1-1-136,5 5-1141,-10-5 1,-2 14 0,-8 3 1013,-1 4-935,-5 2 0,11-1 0,-6 1 0,2 0 462,3-1-1107,3 1 154,1-1 1,0-4-108,0-1 0,7-6 1,5 1-1,5-3-58,4-2 1,1-6 0,-1-2 0,4-4-872,-1-6 1,0-6-1,-5 1 1,2-1 591,-2-4 1,-3 6 0,-6-1 0,-5 2 350,-3 1 1,-2 4 0,-2 7 236,-3 2 1,-9 2-1,-8 5 1,-3 2 261,-2 3 0,2 4 0,-1 8 0,0 2-43,2 2 1,2 2-1,6-4 1,0 3 71,1 3 0,6-6 0,4 3 1,3-1-241,2 0 0,0 5 0,0-5 1,2-2-132,3-2 1,5-7 0,10-1 0,2-2-624,2-3 0,2-4 1,7-6-1,2-4-88,1-4 1,8-8 0,-4-5-1,1-2 147,1-2 0,-7 0 1,1-1-1,-5 1 192,-5 0 0,-3 1 1,-8 4-1,1 6 275,0 2 1,-8 3 0,-1-1 802,0 0 1,-5 6 0,1 1 8,-6 2 0,-4 4 1,-5 6-1,1 4-235,-1 2 1,4 1-1,-1 6 1,2 0-300,4-1 0,1 6 1,4 0-1,3-2 126,5-2 1,4 1 0,2 1 0,-1 2-242,1-2 1,-1 3 0,1-1 0,-2-2-384,-4-2 0,-3 6 0,-7 3 0,-3 2-290,-8-2 0,-2 8 0,-17-2 0,-3-1-789,0-3 1304,0-6 0,2-13 0,0-2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41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1 9297,'-14'6'0,"2"5"595,1 3 0,6 1 0,-5 3 29,-3 2 1,1 7 1047,2 9-1315,-4 4 0,5 5-147,-6-3 1,1 6 0,3-5-1,4-1-113,1-2 0,4-4 1,-3-4-4050,3-1 2381,2-7 1571,0-1 0,0-15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40:02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5737,'0'16'0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41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38 171 7745,'-15'0'254,"-1"0"1,9 0-75,7 0 0,2-6 0,10 0 0,6-3 183,6-3 1,5 3 0,4 0 0,2 1-831,1-1 0,3 6 1,-5-3-1,1 5 240,-6 1 1,1 1 0,-9 5 0,-2 4 703,-2 4 1,-8 1 0,-4 1-1,-3 0-3,-2-1 0,-7 6 0,-4 2 0,-2-1 152,-3 1 1,2 3 0,2-5 0,3-2-283,2-2 0,-3-1 1,5-1-1,3-1-801,5-3 1,8-5 0,10-9 0,5-6-266,3-6 1,4-17 0,4 0 0,2-7 389,1-4 0,4 3 0,-10 0 0,-4 2 185,-8 3 1,-11 4 0,-6 5 599,-3 5 1,-11 11 0,-7 5 0,-8 5 364,-5 5 0,-9 11 1,-4 11-1,-1 6-752,1 4 0,-1 6 0,6-3 0,4 0-551,5-4 485,6-10 0,13 4 0,2-6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42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337 0 7972,'-16'0'0,"1"0"450,-1 0 0,0 0 0,1 0 0,-1 2-122,1 3 1,-1 6 0,0 8 0,1 2 45,-1-2 1,1 3 0,1 1 0,1-1-278,3 1 0,7-2 0,-3-6 0,6 3-157,6 2 0,2-7 1,10 0-1,1-2-131,2-3 1,5-2-1,-7 4 1,-4 2 9,-3 2 1,-8 2 0,-1 1-1,-6 4 116,-8 5 1,-9-2 0,-6 2 0,-4 0-7,-1-2 0,5 4 0,2-7 0,1-2-295,4-2 0,2-8 0,3-5 130,3-8 1,11-11 235,11-12 0,17-9 0,4-4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42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1 168 7767,'24'-19'0,"-3"4"151,-4 1 1,-3 5 1971,-4-1-1401,-3 6 1,-8 4-1,-5 11 1,-2 3-423,-1 1 0,-5 8 0,4 3 0,-2 2-342,1-2 0,-1 1 1,7-4-1,1-1 28,3 1 0,8-4 0,5-9 1,5-4-874,4-5 1,7-2 0,-2-6 0,3-7 296,2-5 0,-1-9 0,-2 2 0,-2-4 451,1-1 0,-2 0 1,-1 0-1,-3 0 178,-7-1 0,1 8 0,-6 3 0,0 4 588,-4 1-226,-4 8 0,-6 4 0,-2 13 1,-1 8 26,-4 6 0,-2 3 0,0 5 0,2 2-230,1 3 1,6-3 0,-4 4 0,2-6-292,4-5 0,1 2 1,4-7-1376,3-2 0,4-4 1468,6-4 0,1-4 0,0-7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43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235 25 7767,'0'-16'725,"-5"9"0,-2 5 388,-2 6 0,-1 10 1,-6 1-1,2 10-724,4 4 1,-9 15-1,3 4 1,-1 4-216,-1 2 1,3 3-1,-1-3 1,2 1-774,4 4 1,-2-5-1,6 0 1,3-4 598,1-3 0,-5-4 0,-1-11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43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216 110 9101,'-16'2'0,"1"3"877,-1 6 0,-5 8 0,-1 3 0,-1 2-445,1 4 0,-3 2 0,8 1 0,3 0-402,0 0 0,7 1 0,4-3 0,8-3-589,11-5 1,6-11 0,11-6 8,4-8 0,2-6 0,8-13 0,-2-8 0,-1-9 131,-3-5 0,-6-2 0,0 2 1,-9 4 366,-11 4 0,-6 4 0,-11 4 1,-3 3 250,-5 5 0,-11 5 0,-7 6 1,-5 5 218,-3 3 1,-1 5 0,4 8 0,-1 8-381,-3 3 0,3 13 1,8-4-1,5 2-435,3 0 397,10-2 0,1-6 0,7-3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43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125 172 10627,'-16'2'0,"1"3"920,-1 5 1,1 4-1,1 2 1,3-1-556,6 1 1,5 0-1,5-2-252,6-4 0,10-3 1,5-9-1,3-3-452,2-5 1,1-10-1,-1-2 1,0-2-610,0-4 1,-7 0 0,-3 0-1,-5 4 584,-6 2 1,-3-4-1,-10 5 1,-6 3 459,-6 6 0,-6 5 0,0 7 1,-5 0 188,-4 0 0,-1 12 0,0 6 0,1 4 33,4 6 0,-1 2 1,6 1-1,2 0-61,1 0 1,5 0-1,2-1 1,6-2-160,3-2 0,4-5 0,3 1 0,6-3-136,2-5 1,10-4-1,3 1 1,4-6-143,1-3 0,0-2 0,2-2 0,2-5-39,1-8 0,6-3 1,-6-8-1,-1-2-48,-2-1 1,-4-8 0,-1 1 0,-6 3-336,-4 5 0,-1 1 0,-12 6 1006,-1 2 0,-4 8 206,-5 6 1,1 10 0,-6 6 0,-1 3-118,3 1 0,-4 3 0,5 2 0,0 5-128,0-1 1,-4 4-1,4-8 1,0 0-131,1-3 0,-5-1 1,6-1-1,0-1 872,-2-4-882,5-3 0,-5-14 0,7-5 1,0-5-62,0-4 0,7-5 0,3 4 0,4-3-263,2-2 1,5-3 0,0 1-1,-1 3-704,3 5 0,-4 3 0,5 3 0,-1 1-1431,-4 3 1,-2 5 2233,-1 6 0,6 0 0,3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44.3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46 8298,'0'-9'6655,"0"4"-5665,0 10 1,-5-1 0,-2 6 0,-2 4-560,-3 5 1,3 0 0,1 6 0,-1-3-540,0-3 1,1 4 0,-3-3 56,6 0 1,5-5-844,5-4 0,6-6 0,8-12 0,3-7-86,3-5 1,-5-9 0,6 2 0,0-3 679,-1-3 0,4 3 0,-5 3 0,1 7 274,-4 7 1,-9 0 0,-2 6 57,2 3 0,-5 3 0,-2 5 0,-3 6 229,-2 2 1,0 8 0,0 2 0,-2 1 217,-3 4 0,-2 1 0,-5 2 0,3 1-416,2-1 1,-3-5-1,5-2 1,1-1-4076,3-4 4012,1-2 0,7-8 0,1-2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44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16 10773,'-16'1'780,"1"5"0,-6 2 0,-2 8 0,1 1-157,-1 4 1,-3 3 0,6 8-1,0-1-318,3 0 0,8 0 0,4-1 0,4-4-700,1-5 1,6-4-1,5-3 1,4-4-191,6-5 0,4-10 0,8-7 0,1-7 144,3-7 0,-1-9 0,-5-1 1,-1 1-73,-4 2 0,-5 2 0,-11 0 1,-5 1 664,-3 4 1,-11 5 0,-6 11 0,-10 5 493,-4 3 1,-9 9-1,-4 5 1,-1 7-302,1 7 0,-1 4 0,6 1 1,4-2-519,6-3 0,6 2 0,10-7 173,6-2 0,10-8 0,4-5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09:59:45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422 137 9373,'16'-31'0,"-1"2"0,1 3 2283,0 5 0,-1 5-1648,1 6 1,-8 6 0,-2 13 65,-5 7 0,-6 10 1,-2 1-1,-1 8-101,-5 7 1,0 8 0,-3 5 0,0 3-473,1 1 0,-3 10 1,-1-7-1,-1 3-817,0-1 0,5-10 0,4-6 0,6-6-351,4-4 0,1-9 1,0-8 406,0-3 0,6-10 1,5-6-1,3-9 15,1-9 1,-4-10 0,-3-1 0,-1-6 205,-3-4 0,-2 3 1,-2 6-1,0 2 482,0-2 0,-7 7 0,-6 4 0,-4 6 272,-4 5 0,-6 2 0,-1 9 0,-5 6 1,-4 3 1,1 8 0,5 2 0,0 1 48,-1-5 0,8 3 1,3-2-1,6-2-97,4-2 1,-1-1 0,7-1 0,1 1-213,3 0 0,8-2 1,3-2-1,4-2-158,2 2 1,6-5 0,4-2 0,4-3-393,1-2 0,5-9 1,2-4-1,2-8-331,4-4 0,1-1 0,2-6 0,-2-3 394,-4-2 1,1 3 0,-9 6 0,-5 4 480,-4 1 0,-3 2 0,-7 6 1,-2 1-113,-2 3 1785,-6-2 0,1 11-797,-10-3 1,1 10-1,-5 5 1,3 4-448,2 2 0,-3 1 0,0 2 1,0 2-216,0-2 1,2-2-1,7-1-570,3 0 1,9-8-1,8-3 1,3-3-112,2-2 1,3-12-1,1-5 1,0-4-414,1-2 1,-1-3-1,-2 4 1,-3-1 328,-5 1 1,-5 1 0,-6 5-1,-5 1 245,-3-1 1,-4 2 0,-3 4-1,-5 3 225,-4 0 0,-9 5 0,-1-3 1,-2 3 757,0 2 0,0 7 0,-5 5 0,0 6-273,-1 2 1,1 8 0,0-2 0,1 4-189,4 1 0,4 0 0,8 0 0,4 1-232,4-1 0,5-5 0,2-2 0,5-1-106,4-4 0,6-2 1,4-3-1,6-4-48,4-4 1,8-5 0,2-2 0,2-5-555,-1-4 1,1-9 0,5-4 0,-2-1-85,-4-4 0,4-6 0,-5-3 0,0 4 532,-3 5 1,-1-6 0,-3 4 0,-5 1 478,-4 1 1,-3 9 0,-5-2 0,-3 4 661,-2 1 1,-4 6-198,-7-1 1,-7 10 0,-4-1 0,-2 7-11,-3 4 0,2 1 1,2 6-1,3-1-336,2 1 1,2 0 0,5-1 0,2-1-261,3-3 1,4 6-1,8-3 1,4 0 105,5 0 1,2 6 0,-1-6 0,-2 2 0,-3 3 1,1 2 0,-6 0-1,-1 5-97,-8 3 1,-4 2-1,-6 0 1,-5 1-1043,-8-1 1,-13 0 0,-10-1 0,-2-4 892,-4-6 0,6-2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4cf7da06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4cf7da06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4cf7da06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4cf7da06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cf7da06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4cf7da06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6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cf7da0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cf7da06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4cf7da0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4cf7da0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cf7da06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4cf7da06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cf7da06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4cf7da06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cf7da06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cf7da06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cf7da06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4cf7da06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4cf7da06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4cf7da06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4cf7da06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4cf7da06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customXml" Target="../ink/ink53.xml"/><Relationship Id="rId42" Type="http://schemas.openxmlformats.org/officeDocument/2006/relationships/image" Target="../media/image78.png"/><Relationship Id="rId47" Type="http://schemas.openxmlformats.org/officeDocument/2006/relationships/customXml" Target="../ink/ink66.xml"/><Relationship Id="rId63" Type="http://schemas.openxmlformats.org/officeDocument/2006/relationships/customXml" Target="../ink/ink74.xml"/><Relationship Id="rId68" Type="http://schemas.openxmlformats.org/officeDocument/2006/relationships/image" Target="../media/image91.png"/><Relationship Id="rId84" Type="http://schemas.openxmlformats.org/officeDocument/2006/relationships/image" Target="../media/image99.png"/><Relationship Id="rId89" Type="http://schemas.openxmlformats.org/officeDocument/2006/relationships/customXml" Target="../ink/ink87.xml"/><Relationship Id="rId112" Type="http://schemas.openxmlformats.org/officeDocument/2006/relationships/image" Target="../media/image113.png"/><Relationship Id="rId16" Type="http://schemas.openxmlformats.org/officeDocument/2006/relationships/image" Target="../media/image65.png"/><Relationship Id="rId107" Type="http://schemas.openxmlformats.org/officeDocument/2006/relationships/customXml" Target="../ink/ink96.xml"/><Relationship Id="rId11" Type="http://schemas.openxmlformats.org/officeDocument/2006/relationships/customXml" Target="../ink/ink48.xml"/><Relationship Id="rId32" Type="http://schemas.openxmlformats.org/officeDocument/2006/relationships/image" Target="../media/image73.png"/><Relationship Id="rId37" Type="http://schemas.openxmlformats.org/officeDocument/2006/relationships/customXml" Target="../ink/ink61.xml"/><Relationship Id="rId53" Type="http://schemas.openxmlformats.org/officeDocument/2006/relationships/customXml" Target="../ink/ink69.xml"/><Relationship Id="rId58" Type="http://schemas.openxmlformats.org/officeDocument/2006/relationships/image" Target="../media/image86.png"/><Relationship Id="rId74" Type="http://schemas.openxmlformats.org/officeDocument/2006/relationships/image" Target="../media/image94.png"/><Relationship Id="rId79" Type="http://schemas.openxmlformats.org/officeDocument/2006/relationships/customXml" Target="../ink/ink82.xml"/><Relationship Id="rId102" Type="http://schemas.openxmlformats.org/officeDocument/2006/relationships/image" Target="../media/image108.png"/><Relationship Id="rId5" Type="http://schemas.openxmlformats.org/officeDocument/2006/relationships/customXml" Target="../ink/ink45.xml"/><Relationship Id="rId90" Type="http://schemas.openxmlformats.org/officeDocument/2006/relationships/image" Target="../media/image102.png"/><Relationship Id="rId95" Type="http://schemas.openxmlformats.org/officeDocument/2006/relationships/customXml" Target="../ink/ink90.xml"/><Relationship Id="rId22" Type="http://schemas.openxmlformats.org/officeDocument/2006/relationships/image" Target="../media/image68.png"/><Relationship Id="rId27" Type="http://schemas.openxmlformats.org/officeDocument/2006/relationships/customXml" Target="../ink/ink56.xml"/><Relationship Id="rId43" Type="http://schemas.openxmlformats.org/officeDocument/2006/relationships/customXml" Target="../ink/ink64.xml"/><Relationship Id="rId48" Type="http://schemas.openxmlformats.org/officeDocument/2006/relationships/image" Target="../media/image81.png"/><Relationship Id="rId64" Type="http://schemas.openxmlformats.org/officeDocument/2006/relationships/image" Target="../media/image89.png"/><Relationship Id="rId69" Type="http://schemas.openxmlformats.org/officeDocument/2006/relationships/customXml" Target="../ink/ink77.xml"/><Relationship Id="rId80" Type="http://schemas.openxmlformats.org/officeDocument/2006/relationships/image" Target="../media/image97.png"/><Relationship Id="rId85" Type="http://schemas.openxmlformats.org/officeDocument/2006/relationships/customXml" Target="../ink/ink85.xml"/><Relationship Id="rId12" Type="http://schemas.openxmlformats.org/officeDocument/2006/relationships/image" Target="../media/image63.png"/><Relationship Id="rId17" Type="http://schemas.openxmlformats.org/officeDocument/2006/relationships/customXml" Target="../ink/ink51.xml"/><Relationship Id="rId33" Type="http://schemas.openxmlformats.org/officeDocument/2006/relationships/customXml" Target="../ink/ink59.xml"/><Relationship Id="rId38" Type="http://schemas.openxmlformats.org/officeDocument/2006/relationships/image" Target="../media/image76.png"/><Relationship Id="rId59" Type="http://schemas.openxmlformats.org/officeDocument/2006/relationships/customXml" Target="../ink/ink72.xml"/><Relationship Id="rId103" Type="http://schemas.openxmlformats.org/officeDocument/2006/relationships/customXml" Target="../ink/ink94.xml"/><Relationship Id="rId108" Type="http://schemas.openxmlformats.org/officeDocument/2006/relationships/image" Target="../media/image111.png"/><Relationship Id="rId54" Type="http://schemas.openxmlformats.org/officeDocument/2006/relationships/image" Target="../media/image84.png"/><Relationship Id="rId70" Type="http://schemas.openxmlformats.org/officeDocument/2006/relationships/image" Target="../media/image92.png"/><Relationship Id="rId75" Type="http://schemas.openxmlformats.org/officeDocument/2006/relationships/customXml" Target="../ink/ink80.xml"/><Relationship Id="rId91" Type="http://schemas.openxmlformats.org/officeDocument/2006/relationships/customXml" Target="../ink/ink88.xml"/><Relationship Id="rId96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5" Type="http://schemas.openxmlformats.org/officeDocument/2006/relationships/customXml" Target="../ink/ink50.xml"/><Relationship Id="rId23" Type="http://schemas.openxmlformats.org/officeDocument/2006/relationships/customXml" Target="../ink/ink54.xml"/><Relationship Id="rId28" Type="http://schemas.openxmlformats.org/officeDocument/2006/relationships/image" Target="../media/image71.png"/><Relationship Id="rId36" Type="http://schemas.openxmlformats.org/officeDocument/2006/relationships/image" Target="../media/image75.png"/><Relationship Id="rId49" Type="http://schemas.openxmlformats.org/officeDocument/2006/relationships/customXml" Target="../ink/ink67.xml"/><Relationship Id="rId57" Type="http://schemas.openxmlformats.org/officeDocument/2006/relationships/customXml" Target="../ink/ink71.xml"/><Relationship Id="rId106" Type="http://schemas.openxmlformats.org/officeDocument/2006/relationships/image" Target="../media/image110.png"/><Relationship Id="rId10" Type="http://schemas.openxmlformats.org/officeDocument/2006/relationships/image" Target="../media/image62.png"/><Relationship Id="rId31" Type="http://schemas.openxmlformats.org/officeDocument/2006/relationships/customXml" Target="../ink/ink58.xml"/><Relationship Id="rId44" Type="http://schemas.openxmlformats.org/officeDocument/2006/relationships/image" Target="../media/image79.png"/><Relationship Id="rId52" Type="http://schemas.openxmlformats.org/officeDocument/2006/relationships/image" Target="../media/image83.png"/><Relationship Id="rId60" Type="http://schemas.openxmlformats.org/officeDocument/2006/relationships/image" Target="../media/image87.png"/><Relationship Id="rId65" Type="http://schemas.openxmlformats.org/officeDocument/2006/relationships/customXml" Target="../ink/ink75.xml"/><Relationship Id="rId73" Type="http://schemas.openxmlformats.org/officeDocument/2006/relationships/customXml" Target="../ink/ink79.xml"/><Relationship Id="rId78" Type="http://schemas.openxmlformats.org/officeDocument/2006/relationships/image" Target="../media/image96.png"/><Relationship Id="rId81" Type="http://schemas.openxmlformats.org/officeDocument/2006/relationships/customXml" Target="../ink/ink83.xml"/><Relationship Id="rId86" Type="http://schemas.openxmlformats.org/officeDocument/2006/relationships/image" Target="../media/image100.png"/><Relationship Id="rId94" Type="http://schemas.openxmlformats.org/officeDocument/2006/relationships/image" Target="../media/image104.png"/><Relationship Id="rId99" Type="http://schemas.openxmlformats.org/officeDocument/2006/relationships/customXml" Target="../ink/ink92.xml"/><Relationship Id="rId101" Type="http://schemas.openxmlformats.org/officeDocument/2006/relationships/customXml" Target="../ink/ink93.xml"/><Relationship Id="rId4" Type="http://schemas.openxmlformats.org/officeDocument/2006/relationships/image" Target="../media/image59.png"/><Relationship Id="rId9" Type="http://schemas.openxmlformats.org/officeDocument/2006/relationships/customXml" Target="../ink/ink47.xml"/><Relationship Id="rId13" Type="http://schemas.openxmlformats.org/officeDocument/2006/relationships/customXml" Target="../ink/ink49.xml"/><Relationship Id="rId18" Type="http://schemas.openxmlformats.org/officeDocument/2006/relationships/image" Target="../media/image66.png"/><Relationship Id="rId39" Type="http://schemas.openxmlformats.org/officeDocument/2006/relationships/customXml" Target="../ink/ink62.xml"/><Relationship Id="rId109" Type="http://schemas.openxmlformats.org/officeDocument/2006/relationships/customXml" Target="../ink/ink97.xml"/><Relationship Id="rId34" Type="http://schemas.openxmlformats.org/officeDocument/2006/relationships/image" Target="../media/image74.png"/><Relationship Id="rId50" Type="http://schemas.openxmlformats.org/officeDocument/2006/relationships/image" Target="../media/image82.png"/><Relationship Id="rId55" Type="http://schemas.openxmlformats.org/officeDocument/2006/relationships/customXml" Target="../ink/ink70.xml"/><Relationship Id="rId76" Type="http://schemas.openxmlformats.org/officeDocument/2006/relationships/image" Target="../media/image95.png"/><Relationship Id="rId97" Type="http://schemas.openxmlformats.org/officeDocument/2006/relationships/customXml" Target="../ink/ink91.xml"/><Relationship Id="rId104" Type="http://schemas.openxmlformats.org/officeDocument/2006/relationships/image" Target="../media/image109.png"/><Relationship Id="rId7" Type="http://schemas.openxmlformats.org/officeDocument/2006/relationships/customXml" Target="../ink/ink46.xml"/><Relationship Id="rId71" Type="http://schemas.openxmlformats.org/officeDocument/2006/relationships/customXml" Target="../ink/ink78.xml"/><Relationship Id="rId92" Type="http://schemas.openxmlformats.org/officeDocument/2006/relationships/image" Target="../media/image103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57.xml"/><Relationship Id="rId24" Type="http://schemas.openxmlformats.org/officeDocument/2006/relationships/image" Target="../media/image69.png"/><Relationship Id="rId40" Type="http://schemas.openxmlformats.org/officeDocument/2006/relationships/image" Target="../media/image77.png"/><Relationship Id="rId45" Type="http://schemas.openxmlformats.org/officeDocument/2006/relationships/customXml" Target="../ink/ink65.xml"/><Relationship Id="rId66" Type="http://schemas.openxmlformats.org/officeDocument/2006/relationships/image" Target="../media/image90.png"/><Relationship Id="rId87" Type="http://schemas.openxmlformats.org/officeDocument/2006/relationships/customXml" Target="../ink/ink86.xml"/><Relationship Id="rId110" Type="http://schemas.openxmlformats.org/officeDocument/2006/relationships/image" Target="../media/image112.png"/><Relationship Id="rId61" Type="http://schemas.openxmlformats.org/officeDocument/2006/relationships/customXml" Target="../ink/ink73.xml"/><Relationship Id="rId82" Type="http://schemas.openxmlformats.org/officeDocument/2006/relationships/image" Target="../media/image98.png"/><Relationship Id="rId19" Type="http://schemas.openxmlformats.org/officeDocument/2006/relationships/customXml" Target="../ink/ink52.xml"/><Relationship Id="rId14" Type="http://schemas.openxmlformats.org/officeDocument/2006/relationships/image" Target="../media/image64.png"/><Relationship Id="rId30" Type="http://schemas.openxmlformats.org/officeDocument/2006/relationships/image" Target="../media/image72.png"/><Relationship Id="rId35" Type="http://schemas.openxmlformats.org/officeDocument/2006/relationships/customXml" Target="../ink/ink60.xml"/><Relationship Id="rId56" Type="http://schemas.openxmlformats.org/officeDocument/2006/relationships/image" Target="../media/image85.png"/><Relationship Id="rId77" Type="http://schemas.openxmlformats.org/officeDocument/2006/relationships/customXml" Target="../ink/ink81.xml"/><Relationship Id="rId100" Type="http://schemas.openxmlformats.org/officeDocument/2006/relationships/image" Target="../media/image107.png"/><Relationship Id="rId105" Type="http://schemas.openxmlformats.org/officeDocument/2006/relationships/customXml" Target="../ink/ink95.xml"/><Relationship Id="rId8" Type="http://schemas.openxmlformats.org/officeDocument/2006/relationships/image" Target="../media/image61.png"/><Relationship Id="rId51" Type="http://schemas.openxmlformats.org/officeDocument/2006/relationships/customXml" Target="../ink/ink68.xml"/><Relationship Id="rId72" Type="http://schemas.openxmlformats.org/officeDocument/2006/relationships/image" Target="../media/image93.png"/><Relationship Id="rId93" Type="http://schemas.openxmlformats.org/officeDocument/2006/relationships/customXml" Target="../ink/ink89.xml"/><Relationship Id="rId98" Type="http://schemas.openxmlformats.org/officeDocument/2006/relationships/image" Target="../media/image106.png"/><Relationship Id="rId3" Type="http://schemas.openxmlformats.org/officeDocument/2006/relationships/image" Target="../media/image58.png"/><Relationship Id="rId25" Type="http://schemas.openxmlformats.org/officeDocument/2006/relationships/customXml" Target="../ink/ink55.xml"/><Relationship Id="rId46" Type="http://schemas.openxmlformats.org/officeDocument/2006/relationships/image" Target="../media/image80.png"/><Relationship Id="rId67" Type="http://schemas.openxmlformats.org/officeDocument/2006/relationships/customXml" Target="../ink/ink76.xml"/><Relationship Id="rId20" Type="http://schemas.openxmlformats.org/officeDocument/2006/relationships/image" Target="../media/image67.png"/><Relationship Id="rId41" Type="http://schemas.openxmlformats.org/officeDocument/2006/relationships/customXml" Target="../ink/ink63.xml"/><Relationship Id="rId62" Type="http://schemas.openxmlformats.org/officeDocument/2006/relationships/image" Target="../media/image88.png"/><Relationship Id="rId83" Type="http://schemas.openxmlformats.org/officeDocument/2006/relationships/customXml" Target="../ink/ink84.xml"/><Relationship Id="rId88" Type="http://schemas.openxmlformats.org/officeDocument/2006/relationships/image" Target="../media/image101.png"/><Relationship Id="rId111" Type="http://schemas.openxmlformats.org/officeDocument/2006/relationships/customXml" Target="../ink/ink9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customXml" Target="../ink/ink10.xml"/><Relationship Id="rId42" Type="http://schemas.openxmlformats.org/officeDocument/2006/relationships/image" Target="../media/image34.png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57.png"/><Relationship Id="rId16" Type="http://schemas.openxmlformats.org/officeDocument/2006/relationships/image" Target="../media/image21.png"/><Relationship Id="rId11" Type="http://schemas.openxmlformats.org/officeDocument/2006/relationships/customXml" Target="../ink/ink5.xml"/><Relationship Id="rId32" Type="http://schemas.openxmlformats.org/officeDocument/2006/relationships/image" Target="../media/image29.png"/><Relationship Id="rId37" Type="http://schemas.openxmlformats.org/officeDocument/2006/relationships/customXml" Target="../ink/ink18.xml"/><Relationship Id="rId53" Type="http://schemas.openxmlformats.org/officeDocument/2006/relationships/image" Target="../media/image39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52.png"/><Relationship Id="rId5" Type="http://schemas.openxmlformats.org/officeDocument/2006/relationships/customXml" Target="../ink/ink2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3.xml"/><Relationship Id="rId30" Type="http://schemas.openxmlformats.org/officeDocument/2006/relationships/image" Target="../media/image2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7.png"/><Relationship Id="rId77" Type="http://schemas.openxmlformats.org/officeDocument/2006/relationships/image" Target="../media/image51.png"/><Relationship Id="rId8" Type="http://schemas.openxmlformats.org/officeDocument/2006/relationships/image" Target="../media/image17.png"/><Relationship Id="rId51" Type="http://schemas.openxmlformats.org/officeDocument/2006/relationships/image" Target="../media/image38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55.png"/><Relationship Id="rId3" Type="http://schemas.openxmlformats.org/officeDocument/2006/relationships/customXml" Target="../ink/ink1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2.png"/><Relationship Id="rId46" Type="http://schemas.openxmlformats.org/officeDocument/2006/relationships/customXml" Target="../ink/ink23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20" Type="http://schemas.openxmlformats.org/officeDocument/2006/relationships/image" Target="../media/image23.png"/><Relationship Id="rId41" Type="http://schemas.openxmlformats.org/officeDocument/2006/relationships/customXml" Target="../ink/ink20.xml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50.png"/><Relationship Id="rId83" Type="http://schemas.openxmlformats.org/officeDocument/2006/relationships/image" Target="../media/image54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image" Target="../media/image18.png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customXml" Target="../ink/ink39.xml"/><Relationship Id="rId81" Type="http://schemas.openxmlformats.org/officeDocument/2006/relationships/image" Target="../media/image53.png"/><Relationship Id="rId86" Type="http://schemas.openxmlformats.org/officeDocument/2006/relationships/customXml" Target="../ink/ink43.xml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39" Type="http://schemas.openxmlformats.org/officeDocument/2006/relationships/customXml" Target="../ink/ink19.xml"/><Relationship Id="rId34" Type="http://schemas.openxmlformats.org/officeDocument/2006/relationships/image" Target="../media/image30.png"/><Relationship Id="rId50" Type="http://schemas.openxmlformats.org/officeDocument/2006/relationships/customXml" Target="../ink/ink25.xml"/><Relationship Id="rId55" Type="http://schemas.openxmlformats.org/officeDocument/2006/relationships/image" Target="../media/image40.png"/><Relationship Id="rId76" Type="http://schemas.openxmlformats.org/officeDocument/2006/relationships/customXml" Target="../ink/ink38.xml"/><Relationship Id="rId7" Type="http://schemas.openxmlformats.org/officeDocument/2006/relationships/customXml" Target="../ink/ink3.xml"/><Relationship Id="rId71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14.xml"/><Relationship Id="rId24" Type="http://schemas.openxmlformats.org/officeDocument/2006/relationships/image" Target="../media/image25.png"/><Relationship Id="rId40" Type="http://schemas.openxmlformats.org/officeDocument/2006/relationships/image" Target="../media/image33.png"/><Relationship Id="rId45" Type="http://schemas.openxmlformats.org/officeDocument/2006/relationships/image" Target="../media/image35.png"/><Relationship Id="rId66" Type="http://schemas.openxmlformats.org/officeDocument/2006/relationships/customXml" Target="../ink/ink33.xml"/><Relationship Id="rId87" Type="http://schemas.openxmlformats.org/officeDocument/2006/relationships/image" Target="../media/image56.png"/><Relationship Id="rId61" Type="http://schemas.openxmlformats.org/officeDocument/2006/relationships/image" Target="../media/image43.png"/><Relationship Id="rId82" Type="http://schemas.openxmlformats.org/officeDocument/2006/relationships/customXml" Target="../ink/ink41.xml"/><Relationship Id="rId19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Deep Learning on Graphs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Part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 i="1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Michael Kenning, Stavros Georgousis</a:t>
            </a:r>
            <a:r>
              <a:rPr lang="en" sz="25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Subsampling based pooling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Top-K pooling (Graph U-Nets, SAGPool)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935000" y="2466375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935000" y="2707125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935000" y="2918425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935000" y="318125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935000" y="3399925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935000" y="369220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2101925" y="3031900"/>
            <a:ext cx="640500" cy="34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2061425" y="2598850"/>
            <a:ext cx="721500" cy="34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4363638" y="2297600"/>
            <a:ext cx="1236900" cy="111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474050" y="324015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474050" y="348090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474050" y="369220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474050" y="2743925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474050" y="249580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474050" y="2992038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850850" y="2640875"/>
            <a:ext cx="721500" cy="34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TopK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645825" y="3004800"/>
            <a:ext cx="640500" cy="34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3605325" y="2571750"/>
            <a:ext cx="721500" cy="34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994250" y="2466375"/>
            <a:ext cx="2526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2994250" y="2707125"/>
            <a:ext cx="2526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2994250" y="2918425"/>
            <a:ext cx="2526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2994250" y="3181250"/>
            <a:ext cx="2526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2994250" y="3399925"/>
            <a:ext cx="2526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2994250" y="3692200"/>
            <a:ext cx="2526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/>
              <a:t>Clustering based pooling</a:t>
            </a:r>
            <a:endParaRPr dirty="0"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254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Common approach learning a clustering assignment matrix, S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B13400B-DBCB-4287-AB64-64361CDE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61" y="1900736"/>
            <a:ext cx="4130132" cy="1223547"/>
          </a:xfrm>
          <a:prstGeom prst="rect">
            <a:avLst/>
          </a:prstGeom>
        </p:spPr>
      </p:pic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22F33DF6-EA33-4AD3-B24E-8CD9097ED7F5}"/>
              </a:ext>
            </a:extLst>
          </p:cNvPr>
          <p:cNvSpPr txBox="1">
            <a:spLocks/>
          </p:cNvSpPr>
          <p:nvPr/>
        </p:nvSpPr>
        <p:spPr>
          <a:xfrm>
            <a:off x="4680640" y="3181952"/>
            <a:ext cx="29190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Source: Ying et al. 2019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15248911-4CD2-4860-BF1C-99269B96F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62" y="1961105"/>
            <a:ext cx="1847850" cy="733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51EED07-2742-C74B-9792-5D60ED575CD1}"/>
                  </a:ext>
                </a:extLst>
              </p14:cNvPr>
              <p14:cNvContentPartPr/>
              <p14:nvPr/>
            </p14:nvContentPartPr>
            <p14:xfrm>
              <a:off x="610219" y="3021250"/>
              <a:ext cx="173880" cy="365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51EED07-2742-C74B-9792-5D60ED575C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659" y="3013690"/>
                <a:ext cx="18900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1523705-E167-E24E-9182-D4073CC3038A}"/>
              </a:ext>
            </a:extLst>
          </p:cNvPr>
          <p:cNvGrpSpPr/>
          <p:nvPr/>
        </p:nvGrpSpPr>
        <p:grpSpPr>
          <a:xfrm>
            <a:off x="969139" y="3094330"/>
            <a:ext cx="312480" cy="202680"/>
            <a:chOff x="969139" y="3094330"/>
            <a:chExt cx="31248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3BB272-CEDA-214F-B16C-605A007F3888}"/>
                    </a:ext>
                  </a:extLst>
                </p14:cNvPr>
                <p14:cNvContentPartPr/>
                <p14:nvPr/>
              </p14:nvContentPartPr>
              <p14:xfrm>
                <a:off x="969139" y="3212050"/>
                <a:ext cx="180720" cy="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3BB272-CEDA-214F-B16C-605A007F38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1594" y="3204017"/>
                  <a:ext cx="195810" cy="22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B83252-1659-D440-8BB7-522E6B094887}"/>
                    </a:ext>
                  </a:extLst>
                </p14:cNvPr>
                <p14:cNvContentPartPr/>
                <p14:nvPr/>
              </p14:nvContentPartPr>
              <p14:xfrm>
                <a:off x="1155259" y="3094330"/>
                <a:ext cx="126360" cy="20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B83252-1659-D440-8BB7-522E6B0948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47720" y="3086770"/>
                  <a:ext cx="141437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171DA23-2044-FE40-A727-4578AA54EB86}"/>
              </a:ext>
            </a:extLst>
          </p:cNvPr>
          <p:cNvGrpSpPr/>
          <p:nvPr/>
        </p:nvGrpSpPr>
        <p:grpSpPr>
          <a:xfrm>
            <a:off x="1542979" y="2948530"/>
            <a:ext cx="2945160" cy="1359000"/>
            <a:chOff x="1542979" y="2948530"/>
            <a:chExt cx="2945160" cy="13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65B1DC-91A5-FC44-8E1A-577863D921C5}"/>
                    </a:ext>
                  </a:extLst>
                </p14:cNvPr>
                <p14:cNvContentPartPr/>
                <p14:nvPr/>
              </p14:nvContentPartPr>
              <p14:xfrm>
                <a:off x="1661059" y="3099730"/>
                <a:ext cx="28440" cy="247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65B1DC-91A5-FC44-8E1A-577863D921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53499" y="3092170"/>
                  <a:ext cx="43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39467F-AF22-D642-AEC3-8E4FEECCDC8B}"/>
                    </a:ext>
                  </a:extLst>
                </p14:cNvPr>
                <p14:cNvContentPartPr/>
                <p14:nvPr/>
              </p14:nvContentPartPr>
              <p14:xfrm>
                <a:off x="1610299" y="3183970"/>
                <a:ext cx="140760" cy="6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39467F-AF22-D642-AEC3-8E4FEECCDC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02739" y="3176410"/>
                  <a:ext cx="155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AAE66A-2001-9B48-B8D8-DBDB60676C1B}"/>
                    </a:ext>
                  </a:extLst>
                </p14:cNvPr>
                <p14:cNvContentPartPr/>
                <p14:nvPr/>
              </p14:nvContentPartPr>
              <p14:xfrm>
                <a:off x="1778779" y="3178570"/>
                <a:ext cx="73440" cy="13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AAE66A-2001-9B48-B8D8-DBDB60676C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71219" y="3171010"/>
                  <a:ext cx="88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4090E8-866C-4145-8E87-BE87F7D48D23}"/>
                    </a:ext>
                  </a:extLst>
                </p14:cNvPr>
                <p14:cNvContentPartPr/>
                <p14:nvPr/>
              </p14:nvContentPartPr>
              <p14:xfrm>
                <a:off x="1902619" y="3175330"/>
                <a:ext cx="123840" cy="12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4090E8-866C-4145-8E87-BE87F7D48D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95081" y="3167770"/>
                  <a:ext cx="138916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5A800D-0E83-3842-B005-B4F9D27FDA49}"/>
                    </a:ext>
                  </a:extLst>
                </p14:cNvPr>
                <p14:cNvContentPartPr/>
                <p14:nvPr/>
              </p14:nvContentPartPr>
              <p14:xfrm>
                <a:off x="2088739" y="3171730"/>
                <a:ext cx="95400" cy="114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5A800D-0E83-3842-B005-B4F9D27FDA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81179" y="3164170"/>
                  <a:ext cx="110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3B0CF-61CE-6D45-AD57-2A76C0D87D4F}"/>
                    </a:ext>
                  </a:extLst>
                </p14:cNvPr>
                <p14:cNvContentPartPr/>
                <p14:nvPr/>
              </p14:nvContentPartPr>
              <p14:xfrm>
                <a:off x="2251099" y="3167410"/>
                <a:ext cx="62280" cy="128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3B0CF-61CE-6D45-AD57-2A76C0D87D4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43539" y="3159850"/>
                  <a:ext cx="77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9985EB-7837-9641-8E10-746989BB8DD5}"/>
                    </a:ext>
                  </a:extLst>
                </p14:cNvPr>
                <p14:cNvContentPartPr/>
                <p14:nvPr/>
              </p14:nvContentPartPr>
              <p14:xfrm>
                <a:off x="2374579" y="3167410"/>
                <a:ext cx="168840" cy="117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9985EB-7837-9641-8E10-746989BB8DD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67019" y="3159850"/>
                  <a:ext cx="183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CBF43B-FB1A-F747-940A-0BD47947B510}"/>
                    </a:ext>
                  </a:extLst>
                </p14:cNvPr>
                <p14:cNvContentPartPr/>
                <p14:nvPr/>
              </p14:nvContentPartPr>
              <p14:xfrm>
                <a:off x="2621899" y="3018730"/>
                <a:ext cx="28440" cy="199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CBF43B-FB1A-F747-940A-0BD47947B51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4339" y="3011170"/>
                  <a:ext cx="43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C6B253-EFC1-FA41-B7E3-453D5079B234}"/>
                    </a:ext>
                  </a:extLst>
                </p14:cNvPr>
                <p14:cNvContentPartPr/>
                <p14:nvPr/>
              </p14:nvContentPartPr>
              <p14:xfrm>
                <a:off x="2572579" y="2948530"/>
                <a:ext cx="504720" cy="291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C6B253-EFC1-FA41-B7E3-453D5079B23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65024" y="2940970"/>
                  <a:ext cx="519829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C602AD-E49F-7748-875C-DAD37C27F9A9}"/>
                    </a:ext>
                  </a:extLst>
                </p14:cNvPr>
                <p14:cNvContentPartPr/>
                <p14:nvPr/>
              </p14:nvContentPartPr>
              <p14:xfrm>
                <a:off x="3375019" y="3094690"/>
                <a:ext cx="135360" cy="106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C602AD-E49F-7748-875C-DAD37C27F9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67459" y="3087130"/>
                  <a:ext cx="150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956CB6-3A12-7348-B741-5B6230A0362D}"/>
                    </a:ext>
                  </a:extLst>
                </p14:cNvPr>
                <p14:cNvContentPartPr/>
                <p14:nvPr/>
              </p14:nvContentPartPr>
              <p14:xfrm>
                <a:off x="3560419" y="3138970"/>
                <a:ext cx="191520" cy="112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956CB6-3A12-7348-B741-5B6230A0362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52859" y="3131410"/>
                  <a:ext cx="206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26C325-DEB6-C743-802E-37297EFCE9F2}"/>
                    </a:ext>
                  </a:extLst>
                </p14:cNvPr>
                <p14:cNvContentPartPr/>
                <p14:nvPr/>
              </p14:nvContentPartPr>
              <p14:xfrm>
                <a:off x="3813139" y="3007570"/>
                <a:ext cx="17280" cy="24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26C325-DEB6-C743-802E-37297EFCE9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05418" y="3000010"/>
                  <a:ext cx="32722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76190B-B560-1947-9332-803F1896F1BD}"/>
                    </a:ext>
                  </a:extLst>
                </p14:cNvPr>
                <p14:cNvContentPartPr/>
                <p14:nvPr/>
              </p14:nvContentPartPr>
              <p14:xfrm>
                <a:off x="3763099" y="3116650"/>
                <a:ext cx="95400" cy="1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76190B-B560-1947-9332-803F1896F1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55539" y="3108929"/>
                  <a:ext cx="110520" cy="32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87371C-CA86-4C44-A9A0-6FEEA6E24643}"/>
                    </a:ext>
                  </a:extLst>
                </p14:cNvPr>
                <p14:cNvContentPartPr/>
                <p14:nvPr/>
              </p14:nvContentPartPr>
              <p14:xfrm>
                <a:off x="3920059" y="3088570"/>
                <a:ext cx="67680" cy="12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87371C-CA86-4C44-A9A0-6FEEA6E246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12539" y="3081031"/>
                  <a:ext cx="82720" cy="142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9445146-5923-474C-A45C-B15CA1D400F3}"/>
                    </a:ext>
                  </a:extLst>
                </p14:cNvPr>
                <p14:cNvContentPartPr/>
                <p14:nvPr/>
              </p14:nvContentPartPr>
              <p14:xfrm>
                <a:off x="4026619" y="3116650"/>
                <a:ext cx="11520" cy="11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9445146-5923-474C-A45C-B15CA1D400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19059" y="3109090"/>
                  <a:ext cx="26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2212078-57FD-1D41-A71A-A98D1AE8B63A}"/>
                    </a:ext>
                  </a:extLst>
                </p14:cNvPr>
                <p14:cNvContentPartPr/>
                <p14:nvPr/>
              </p14:nvContentPartPr>
              <p14:xfrm>
                <a:off x="4043539" y="2987410"/>
                <a:ext cx="11520" cy="39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2212078-57FD-1D41-A71A-A98D1AE8B6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35979" y="2979850"/>
                  <a:ext cx="26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49173F4-4FC3-404B-9232-97914E9E685D}"/>
                    </a:ext>
                  </a:extLst>
                </p14:cNvPr>
                <p14:cNvContentPartPr/>
                <p14:nvPr/>
              </p14:nvContentPartPr>
              <p14:xfrm>
                <a:off x="4122379" y="3110890"/>
                <a:ext cx="84600" cy="13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49173F4-4FC3-404B-9232-97914E9E68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14819" y="3103330"/>
                  <a:ext cx="99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4D5874-02D0-8347-B828-151D0750D281}"/>
                    </a:ext>
                  </a:extLst>
                </p14:cNvPr>
                <p14:cNvContentPartPr/>
                <p14:nvPr/>
              </p14:nvContentPartPr>
              <p14:xfrm>
                <a:off x="4082779" y="3110890"/>
                <a:ext cx="146520" cy="157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4D5874-02D0-8347-B828-151D0750D28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75219" y="3103330"/>
                  <a:ext cx="161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42271A-8822-CD49-B649-55F9469E7795}"/>
                    </a:ext>
                  </a:extLst>
                </p14:cNvPr>
                <p14:cNvContentPartPr/>
                <p14:nvPr/>
              </p14:nvContentPartPr>
              <p14:xfrm>
                <a:off x="1730899" y="3550090"/>
                <a:ext cx="120960" cy="178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42271A-8822-CD49-B649-55F9469E77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23339" y="3542530"/>
                  <a:ext cx="136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F715B6-9D11-3D4A-9841-94F476D37CA5}"/>
                    </a:ext>
                  </a:extLst>
                </p14:cNvPr>
                <p14:cNvContentPartPr/>
                <p14:nvPr/>
              </p14:nvContentPartPr>
              <p14:xfrm>
                <a:off x="1969939" y="3343450"/>
                <a:ext cx="95400" cy="571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F715B6-9D11-3D4A-9841-94F476D37CA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62350" y="3335890"/>
                  <a:ext cx="110577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A89A76-3629-1A49-8258-2BD3C9CD01AC}"/>
                    </a:ext>
                  </a:extLst>
                </p14:cNvPr>
                <p14:cNvContentPartPr/>
                <p14:nvPr/>
              </p14:nvContentPartPr>
              <p14:xfrm>
                <a:off x="1915219" y="3689770"/>
                <a:ext cx="150840" cy="118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A89A76-3629-1A49-8258-2BD3C9CD01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07659" y="3682210"/>
                  <a:ext cx="16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1A2568B-FAA7-4440-9E45-2B458BC3C508}"/>
                    </a:ext>
                  </a:extLst>
                </p14:cNvPr>
                <p14:cNvContentPartPr/>
                <p14:nvPr/>
              </p14:nvContentPartPr>
              <p14:xfrm>
                <a:off x="2368819" y="3599770"/>
                <a:ext cx="270000" cy="168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1A2568B-FAA7-4440-9E45-2B458BC3C5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61259" y="3592210"/>
                  <a:ext cx="285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306D68-9EDA-814B-B709-25227734766A}"/>
                    </a:ext>
                  </a:extLst>
                </p14:cNvPr>
                <p14:cNvContentPartPr/>
                <p14:nvPr/>
              </p14:nvContentPartPr>
              <p14:xfrm>
                <a:off x="2672299" y="3605530"/>
                <a:ext cx="207720" cy="168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306D68-9EDA-814B-B709-25227734766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64739" y="3597970"/>
                  <a:ext cx="222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BA4A41D-24F6-CF41-B7E2-EDEF045DBB21}"/>
                    </a:ext>
                  </a:extLst>
                </p14:cNvPr>
                <p14:cNvContentPartPr/>
                <p14:nvPr/>
              </p14:nvContentPartPr>
              <p14:xfrm>
                <a:off x="2897299" y="3521290"/>
                <a:ext cx="39600" cy="79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BA4A41D-24F6-CF41-B7E2-EDEF045DBB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89807" y="3513730"/>
                  <a:ext cx="54584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A4E775-EA17-FD45-B126-F01DA5760812}"/>
                    </a:ext>
                  </a:extLst>
                </p14:cNvPr>
                <p14:cNvContentPartPr/>
                <p14:nvPr/>
              </p14:nvContentPartPr>
              <p14:xfrm>
                <a:off x="2925379" y="3420130"/>
                <a:ext cx="365760" cy="578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A4E775-EA17-FD45-B126-F01DA57608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17819" y="3412575"/>
                  <a:ext cx="380880" cy="593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3DFE49-B761-0543-93CE-8C0ED620E324}"/>
                    </a:ext>
                  </a:extLst>
                </p14:cNvPr>
                <p14:cNvContentPartPr/>
                <p14:nvPr/>
              </p14:nvContentPartPr>
              <p14:xfrm>
                <a:off x="3285739" y="3495730"/>
                <a:ext cx="347040" cy="256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3DFE49-B761-0543-93CE-8C0ED620E32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78179" y="3488170"/>
                  <a:ext cx="362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A2684A-A5D0-7544-A5F0-2441B4F10E4A}"/>
                    </a:ext>
                  </a:extLst>
                </p14:cNvPr>
                <p14:cNvContentPartPr/>
                <p14:nvPr/>
              </p14:nvContentPartPr>
              <p14:xfrm>
                <a:off x="3903139" y="3460090"/>
                <a:ext cx="84600" cy="353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A2684A-A5D0-7544-A5F0-2441B4F10E4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95611" y="3452530"/>
                  <a:ext cx="99656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648724-A4B6-7049-91F6-249FA72C39CF}"/>
                    </a:ext>
                  </a:extLst>
                </p14:cNvPr>
                <p14:cNvContentPartPr/>
                <p14:nvPr/>
              </p14:nvContentPartPr>
              <p14:xfrm>
                <a:off x="3870019" y="3616690"/>
                <a:ext cx="241200" cy="129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648724-A4B6-7049-91F6-249FA72C39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62470" y="3609130"/>
                  <a:ext cx="256297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438740-371A-4E40-B495-7CAC214654B0}"/>
                    </a:ext>
                  </a:extLst>
                </p14:cNvPr>
                <p14:cNvContentPartPr/>
                <p14:nvPr/>
              </p14:nvContentPartPr>
              <p14:xfrm>
                <a:off x="4099699" y="3611290"/>
                <a:ext cx="106560" cy="112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438740-371A-4E40-B495-7CAC214654B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92139" y="360373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EAC478-F298-064F-B0B2-4D6FD19A7A89}"/>
                    </a:ext>
                  </a:extLst>
                </p14:cNvPr>
                <p14:cNvContentPartPr/>
                <p14:nvPr/>
              </p14:nvContentPartPr>
              <p14:xfrm>
                <a:off x="4268539" y="3546850"/>
                <a:ext cx="219600" cy="154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EAC478-F298-064F-B0B2-4D6FD19A7A8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60979" y="3539290"/>
                  <a:ext cx="234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D300D6-79D0-0545-AD9A-0D319B0C4BDC}"/>
                    </a:ext>
                  </a:extLst>
                </p14:cNvPr>
                <p14:cNvContentPartPr/>
                <p14:nvPr/>
              </p14:nvContentPartPr>
              <p14:xfrm>
                <a:off x="1542979" y="4015930"/>
                <a:ext cx="117000" cy="140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D300D6-79D0-0545-AD9A-0D319B0C4BD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35442" y="4008370"/>
                  <a:ext cx="132074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FF4526-EAFC-6F49-9E87-49A8DF447103}"/>
                    </a:ext>
                  </a:extLst>
                </p14:cNvPr>
                <p14:cNvContentPartPr/>
                <p14:nvPr/>
              </p14:nvContentPartPr>
              <p14:xfrm>
                <a:off x="1694539" y="4010170"/>
                <a:ext cx="112680" cy="140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FF4526-EAFC-6F49-9E87-49A8DF44710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686979" y="4002629"/>
                  <a:ext cx="127800" cy="155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E951BC-7615-7F45-8751-D062F128037F}"/>
                    </a:ext>
                  </a:extLst>
                </p14:cNvPr>
                <p14:cNvContentPartPr/>
                <p14:nvPr/>
              </p14:nvContentPartPr>
              <p14:xfrm>
                <a:off x="1846459" y="4049410"/>
                <a:ext cx="6120" cy="129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E951BC-7615-7F45-8751-D062F128037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838899" y="4041850"/>
                  <a:ext cx="21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52AACE3-8A58-9449-A101-FC7A6E143D48}"/>
                    </a:ext>
                  </a:extLst>
                </p14:cNvPr>
                <p14:cNvContentPartPr/>
                <p14:nvPr/>
              </p14:nvContentPartPr>
              <p14:xfrm>
                <a:off x="1851859" y="3959410"/>
                <a:ext cx="17280" cy="45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52AACE3-8A58-9449-A101-FC7A6E143D4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44299" y="3951850"/>
                  <a:ext cx="32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F0C3C9-6C71-624A-B223-45808B5E2611}"/>
                    </a:ext>
                  </a:extLst>
                </p14:cNvPr>
                <p14:cNvContentPartPr/>
                <p14:nvPr/>
              </p14:nvContentPartPr>
              <p14:xfrm>
                <a:off x="1941859" y="3959410"/>
                <a:ext cx="219600" cy="348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F0C3C9-6C71-624A-B223-45808B5E261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34287" y="3951850"/>
                  <a:ext cx="234745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E8A7526-AA44-EF47-A7D8-E199C111D7E9}"/>
                    </a:ext>
                  </a:extLst>
                </p14:cNvPr>
                <p14:cNvContentPartPr/>
                <p14:nvPr/>
              </p14:nvContentPartPr>
              <p14:xfrm>
                <a:off x="2155339" y="3915850"/>
                <a:ext cx="28440" cy="66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E8A7526-AA44-EF47-A7D8-E199C111D7E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47779" y="3908249"/>
                  <a:ext cx="43560" cy="8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79DEBC-7E14-C24A-8379-2CA2F83B8D05}"/>
                    </a:ext>
                  </a:extLst>
                </p14:cNvPr>
                <p14:cNvContentPartPr/>
                <p14:nvPr/>
              </p14:nvContentPartPr>
              <p14:xfrm>
                <a:off x="2228419" y="4004410"/>
                <a:ext cx="107280" cy="118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79DEBC-7E14-C24A-8379-2CA2F83B8D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20834" y="3996850"/>
                  <a:ext cx="122451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4F473A7-1362-BE4D-A8AD-8F939D6E7740}"/>
                    </a:ext>
                  </a:extLst>
                </p14:cNvPr>
                <p14:cNvContentPartPr/>
                <p14:nvPr/>
              </p14:nvContentPartPr>
              <p14:xfrm>
                <a:off x="2357659" y="3889570"/>
                <a:ext cx="241920" cy="26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4F473A7-1362-BE4D-A8AD-8F939D6E77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50099" y="3882000"/>
                  <a:ext cx="257040" cy="2822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967C867-C065-3142-B8B5-5E21977B6B69}"/>
              </a:ext>
            </a:extLst>
          </p:cNvPr>
          <p:cNvGrpSpPr/>
          <p:nvPr/>
        </p:nvGrpSpPr>
        <p:grpSpPr>
          <a:xfrm>
            <a:off x="2880379" y="3962650"/>
            <a:ext cx="736560" cy="345600"/>
            <a:chOff x="2880379" y="3962650"/>
            <a:chExt cx="73656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247B8B2-EF65-324C-8D17-7897CD7F6385}"/>
                    </a:ext>
                  </a:extLst>
                </p14:cNvPr>
                <p14:cNvContentPartPr/>
                <p14:nvPr/>
              </p14:nvContentPartPr>
              <p14:xfrm>
                <a:off x="2880379" y="4105570"/>
                <a:ext cx="112680" cy="133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247B8B2-EF65-324C-8D17-7897CD7F638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72843" y="4098010"/>
                  <a:ext cx="127752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A9A983E-FF6F-DF4C-BC3F-D93C5E99C91A}"/>
                    </a:ext>
                  </a:extLst>
                </p14:cNvPr>
                <p14:cNvContentPartPr/>
                <p14:nvPr/>
              </p14:nvContentPartPr>
              <p14:xfrm>
                <a:off x="3048859" y="4128610"/>
                <a:ext cx="111960" cy="105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A9A983E-FF6F-DF4C-BC3F-D93C5E99C91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41299" y="4121050"/>
                  <a:ext cx="127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3BC5AB2-CE3E-0D46-87B2-05C66AD55E34}"/>
                    </a:ext>
                  </a:extLst>
                </p14:cNvPr>
                <p14:cNvContentPartPr/>
                <p14:nvPr/>
              </p14:nvContentPartPr>
              <p14:xfrm>
                <a:off x="3195019" y="3962650"/>
                <a:ext cx="421920" cy="345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3BC5AB2-CE3E-0D46-87B2-05C66AD55E3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87453" y="3955090"/>
                  <a:ext cx="437053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51D91D4-9DAC-6143-BC99-6A3B8D6A3022}"/>
              </a:ext>
            </a:extLst>
          </p:cNvPr>
          <p:cNvGrpSpPr/>
          <p:nvPr/>
        </p:nvGrpSpPr>
        <p:grpSpPr>
          <a:xfrm>
            <a:off x="3945619" y="4038250"/>
            <a:ext cx="255600" cy="219600"/>
            <a:chOff x="3945619" y="4038250"/>
            <a:chExt cx="2556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717492E-4E52-2B4D-920F-DD35BD589FF9}"/>
                    </a:ext>
                  </a:extLst>
                </p14:cNvPr>
                <p14:cNvContentPartPr/>
                <p14:nvPr/>
              </p14:nvContentPartPr>
              <p14:xfrm>
                <a:off x="3953539" y="4038250"/>
                <a:ext cx="62280" cy="219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717492E-4E52-2B4D-920F-DD35BD589FF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45979" y="4030678"/>
                  <a:ext cx="77400" cy="234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487546A-9E8D-5647-B5B1-E3E34193D38A}"/>
                    </a:ext>
                  </a:extLst>
                </p14:cNvPr>
                <p14:cNvContentPartPr/>
                <p14:nvPr/>
              </p14:nvContentPartPr>
              <p14:xfrm>
                <a:off x="3945619" y="4089370"/>
                <a:ext cx="255600" cy="151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487546A-9E8D-5647-B5B1-E3E34193D38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938070" y="4081792"/>
                  <a:ext cx="270699" cy="1667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F75E6C7-832A-CB4A-BEFF-F2D04AF41AEE}"/>
              </a:ext>
            </a:extLst>
          </p:cNvPr>
          <p:cNvGrpSpPr/>
          <p:nvPr/>
        </p:nvGrpSpPr>
        <p:grpSpPr>
          <a:xfrm>
            <a:off x="4495699" y="3848530"/>
            <a:ext cx="1531800" cy="504720"/>
            <a:chOff x="4495699" y="3848530"/>
            <a:chExt cx="153180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1855943-1EAE-F848-A1C8-3EA4F3F008C6}"/>
                    </a:ext>
                  </a:extLst>
                </p14:cNvPr>
                <p14:cNvContentPartPr/>
                <p14:nvPr/>
              </p14:nvContentPartPr>
              <p14:xfrm>
                <a:off x="4495699" y="4027090"/>
                <a:ext cx="121320" cy="218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1855943-1EAE-F848-A1C8-3EA4F3F008C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88161" y="4019542"/>
                  <a:ext cx="136395" cy="2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790A276-6595-E34B-83B4-1CEEEF2B9A4C}"/>
                    </a:ext>
                  </a:extLst>
                </p14:cNvPr>
                <p14:cNvContentPartPr/>
                <p14:nvPr/>
              </p14:nvContentPartPr>
              <p14:xfrm>
                <a:off x="4605499" y="4050850"/>
                <a:ext cx="146520" cy="145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790A276-6595-E34B-83B4-1CEEEF2B9A4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97920" y="4043309"/>
                  <a:ext cx="161677" cy="160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6DAE4A6-6519-D047-8B7A-66895504C8EC}"/>
                    </a:ext>
                  </a:extLst>
                </p14:cNvPr>
                <p14:cNvContentPartPr/>
                <p14:nvPr/>
              </p14:nvContentPartPr>
              <p14:xfrm>
                <a:off x="4762819" y="4068850"/>
                <a:ext cx="84600" cy="284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6DAE4A6-6519-D047-8B7A-66895504C8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55259" y="4061300"/>
                  <a:ext cx="99720" cy="299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9D0577B-71E9-0046-966F-01BD01D390C4}"/>
                    </a:ext>
                  </a:extLst>
                </p14:cNvPr>
                <p14:cNvContentPartPr/>
                <p14:nvPr/>
              </p14:nvContentPartPr>
              <p14:xfrm>
                <a:off x="4797739" y="4060570"/>
                <a:ext cx="162000" cy="167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9D0577B-71E9-0046-966F-01BD01D390C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90179" y="4053010"/>
                  <a:ext cx="177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E14D100-A17D-5940-B4FC-CCCB100F9EC1}"/>
                    </a:ext>
                  </a:extLst>
                </p14:cNvPr>
                <p14:cNvContentPartPr/>
                <p14:nvPr/>
              </p14:nvContentPartPr>
              <p14:xfrm>
                <a:off x="4970899" y="4055170"/>
                <a:ext cx="253080" cy="151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E14D100-A17D-5940-B4FC-CCCB100F9E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963350" y="4047628"/>
                  <a:ext cx="268179" cy="167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F8E0B1A-5973-F343-B7EF-A9E2C8698BF3}"/>
                    </a:ext>
                  </a:extLst>
                </p14:cNvPr>
                <p14:cNvContentPartPr/>
                <p14:nvPr/>
              </p14:nvContentPartPr>
              <p14:xfrm>
                <a:off x="5230099" y="4072450"/>
                <a:ext cx="117720" cy="134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F8E0B1A-5973-F343-B7EF-A9E2C8698BF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22539" y="4064890"/>
                  <a:ext cx="132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C860332-0ECF-E241-ABE6-EEA2305DAED8}"/>
                    </a:ext>
                  </a:extLst>
                </p14:cNvPr>
                <p14:cNvContentPartPr/>
                <p14:nvPr/>
              </p14:nvContentPartPr>
              <p14:xfrm>
                <a:off x="5342419" y="4044010"/>
                <a:ext cx="151560" cy="1288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C860332-0ECF-E241-ABE6-EEA2305DAED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34859" y="4036450"/>
                  <a:ext cx="166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422D886-B5ED-3341-877B-F5C831944E22}"/>
                    </a:ext>
                  </a:extLst>
                </p14:cNvPr>
                <p14:cNvContentPartPr/>
                <p14:nvPr/>
              </p14:nvContentPartPr>
              <p14:xfrm>
                <a:off x="5482099" y="3848530"/>
                <a:ext cx="545400" cy="364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422D886-B5ED-3341-877B-F5C831944E2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74539" y="3840970"/>
                  <a:ext cx="560520" cy="379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Example: Edge Pooling</a:t>
            </a:r>
            <a:endParaRPr lang="en-US" dirty="0"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67456" y="1152475"/>
            <a:ext cx="327255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dirty="0"/>
              <a:t>Selects edges to be contracted based on edge scores.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285750" indent="-285750">
              <a:lnSpc>
                <a:spcPct val="114999"/>
              </a:lnSpc>
            </a:pPr>
            <a:r>
              <a:rPr lang="en" dirty="0"/>
              <a:t>Pros: Retains sparsity</a:t>
            </a:r>
          </a:p>
        </p:txBody>
      </p:sp>
      <p:pic>
        <p:nvPicPr>
          <p:cNvPr id="2" name="Picture 2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48FC3232-27E3-4FAB-BE3D-52E9FC73B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686" y="2278649"/>
            <a:ext cx="4011651" cy="14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6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Spectral Convolution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50"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47625" y="1402175"/>
            <a:ext cx="82617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Same objective as spatial convolution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60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(Theoretically) no problem with neighbourhood selection.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60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Signal diffused from central node.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Cons -&gt; Computationally expensive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113" y="2927650"/>
            <a:ext cx="5382925" cy="16148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2500" y="4485250"/>
            <a:ext cx="29190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Source: Xu et al. 2019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Convolution cont.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442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Idea of spectral convolution: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Project graph signal to spectral domain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Filter in spectral domain.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Get a new feature representation in vertex (spatial) domain.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200" y="1772225"/>
            <a:ext cx="8572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3075" y="2770525"/>
            <a:ext cx="7143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Spectral Convolution (Bruna et. al., 2014)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219150" y="1092975"/>
            <a:ext cx="8520600" cy="11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Fourier transform -&gt; U = eigenvectors of L: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defined as: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400" y="1145850"/>
            <a:ext cx="1024400" cy="3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575" y="1759500"/>
            <a:ext cx="2119125" cy="4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219150" y="2461850"/>
            <a:ext cx="8520600" cy="23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implementation: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expensive: O(n^2)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0863" y="2349450"/>
            <a:ext cx="29622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ChebNet (Defferard et al., 2016)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Calculation of eigenvalue decomposition computationally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-&gt; approximate the Fourier transformed signal (Chebyshev polynomials)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75" y="2145549"/>
            <a:ext cx="1731875" cy="6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988" y="2884475"/>
            <a:ext cx="1798040" cy="6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3179975" y="2553175"/>
            <a:ext cx="291000" cy="61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100" y="3711250"/>
            <a:ext cx="2247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1322250" y="2574325"/>
            <a:ext cx="14346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Example: Graph Convolution Network (GCN) (Kipf et al., 2017)</a:t>
            </a:r>
            <a:endParaRPr sz="232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932525"/>
            <a:ext cx="8520600" cy="29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Where we left off: 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632175" y="1713963"/>
            <a:ext cx="14346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!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232075" y="1713963"/>
            <a:ext cx="291000" cy="61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350700"/>
            <a:ext cx="1798040" cy="6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975" y="1986425"/>
            <a:ext cx="3332077" cy="3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3025" y="2405813"/>
            <a:ext cx="2375985" cy="3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819025" y="2594913"/>
            <a:ext cx="2168400" cy="66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Renormalisation trick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232075" y="2573763"/>
            <a:ext cx="291000" cy="61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600" y="3318513"/>
            <a:ext cx="1977250" cy="1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3649" y="3579838"/>
            <a:ext cx="914675" cy="2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6800" y="2992384"/>
            <a:ext cx="2168400" cy="32614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73100" y="3798950"/>
            <a:ext cx="8520600" cy="12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efficient (well… relatively)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Neighbourhood order: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 the baseline standard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Curious case (could be said it isn’t spectral)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Pooling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pooling (readout):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Summarises features for graph level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equivalent in CNNs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Hierarchical pooling: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Analogous to standard pooling in CNNs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Dilates receptive field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improve performance using hierarchical representation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pooling (readout layer)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Min, max, mean, sum pooling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Combinations of above mean + max pool (Ying et al., 2018)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example: SortPool (Zhang et al., 2019)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2201325" y="2466375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047925" y="2466375"/>
            <a:ext cx="169500" cy="13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201325" y="2707125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047925" y="2707125"/>
            <a:ext cx="169500" cy="139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201325" y="2918425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047925" y="2918425"/>
            <a:ext cx="169500" cy="1398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201325" y="318125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047925" y="3181250"/>
            <a:ext cx="1695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201325" y="3399925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3047925" y="3399925"/>
            <a:ext cx="169500" cy="139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201325" y="369220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3047925" y="3692200"/>
            <a:ext cx="169500" cy="13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552325" y="3054025"/>
            <a:ext cx="640500" cy="34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511825" y="2620975"/>
            <a:ext cx="721500" cy="34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474050" y="324015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5320650" y="3240150"/>
            <a:ext cx="169500" cy="13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4474050" y="348090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320650" y="3480900"/>
            <a:ext cx="169500" cy="139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4474050" y="369220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320650" y="3692200"/>
            <a:ext cx="169500" cy="1398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474050" y="2743925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320650" y="2743925"/>
            <a:ext cx="169500" cy="139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474050" y="249580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320650" y="2495800"/>
            <a:ext cx="1695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474050" y="2992038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320650" y="2992038"/>
            <a:ext cx="169500" cy="13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4393003" y="2351045"/>
            <a:ext cx="1236900" cy="111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698500" y="2716800"/>
            <a:ext cx="1236900" cy="27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6334500" y="369220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7181100" y="3692200"/>
            <a:ext cx="1695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7350600" y="3692200"/>
            <a:ext cx="1016100" cy="13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8197200" y="3692200"/>
            <a:ext cx="169500" cy="139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6493575" y="3082700"/>
            <a:ext cx="253200" cy="5187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Pooling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Subsampling 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 -&gt; Efficient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 -&gt; Discard information, potentially isolated vertices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caveat: pooled graph dense</a:t>
            </a:r>
            <a:endParaRPr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17BA14-DD67-EF49-BA81-9E072BDDF26F}"/>
              </a:ext>
            </a:extLst>
          </p:cNvPr>
          <p:cNvGrpSpPr/>
          <p:nvPr/>
        </p:nvGrpSpPr>
        <p:grpSpPr>
          <a:xfrm>
            <a:off x="3644659" y="3381250"/>
            <a:ext cx="544680" cy="320040"/>
            <a:chOff x="3644659" y="3381250"/>
            <a:chExt cx="54468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316D10-D12E-8B44-998B-4468B857600B}"/>
                    </a:ext>
                  </a:extLst>
                </p14:cNvPr>
                <p14:cNvContentPartPr/>
                <p14:nvPr/>
              </p14:nvContentPartPr>
              <p14:xfrm>
                <a:off x="3644659" y="3515530"/>
                <a:ext cx="371160" cy="1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316D10-D12E-8B44-998B-4468B85760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83159" y="3453970"/>
                  <a:ext cx="494161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8987A9-F018-6249-A5C6-31D1AAE2B25F}"/>
                    </a:ext>
                  </a:extLst>
                </p14:cNvPr>
                <p14:cNvContentPartPr/>
                <p14:nvPr/>
              </p14:nvContentPartPr>
              <p14:xfrm>
                <a:off x="4009699" y="3381250"/>
                <a:ext cx="179640" cy="320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8987A9-F018-6249-A5C6-31D1AAE2B2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48139" y="3319690"/>
                  <a:ext cx="302760" cy="44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06A0BC7-A913-5547-A0E2-559D0CFDBF63}"/>
                  </a:ext>
                </a:extLst>
              </p14:cNvPr>
              <p14:cNvContentPartPr/>
              <p14:nvPr/>
            </p14:nvContentPartPr>
            <p14:xfrm>
              <a:off x="1298179" y="3155890"/>
              <a:ext cx="70920" cy="50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06A0BC7-A913-5547-A0E2-559D0CFDBF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6930" y="3094330"/>
                <a:ext cx="193418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05D3B9-3FFE-3F4D-9436-D5A896C88641}"/>
                  </a:ext>
                </a:extLst>
              </p14:cNvPr>
              <p14:cNvContentPartPr/>
              <p14:nvPr/>
            </p14:nvContentPartPr>
            <p14:xfrm>
              <a:off x="2144179" y="4167490"/>
              <a:ext cx="55440" cy="85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05D3B9-3FFE-3F4D-9436-D5A896C886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3016" y="4105930"/>
                <a:ext cx="177766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576279-599F-A644-861D-9E908086B834}"/>
                  </a:ext>
                </a:extLst>
              </p14:cNvPr>
              <p14:cNvContentPartPr/>
              <p14:nvPr/>
            </p14:nvContentPartPr>
            <p14:xfrm>
              <a:off x="3308779" y="3144730"/>
              <a:ext cx="70920" cy="89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576279-599F-A644-861D-9E908086B8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47530" y="3083416"/>
                <a:ext cx="193418" cy="212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CF39302-66DB-7A4A-9662-6B6B644FF48D}"/>
                  </a:ext>
                </a:extLst>
              </p14:cNvPr>
              <p14:cNvContentPartPr/>
              <p14:nvPr/>
            </p14:nvContentPartPr>
            <p14:xfrm>
              <a:off x="1087219" y="3842770"/>
              <a:ext cx="129600" cy="100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CF39302-66DB-7A4A-9662-6B6B644FF4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5830" y="3780766"/>
                <a:ext cx="252379" cy="224449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B126F6BB-AED1-B94C-8C79-47B4E7E414D2}"/>
              </a:ext>
            </a:extLst>
          </p:cNvPr>
          <p:cNvGrpSpPr/>
          <p:nvPr/>
        </p:nvGrpSpPr>
        <p:grpSpPr>
          <a:xfrm>
            <a:off x="2499499" y="3032410"/>
            <a:ext cx="55440" cy="81720"/>
            <a:chOff x="2499499" y="3032410"/>
            <a:chExt cx="55440" cy="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98A461-3FC1-274C-8692-0AB8720905D1}"/>
                    </a:ext>
                  </a:extLst>
                </p14:cNvPr>
                <p14:cNvContentPartPr/>
                <p14:nvPr/>
              </p14:nvContentPartPr>
              <p14:xfrm>
                <a:off x="2514979" y="3032410"/>
                <a:ext cx="11520" cy="11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98A461-3FC1-274C-8692-0AB8720905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51433" y="2972715"/>
                  <a:ext cx="138612" cy="130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C2FBE4-2FFB-5F4C-A8FA-5D6FFAED451F}"/>
                    </a:ext>
                  </a:extLst>
                </p14:cNvPr>
                <p14:cNvContentPartPr/>
                <p14:nvPr/>
              </p14:nvContentPartPr>
              <p14:xfrm>
                <a:off x="2499499" y="3037450"/>
                <a:ext cx="55440" cy="76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C2FBE4-2FFB-5F4C-A8FA-5D6FFAED45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37537" y="2975890"/>
                  <a:ext cx="179365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AC11BF-50FB-CC43-80A2-7C52FF668EDA}"/>
              </a:ext>
            </a:extLst>
          </p:cNvPr>
          <p:cNvGrpSpPr/>
          <p:nvPr/>
        </p:nvGrpSpPr>
        <p:grpSpPr>
          <a:xfrm>
            <a:off x="1027819" y="2976250"/>
            <a:ext cx="2392560" cy="1304280"/>
            <a:chOff x="1027819" y="2976250"/>
            <a:chExt cx="2392560" cy="13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556BA7-4E7C-F246-A1BA-D64225C97504}"/>
                    </a:ext>
                  </a:extLst>
                </p14:cNvPr>
                <p14:cNvContentPartPr/>
                <p14:nvPr/>
              </p14:nvContentPartPr>
              <p14:xfrm>
                <a:off x="1278739" y="3116650"/>
                <a:ext cx="360" cy="6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556BA7-4E7C-F246-A1BA-D64225C975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71179" y="3109090"/>
                  <a:ext cx="15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843B941-373B-624F-AB56-983AB74166AF}"/>
                    </a:ext>
                  </a:extLst>
                </p14:cNvPr>
                <p14:cNvContentPartPr/>
                <p14:nvPr/>
              </p14:nvContentPartPr>
              <p14:xfrm>
                <a:off x="1289899" y="3110890"/>
                <a:ext cx="6120" cy="6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843B941-373B-624F-AB56-983AB74166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81866" y="3102857"/>
                  <a:ext cx="22185" cy="22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E22FBF-65E2-F04E-9A51-81240922D73A}"/>
                    </a:ext>
                  </a:extLst>
                </p14:cNvPr>
                <p14:cNvContentPartPr/>
                <p14:nvPr/>
              </p14:nvContentPartPr>
              <p14:xfrm>
                <a:off x="1251379" y="3088570"/>
                <a:ext cx="128880" cy="11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E22FBF-65E2-F04E-9A51-81240922D7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43840" y="3081010"/>
                  <a:ext cx="143958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9F70AD-6828-6542-A193-08FBCC68FCA1}"/>
                    </a:ext>
                  </a:extLst>
                </p14:cNvPr>
                <p14:cNvContentPartPr/>
                <p14:nvPr/>
              </p14:nvContentPartPr>
              <p14:xfrm>
                <a:off x="1027819" y="3788410"/>
                <a:ext cx="183960" cy="171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9F70AD-6828-6542-A193-08FBCC68FCA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0259" y="3780850"/>
                  <a:ext cx="199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8EF2D7-B807-AC40-A30C-312955A18CE3}"/>
                    </a:ext>
                  </a:extLst>
                </p14:cNvPr>
                <p14:cNvContentPartPr/>
                <p14:nvPr/>
              </p14:nvContentPartPr>
              <p14:xfrm>
                <a:off x="2095579" y="4117090"/>
                <a:ext cx="167040" cy="163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8EF2D7-B807-AC40-A30C-312955A18C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88019" y="4109530"/>
                  <a:ext cx="182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12BB59-8091-7F4F-8C11-4572D91A575E}"/>
                    </a:ext>
                  </a:extLst>
                </p14:cNvPr>
                <p14:cNvContentPartPr/>
                <p14:nvPr/>
              </p14:nvContentPartPr>
              <p14:xfrm>
                <a:off x="3043459" y="3819010"/>
                <a:ext cx="135360" cy="117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12BB59-8091-7F4F-8C11-4572D91A57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35899" y="3811450"/>
                  <a:ext cx="150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860A2E-61A0-9346-BD1E-F864913E7CB4}"/>
                    </a:ext>
                  </a:extLst>
                </p14:cNvPr>
                <p14:cNvContentPartPr/>
                <p14:nvPr/>
              </p14:nvContentPartPr>
              <p14:xfrm>
                <a:off x="2430739" y="2976250"/>
                <a:ext cx="129600" cy="16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860A2E-61A0-9346-BD1E-F864913E7CB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23200" y="2968690"/>
                  <a:ext cx="144678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8FD071-174F-5844-A81D-D9660F88353B}"/>
                    </a:ext>
                  </a:extLst>
                </p14:cNvPr>
                <p14:cNvContentPartPr/>
                <p14:nvPr/>
              </p14:nvContentPartPr>
              <p14:xfrm>
                <a:off x="3296899" y="3105490"/>
                <a:ext cx="123480" cy="10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8FD071-174F-5844-A81D-D9660F88353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89317" y="3097930"/>
                  <a:ext cx="138644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05D6E1-6EF1-A445-8762-B6367686855B}"/>
                    </a:ext>
                  </a:extLst>
                </p14:cNvPr>
                <p14:cNvContentPartPr/>
                <p14:nvPr/>
              </p14:nvContentPartPr>
              <p14:xfrm>
                <a:off x="2559979" y="3066250"/>
                <a:ext cx="831960" cy="12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05D6E1-6EF1-A445-8762-B636768685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52426" y="3058669"/>
                  <a:ext cx="847067" cy="144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9F0333-A68E-E744-B216-5C591B7E3F76}"/>
                    </a:ext>
                  </a:extLst>
                </p14:cNvPr>
                <p14:cNvContentPartPr/>
                <p14:nvPr/>
              </p14:nvContentPartPr>
              <p14:xfrm>
                <a:off x="2531899" y="3122410"/>
                <a:ext cx="472320" cy="60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9F0333-A68E-E744-B216-5C591B7E3F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24345" y="3114850"/>
                  <a:ext cx="487428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21CBE6-0CA2-DC4B-993D-E29448D300A1}"/>
                    </a:ext>
                  </a:extLst>
                </p14:cNvPr>
                <p14:cNvContentPartPr/>
                <p14:nvPr/>
              </p14:nvContentPartPr>
              <p14:xfrm>
                <a:off x="2880379" y="3560530"/>
                <a:ext cx="253080" cy="270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21CBE6-0CA2-DC4B-993D-E29448D300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72819" y="3552970"/>
                  <a:ext cx="268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CC6105-8DFF-984D-8FAC-C7462211CDEA}"/>
                    </a:ext>
                  </a:extLst>
                </p14:cNvPr>
                <p14:cNvContentPartPr/>
                <p14:nvPr/>
              </p14:nvContentPartPr>
              <p14:xfrm>
                <a:off x="2172259" y="3044290"/>
                <a:ext cx="393840" cy="1151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CC6105-8DFF-984D-8FAC-C7462211CDE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64699" y="3036732"/>
                  <a:ext cx="408960" cy="1166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97B894-4689-794C-8AE9-6956486A6A90}"/>
                    </a:ext>
                  </a:extLst>
                </p14:cNvPr>
                <p14:cNvContentPartPr/>
                <p14:nvPr/>
              </p14:nvContentPartPr>
              <p14:xfrm>
                <a:off x="1160659" y="3864010"/>
                <a:ext cx="6120" cy="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97B894-4689-794C-8AE9-6956486A6A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2626" y="3856450"/>
                  <a:ext cx="22185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AEB68F-0676-F142-8C45-688E7F70AF14}"/>
                    </a:ext>
                  </a:extLst>
                </p14:cNvPr>
                <p14:cNvContentPartPr/>
                <p14:nvPr/>
              </p14:nvContentPartPr>
              <p14:xfrm>
                <a:off x="1149499" y="3858250"/>
                <a:ext cx="995040" cy="371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AEB68F-0676-F142-8C45-688E7F70AF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1942" y="3850690"/>
                  <a:ext cx="1010155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B5BA09-C893-9341-A4E4-24B29064E43A}"/>
                    </a:ext>
                  </a:extLst>
                </p14:cNvPr>
                <p14:cNvContentPartPr/>
                <p14:nvPr/>
              </p14:nvContentPartPr>
              <p14:xfrm>
                <a:off x="1110259" y="3155890"/>
                <a:ext cx="275760" cy="83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B5BA09-C893-9341-A4E4-24B29064E4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2699" y="3148330"/>
                  <a:ext cx="29088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95EE6F-25A7-B744-8370-88401CA350D1}"/>
                    </a:ext>
                  </a:extLst>
                </p14:cNvPr>
                <p14:cNvContentPartPr/>
                <p14:nvPr/>
              </p14:nvContentPartPr>
              <p14:xfrm>
                <a:off x="1351819" y="3032410"/>
                <a:ext cx="1301400" cy="157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95EE6F-25A7-B744-8370-88401CA350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44259" y="3024867"/>
                  <a:ext cx="1316520" cy="172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68814B-0392-5845-AE63-C9B1157B01B5}"/>
                    </a:ext>
                  </a:extLst>
                </p14:cNvPr>
                <p14:cNvContentPartPr/>
                <p14:nvPr/>
              </p14:nvContentPartPr>
              <p14:xfrm>
                <a:off x="1846459" y="3521290"/>
                <a:ext cx="118440" cy="10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68814B-0392-5845-AE63-C9B1157B01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38899" y="3513730"/>
                  <a:ext cx="133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0F5590E-2E2E-B849-B9B6-586B00E4F34C}"/>
                    </a:ext>
                  </a:extLst>
                </p14:cNvPr>
                <p14:cNvContentPartPr/>
                <p14:nvPr/>
              </p14:nvContentPartPr>
              <p14:xfrm>
                <a:off x="1379899" y="3184690"/>
                <a:ext cx="545400" cy="381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0F5590E-2E2E-B849-B9B6-586B00E4F3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72344" y="3177130"/>
                  <a:ext cx="56051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6FB785-9A98-9B46-AA6C-7D4214203B5D}"/>
                    </a:ext>
                  </a:extLst>
                </p14:cNvPr>
                <p14:cNvContentPartPr/>
                <p14:nvPr/>
              </p14:nvContentPartPr>
              <p14:xfrm>
                <a:off x="1964539" y="3094330"/>
                <a:ext cx="545400" cy="444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6FB785-9A98-9B46-AA6C-7D4214203B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6984" y="3086770"/>
                  <a:ext cx="56051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F6498F-8522-C849-86DF-8B16DA03D89F}"/>
                    </a:ext>
                  </a:extLst>
                </p14:cNvPr>
                <p14:cNvContentPartPr/>
                <p14:nvPr/>
              </p14:nvContentPartPr>
              <p14:xfrm>
                <a:off x="1936459" y="3616690"/>
                <a:ext cx="241920" cy="568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F6498F-8522-C849-86DF-8B16DA03D8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28910" y="3609130"/>
                  <a:ext cx="257018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557ADE-9744-4548-B1BD-F5E3B1A18D94}"/>
                    </a:ext>
                  </a:extLst>
                </p14:cNvPr>
                <p14:cNvContentPartPr/>
                <p14:nvPr/>
              </p14:nvContentPartPr>
              <p14:xfrm>
                <a:off x="1031419" y="3616690"/>
                <a:ext cx="944280" cy="393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557ADE-9744-4548-B1BD-F5E3B1A18D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3859" y="3609123"/>
                  <a:ext cx="959400" cy="4089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266104F-46F6-5E43-84B5-3D39B798114E}"/>
              </a:ext>
            </a:extLst>
          </p:cNvPr>
          <p:cNvGrpSpPr/>
          <p:nvPr/>
        </p:nvGrpSpPr>
        <p:grpSpPr>
          <a:xfrm>
            <a:off x="4696219" y="2908570"/>
            <a:ext cx="1645200" cy="1113120"/>
            <a:chOff x="4696219" y="2908570"/>
            <a:chExt cx="1645200" cy="11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218D0C-5F66-B74F-B87B-85808DD48DDD}"/>
                    </a:ext>
                  </a:extLst>
                </p14:cNvPr>
                <p14:cNvContentPartPr/>
                <p14:nvPr/>
              </p14:nvContentPartPr>
              <p14:xfrm>
                <a:off x="4696219" y="3009730"/>
                <a:ext cx="117720" cy="112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218D0C-5F66-B74F-B87B-85808DD48D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88659" y="3002170"/>
                  <a:ext cx="132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9C4FAE-DB34-3745-8D2C-9C73BD35DE72}"/>
                    </a:ext>
                  </a:extLst>
                </p14:cNvPr>
                <p14:cNvContentPartPr/>
                <p14:nvPr/>
              </p14:nvContentPartPr>
              <p14:xfrm>
                <a:off x="6184459" y="2908570"/>
                <a:ext cx="156960" cy="123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09C4FAE-DB34-3745-8D2C-9C73BD35DE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76899" y="2901010"/>
                  <a:ext cx="172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9B4F98-E40C-7A43-89C3-46633BCC7A35}"/>
                    </a:ext>
                  </a:extLst>
                </p14:cNvPr>
                <p14:cNvContentPartPr/>
                <p14:nvPr/>
              </p14:nvContentPartPr>
              <p14:xfrm>
                <a:off x="4807819" y="3689770"/>
                <a:ext cx="50760" cy="84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9B4F98-E40C-7A43-89C3-46633BCC7A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00259" y="3682210"/>
                  <a:ext cx="65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9DBAABA-D122-4148-9526-421DFF2C22F9}"/>
                    </a:ext>
                  </a:extLst>
                </p14:cNvPr>
                <p14:cNvContentPartPr/>
                <p14:nvPr/>
              </p14:nvContentPartPr>
              <p14:xfrm>
                <a:off x="4745899" y="3774010"/>
                <a:ext cx="62280" cy="123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9DBAABA-D122-4148-9526-421DFF2C22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38339" y="3766450"/>
                  <a:ext cx="77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047174-00F6-B844-A6EA-1842E3A51306}"/>
                    </a:ext>
                  </a:extLst>
                </p14:cNvPr>
                <p14:cNvContentPartPr/>
                <p14:nvPr/>
              </p14:nvContentPartPr>
              <p14:xfrm>
                <a:off x="4734739" y="3824770"/>
                <a:ext cx="101520" cy="118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047174-00F6-B844-A6EA-1842E3A513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27179" y="3817210"/>
                  <a:ext cx="116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190AAFF-D4C1-8D40-9124-F1085A77D028}"/>
                    </a:ext>
                  </a:extLst>
                </p14:cNvPr>
                <p14:cNvContentPartPr/>
                <p14:nvPr/>
              </p14:nvContentPartPr>
              <p14:xfrm>
                <a:off x="5993659" y="3768610"/>
                <a:ext cx="207720" cy="180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190AAFF-D4C1-8D40-9124-F1085A77D0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86099" y="3761050"/>
                  <a:ext cx="222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B48599-E422-BB4B-85B7-2D01A17D9829}"/>
                    </a:ext>
                  </a:extLst>
                </p14:cNvPr>
                <p14:cNvContentPartPr/>
                <p14:nvPr/>
              </p14:nvContentPartPr>
              <p14:xfrm>
                <a:off x="4807819" y="3869770"/>
                <a:ext cx="1281600" cy="56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B48599-E422-BB4B-85B7-2D01A17D98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00259" y="3862210"/>
                  <a:ext cx="1296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E2A2B0-407F-E647-AD73-36B2E1944A0E}"/>
                    </a:ext>
                  </a:extLst>
                </p14:cNvPr>
                <p14:cNvContentPartPr/>
                <p14:nvPr/>
              </p14:nvContentPartPr>
              <p14:xfrm>
                <a:off x="4757419" y="2998570"/>
                <a:ext cx="1219680" cy="79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E2A2B0-407F-E647-AD73-36B2E1944A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49859" y="2990975"/>
                  <a:ext cx="1234800" cy="94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370DEE-C3AD-7744-8542-B73D525DF8B2}"/>
                    </a:ext>
                  </a:extLst>
                </p14:cNvPr>
                <p14:cNvContentPartPr/>
                <p14:nvPr/>
              </p14:nvContentPartPr>
              <p14:xfrm>
                <a:off x="5886739" y="3026650"/>
                <a:ext cx="444240" cy="22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370DEE-C3AD-7744-8542-B73D525DF8B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79179" y="3019090"/>
                  <a:ext cx="459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1421CA1-B616-654E-9208-B552409CC1C3}"/>
                    </a:ext>
                  </a:extLst>
                </p14:cNvPr>
                <p14:cNvContentPartPr/>
                <p14:nvPr/>
              </p14:nvContentPartPr>
              <p14:xfrm>
                <a:off x="4773979" y="3071650"/>
                <a:ext cx="56520" cy="950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1421CA1-B616-654E-9208-B552409CC1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66419" y="3064090"/>
                  <a:ext cx="71640" cy="9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49A8E8-AD8F-4841-817B-43782A1E1198}"/>
                    </a:ext>
                  </a:extLst>
                </p14:cNvPr>
                <p14:cNvContentPartPr/>
                <p14:nvPr/>
              </p14:nvContentPartPr>
              <p14:xfrm>
                <a:off x="6122539" y="3012970"/>
                <a:ext cx="84960" cy="851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A49A8E8-AD8F-4841-817B-43782A1E11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4947" y="3005410"/>
                  <a:ext cx="100144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277E967-9801-9F4C-826F-908B3A191080}"/>
                    </a:ext>
                  </a:extLst>
                </p14:cNvPr>
                <p14:cNvContentPartPr/>
                <p14:nvPr/>
              </p14:nvContentPartPr>
              <p14:xfrm>
                <a:off x="4847059" y="3026650"/>
                <a:ext cx="1332000" cy="921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277E967-9801-9F4C-826F-908B3A1910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39499" y="3019090"/>
                  <a:ext cx="1347120" cy="9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ADF03FE-D035-2E43-83E3-E08CF044CEF3}"/>
                    </a:ext>
                  </a:extLst>
                </p14:cNvPr>
                <p14:cNvContentPartPr/>
                <p14:nvPr/>
              </p14:nvContentPartPr>
              <p14:xfrm>
                <a:off x="4773979" y="3060490"/>
                <a:ext cx="1388520" cy="798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ADF03FE-D035-2E43-83E3-E08CF044CEF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66417" y="3052930"/>
                  <a:ext cx="1403644" cy="81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26E38D-7E9A-3344-89F4-1191232B91E6}"/>
              </a:ext>
            </a:extLst>
          </p:cNvPr>
          <p:cNvGrpSpPr/>
          <p:nvPr/>
        </p:nvGrpSpPr>
        <p:grpSpPr>
          <a:xfrm>
            <a:off x="6252139" y="2914330"/>
            <a:ext cx="1011240" cy="118440"/>
            <a:chOff x="6252139" y="2914330"/>
            <a:chExt cx="101124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DE197D2-7785-DD4C-90D1-63924CC8961E}"/>
                    </a:ext>
                  </a:extLst>
                </p14:cNvPr>
                <p14:cNvContentPartPr/>
                <p14:nvPr/>
              </p14:nvContentPartPr>
              <p14:xfrm>
                <a:off x="6252139" y="2953570"/>
                <a:ext cx="747720" cy="4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DE197D2-7785-DD4C-90D1-63924CC896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44579" y="2946010"/>
                  <a:ext cx="762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6FE22F-F065-794C-9C15-8B0E29616F70}"/>
                    </a:ext>
                  </a:extLst>
                </p14:cNvPr>
                <p14:cNvContentPartPr/>
                <p14:nvPr/>
              </p14:nvContentPartPr>
              <p14:xfrm>
                <a:off x="7056379" y="2914330"/>
                <a:ext cx="207000" cy="118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6FE22F-F065-794C-9C15-8B0E29616F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48819" y="2906747"/>
                  <a:ext cx="222120" cy="133606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Deep Learning on Graphs Part 2</vt:lpstr>
      <vt:lpstr>Spectral Convolution cont. </vt:lpstr>
      <vt:lpstr>Spectral Convolution cont.</vt:lpstr>
      <vt:lpstr>Example: Spectral Convolution (Bruna et. al., 2014)</vt:lpstr>
      <vt:lpstr>Example: ChebNet (Defferard et al., 2016)</vt:lpstr>
      <vt:lpstr>Example: Graph Convolution Network (GCN) (Kipf et al., 2017)</vt:lpstr>
      <vt:lpstr>Graph Pooling</vt:lpstr>
      <vt:lpstr>Global pooling (readout layer)</vt:lpstr>
      <vt:lpstr>Hierarchical Pooling</vt:lpstr>
      <vt:lpstr>Subsampling based pooling</vt:lpstr>
      <vt:lpstr>Clustering based pooling</vt:lpstr>
      <vt:lpstr>Example: Edge Pooling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on Graphs Part 2</dc:title>
  <cp:revision>242</cp:revision>
  <dcterms:modified xsi:type="dcterms:W3CDTF">2021-03-04T11:04:44Z</dcterms:modified>
</cp:coreProperties>
</file>