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theme/themeOverride14.xml" ContentType="application/vnd.openxmlformats-officedocument.themeOverride+xml"/>
  <Override PartName="/ppt/notesSlides/notesSlide12.xml" ContentType="application/vnd.openxmlformats-officedocument.presentationml.notesSl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5" r:id="rId3"/>
    <p:sldId id="264" r:id="rId4"/>
    <p:sldId id="257" r:id="rId5"/>
    <p:sldId id="260" r:id="rId6"/>
    <p:sldId id="259" r:id="rId7"/>
    <p:sldId id="258" r:id="rId8"/>
    <p:sldId id="266" r:id="rId9"/>
    <p:sldId id="269" r:id="rId10"/>
    <p:sldId id="268" r:id="rId11"/>
    <p:sldId id="273" r:id="rId12"/>
    <p:sldId id="274" r:id="rId13"/>
    <p:sldId id="275" r:id="rId14"/>
    <p:sldId id="279" r:id="rId15"/>
    <p:sldId id="277" r:id="rId16"/>
    <p:sldId id="280"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927BB-2444-4F22-BB4E-C4CCF5F53D36}" v="193" dt="2021-05-27T08:27:11.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73258" autoAdjust="0"/>
  </p:normalViewPr>
  <p:slideViewPr>
    <p:cSldViewPr snapToGrid="0">
      <p:cViewPr varScale="1">
        <p:scale>
          <a:sx n="87" d="100"/>
          <a:sy n="87" d="100"/>
        </p:scale>
        <p:origin x="12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CHAND S. (866648)" userId="3b8f21f8-d915-43f4-9d91-257bb6cbfb1e" providerId="ADAL" clId="{B80927BB-2444-4F22-BB4E-C4CCF5F53D36}"/>
    <pc:docChg chg="undo custSel addSld delSld modSld sldOrd">
      <pc:chgData name="RAMCHAND S. (866648)" userId="3b8f21f8-d915-43f4-9d91-257bb6cbfb1e" providerId="ADAL" clId="{B80927BB-2444-4F22-BB4E-C4CCF5F53D36}" dt="2021-05-27T08:30:17.091" v="3078" actId="113"/>
      <pc:docMkLst>
        <pc:docMk/>
      </pc:docMkLst>
      <pc:sldChg chg="delSp modSp setBg delDesignElem">
        <pc:chgData name="RAMCHAND S. (866648)" userId="3b8f21f8-d915-43f4-9d91-257bb6cbfb1e" providerId="ADAL" clId="{B80927BB-2444-4F22-BB4E-C4CCF5F53D36}" dt="2021-05-27T06:45:27.383" v="1036"/>
        <pc:sldMkLst>
          <pc:docMk/>
          <pc:sldMk cId="1788439970" sldId="256"/>
        </pc:sldMkLst>
        <pc:spChg chg="mod">
          <ac:chgData name="RAMCHAND S. (866648)" userId="3b8f21f8-d915-43f4-9d91-257bb6cbfb1e" providerId="ADAL" clId="{B80927BB-2444-4F22-BB4E-C4CCF5F53D36}" dt="2021-05-27T06:27:27.626" v="876" actId="20577"/>
          <ac:spMkLst>
            <pc:docMk/>
            <pc:sldMk cId="1788439970" sldId="256"/>
            <ac:spMk id="2" creationId="{BC1B441D-8D1C-4E7D-B83B-A7F6A3E3FEEC}"/>
          </ac:spMkLst>
        </pc:spChg>
        <pc:grpChg chg="del">
          <ac:chgData name="RAMCHAND S. (866648)" userId="3b8f21f8-d915-43f4-9d91-257bb6cbfb1e" providerId="ADAL" clId="{B80927BB-2444-4F22-BB4E-C4CCF5F53D36}" dt="2021-05-27T06:45:27.383" v="1036"/>
          <ac:grpSpMkLst>
            <pc:docMk/>
            <pc:sldMk cId="1788439970" sldId="256"/>
            <ac:grpSpMk id="13" creationId="{89353FE7-0D03-4AD2-8B8A-60A06F6BDA4C}"/>
          </ac:grpSpMkLst>
        </pc:grpChg>
        <pc:grpChg chg="del">
          <ac:chgData name="RAMCHAND S. (866648)" userId="3b8f21f8-d915-43f4-9d91-257bb6cbfb1e" providerId="ADAL" clId="{B80927BB-2444-4F22-BB4E-C4CCF5F53D36}" dt="2021-05-27T06:45:27.383" v="1036"/>
          <ac:grpSpMkLst>
            <pc:docMk/>
            <pc:sldMk cId="1788439970" sldId="256"/>
            <ac:grpSpMk id="36" creationId="{316DCFC9-6877-407C-8170-608FCB8E35AE}"/>
          </ac:grpSpMkLst>
        </pc:grpChg>
      </pc:sldChg>
      <pc:sldChg chg="addSp modSp mod ord setBg modNotesTx">
        <pc:chgData name="RAMCHAND S. (866648)" userId="3b8f21f8-d915-43f4-9d91-257bb6cbfb1e" providerId="ADAL" clId="{B80927BB-2444-4F22-BB4E-C4CCF5F53D36}" dt="2021-05-27T08:26:32.259" v="3070" actId="313"/>
        <pc:sldMkLst>
          <pc:docMk/>
          <pc:sldMk cId="1668336331" sldId="257"/>
        </pc:sldMkLst>
        <pc:spChg chg="mod">
          <ac:chgData name="RAMCHAND S. (866648)" userId="3b8f21f8-d915-43f4-9d91-257bb6cbfb1e" providerId="ADAL" clId="{B80927BB-2444-4F22-BB4E-C4CCF5F53D36}" dt="2021-05-27T06:45:25.301" v="1032"/>
          <ac:spMkLst>
            <pc:docMk/>
            <pc:sldMk cId="1668336331" sldId="257"/>
            <ac:spMk id="2" creationId="{FD828FB5-E2A0-4C67-B6E8-F56908440050}"/>
          </ac:spMkLst>
        </pc:spChg>
        <pc:spChg chg="mod">
          <ac:chgData name="RAMCHAND S. (866648)" userId="3b8f21f8-d915-43f4-9d91-257bb6cbfb1e" providerId="ADAL" clId="{B80927BB-2444-4F22-BB4E-C4CCF5F53D36}" dt="2021-05-27T08:26:28.261" v="3069" actId="313"/>
          <ac:spMkLst>
            <pc:docMk/>
            <pc:sldMk cId="1668336331" sldId="257"/>
            <ac:spMk id="3" creationId="{AB2A9205-2924-4BA2-9EDA-BAA517D2A441}"/>
          </ac:spMkLst>
        </pc:spChg>
        <pc:picChg chg="add mod">
          <ac:chgData name="RAMCHAND S. (866648)" userId="3b8f21f8-d915-43f4-9d91-257bb6cbfb1e" providerId="ADAL" clId="{B80927BB-2444-4F22-BB4E-C4CCF5F53D36}" dt="2021-05-27T06:13:57.546" v="651" actId="11530"/>
          <ac:picMkLst>
            <pc:docMk/>
            <pc:sldMk cId="1668336331" sldId="257"/>
            <ac:picMk id="4" creationId="{1AC9409C-20AE-410B-9A3C-96CA309D33C1}"/>
          </ac:picMkLst>
        </pc:picChg>
      </pc:sldChg>
      <pc:sldChg chg="addSp modSp mod setBg setClrOvrMap modNotesTx">
        <pc:chgData name="RAMCHAND S. (866648)" userId="3b8f21f8-d915-43f4-9d91-257bb6cbfb1e" providerId="ADAL" clId="{B80927BB-2444-4F22-BB4E-C4CCF5F53D36}" dt="2021-05-27T08:30:17.091" v="3078" actId="113"/>
        <pc:sldMkLst>
          <pc:docMk/>
          <pc:sldMk cId="3294308476" sldId="258"/>
        </pc:sldMkLst>
        <pc:spChg chg="mod">
          <ac:chgData name="RAMCHAND S. (866648)" userId="3b8f21f8-d915-43f4-9d91-257bb6cbfb1e" providerId="ADAL" clId="{B80927BB-2444-4F22-BB4E-C4CCF5F53D36}" dt="2021-05-27T06:44:38.563" v="1027" actId="26606"/>
          <ac:spMkLst>
            <pc:docMk/>
            <pc:sldMk cId="3294308476" sldId="258"/>
            <ac:spMk id="2" creationId="{FAEA7D0C-64A8-4059-A6F4-1ECA76B81704}"/>
          </ac:spMkLst>
        </pc:spChg>
        <pc:spChg chg="mod">
          <ac:chgData name="RAMCHAND S. (866648)" userId="3b8f21f8-d915-43f4-9d91-257bb6cbfb1e" providerId="ADAL" clId="{B80927BB-2444-4F22-BB4E-C4CCF5F53D36}" dt="2021-05-27T08:30:17.091" v="3078" actId="113"/>
          <ac:spMkLst>
            <pc:docMk/>
            <pc:sldMk cId="3294308476" sldId="258"/>
            <ac:spMk id="3" creationId="{CC8E1585-0042-44DC-A80E-EC8148E4078D}"/>
          </ac:spMkLst>
        </pc:spChg>
        <pc:spChg chg="add">
          <ac:chgData name="RAMCHAND S. (866648)" userId="3b8f21f8-d915-43f4-9d91-257bb6cbfb1e" providerId="ADAL" clId="{B80927BB-2444-4F22-BB4E-C4CCF5F53D36}" dt="2021-05-27T06:44:38.563" v="1027" actId="26606"/>
          <ac:spMkLst>
            <pc:docMk/>
            <pc:sldMk cId="3294308476" sldId="258"/>
            <ac:spMk id="8" creationId="{E9B448F0-DA06-4165-AB5F-4330A20E06D0}"/>
          </ac:spMkLst>
        </pc:spChg>
        <pc:grpChg chg="add">
          <ac:chgData name="RAMCHAND S. (866648)" userId="3b8f21f8-d915-43f4-9d91-257bb6cbfb1e" providerId="ADAL" clId="{B80927BB-2444-4F22-BB4E-C4CCF5F53D36}" dt="2021-05-27T06:44:38.563" v="1027" actId="26606"/>
          <ac:grpSpMkLst>
            <pc:docMk/>
            <pc:sldMk cId="3294308476" sldId="258"/>
            <ac:grpSpMk id="12" creationId="{2576BCDF-119F-4EB5-83D7-ED823C93EBBD}"/>
          </ac:grpSpMkLst>
        </pc:grpChg>
        <pc:grpChg chg="add">
          <ac:chgData name="RAMCHAND S. (866648)" userId="3b8f21f8-d915-43f4-9d91-257bb6cbfb1e" providerId="ADAL" clId="{B80927BB-2444-4F22-BB4E-C4CCF5F53D36}" dt="2021-05-27T06:44:38.563" v="1027" actId="26606"/>
          <ac:grpSpMkLst>
            <pc:docMk/>
            <pc:sldMk cId="3294308476" sldId="258"/>
            <ac:grpSpMk id="41" creationId="{8DB4BB99-C854-45F9-BED1-63D15E3A2411}"/>
          </ac:grpSpMkLst>
        </pc:grpChg>
        <pc:picChg chg="add">
          <ac:chgData name="RAMCHAND S. (866648)" userId="3b8f21f8-d915-43f4-9d91-257bb6cbfb1e" providerId="ADAL" clId="{B80927BB-2444-4F22-BB4E-C4CCF5F53D36}" dt="2021-05-27T06:44:38.563" v="1027" actId="26606"/>
          <ac:picMkLst>
            <pc:docMk/>
            <pc:sldMk cId="3294308476" sldId="258"/>
            <ac:picMk id="10" creationId="{92D83638-A467-411A-9C31-FE9A111CD885}"/>
          </ac:picMkLst>
        </pc:picChg>
      </pc:sldChg>
      <pc:sldChg chg="addSp delSp modSp mod ord setBg modNotesTx">
        <pc:chgData name="RAMCHAND S. (866648)" userId="3b8f21f8-d915-43f4-9d91-257bb6cbfb1e" providerId="ADAL" clId="{B80927BB-2444-4F22-BB4E-C4CCF5F53D36}" dt="2021-05-27T07:08:04.416" v="1490" actId="20577"/>
        <pc:sldMkLst>
          <pc:docMk/>
          <pc:sldMk cId="492209504" sldId="259"/>
        </pc:sldMkLst>
        <pc:spChg chg="mod">
          <ac:chgData name="RAMCHAND S. (866648)" userId="3b8f21f8-d915-43f4-9d91-257bb6cbfb1e" providerId="ADAL" clId="{B80927BB-2444-4F22-BB4E-C4CCF5F53D36}" dt="2021-05-27T07:05:05.856" v="1390" actId="313"/>
          <ac:spMkLst>
            <pc:docMk/>
            <pc:sldMk cId="492209504" sldId="259"/>
            <ac:spMk id="2" creationId="{7BCECAC2-BE30-4F82-97EA-77D55E636FFB}"/>
          </ac:spMkLst>
        </pc:spChg>
        <pc:spChg chg="add del mod">
          <ac:chgData name="RAMCHAND S. (866648)" userId="3b8f21f8-d915-43f4-9d91-257bb6cbfb1e" providerId="ADAL" clId="{B80927BB-2444-4F22-BB4E-C4CCF5F53D36}" dt="2021-05-27T07:08:04.416" v="1490" actId="20577"/>
          <ac:spMkLst>
            <pc:docMk/>
            <pc:sldMk cId="492209504" sldId="259"/>
            <ac:spMk id="3" creationId="{83664C6B-0894-4234-BADF-E5F75D6F1223}"/>
          </ac:spMkLst>
        </pc:spChg>
        <pc:graphicFrameChg chg="add del">
          <ac:chgData name="RAMCHAND S. (866648)" userId="3b8f21f8-d915-43f4-9d91-257bb6cbfb1e" providerId="ADAL" clId="{B80927BB-2444-4F22-BB4E-C4CCF5F53D36}" dt="2021-05-27T06:44:56.590" v="1029" actId="26606"/>
          <ac:graphicFrameMkLst>
            <pc:docMk/>
            <pc:sldMk cId="492209504" sldId="259"/>
            <ac:graphicFrameMk id="7" creationId="{4C31FA0C-BB83-4180-9109-BD31952283EF}"/>
          </ac:graphicFrameMkLst>
        </pc:graphicFrameChg>
        <pc:picChg chg="add mod modCrop">
          <ac:chgData name="RAMCHAND S. (866648)" userId="3b8f21f8-d915-43f4-9d91-257bb6cbfb1e" providerId="ADAL" clId="{B80927BB-2444-4F22-BB4E-C4CCF5F53D36}" dt="2021-05-27T07:04:57.796" v="1389" actId="1076"/>
          <ac:picMkLst>
            <pc:docMk/>
            <pc:sldMk cId="492209504" sldId="259"/>
            <ac:picMk id="5" creationId="{DABA68EC-4EDA-4BF1-BF78-CCE2D895E2C1}"/>
          </ac:picMkLst>
        </pc:picChg>
      </pc:sldChg>
      <pc:sldChg chg="addSp modSp mod ord setBg modNotesTx">
        <pc:chgData name="RAMCHAND S. (866648)" userId="3b8f21f8-d915-43f4-9d91-257bb6cbfb1e" providerId="ADAL" clId="{B80927BB-2444-4F22-BB4E-C4CCF5F53D36}" dt="2021-05-27T07:47:37.725" v="2259" actId="20577"/>
        <pc:sldMkLst>
          <pc:docMk/>
          <pc:sldMk cId="1759539116" sldId="260"/>
        </pc:sldMkLst>
        <pc:spChg chg="mod">
          <ac:chgData name="RAMCHAND S. (866648)" userId="3b8f21f8-d915-43f4-9d91-257bb6cbfb1e" providerId="ADAL" clId="{B80927BB-2444-4F22-BB4E-C4CCF5F53D36}" dt="2021-05-27T06:45:24.752" v="1031"/>
          <ac:spMkLst>
            <pc:docMk/>
            <pc:sldMk cId="1759539116" sldId="260"/>
            <ac:spMk id="2" creationId="{8766FD1D-525D-4F70-BB28-56F3CD1C7C62}"/>
          </ac:spMkLst>
        </pc:spChg>
        <pc:spChg chg="add mod">
          <ac:chgData name="RAMCHAND S. (866648)" userId="3b8f21f8-d915-43f4-9d91-257bb6cbfb1e" providerId="ADAL" clId="{B80927BB-2444-4F22-BB4E-C4CCF5F53D36}" dt="2021-05-27T07:31:20.319" v="2155" actId="1076"/>
          <ac:spMkLst>
            <pc:docMk/>
            <pc:sldMk cId="1759539116" sldId="260"/>
            <ac:spMk id="8" creationId="{3981AA34-60F3-4DA4-9928-DB9C6F7FB676}"/>
          </ac:spMkLst>
        </pc:spChg>
        <pc:picChg chg="mod modCrop">
          <ac:chgData name="RAMCHAND S. (866648)" userId="3b8f21f8-d915-43f4-9d91-257bb6cbfb1e" providerId="ADAL" clId="{B80927BB-2444-4F22-BB4E-C4CCF5F53D36}" dt="2021-05-27T07:31:20.319" v="2155" actId="1076"/>
          <ac:picMkLst>
            <pc:docMk/>
            <pc:sldMk cId="1759539116" sldId="260"/>
            <ac:picMk id="5" creationId="{77E20472-9CD8-48EA-84CB-96173D98EE46}"/>
          </ac:picMkLst>
        </pc:picChg>
        <pc:picChg chg="mod">
          <ac:chgData name="RAMCHAND S. (866648)" userId="3b8f21f8-d915-43f4-9d91-257bb6cbfb1e" providerId="ADAL" clId="{B80927BB-2444-4F22-BB4E-C4CCF5F53D36}" dt="2021-05-27T07:31:20.319" v="2155" actId="1076"/>
          <ac:picMkLst>
            <pc:docMk/>
            <pc:sldMk cId="1759539116" sldId="260"/>
            <ac:picMk id="7" creationId="{6E9285DF-4717-420E-9552-A40D6FD17617}"/>
          </ac:picMkLst>
        </pc:picChg>
      </pc:sldChg>
      <pc:sldChg chg="addSp delSp modSp new del mod setBg modNotesTx">
        <pc:chgData name="RAMCHAND S. (866648)" userId="3b8f21f8-d915-43f4-9d91-257bb6cbfb1e" providerId="ADAL" clId="{B80927BB-2444-4F22-BB4E-C4CCF5F53D36}" dt="2021-05-27T06:53:51.316" v="1177" actId="47"/>
        <pc:sldMkLst>
          <pc:docMk/>
          <pc:sldMk cId="586241058" sldId="261"/>
        </pc:sldMkLst>
        <pc:spChg chg="mod">
          <ac:chgData name="RAMCHAND S. (866648)" userId="3b8f21f8-d915-43f4-9d91-257bb6cbfb1e" providerId="ADAL" clId="{B80927BB-2444-4F22-BB4E-C4CCF5F53D36}" dt="2021-05-27T06:45:32.025" v="1038"/>
          <ac:spMkLst>
            <pc:docMk/>
            <pc:sldMk cId="586241058" sldId="261"/>
            <ac:spMk id="2" creationId="{8A364A73-AE10-47BB-AA6E-F6AB9738F457}"/>
          </ac:spMkLst>
        </pc:spChg>
        <pc:spChg chg="del mod">
          <ac:chgData name="RAMCHAND S. (866648)" userId="3b8f21f8-d915-43f4-9d91-257bb6cbfb1e" providerId="ADAL" clId="{B80927BB-2444-4F22-BB4E-C4CCF5F53D36}" dt="2021-05-27T06:38:50.075" v="990" actId="478"/>
          <ac:spMkLst>
            <pc:docMk/>
            <pc:sldMk cId="586241058" sldId="261"/>
            <ac:spMk id="3" creationId="{4C7FBCC7-1A15-4D8F-AE58-727DAE348049}"/>
          </ac:spMkLst>
        </pc:spChg>
        <pc:picChg chg="add mod">
          <ac:chgData name="RAMCHAND S. (866648)" userId="3b8f21f8-d915-43f4-9d91-257bb6cbfb1e" providerId="ADAL" clId="{B80927BB-2444-4F22-BB4E-C4CCF5F53D36}" dt="2021-05-27T06:52:19.469" v="1126" actId="1076"/>
          <ac:picMkLst>
            <pc:docMk/>
            <pc:sldMk cId="586241058" sldId="261"/>
            <ac:picMk id="5" creationId="{FEA4AFBB-4553-45A5-903A-182C63A0BEF2}"/>
          </ac:picMkLst>
        </pc:picChg>
        <pc:picChg chg="add mod">
          <ac:chgData name="RAMCHAND S. (866648)" userId="3b8f21f8-d915-43f4-9d91-257bb6cbfb1e" providerId="ADAL" clId="{B80927BB-2444-4F22-BB4E-C4CCF5F53D36}" dt="2021-05-27T06:39:34.888" v="995" actId="1076"/>
          <ac:picMkLst>
            <pc:docMk/>
            <pc:sldMk cId="586241058" sldId="261"/>
            <ac:picMk id="7" creationId="{74047034-E9D5-4E18-9D1E-9F7C93095A71}"/>
          </ac:picMkLst>
        </pc:picChg>
      </pc:sldChg>
      <pc:sldChg chg="modSp new del mod setBg">
        <pc:chgData name="RAMCHAND S. (866648)" userId="3b8f21f8-d915-43f4-9d91-257bb6cbfb1e" providerId="ADAL" clId="{B80927BB-2444-4F22-BB4E-C4CCF5F53D36}" dt="2021-05-27T07:30:32.638" v="2151" actId="47"/>
        <pc:sldMkLst>
          <pc:docMk/>
          <pc:sldMk cId="3997485333" sldId="262"/>
        </pc:sldMkLst>
        <pc:spChg chg="mod">
          <ac:chgData name="RAMCHAND S. (866648)" userId="3b8f21f8-d915-43f4-9d91-257bb6cbfb1e" providerId="ADAL" clId="{B80927BB-2444-4F22-BB4E-C4CCF5F53D36}" dt="2021-05-27T06:49:53.403" v="1065" actId="20577"/>
          <ac:spMkLst>
            <pc:docMk/>
            <pc:sldMk cId="3997485333" sldId="262"/>
            <ac:spMk id="2" creationId="{EA8B1CB8-C1B9-4EAF-80F4-8C543B0DD805}"/>
          </ac:spMkLst>
        </pc:spChg>
        <pc:spChg chg="mod">
          <ac:chgData name="RAMCHAND S. (866648)" userId="3b8f21f8-d915-43f4-9d91-257bb6cbfb1e" providerId="ADAL" clId="{B80927BB-2444-4F22-BB4E-C4CCF5F53D36}" dt="2021-05-27T06:49:59.407" v="1066" actId="20577"/>
          <ac:spMkLst>
            <pc:docMk/>
            <pc:sldMk cId="3997485333" sldId="262"/>
            <ac:spMk id="3" creationId="{545FABC7-F50E-4D27-80F8-3F1BFF73706A}"/>
          </ac:spMkLst>
        </pc:spChg>
      </pc:sldChg>
      <pc:sldChg chg="modSp new del mod setBg">
        <pc:chgData name="RAMCHAND S. (866648)" userId="3b8f21f8-d915-43f4-9d91-257bb6cbfb1e" providerId="ADAL" clId="{B80927BB-2444-4F22-BB4E-C4CCF5F53D36}" dt="2021-05-27T06:50:09.892" v="1069" actId="47"/>
        <pc:sldMkLst>
          <pc:docMk/>
          <pc:sldMk cId="3040469723" sldId="263"/>
        </pc:sldMkLst>
        <pc:spChg chg="mod">
          <ac:chgData name="RAMCHAND S. (866648)" userId="3b8f21f8-d915-43f4-9d91-257bb6cbfb1e" providerId="ADAL" clId="{B80927BB-2444-4F22-BB4E-C4CCF5F53D36}" dt="2021-05-27T06:45:33.585" v="1040"/>
          <ac:spMkLst>
            <pc:docMk/>
            <pc:sldMk cId="3040469723" sldId="263"/>
            <ac:spMk id="2" creationId="{BEF31F8E-C004-48F6-A76F-7CC4A3B2AE85}"/>
          </ac:spMkLst>
        </pc:spChg>
        <pc:spChg chg="mod">
          <ac:chgData name="RAMCHAND S. (866648)" userId="3b8f21f8-d915-43f4-9d91-257bb6cbfb1e" providerId="ADAL" clId="{B80927BB-2444-4F22-BB4E-C4CCF5F53D36}" dt="2021-05-27T06:50:06.427" v="1068" actId="27636"/>
          <ac:spMkLst>
            <pc:docMk/>
            <pc:sldMk cId="3040469723" sldId="263"/>
            <ac:spMk id="3" creationId="{796B2F44-58DC-453E-A599-3F2C6FE3F595}"/>
          </ac:spMkLst>
        </pc:spChg>
      </pc:sldChg>
      <pc:sldChg chg="addSp delSp modSp new mod setBg modNotesTx">
        <pc:chgData name="RAMCHAND S. (866648)" userId="3b8f21f8-d915-43f4-9d91-257bb6cbfb1e" providerId="ADAL" clId="{B80927BB-2444-4F22-BB4E-C4CCF5F53D36}" dt="2021-05-27T08:26:26.384" v="3068" actId="2"/>
        <pc:sldMkLst>
          <pc:docMk/>
          <pc:sldMk cId="2490340360" sldId="264"/>
        </pc:sldMkLst>
        <pc:spChg chg="mod">
          <ac:chgData name="RAMCHAND S. (866648)" userId="3b8f21f8-d915-43f4-9d91-257bb6cbfb1e" providerId="ADAL" clId="{B80927BB-2444-4F22-BB4E-C4CCF5F53D36}" dt="2021-05-27T08:26:20.653" v="3066" actId="313"/>
          <ac:spMkLst>
            <pc:docMk/>
            <pc:sldMk cId="2490340360" sldId="264"/>
            <ac:spMk id="2" creationId="{8E4E987A-CBF8-4D0F-847C-A1FCA072485B}"/>
          </ac:spMkLst>
        </pc:spChg>
        <pc:spChg chg="mod">
          <ac:chgData name="RAMCHAND S. (866648)" userId="3b8f21f8-d915-43f4-9d91-257bb6cbfb1e" providerId="ADAL" clId="{B80927BB-2444-4F22-BB4E-C4CCF5F53D36}" dt="2021-05-27T06:45:25.828" v="1033"/>
          <ac:spMkLst>
            <pc:docMk/>
            <pc:sldMk cId="2490340360" sldId="264"/>
            <ac:spMk id="3" creationId="{ACFD841B-9357-4698-95AA-D9EFDF57A647}"/>
          </ac:spMkLst>
        </pc:spChg>
        <pc:spChg chg="add del mod">
          <ac:chgData name="RAMCHAND S. (866648)" userId="3b8f21f8-d915-43f4-9d91-257bb6cbfb1e" providerId="ADAL" clId="{B80927BB-2444-4F22-BB4E-C4CCF5F53D36}" dt="2021-05-27T05:57:13.689" v="235" actId="478"/>
          <ac:spMkLst>
            <pc:docMk/>
            <pc:sldMk cId="2490340360" sldId="264"/>
            <ac:spMk id="4" creationId="{8EA13860-E494-45F4-9536-E99864D7508B}"/>
          </ac:spMkLst>
        </pc:spChg>
        <pc:spChg chg="add mod">
          <ac:chgData name="RAMCHAND S. (866648)" userId="3b8f21f8-d915-43f4-9d91-257bb6cbfb1e" providerId="ADAL" clId="{B80927BB-2444-4F22-BB4E-C4CCF5F53D36}" dt="2021-05-27T08:26:26.384" v="3068" actId="2"/>
          <ac:spMkLst>
            <pc:docMk/>
            <pc:sldMk cId="2490340360" sldId="264"/>
            <ac:spMk id="5" creationId="{CFC11D2D-44C3-4AF6-978A-89059872BD1B}"/>
          </ac:spMkLst>
        </pc:spChg>
      </pc:sldChg>
      <pc:sldChg chg="modSp new mod setBg">
        <pc:chgData name="RAMCHAND S. (866648)" userId="3b8f21f8-d915-43f4-9d91-257bb6cbfb1e" providerId="ADAL" clId="{B80927BB-2444-4F22-BB4E-C4CCF5F53D36}" dt="2021-05-27T08:26:15.519" v="3065" actId="313"/>
        <pc:sldMkLst>
          <pc:docMk/>
          <pc:sldMk cId="4073539790" sldId="265"/>
        </pc:sldMkLst>
        <pc:spChg chg="mod">
          <ac:chgData name="RAMCHAND S. (866648)" userId="3b8f21f8-d915-43f4-9d91-257bb6cbfb1e" providerId="ADAL" clId="{B80927BB-2444-4F22-BB4E-C4CCF5F53D36}" dt="2021-05-27T06:45:26.361" v="1034"/>
          <ac:spMkLst>
            <pc:docMk/>
            <pc:sldMk cId="4073539790" sldId="265"/>
            <ac:spMk id="2" creationId="{0C906E50-D89A-41B6-8D14-E211DB228D83}"/>
          </ac:spMkLst>
        </pc:spChg>
        <pc:spChg chg="mod">
          <ac:chgData name="RAMCHAND S. (866648)" userId="3b8f21f8-d915-43f4-9d91-257bb6cbfb1e" providerId="ADAL" clId="{B80927BB-2444-4F22-BB4E-C4CCF5F53D36}" dt="2021-05-27T08:26:15.519" v="3065" actId="313"/>
          <ac:spMkLst>
            <pc:docMk/>
            <pc:sldMk cId="4073539790" sldId="265"/>
            <ac:spMk id="3" creationId="{6894DD92-802E-4676-B139-915B234A831B}"/>
          </ac:spMkLst>
        </pc:spChg>
      </pc:sldChg>
      <pc:sldChg chg="addSp delSp modSp new mod setBg modNotesTx">
        <pc:chgData name="RAMCHAND S. (866648)" userId="3b8f21f8-d915-43f4-9d91-257bb6cbfb1e" providerId="ADAL" clId="{B80927BB-2444-4F22-BB4E-C4CCF5F53D36}" dt="2021-05-27T07:30:08.468" v="2150" actId="1076"/>
        <pc:sldMkLst>
          <pc:docMk/>
          <pc:sldMk cId="985491291" sldId="266"/>
        </pc:sldMkLst>
        <pc:spChg chg="mod">
          <ac:chgData name="RAMCHAND S. (866648)" userId="3b8f21f8-d915-43f4-9d91-257bb6cbfb1e" providerId="ADAL" clId="{B80927BB-2444-4F22-BB4E-C4CCF5F53D36}" dt="2021-05-27T06:52:06.413" v="1122" actId="1076"/>
          <ac:spMkLst>
            <pc:docMk/>
            <pc:sldMk cId="985491291" sldId="266"/>
            <ac:spMk id="2" creationId="{73392209-E26E-4C55-A553-FAA2628B4EFB}"/>
          </ac:spMkLst>
        </pc:spChg>
        <pc:spChg chg="del">
          <ac:chgData name="RAMCHAND S. (866648)" userId="3b8f21f8-d915-43f4-9d91-257bb6cbfb1e" providerId="ADAL" clId="{B80927BB-2444-4F22-BB4E-C4CCF5F53D36}" dt="2021-05-27T06:41:39.819" v="1018" actId="478"/>
          <ac:spMkLst>
            <pc:docMk/>
            <pc:sldMk cId="985491291" sldId="266"/>
            <ac:spMk id="3" creationId="{1AD70B74-3A88-444B-BED3-523188F8AE94}"/>
          </ac:spMkLst>
        </pc:spChg>
        <pc:picChg chg="add del mod">
          <ac:chgData name="RAMCHAND S. (866648)" userId="3b8f21f8-d915-43f4-9d91-257bb6cbfb1e" providerId="ADAL" clId="{B80927BB-2444-4F22-BB4E-C4CCF5F53D36}" dt="2021-05-27T07:29:34.297" v="2142" actId="478"/>
          <ac:picMkLst>
            <pc:docMk/>
            <pc:sldMk cId="985491291" sldId="266"/>
            <ac:picMk id="5" creationId="{D652BA9D-BD8D-411F-B2E3-36F8A74CFA84}"/>
          </ac:picMkLst>
        </pc:picChg>
        <pc:picChg chg="add del mod">
          <ac:chgData name="RAMCHAND S. (866648)" userId="3b8f21f8-d915-43f4-9d91-257bb6cbfb1e" providerId="ADAL" clId="{B80927BB-2444-4F22-BB4E-C4CCF5F53D36}" dt="2021-05-27T07:29:37.064" v="2143" actId="478"/>
          <ac:picMkLst>
            <pc:docMk/>
            <pc:sldMk cId="985491291" sldId="266"/>
            <ac:picMk id="7" creationId="{890EB700-EA07-4CC1-8A09-7A2CBAD6DEEB}"/>
          </ac:picMkLst>
        </pc:picChg>
        <pc:picChg chg="add mod">
          <ac:chgData name="RAMCHAND S. (866648)" userId="3b8f21f8-d915-43f4-9d91-257bb6cbfb1e" providerId="ADAL" clId="{B80927BB-2444-4F22-BB4E-C4CCF5F53D36}" dt="2021-05-27T06:52:36.639" v="1133" actId="14100"/>
          <ac:picMkLst>
            <pc:docMk/>
            <pc:sldMk cId="985491291" sldId="266"/>
            <ac:picMk id="8" creationId="{CB3C616A-F1D9-493B-8F1C-609FA9A8B068}"/>
          </ac:picMkLst>
        </pc:picChg>
        <pc:picChg chg="add mod">
          <ac:chgData name="RAMCHAND S. (866648)" userId="3b8f21f8-d915-43f4-9d91-257bb6cbfb1e" providerId="ADAL" clId="{B80927BB-2444-4F22-BB4E-C4CCF5F53D36}" dt="2021-05-27T06:53:27.886" v="1150" actId="14100"/>
          <ac:picMkLst>
            <pc:docMk/>
            <pc:sldMk cId="985491291" sldId="266"/>
            <ac:picMk id="13" creationId="{BF806767-28C2-44D8-B7F4-25E9C4AF5BB6}"/>
          </ac:picMkLst>
        </pc:picChg>
        <pc:picChg chg="add mod">
          <ac:chgData name="RAMCHAND S. (866648)" userId="3b8f21f8-d915-43f4-9d91-257bb6cbfb1e" providerId="ADAL" clId="{B80927BB-2444-4F22-BB4E-C4CCF5F53D36}" dt="2021-05-27T07:30:08.468" v="2150" actId="1076"/>
          <ac:picMkLst>
            <pc:docMk/>
            <pc:sldMk cId="985491291" sldId="266"/>
            <ac:picMk id="1026" creationId="{CDDDF20D-37AC-4E58-BFAD-01D82B5C3516}"/>
          </ac:picMkLst>
        </pc:picChg>
        <pc:cxnChg chg="add mod">
          <ac:chgData name="RAMCHAND S. (866648)" userId="3b8f21f8-d915-43f4-9d91-257bb6cbfb1e" providerId="ADAL" clId="{B80927BB-2444-4F22-BB4E-C4CCF5F53D36}" dt="2021-05-27T06:53:12.059" v="1146" actId="14100"/>
          <ac:cxnSpMkLst>
            <pc:docMk/>
            <pc:sldMk cId="985491291" sldId="266"/>
            <ac:cxnSpMk id="10" creationId="{E04110D0-AC63-48B3-AEB5-7A470956E9C6}"/>
          </ac:cxnSpMkLst>
        </pc:cxnChg>
      </pc:sldChg>
      <pc:sldChg chg="new del">
        <pc:chgData name="RAMCHAND S. (866648)" userId="3b8f21f8-d915-43f4-9d91-257bb6cbfb1e" providerId="ADAL" clId="{B80927BB-2444-4F22-BB4E-C4CCF5F53D36}" dt="2021-05-27T06:55:56.802" v="1183" actId="47"/>
        <pc:sldMkLst>
          <pc:docMk/>
          <pc:sldMk cId="898417539" sldId="267"/>
        </pc:sldMkLst>
      </pc:sldChg>
      <pc:sldChg chg="addSp delSp modSp add mod setBg">
        <pc:chgData name="RAMCHAND S. (866648)" userId="3b8f21f8-d915-43f4-9d91-257bb6cbfb1e" providerId="ADAL" clId="{B80927BB-2444-4F22-BB4E-C4CCF5F53D36}" dt="2021-05-27T07:51:29.407" v="2314" actId="21"/>
        <pc:sldMkLst>
          <pc:docMk/>
          <pc:sldMk cId="491293431" sldId="268"/>
        </pc:sldMkLst>
        <pc:spChg chg="mod">
          <ac:chgData name="RAMCHAND S. (866648)" userId="3b8f21f8-d915-43f4-9d91-257bb6cbfb1e" providerId="ADAL" clId="{B80927BB-2444-4F22-BB4E-C4CCF5F53D36}" dt="2021-05-27T07:49:30.851" v="2289"/>
          <ac:spMkLst>
            <pc:docMk/>
            <pc:sldMk cId="491293431" sldId="268"/>
            <ac:spMk id="2" creationId="{EA8B1CB8-C1B9-4EAF-80F4-8C543B0DD805}"/>
          </ac:spMkLst>
        </pc:spChg>
        <pc:spChg chg="mod">
          <ac:chgData name="RAMCHAND S. (866648)" userId="3b8f21f8-d915-43f4-9d91-257bb6cbfb1e" providerId="ADAL" clId="{B80927BB-2444-4F22-BB4E-C4CCF5F53D36}" dt="2021-05-27T07:51:29.407" v="2314" actId="21"/>
          <ac:spMkLst>
            <pc:docMk/>
            <pc:sldMk cId="491293431" sldId="268"/>
            <ac:spMk id="3" creationId="{545FABC7-F50E-4D27-80F8-3F1BFF73706A}"/>
          </ac:spMkLst>
        </pc:spChg>
        <pc:picChg chg="add del mod">
          <ac:chgData name="RAMCHAND S. (866648)" userId="3b8f21f8-d915-43f4-9d91-257bb6cbfb1e" providerId="ADAL" clId="{B80927BB-2444-4F22-BB4E-C4CCF5F53D36}" dt="2021-05-27T07:47:58.525" v="2262" actId="478"/>
          <ac:picMkLst>
            <pc:docMk/>
            <pc:sldMk cId="491293431" sldId="268"/>
            <ac:picMk id="5" creationId="{B0557B17-F96E-4B92-BF95-120BFD48D76A}"/>
          </ac:picMkLst>
        </pc:picChg>
        <pc:picChg chg="add mod">
          <ac:chgData name="RAMCHAND S. (866648)" userId="3b8f21f8-d915-43f4-9d91-257bb6cbfb1e" providerId="ADAL" clId="{B80927BB-2444-4F22-BB4E-C4CCF5F53D36}" dt="2021-05-27T07:51:15.069" v="2312" actId="208"/>
          <ac:picMkLst>
            <pc:docMk/>
            <pc:sldMk cId="491293431" sldId="268"/>
            <ac:picMk id="2050" creationId="{1EC7F827-AFBE-4844-B54B-CA41D2D9CCE8}"/>
          </ac:picMkLst>
        </pc:picChg>
      </pc:sldChg>
      <pc:sldChg chg="addSp delSp modSp add mod ord setBg delAnim">
        <pc:chgData name="RAMCHAND S. (866648)" userId="3b8f21f8-d915-43f4-9d91-257bb6cbfb1e" providerId="ADAL" clId="{B80927BB-2444-4F22-BB4E-C4CCF5F53D36}" dt="2021-05-27T06:58:03.413" v="1278"/>
        <pc:sldMkLst>
          <pc:docMk/>
          <pc:sldMk cId="3551229774" sldId="269"/>
        </pc:sldMkLst>
        <pc:spChg chg="mod">
          <ac:chgData name="RAMCHAND S. (866648)" userId="3b8f21f8-d915-43f4-9d91-257bb6cbfb1e" providerId="ADAL" clId="{B80927BB-2444-4F22-BB4E-C4CCF5F53D36}" dt="2021-05-27T06:56:28.571" v="1246" actId="20577"/>
          <ac:spMkLst>
            <pc:docMk/>
            <pc:sldMk cId="3551229774" sldId="269"/>
            <ac:spMk id="2" creationId="{BC1B441D-8D1C-4E7D-B83B-A7F6A3E3FEEC}"/>
          </ac:spMkLst>
        </pc:spChg>
        <pc:spChg chg="del">
          <ac:chgData name="RAMCHAND S. (866648)" userId="3b8f21f8-d915-43f4-9d91-257bb6cbfb1e" providerId="ADAL" clId="{B80927BB-2444-4F22-BB4E-C4CCF5F53D36}" dt="2021-05-27T06:56:11.758" v="1186" actId="478"/>
          <ac:spMkLst>
            <pc:docMk/>
            <pc:sldMk cId="3551229774" sldId="269"/>
            <ac:spMk id="3" creationId="{7C0F883E-93BC-44AA-BA61-F3A1942A7E3D}"/>
          </ac:spMkLst>
        </pc:spChg>
        <pc:spChg chg="add del mod">
          <ac:chgData name="RAMCHAND S. (866648)" userId="3b8f21f8-d915-43f4-9d91-257bb6cbfb1e" providerId="ADAL" clId="{B80927BB-2444-4F22-BB4E-C4CCF5F53D36}" dt="2021-05-27T06:56:32.971" v="1247" actId="478"/>
          <ac:spMkLst>
            <pc:docMk/>
            <pc:sldMk cId="3551229774" sldId="269"/>
            <ac:spMk id="5" creationId="{2201DEF9-BDA0-4E86-8824-2C099DED4100}"/>
          </ac:spMkLst>
        </pc:spChg>
      </pc:sldChg>
      <pc:sldChg chg="modSp new mod setBg modNotesTx">
        <pc:chgData name="RAMCHAND S. (866648)" userId="3b8f21f8-d915-43f4-9d91-257bb6cbfb1e" providerId="ADAL" clId="{B80927BB-2444-4F22-BB4E-C4CCF5F53D36}" dt="2021-05-27T07:00:00.203" v="1348" actId="5793"/>
        <pc:sldMkLst>
          <pc:docMk/>
          <pc:sldMk cId="1635598631" sldId="270"/>
        </pc:sldMkLst>
        <pc:spChg chg="mod">
          <ac:chgData name="RAMCHAND S. (866648)" userId="3b8f21f8-d915-43f4-9d91-257bb6cbfb1e" providerId="ADAL" clId="{B80927BB-2444-4F22-BB4E-C4CCF5F53D36}" dt="2021-05-27T06:57:14.635" v="1274" actId="20577"/>
          <ac:spMkLst>
            <pc:docMk/>
            <pc:sldMk cId="1635598631" sldId="270"/>
            <ac:spMk id="2" creationId="{B0D31F44-3477-4756-914A-B619BF9F254F}"/>
          </ac:spMkLst>
        </pc:spChg>
        <pc:spChg chg="mod">
          <ac:chgData name="RAMCHAND S. (866648)" userId="3b8f21f8-d915-43f4-9d91-257bb6cbfb1e" providerId="ADAL" clId="{B80927BB-2444-4F22-BB4E-C4CCF5F53D36}" dt="2021-05-27T07:00:00.203" v="1348" actId="5793"/>
          <ac:spMkLst>
            <pc:docMk/>
            <pc:sldMk cId="1635598631" sldId="270"/>
            <ac:spMk id="3" creationId="{DF4010FE-B03B-4A3E-9018-143A6462F16C}"/>
          </ac:spMkLst>
        </pc:spChg>
      </pc:sldChg>
      <pc:sldChg chg="modSp new del setBg">
        <pc:chgData name="RAMCHAND S. (866648)" userId="3b8f21f8-d915-43f4-9d91-257bb6cbfb1e" providerId="ADAL" clId="{B80927BB-2444-4F22-BB4E-C4CCF5F53D36}" dt="2021-05-27T06:58:07.283" v="1280" actId="47"/>
        <pc:sldMkLst>
          <pc:docMk/>
          <pc:sldMk cId="2162602853" sldId="271"/>
        </pc:sldMkLst>
        <pc:spChg chg="mod">
          <ac:chgData name="RAMCHAND S. (866648)" userId="3b8f21f8-d915-43f4-9d91-257bb6cbfb1e" providerId="ADAL" clId="{B80927BB-2444-4F22-BB4E-C4CCF5F53D36}" dt="2021-05-27T06:57:59.003" v="1277"/>
          <ac:spMkLst>
            <pc:docMk/>
            <pc:sldMk cId="2162602853" sldId="271"/>
            <ac:spMk id="2" creationId="{712C6E8B-B307-49DE-9FDF-DF3CEE96B814}"/>
          </ac:spMkLst>
        </pc:spChg>
        <pc:spChg chg="mod">
          <ac:chgData name="RAMCHAND S. (866648)" userId="3b8f21f8-d915-43f4-9d91-257bb6cbfb1e" providerId="ADAL" clId="{B80927BB-2444-4F22-BB4E-C4CCF5F53D36}" dt="2021-05-27T06:57:59.003" v="1277"/>
          <ac:spMkLst>
            <pc:docMk/>
            <pc:sldMk cId="2162602853" sldId="271"/>
            <ac:spMk id="3" creationId="{F6BC9A8B-1058-4C95-9FAA-86F1C19BA39E}"/>
          </ac:spMkLst>
        </pc:spChg>
      </pc:sldChg>
      <pc:sldChg chg="modSp add setBg">
        <pc:chgData name="RAMCHAND S. (866648)" userId="3b8f21f8-d915-43f4-9d91-257bb6cbfb1e" providerId="ADAL" clId="{B80927BB-2444-4F22-BB4E-C4CCF5F53D36}" dt="2021-05-27T06:58:17.867" v="1291" actId="20577"/>
        <pc:sldMkLst>
          <pc:docMk/>
          <pc:sldMk cId="2088803069" sldId="272"/>
        </pc:sldMkLst>
        <pc:spChg chg="mod">
          <ac:chgData name="RAMCHAND S. (866648)" userId="3b8f21f8-d915-43f4-9d91-257bb6cbfb1e" providerId="ADAL" clId="{B80927BB-2444-4F22-BB4E-C4CCF5F53D36}" dt="2021-05-27T06:58:17.867" v="1291" actId="20577"/>
          <ac:spMkLst>
            <pc:docMk/>
            <pc:sldMk cId="2088803069" sldId="272"/>
            <ac:spMk id="2" creationId="{BC1B441D-8D1C-4E7D-B83B-A7F6A3E3FEEC}"/>
          </ac:spMkLst>
        </pc:spChg>
      </pc:sldChg>
      <pc:sldChg chg="addSp delSp modSp new mod setBg modNotesTx">
        <pc:chgData name="RAMCHAND S. (866648)" userId="3b8f21f8-d915-43f4-9d91-257bb6cbfb1e" providerId="ADAL" clId="{B80927BB-2444-4F22-BB4E-C4CCF5F53D36}" dt="2021-05-27T08:27:03.597" v="3075" actId="313"/>
        <pc:sldMkLst>
          <pc:docMk/>
          <pc:sldMk cId="469968518" sldId="273"/>
        </pc:sldMkLst>
        <pc:spChg chg="mod">
          <ac:chgData name="RAMCHAND S. (866648)" userId="3b8f21f8-d915-43f4-9d91-257bb6cbfb1e" providerId="ADAL" clId="{B80927BB-2444-4F22-BB4E-C4CCF5F53D36}" dt="2021-05-27T07:56:45.920" v="2402" actId="1076"/>
          <ac:spMkLst>
            <pc:docMk/>
            <pc:sldMk cId="469968518" sldId="273"/>
            <ac:spMk id="2" creationId="{ECD10429-C9D7-4B16-9D54-2E2D0C109E04}"/>
          </ac:spMkLst>
        </pc:spChg>
        <pc:spChg chg="mod">
          <ac:chgData name="RAMCHAND S. (866648)" userId="3b8f21f8-d915-43f4-9d91-257bb6cbfb1e" providerId="ADAL" clId="{B80927BB-2444-4F22-BB4E-C4CCF5F53D36}" dt="2021-05-27T08:01:06.478" v="2465" actId="1076"/>
          <ac:spMkLst>
            <pc:docMk/>
            <pc:sldMk cId="469968518" sldId="273"/>
            <ac:spMk id="3" creationId="{7EE91B74-1CD1-4C91-81A7-02DE434FFA78}"/>
          </ac:spMkLst>
        </pc:spChg>
        <pc:spChg chg="add del">
          <ac:chgData name="RAMCHAND S. (866648)" userId="3b8f21f8-d915-43f4-9d91-257bb6cbfb1e" providerId="ADAL" clId="{B80927BB-2444-4F22-BB4E-C4CCF5F53D36}" dt="2021-05-27T07:56:14.767" v="2391" actId="478"/>
          <ac:spMkLst>
            <pc:docMk/>
            <pc:sldMk cId="469968518" sldId="273"/>
            <ac:spMk id="6" creationId="{9F4D1357-5DFE-4C0F-B856-D5D473343F54}"/>
          </ac:spMkLst>
        </pc:spChg>
        <pc:picChg chg="add mod">
          <ac:chgData name="RAMCHAND S. (866648)" userId="3b8f21f8-d915-43f4-9d91-257bb6cbfb1e" providerId="ADAL" clId="{B80927BB-2444-4F22-BB4E-C4CCF5F53D36}" dt="2021-05-27T08:01:16.151" v="2467" actId="1076"/>
          <ac:picMkLst>
            <pc:docMk/>
            <pc:sldMk cId="469968518" sldId="273"/>
            <ac:picMk id="4" creationId="{6CD1C0E9-1209-4948-B66D-402FE242A447}"/>
          </ac:picMkLst>
        </pc:picChg>
        <pc:picChg chg="add del mod">
          <ac:chgData name="RAMCHAND S. (866648)" userId="3b8f21f8-d915-43f4-9d91-257bb6cbfb1e" providerId="ADAL" clId="{B80927BB-2444-4F22-BB4E-C4CCF5F53D36}" dt="2021-05-27T07:58:01.918" v="2405" actId="478"/>
          <ac:picMkLst>
            <pc:docMk/>
            <pc:sldMk cId="469968518" sldId="273"/>
            <ac:picMk id="7" creationId="{A55EB546-7D66-47F9-816E-DD494CD14CA5}"/>
          </ac:picMkLst>
        </pc:picChg>
        <pc:picChg chg="add mod">
          <ac:chgData name="RAMCHAND S. (866648)" userId="3b8f21f8-d915-43f4-9d91-257bb6cbfb1e" providerId="ADAL" clId="{B80927BB-2444-4F22-BB4E-C4CCF5F53D36}" dt="2021-05-27T08:01:16.151" v="2467" actId="1076"/>
          <ac:picMkLst>
            <pc:docMk/>
            <pc:sldMk cId="469968518" sldId="273"/>
            <ac:picMk id="8" creationId="{48CA233A-355C-4DD3-AEE9-9E1E2A98FA60}"/>
          </ac:picMkLst>
        </pc:picChg>
      </pc:sldChg>
      <pc:sldChg chg="addSp modSp add mod setBg modNotesTx">
        <pc:chgData name="RAMCHAND S. (866648)" userId="3b8f21f8-d915-43f4-9d91-257bb6cbfb1e" providerId="ADAL" clId="{B80927BB-2444-4F22-BB4E-C4CCF5F53D36}" dt="2021-05-27T08:05:11.901" v="2535" actId="20577"/>
        <pc:sldMkLst>
          <pc:docMk/>
          <pc:sldMk cId="908353825" sldId="274"/>
        </pc:sldMkLst>
        <pc:spChg chg="mod">
          <ac:chgData name="RAMCHAND S. (866648)" userId="3b8f21f8-d915-43f4-9d91-257bb6cbfb1e" providerId="ADAL" clId="{B80927BB-2444-4F22-BB4E-C4CCF5F53D36}" dt="2021-05-27T08:04:05.293" v="2472" actId="1076"/>
          <ac:spMkLst>
            <pc:docMk/>
            <pc:sldMk cId="908353825" sldId="274"/>
            <ac:spMk id="2" creationId="{ECD10429-C9D7-4B16-9D54-2E2D0C109E04}"/>
          </ac:spMkLst>
        </pc:spChg>
        <pc:spChg chg="mod">
          <ac:chgData name="RAMCHAND S. (866648)" userId="3b8f21f8-d915-43f4-9d91-257bb6cbfb1e" providerId="ADAL" clId="{B80927BB-2444-4F22-BB4E-C4CCF5F53D36}" dt="2021-05-27T08:04:08.232" v="2473" actId="1076"/>
          <ac:spMkLst>
            <pc:docMk/>
            <pc:sldMk cId="908353825" sldId="274"/>
            <ac:spMk id="3" creationId="{7EE91B74-1CD1-4C91-81A7-02DE434FFA78}"/>
          </ac:spMkLst>
        </pc:spChg>
        <pc:picChg chg="add mod">
          <ac:chgData name="RAMCHAND S. (866648)" userId="3b8f21f8-d915-43f4-9d91-257bb6cbfb1e" providerId="ADAL" clId="{B80927BB-2444-4F22-BB4E-C4CCF5F53D36}" dt="2021-05-27T08:04:17.300" v="2479" actId="208"/>
          <ac:picMkLst>
            <pc:docMk/>
            <pc:sldMk cId="908353825" sldId="274"/>
            <ac:picMk id="4" creationId="{EF765DF8-1B7F-473A-94FA-C58B43D9F011}"/>
          </ac:picMkLst>
        </pc:picChg>
      </pc:sldChg>
      <pc:sldChg chg="addSp modSp add del mod setBg modNotesTx">
        <pc:chgData name="RAMCHAND S. (866648)" userId="3b8f21f8-d915-43f4-9d91-257bb6cbfb1e" providerId="ADAL" clId="{B80927BB-2444-4F22-BB4E-C4CCF5F53D36}" dt="2021-05-27T08:16:59.637" v="2804" actId="47"/>
        <pc:sldMkLst>
          <pc:docMk/>
          <pc:sldMk cId="2176321578" sldId="275"/>
        </pc:sldMkLst>
        <pc:spChg chg="mod">
          <ac:chgData name="RAMCHAND S. (866648)" userId="3b8f21f8-d915-43f4-9d91-257bb6cbfb1e" providerId="ADAL" clId="{B80927BB-2444-4F22-BB4E-C4CCF5F53D36}" dt="2021-05-27T07:49:54.878" v="2297" actId="20577"/>
          <ac:spMkLst>
            <pc:docMk/>
            <pc:sldMk cId="2176321578" sldId="275"/>
            <ac:spMk id="2" creationId="{ECD10429-C9D7-4B16-9D54-2E2D0C109E04}"/>
          </ac:spMkLst>
        </pc:spChg>
        <pc:spChg chg="mod">
          <ac:chgData name="RAMCHAND S. (866648)" userId="3b8f21f8-d915-43f4-9d91-257bb6cbfb1e" providerId="ADAL" clId="{B80927BB-2444-4F22-BB4E-C4CCF5F53D36}" dt="2021-05-27T08:09:20.191" v="2660" actId="1076"/>
          <ac:spMkLst>
            <pc:docMk/>
            <pc:sldMk cId="2176321578" sldId="275"/>
            <ac:spMk id="3" creationId="{7EE91B74-1CD1-4C91-81A7-02DE434FFA78}"/>
          </ac:spMkLst>
        </pc:spChg>
        <pc:picChg chg="add mod modCrop">
          <ac:chgData name="RAMCHAND S. (866648)" userId="3b8f21f8-d915-43f4-9d91-257bb6cbfb1e" providerId="ADAL" clId="{B80927BB-2444-4F22-BB4E-C4CCF5F53D36}" dt="2021-05-27T08:11:48.836" v="2675" actId="1076"/>
          <ac:picMkLst>
            <pc:docMk/>
            <pc:sldMk cId="2176321578" sldId="275"/>
            <ac:picMk id="4" creationId="{E44A458D-5E0B-44DD-8D22-9EFDB3648EE6}"/>
          </ac:picMkLst>
        </pc:picChg>
        <pc:picChg chg="add mod">
          <ac:chgData name="RAMCHAND S. (866648)" userId="3b8f21f8-d915-43f4-9d91-257bb6cbfb1e" providerId="ADAL" clId="{B80927BB-2444-4F22-BB4E-C4CCF5F53D36}" dt="2021-05-27T08:09:41.109" v="2664" actId="208"/>
          <ac:picMkLst>
            <pc:docMk/>
            <pc:sldMk cId="2176321578" sldId="275"/>
            <ac:picMk id="6" creationId="{8576C967-FFAB-4628-B4E1-7844CE248802}"/>
          </ac:picMkLst>
        </pc:picChg>
        <pc:picChg chg="add mod">
          <ac:chgData name="RAMCHAND S. (866648)" userId="3b8f21f8-d915-43f4-9d91-257bb6cbfb1e" providerId="ADAL" clId="{B80927BB-2444-4F22-BB4E-C4CCF5F53D36}" dt="2021-05-27T08:09:43.094" v="2665" actId="208"/>
          <ac:picMkLst>
            <pc:docMk/>
            <pc:sldMk cId="2176321578" sldId="275"/>
            <ac:picMk id="8" creationId="{39CC1417-38CD-4813-B55A-7DCC6D19E724}"/>
          </ac:picMkLst>
        </pc:picChg>
        <pc:picChg chg="add mod modCrop">
          <ac:chgData name="RAMCHAND S. (866648)" userId="3b8f21f8-d915-43f4-9d91-257bb6cbfb1e" providerId="ADAL" clId="{B80927BB-2444-4F22-BB4E-C4CCF5F53D36}" dt="2021-05-27T08:12:06.203" v="2684" actId="208"/>
          <ac:picMkLst>
            <pc:docMk/>
            <pc:sldMk cId="2176321578" sldId="275"/>
            <ac:picMk id="9" creationId="{6786CDBC-8BD6-44CA-BA38-0BFAD41395F6}"/>
          </ac:picMkLst>
        </pc:picChg>
      </pc:sldChg>
      <pc:sldChg chg="modSp add del mod setBg">
        <pc:chgData name="RAMCHAND S. (866648)" userId="3b8f21f8-d915-43f4-9d91-257bb6cbfb1e" providerId="ADAL" clId="{B80927BB-2444-4F22-BB4E-C4CCF5F53D36}" dt="2021-05-27T08:17:01.664" v="2805" actId="47"/>
        <pc:sldMkLst>
          <pc:docMk/>
          <pc:sldMk cId="1771823848" sldId="276"/>
        </pc:sldMkLst>
        <pc:spChg chg="mod">
          <ac:chgData name="RAMCHAND S. (866648)" userId="3b8f21f8-d915-43f4-9d91-257bb6cbfb1e" providerId="ADAL" clId="{B80927BB-2444-4F22-BB4E-C4CCF5F53D36}" dt="2021-05-27T07:50:07.757" v="2299" actId="20577"/>
          <ac:spMkLst>
            <pc:docMk/>
            <pc:sldMk cId="1771823848" sldId="276"/>
            <ac:spMk id="2" creationId="{ECD10429-C9D7-4B16-9D54-2E2D0C109E04}"/>
          </ac:spMkLst>
        </pc:spChg>
        <pc:spChg chg="mod">
          <ac:chgData name="RAMCHAND S. (866648)" userId="3b8f21f8-d915-43f4-9d91-257bb6cbfb1e" providerId="ADAL" clId="{B80927BB-2444-4F22-BB4E-C4CCF5F53D36}" dt="2021-05-27T07:49:27.966" v="2287"/>
          <ac:spMkLst>
            <pc:docMk/>
            <pc:sldMk cId="1771823848" sldId="276"/>
            <ac:spMk id="3" creationId="{7EE91B74-1CD1-4C91-81A7-02DE434FFA78}"/>
          </ac:spMkLst>
        </pc:spChg>
      </pc:sldChg>
      <pc:sldChg chg="addSp modSp add mod setBg modNotesTx">
        <pc:chgData name="RAMCHAND S. (866648)" userId="3b8f21f8-d915-43f4-9d91-257bb6cbfb1e" providerId="ADAL" clId="{B80927BB-2444-4F22-BB4E-C4CCF5F53D36}" dt="2021-05-27T08:18:32.380" v="2882" actId="208"/>
        <pc:sldMkLst>
          <pc:docMk/>
          <pc:sldMk cId="3341320132" sldId="277"/>
        </pc:sldMkLst>
        <pc:spChg chg="mod">
          <ac:chgData name="RAMCHAND S. (866648)" userId="3b8f21f8-d915-43f4-9d91-257bb6cbfb1e" providerId="ADAL" clId="{B80927BB-2444-4F22-BB4E-C4CCF5F53D36}" dt="2021-05-27T08:17:49.437" v="2875" actId="20577"/>
          <ac:spMkLst>
            <pc:docMk/>
            <pc:sldMk cId="3341320132" sldId="277"/>
            <ac:spMk id="2" creationId="{ECD10429-C9D7-4B16-9D54-2E2D0C109E04}"/>
          </ac:spMkLst>
        </pc:spChg>
        <pc:spChg chg="mod">
          <ac:chgData name="RAMCHAND S. (866648)" userId="3b8f21f8-d915-43f4-9d91-257bb6cbfb1e" providerId="ADAL" clId="{B80927BB-2444-4F22-BB4E-C4CCF5F53D36}" dt="2021-05-27T08:17:44.565" v="2858" actId="12"/>
          <ac:spMkLst>
            <pc:docMk/>
            <pc:sldMk cId="3341320132" sldId="277"/>
            <ac:spMk id="3" creationId="{7EE91B74-1CD1-4C91-81A7-02DE434FFA78}"/>
          </ac:spMkLst>
        </pc:spChg>
        <pc:picChg chg="add mod modCrop">
          <ac:chgData name="RAMCHAND S. (866648)" userId="3b8f21f8-d915-43f4-9d91-257bb6cbfb1e" providerId="ADAL" clId="{B80927BB-2444-4F22-BB4E-C4CCF5F53D36}" dt="2021-05-27T08:18:32.380" v="2882" actId="208"/>
          <ac:picMkLst>
            <pc:docMk/>
            <pc:sldMk cId="3341320132" sldId="277"/>
            <ac:picMk id="4" creationId="{B2E08FE9-D6B6-4356-B8D4-6AFCBF9CC874}"/>
          </ac:picMkLst>
        </pc:picChg>
      </pc:sldChg>
      <pc:sldChg chg="new del">
        <pc:chgData name="RAMCHAND S. (866648)" userId="3b8f21f8-d915-43f4-9d91-257bb6cbfb1e" providerId="ADAL" clId="{B80927BB-2444-4F22-BB4E-C4CCF5F53D36}" dt="2021-05-27T08:18:43.960" v="2885" actId="47"/>
        <pc:sldMkLst>
          <pc:docMk/>
          <pc:sldMk cId="151638427" sldId="278"/>
        </pc:sldMkLst>
      </pc:sldChg>
      <pc:sldChg chg="addSp delSp modSp add mod setBg modNotesTx">
        <pc:chgData name="RAMCHAND S. (866648)" userId="3b8f21f8-d915-43f4-9d91-257bb6cbfb1e" providerId="ADAL" clId="{B80927BB-2444-4F22-BB4E-C4CCF5F53D36}" dt="2021-05-27T08:25:33.496" v="3064" actId="1076"/>
        <pc:sldMkLst>
          <pc:docMk/>
          <pc:sldMk cId="3792258691" sldId="279"/>
        </pc:sldMkLst>
        <pc:spChg chg="mod">
          <ac:chgData name="RAMCHAND S. (866648)" userId="3b8f21f8-d915-43f4-9d91-257bb6cbfb1e" providerId="ADAL" clId="{B80927BB-2444-4F22-BB4E-C4CCF5F53D36}" dt="2021-05-27T08:18:51.758" v="2901" actId="20577"/>
          <ac:spMkLst>
            <pc:docMk/>
            <pc:sldMk cId="3792258691" sldId="279"/>
            <ac:spMk id="2" creationId="{ECD10429-C9D7-4B16-9D54-2E2D0C109E04}"/>
          </ac:spMkLst>
        </pc:spChg>
        <pc:spChg chg="mod">
          <ac:chgData name="RAMCHAND S. (866648)" userId="3b8f21f8-d915-43f4-9d91-257bb6cbfb1e" providerId="ADAL" clId="{B80927BB-2444-4F22-BB4E-C4CCF5F53D36}" dt="2021-05-27T08:25:24.594" v="3061" actId="1076"/>
          <ac:spMkLst>
            <pc:docMk/>
            <pc:sldMk cId="3792258691" sldId="279"/>
            <ac:spMk id="3" creationId="{7EE91B74-1CD1-4C91-81A7-02DE434FFA78}"/>
          </ac:spMkLst>
        </pc:spChg>
        <pc:picChg chg="del mod">
          <ac:chgData name="RAMCHAND S. (866648)" userId="3b8f21f8-d915-43f4-9d91-257bb6cbfb1e" providerId="ADAL" clId="{B80927BB-2444-4F22-BB4E-C4CCF5F53D36}" dt="2021-05-27T08:18:54.270" v="2903" actId="478"/>
          <ac:picMkLst>
            <pc:docMk/>
            <pc:sldMk cId="3792258691" sldId="279"/>
            <ac:picMk id="4" creationId="{B2E08FE9-D6B6-4356-B8D4-6AFCBF9CC874}"/>
          </ac:picMkLst>
        </pc:picChg>
        <pc:picChg chg="add mod modCrop">
          <ac:chgData name="RAMCHAND S. (866648)" userId="3b8f21f8-d915-43f4-9d91-257bb6cbfb1e" providerId="ADAL" clId="{B80927BB-2444-4F22-BB4E-C4CCF5F53D36}" dt="2021-05-27T08:25:18.952" v="3060" actId="1076"/>
          <ac:picMkLst>
            <pc:docMk/>
            <pc:sldMk cId="3792258691" sldId="279"/>
            <ac:picMk id="5" creationId="{F43B4931-7FEE-4E6A-9CB5-EC1EE605BEC1}"/>
          </ac:picMkLst>
        </pc:picChg>
        <pc:picChg chg="add del mod">
          <ac:chgData name="RAMCHAND S. (866648)" userId="3b8f21f8-d915-43f4-9d91-257bb6cbfb1e" providerId="ADAL" clId="{B80927BB-2444-4F22-BB4E-C4CCF5F53D36}" dt="2021-05-27T08:23:43.279" v="3025" actId="478"/>
          <ac:picMkLst>
            <pc:docMk/>
            <pc:sldMk cId="3792258691" sldId="279"/>
            <ac:picMk id="6" creationId="{59DC6E79-5584-4B46-99F5-63CD63CE84B3}"/>
          </ac:picMkLst>
        </pc:picChg>
        <pc:picChg chg="add del">
          <ac:chgData name="RAMCHAND S. (866648)" userId="3b8f21f8-d915-43f4-9d91-257bb6cbfb1e" providerId="ADAL" clId="{B80927BB-2444-4F22-BB4E-C4CCF5F53D36}" dt="2021-05-27T08:24:54.696" v="3050"/>
          <ac:picMkLst>
            <pc:docMk/>
            <pc:sldMk cId="3792258691" sldId="279"/>
            <ac:picMk id="7" creationId="{86DFE946-71CF-467B-91A2-B3DDCB3C1B5E}"/>
          </ac:picMkLst>
        </pc:picChg>
        <pc:picChg chg="add mod">
          <ac:chgData name="RAMCHAND S. (866648)" userId="3b8f21f8-d915-43f4-9d91-257bb6cbfb1e" providerId="ADAL" clId="{B80927BB-2444-4F22-BB4E-C4CCF5F53D36}" dt="2021-05-27T08:25:32.017" v="3063" actId="1076"/>
          <ac:picMkLst>
            <pc:docMk/>
            <pc:sldMk cId="3792258691" sldId="279"/>
            <ac:picMk id="3074" creationId="{C0A6D7F4-A78A-4223-A4B3-3FE5EF4DF68B}"/>
          </ac:picMkLst>
        </pc:picChg>
        <pc:picChg chg="add mod">
          <ac:chgData name="RAMCHAND S. (866648)" userId="3b8f21f8-d915-43f4-9d91-257bb6cbfb1e" providerId="ADAL" clId="{B80927BB-2444-4F22-BB4E-C4CCF5F53D36}" dt="2021-05-27T08:25:33.496" v="3064" actId="1076"/>
          <ac:picMkLst>
            <pc:docMk/>
            <pc:sldMk cId="3792258691" sldId="279"/>
            <ac:picMk id="3076" creationId="{8F7C986D-3AE8-4E4D-813D-B264C4559BC0}"/>
          </ac:picMkLst>
        </pc:picChg>
      </pc:sldChg>
      <pc:sldChg chg="addSp delSp modSp new mod setBg modNotesTx">
        <pc:chgData name="RAMCHAND S. (866648)" userId="3b8f21f8-d915-43f4-9d91-257bb6cbfb1e" providerId="ADAL" clId="{B80927BB-2444-4F22-BB4E-C4CCF5F53D36}" dt="2021-05-27T08:27:09.572" v="3076" actId="313"/>
        <pc:sldMkLst>
          <pc:docMk/>
          <pc:sldMk cId="1473604665" sldId="280"/>
        </pc:sldMkLst>
        <pc:spChg chg="mod">
          <ac:chgData name="RAMCHAND S. (866648)" userId="3b8f21f8-d915-43f4-9d91-257bb6cbfb1e" providerId="ADAL" clId="{B80927BB-2444-4F22-BB4E-C4CCF5F53D36}" dt="2021-05-27T08:19:48.646" v="2916"/>
          <ac:spMkLst>
            <pc:docMk/>
            <pc:sldMk cId="1473604665" sldId="280"/>
            <ac:spMk id="2" creationId="{6A1B13BA-6C11-4F3F-ACFD-A7CC49FCDBAA}"/>
          </ac:spMkLst>
        </pc:spChg>
        <pc:spChg chg="del">
          <ac:chgData name="RAMCHAND S. (866648)" userId="3b8f21f8-d915-43f4-9d91-257bb6cbfb1e" providerId="ADAL" clId="{B80927BB-2444-4F22-BB4E-C4CCF5F53D36}" dt="2021-05-27T08:19:46.047" v="2915" actId="478"/>
          <ac:spMkLst>
            <pc:docMk/>
            <pc:sldMk cId="1473604665" sldId="280"/>
            <ac:spMk id="3" creationId="{F8B87D41-3A9A-4513-BD63-18CEBAF5A3E6}"/>
          </ac:spMkLst>
        </pc:spChg>
        <pc:picChg chg="add mod">
          <ac:chgData name="RAMCHAND S. (866648)" userId="3b8f21f8-d915-43f4-9d91-257bb6cbfb1e" providerId="ADAL" clId="{B80927BB-2444-4F22-BB4E-C4CCF5F53D36}" dt="2021-05-27T08:20:02.970" v="2921" actId="1076"/>
          <ac:picMkLst>
            <pc:docMk/>
            <pc:sldMk cId="1473604665" sldId="280"/>
            <ac:picMk id="4" creationId="{C18B44CE-50BF-4E8D-AA35-3019E01344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F29B-E894-46D3-8348-DEB4EB7B1357}" type="datetimeFigureOut">
              <a:rPr lang="en-GB" smtClean="0"/>
              <a:t>27/05/2021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8AB07-56A5-4E9A-87EE-DB6BCD956DAC}" type="slidenum">
              <a:rPr lang="en-GB" smtClean="0"/>
              <a:t>‹#›</a:t>
            </a:fld>
            <a:endParaRPr lang="en-GB" dirty="0"/>
          </a:p>
        </p:txBody>
      </p:sp>
    </p:spTree>
    <p:extLst>
      <p:ext uri="{BB962C8B-B14F-4D97-AF65-F5344CB8AC3E}">
        <p14:creationId xmlns:p14="http://schemas.microsoft.com/office/powerpoint/2010/main" val="414697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CNNs can recognize features in static images (or video when considered one frame at a time) while RNNs exceled at text and speech which were recognized as sequence or time-dependent problems.  That is where the next predicted character or word or phrase depends on those that came before (left-to-right) introducing the concept of time and therefore sequence</a:t>
            </a:r>
          </a:p>
          <a:p>
            <a:endParaRPr lang="en-GB" dirty="0"/>
          </a:p>
          <a:p>
            <a:r>
              <a:rPr lang="en-GB" b="1" u="sng" dirty="0"/>
              <a:t>Solving the ‘Not’ Joke Problem</a:t>
            </a:r>
          </a:p>
          <a:p>
            <a:endParaRPr lang="en-GB" dirty="0"/>
          </a:p>
          <a:p>
            <a:r>
              <a:rPr lang="en-GB" dirty="0"/>
              <a:t>With RNNs reading characters or words from left-to-right in time, context became a problem.  For example, in trying to predict the sentiment of a review, the first few comments might be positive (e.g. good food, good atmosphere) but might end with several negative comments (e.g. terrible service, high price) that might ultimately mean the review was negative.  This is the logical equivalent of the ‘Not’ joke.  ‘That’s a great looking tie. NOT!’.</a:t>
            </a:r>
          </a:p>
          <a:p>
            <a:endParaRPr lang="en-GB" dirty="0"/>
          </a:p>
          <a:p>
            <a:r>
              <a:rPr lang="en-GB" dirty="0"/>
              <a:t>The solution was to read the text in both directions at once by having two LSTM encoder working at once (bi-directional encoders).  This meant having information from the future (further down the text) leaking into the present but it largely solved the problem.  Accuracy improved.</a:t>
            </a:r>
          </a:p>
        </p:txBody>
      </p:sp>
      <p:sp>
        <p:nvSpPr>
          <p:cNvPr id="4" name="Slide Number Placeholder 3"/>
          <p:cNvSpPr>
            <a:spLocks noGrp="1"/>
          </p:cNvSpPr>
          <p:nvPr>
            <p:ph type="sldNum" sz="quarter" idx="5"/>
          </p:nvPr>
        </p:nvSpPr>
        <p:spPr/>
        <p:txBody>
          <a:bodyPr/>
          <a:lstStyle/>
          <a:p>
            <a:fld id="{ECF8AB07-56A5-4E9A-87EE-DB6BCD956DAC}" type="slidenum">
              <a:rPr lang="en-GB" smtClean="0"/>
              <a:t>3</a:t>
            </a:fld>
            <a:endParaRPr lang="en-GB" dirty="0"/>
          </a:p>
        </p:txBody>
      </p:sp>
    </p:spTree>
    <p:extLst>
      <p:ext uri="{BB962C8B-B14F-4D97-AF65-F5344CB8AC3E}">
        <p14:creationId xmlns:p14="http://schemas.microsoft.com/office/powerpoint/2010/main" val="5899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desirable quality of a forecasting model is that the value of a specific entry in the output depends on all previous entries in the input, i.e. all entries that have an index smaller or equal to itself. This is achieved when the receptive field, meaning the set of entries of the original input that affect a specific entry of the output, has size input_length. We also call this ‘full history coverage’. As we have seen before, one conventional convolutional layer makes an entry in the output dependent on the kernel_size entries of the input that have an index smaller or equal to itself. For instance, if we have a kernel_size of 3, the 5th element in the output will be dependent on elements 3, 4 and 5 of the input. This reach is expanded when we stack multiple layers on top of each other. In the following figure we can see that by stacking two layers with kernel_size 3 we get a receptive field size of 5.</a:t>
            </a:r>
          </a:p>
          <a:p>
            <a:endParaRPr lang="en-GB" dirty="0"/>
          </a:p>
          <a:p>
            <a:r>
              <a:rPr lang="en-GB" b="0" i="0" dirty="0">
                <a:solidFill>
                  <a:srgbClr val="292929"/>
                </a:solidFill>
                <a:effectLst/>
                <a:latin typeface="charter"/>
              </a:rPr>
              <a:t>Dilation in the context of a convolutional layer refers to the distance between the elements of the input sequence that are used to compute one entry of the output sequence. So a conventional convolutional layer could be seen as a 1-dilated layer, since the input elements for 1 output value are adjacent. The following figure shows an example of a 2-dilated layer with an </a:t>
            </a:r>
            <a:r>
              <a:rPr lang="en-GB" b="1" i="0" dirty="0">
                <a:solidFill>
                  <a:srgbClr val="292929"/>
                </a:solidFill>
                <a:effectLst/>
                <a:latin typeface="charter"/>
              </a:rPr>
              <a:t>input_length</a:t>
            </a:r>
            <a:r>
              <a:rPr lang="en-GB" b="0" i="0" dirty="0">
                <a:solidFill>
                  <a:srgbClr val="292929"/>
                </a:solidFill>
                <a:effectLst/>
                <a:latin typeface="charter"/>
              </a:rPr>
              <a:t> of 4 and a </a:t>
            </a:r>
            <a:r>
              <a:rPr lang="en-GB" b="1" i="0" dirty="0">
                <a:solidFill>
                  <a:srgbClr val="292929"/>
                </a:solidFill>
                <a:effectLst/>
                <a:latin typeface="charter"/>
              </a:rPr>
              <a:t>kernel_size</a:t>
            </a:r>
            <a:r>
              <a:rPr lang="en-GB" b="0" i="0" dirty="0">
                <a:solidFill>
                  <a:srgbClr val="292929"/>
                </a:solidFill>
                <a:effectLst/>
                <a:latin typeface="charter"/>
              </a:rPr>
              <a:t> of 3.</a:t>
            </a:r>
          </a:p>
          <a:p>
            <a:endParaRPr lang="en-GB" b="0" i="0" dirty="0">
              <a:solidFill>
                <a:srgbClr val="292929"/>
              </a:solidFill>
              <a:effectLst/>
              <a:latin typeface="charter"/>
            </a:endParaRPr>
          </a:p>
          <a:p>
            <a:r>
              <a:rPr lang="en-GB" b="0" i="0" dirty="0">
                <a:solidFill>
                  <a:srgbClr val="292929"/>
                </a:solidFill>
                <a:effectLst/>
                <a:latin typeface="charter"/>
              </a:rPr>
              <a:t>Reduce Dilation factor on each subsequent layer to increase receptive field of the CNN. </a:t>
            </a:r>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13</a:t>
            </a:fld>
            <a:endParaRPr lang="en-GB" dirty="0"/>
          </a:p>
        </p:txBody>
      </p:sp>
    </p:spTree>
    <p:extLst>
      <p:ext uri="{BB962C8B-B14F-4D97-AF65-F5344CB8AC3E}">
        <p14:creationId xmlns:p14="http://schemas.microsoft.com/office/powerpoint/2010/main" val="1991016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biggest modification we make to the previously introduced basic model is to change the fundamental building block of the model from a simple 1D causal convolutional layer to a residual block which consists of 2 layers with the same dilation factor and a residual connection.</a:t>
            </a:r>
          </a:p>
          <a:p>
            <a:pPr marL="171450" indent="-171450">
              <a:buFont typeface="Arial" panose="020B0604020202020204" pitchFamily="34" charset="0"/>
              <a:buChar char="•"/>
            </a:pPr>
            <a:r>
              <a:rPr lang="en-GB" b="0" i="0" dirty="0">
                <a:solidFill>
                  <a:srgbClr val="292929"/>
                </a:solidFill>
                <a:effectLst/>
                <a:latin typeface="charter"/>
              </a:rPr>
              <a:t>Adding a residual block to a TCN adds twice as much receptive field width than when adding a basic causal layer, since it includes 2 such layers. So the total size of the receptive field </a:t>
            </a:r>
            <a:r>
              <a:rPr lang="en-GB" b="0" i="1" dirty="0">
                <a:solidFill>
                  <a:srgbClr val="292929"/>
                </a:solidFill>
                <a:effectLst/>
                <a:latin typeface="charter"/>
              </a:rPr>
              <a:t>r</a:t>
            </a:r>
            <a:r>
              <a:rPr lang="en-GB" b="0" i="0" dirty="0">
                <a:solidFill>
                  <a:srgbClr val="292929"/>
                </a:solidFill>
                <a:effectLst/>
                <a:latin typeface="charter"/>
              </a:rPr>
              <a:t> of a TCN with dilation base </a:t>
            </a:r>
            <a:r>
              <a:rPr lang="en-GB" b="0" i="1" dirty="0">
                <a:solidFill>
                  <a:srgbClr val="292929"/>
                </a:solidFill>
                <a:effectLst/>
                <a:latin typeface="charter"/>
              </a:rPr>
              <a:t>b</a:t>
            </a:r>
            <a:r>
              <a:rPr lang="en-GB" b="0" i="0" dirty="0">
                <a:solidFill>
                  <a:srgbClr val="292929"/>
                </a:solidFill>
                <a:effectLst/>
                <a:latin typeface="charter"/>
              </a:rPr>
              <a:t>, kernel size</a:t>
            </a:r>
            <a:r>
              <a:rPr lang="en-GB" b="0" i="1" dirty="0">
                <a:solidFill>
                  <a:srgbClr val="292929"/>
                </a:solidFill>
                <a:effectLst/>
                <a:latin typeface="charter"/>
              </a:rPr>
              <a:t> k</a:t>
            </a:r>
            <a:r>
              <a:rPr lang="en-GB" b="0" i="0" dirty="0">
                <a:solidFill>
                  <a:srgbClr val="292929"/>
                </a:solidFill>
                <a:effectLst/>
                <a:latin typeface="charter"/>
              </a:rPr>
              <a:t> with k ≥ b and number of residual blocks </a:t>
            </a:r>
            <a:r>
              <a:rPr lang="en-GB" b="0" i="1" dirty="0">
                <a:solidFill>
                  <a:srgbClr val="292929"/>
                </a:solidFill>
                <a:effectLst/>
                <a:latin typeface="charter"/>
              </a:rPr>
              <a:t>n</a:t>
            </a:r>
            <a:r>
              <a:rPr lang="en-GB" b="0" i="0" dirty="0">
                <a:solidFill>
                  <a:srgbClr val="292929"/>
                </a:solidFill>
                <a:effectLst/>
                <a:latin typeface="charter"/>
              </a:rPr>
              <a:t> can be computed as.</a:t>
            </a:r>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14</a:t>
            </a:fld>
            <a:endParaRPr lang="en-GB" dirty="0"/>
          </a:p>
        </p:txBody>
      </p:sp>
    </p:spTree>
    <p:extLst>
      <p:ext uri="{BB962C8B-B14F-4D97-AF65-F5344CB8AC3E}">
        <p14:creationId xmlns:p14="http://schemas.microsoft.com/office/powerpoint/2010/main" val="422972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To make our TCN more than just an overly complex linear regression model, activation functions need to be added on top of the convolutional layers to introduce non-linearities. ReLU activations are added to the residual blocks after both convolutional layers.</a:t>
            </a:r>
          </a:p>
          <a:p>
            <a:pPr marL="171450" indent="-171450">
              <a:buFont typeface="Arial" panose="020B0604020202020204" pitchFamily="34" charset="0"/>
              <a:buChar char="•"/>
            </a:pPr>
            <a:r>
              <a:rPr lang="en-GB" dirty="0"/>
              <a:t>To normalize the input of hidden layers (which counteracts the exploding gradient problem among other things), weight normalization is applied to every convolutional layer.</a:t>
            </a:r>
          </a:p>
          <a:p>
            <a:pPr marL="171450" indent="-171450">
              <a:buFont typeface="Arial" panose="020B0604020202020204" pitchFamily="34" charset="0"/>
              <a:buChar char="•"/>
            </a:pPr>
            <a:r>
              <a:rPr lang="en-GB" dirty="0"/>
              <a:t>In order to prevent overfitting, regularization is introduced via dropout after every convolutional layer in every residual block. The following figure shows the final residual block.</a:t>
            </a:r>
          </a:p>
        </p:txBody>
      </p:sp>
      <p:sp>
        <p:nvSpPr>
          <p:cNvPr id="4" name="Slide Number Placeholder 3"/>
          <p:cNvSpPr>
            <a:spLocks noGrp="1"/>
          </p:cNvSpPr>
          <p:nvPr>
            <p:ph type="sldNum" sz="quarter" idx="5"/>
          </p:nvPr>
        </p:nvSpPr>
        <p:spPr/>
        <p:txBody>
          <a:bodyPr/>
          <a:lstStyle/>
          <a:p>
            <a:fld id="{ECF8AB07-56A5-4E9A-87EE-DB6BCD956DAC}" type="slidenum">
              <a:rPr lang="en-GB" smtClean="0"/>
              <a:t>15</a:t>
            </a:fld>
            <a:endParaRPr lang="en-GB" dirty="0"/>
          </a:p>
        </p:txBody>
      </p:sp>
    </p:spTree>
    <p:extLst>
      <p:ext uri="{BB962C8B-B14F-4D97-AF65-F5344CB8AC3E}">
        <p14:creationId xmlns:p14="http://schemas.microsoft.com/office/powerpoint/2010/main" val="434299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following picture shows our final TCN model with l equal to input_length, k equal to kernel_size, b equal to dilation base, k ≥ b and with a minimum number of residual blocks for full history coverage n, where n can be computed from the other values as explained above.</a:t>
            </a: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16</a:t>
            </a:fld>
            <a:endParaRPr lang="en-GB" dirty="0"/>
          </a:p>
        </p:txBody>
      </p:sp>
    </p:spTree>
    <p:extLst>
      <p:ext uri="{BB962C8B-B14F-4D97-AF65-F5344CB8AC3E}">
        <p14:creationId xmlns:p14="http://schemas.microsoft.com/office/powerpoint/2010/main" val="402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Inter"/>
              </a:rPr>
              <a:t>TCNs can be build to have very long effective history sizes, which means they have the ability to look very far into the past to make a prediction. To this end, a combination of very deep networks augmented with residual layers and dilated convolutions are deployed.</a:t>
            </a:r>
          </a:p>
          <a:p>
            <a:pPr algn="l"/>
            <a:r>
              <a:rPr lang="en-GB" b="0" i="0" dirty="0">
                <a:solidFill>
                  <a:srgbClr val="000000"/>
                </a:solidFill>
                <a:effectLst/>
                <a:latin typeface="Inter"/>
              </a:rPr>
              <a:t>The TCN architecture appears not only to be more accurate than canonical recurrent networks such as LSTMs and GRUs, it also contains the following properties: </a:t>
            </a:r>
          </a:p>
          <a:p>
            <a:pPr algn="l">
              <a:buFont typeface="Arial" panose="020B0604020202020204" pitchFamily="34" charset="0"/>
              <a:buChar char="•"/>
            </a:pPr>
            <a:r>
              <a:rPr lang="en-GB" b="1" i="0" dirty="0">
                <a:solidFill>
                  <a:srgbClr val="000000"/>
                </a:solidFill>
                <a:effectLst/>
                <a:latin typeface="Inter"/>
              </a:rPr>
              <a:t>Parallelism:</a:t>
            </a:r>
            <a:r>
              <a:rPr lang="en-GB" b="0" i="0" dirty="0">
                <a:solidFill>
                  <a:srgbClr val="000000"/>
                </a:solidFill>
                <a:effectLst/>
                <a:latin typeface="Inter"/>
              </a:rPr>
              <a:t> Unlike in RNNs where the predictions for later time steps must wait for their predecessors to complete, convolutions can be calculated in parallel because the same filter is used in each layer. Therefore, in both training and evaluation, a long input sequence can be processed as a whole, instead of sequentially as in RNNs.</a:t>
            </a:r>
          </a:p>
          <a:p>
            <a:pPr algn="l">
              <a:buFont typeface="Arial" panose="020B0604020202020204" pitchFamily="34" charset="0"/>
              <a:buChar char="•"/>
            </a:pPr>
            <a:r>
              <a:rPr lang="en-GB" b="1" i="0" dirty="0">
                <a:solidFill>
                  <a:srgbClr val="000000"/>
                </a:solidFill>
                <a:effectLst/>
                <a:latin typeface="Inter"/>
              </a:rPr>
              <a:t>Flexible receptive field size:</a:t>
            </a:r>
            <a:r>
              <a:rPr lang="en-GB" b="0" i="0" dirty="0">
                <a:solidFill>
                  <a:srgbClr val="000000"/>
                </a:solidFill>
                <a:effectLst/>
                <a:latin typeface="Inter"/>
              </a:rPr>
              <a:t> The receptive field size can be changed in multiple ways. For instance, stacking more dilated convolutional layers, using larger dilation factors, or increasing the filter size are all viable options. Thus, TCNs afford better control of the model’s memory size, and are easy to adapt to different domains.</a:t>
            </a:r>
          </a:p>
          <a:p>
            <a:pPr algn="l">
              <a:buFont typeface="Arial" panose="020B0604020202020204" pitchFamily="34" charset="0"/>
              <a:buChar char="•"/>
            </a:pPr>
            <a:r>
              <a:rPr lang="en-GB" b="1" i="0" dirty="0">
                <a:solidFill>
                  <a:srgbClr val="000000"/>
                </a:solidFill>
                <a:effectLst/>
                <a:latin typeface="Inter"/>
              </a:rPr>
              <a:t>Low memory requirement for training:</a:t>
            </a:r>
            <a:r>
              <a:rPr lang="en-GB" b="0" i="0" dirty="0">
                <a:solidFill>
                  <a:srgbClr val="000000"/>
                </a:solidFill>
                <a:effectLst/>
                <a:latin typeface="Inter"/>
              </a:rPr>
              <a:t> Especially in the case of a long input sequence, LSTMs and GRUs can easily use up a lot of memory to store the partial results for their multiple cell gates. In TCNs, however, the filters are shared across a layer, with the back-propagation path depending only on the network depth.</a:t>
            </a: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17</a:t>
            </a:fld>
            <a:endParaRPr lang="en-GB" dirty="0"/>
          </a:p>
        </p:txBody>
      </p:sp>
    </p:spTree>
    <p:extLst>
      <p:ext uri="{BB962C8B-B14F-4D97-AF65-F5344CB8AC3E}">
        <p14:creationId xmlns:p14="http://schemas.microsoft.com/office/powerpoint/2010/main" val="342234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sz="1800" b="1" i="0" u="sng" dirty="0">
                <a:solidFill>
                  <a:srgbClr val="454545"/>
                </a:solidFill>
                <a:effectLst/>
                <a:latin typeface="Arial" panose="020B0604020202020204" pitchFamily="34" charset="0"/>
              </a:rPr>
              <a:t>This mostly attributed to RNN’s but the last one mentions a CNN</a:t>
            </a:r>
          </a:p>
          <a:p>
            <a:pPr algn="l" fontAlgn="base"/>
            <a:endParaRPr lang="en-GB" sz="1800" b="1" i="0" u="sng" dirty="0">
              <a:solidFill>
                <a:srgbClr val="454545"/>
              </a:solidFill>
              <a:effectLst/>
              <a:latin typeface="Arial" panose="020B0604020202020204" pitchFamily="34" charset="0"/>
            </a:endParaRPr>
          </a:p>
          <a:p>
            <a:pPr algn="l" fontAlgn="base"/>
            <a:r>
              <a:rPr lang="en-GB" sz="1800" b="1" i="0" u="sng" dirty="0">
                <a:solidFill>
                  <a:srgbClr val="454545"/>
                </a:solidFill>
                <a:effectLst/>
                <a:latin typeface="Arial" panose="020B0604020202020204" pitchFamily="34" charset="0"/>
              </a:rPr>
              <a:t>Facebook and Google Have a Problem</a:t>
            </a:r>
            <a:endParaRPr lang="en-GB" b="1" i="0" u="sng" dirty="0">
              <a:solidFill>
                <a:srgbClr val="454545"/>
              </a:solidFill>
              <a:effectLst/>
              <a:latin typeface="Arial" panose="020B0604020202020204" pitchFamily="34" charset="0"/>
            </a:endParaRPr>
          </a:p>
          <a:p>
            <a:pPr algn="l" fontAlgn="base"/>
            <a:r>
              <a:rPr lang="en-GB" b="0" i="0" dirty="0">
                <a:solidFill>
                  <a:srgbClr val="454545"/>
                </a:solidFill>
                <a:effectLst/>
                <a:latin typeface="Arial" panose="020B0604020202020204" pitchFamily="34" charset="0"/>
              </a:rPr>
              <a:t>Early on when Facebook and Google were launching their automatic language translators, they realized they had a problem.  The translations were taking too long.</a:t>
            </a:r>
          </a:p>
          <a:p>
            <a:pPr algn="l" fontAlgn="base"/>
            <a:r>
              <a:rPr lang="en-GB" b="0" i="0" dirty="0">
                <a:solidFill>
                  <a:srgbClr val="454545"/>
                </a:solidFill>
                <a:effectLst/>
                <a:latin typeface="Arial" panose="020B0604020202020204" pitchFamily="34" charset="0"/>
              </a:rPr>
              <a:t>RNNs have an inherent design problem.  Because they read and interpret the input text one word (or character) at a time, the deep neural network must wait to process the next word until the current word processing is complete. </a:t>
            </a:r>
          </a:p>
          <a:p>
            <a:pPr algn="l" fontAlgn="base"/>
            <a:r>
              <a:rPr lang="en-GB" b="0" i="0" dirty="0">
                <a:solidFill>
                  <a:srgbClr val="454545"/>
                </a:solidFill>
                <a:effectLst/>
                <a:latin typeface="Arial" panose="020B0604020202020204" pitchFamily="34" charset="0"/>
              </a:rPr>
              <a:t>This means that RNNs cannot take advantage of massive parallel processing (MPP) in the same way the CNNs can.  Especially true when the RNN/LSTMs are running both ways at once to better understand context. </a:t>
            </a:r>
          </a:p>
          <a:p>
            <a:pPr algn="l" fontAlgn="base"/>
            <a:r>
              <a:rPr lang="en-GB" b="0" i="0" dirty="0">
                <a:solidFill>
                  <a:srgbClr val="454545"/>
                </a:solidFill>
                <a:effectLst/>
                <a:latin typeface="Arial" panose="020B0604020202020204" pitchFamily="34" charset="0"/>
              </a:rPr>
              <a:t>It also means they are very compute intensive since all the intermediate results must be stored until the processing of the entire phrase is complete.</a:t>
            </a:r>
          </a:p>
          <a:p>
            <a:pPr algn="l" fontAlgn="base"/>
            <a:r>
              <a:rPr lang="en-GB" b="0" i="0" dirty="0">
                <a:solidFill>
                  <a:srgbClr val="454545"/>
                </a:solidFill>
                <a:effectLst/>
                <a:latin typeface="Arial" panose="020B0604020202020204" pitchFamily="34" charset="0"/>
              </a:rPr>
              <a:t>In early 2017 both Google and Facebook came to similar solutions, a way to use CNNs with their MPP capability to process text for language-to-language translation.  In CNNs the computation doesn’t rely on information from the previous time step, freeing each computation to be conducted separately with massive parallelization.</a:t>
            </a:r>
          </a:p>
          <a:p>
            <a:pPr algn="l" fontAlgn="base"/>
            <a:r>
              <a:rPr lang="en-GB" b="0" i="0" dirty="0">
                <a:solidFill>
                  <a:srgbClr val="454545"/>
                </a:solidFill>
                <a:effectLst/>
                <a:latin typeface="Arial" panose="020B0604020202020204" pitchFamily="34" charset="0"/>
              </a:rPr>
              <a:t>Google’s solution is called ByteNet, Facebook’s is FairSeq (named after their internal Facebook Artificial Intelligence Research (FAIR) team.  FairSeq is available on GitHub.</a:t>
            </a:r>
          </a:p>
          <a:p>
            <a:pPr algn="l" fontAlgn="base"/>
            <a:r>
              <a:rPr lang="en-GB" b="0" i="0" dirty="0">
                <a:solidFill>
                  <a:srgbClr val="454545"/>
                </a:solidFill>
                <a:effectLst/>
                <a:latin typeface="Arial" panose="020B0604020202020204" pitchFamily="34" charset="0"/>
              </a:rPr>
              <a:t>Facebook says their FairSeq net runs 9X faster than their RNN benchmark.</a:t>
            </a:r>
          </a:p>
          <a:p>
            <a:endParaRPr lang="en-GB" dirty="0"/>
          </a:p>
          <a:p>
            <a:r>
              <a:rPr lang="en-GB" b="1" u="sng" dirty="0"/>
              <a:t>Vanishing/exploding gradient problem</a:t>
            </a:r>
          </a:p>
          <a:p>
            <a:r>
              <a:rPr lang="en-GB" dirty="0"/>
              <a:t>When training a deep neural network with gradient based learning and backpropagation, we find the partial derivatives by traversing the network from the Faired final layer (y_hat) to the initial layer. Using the chain rule, layers that are deeper into the network go through continuous matrix multiplications in order to compute their derivatives.</a:t>
            </a:r>
          </a:p>
          <a:p>
            <a:r>
              <a:rPr lang="en-GB" dirty="0"/>
              <a:t>In a network of n hidden layers, n derivatives will be multiplied together. If the derivatives are large then the gradient will increase exponentially as we propagate down the model until they eventually explode, and this is what we call the problem of exploding gradient. Alternatively, if the derivatives are small then the gradient will decrease exponentially as we propagate through the model until it eventually vanishes, and this is the vanishing gradient problem.</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4</a:t>
            </a:fld>
            <a:endParaRPr lang="en-GB" dirty="0"/>
          </a:p>
        </p:txBody>
      </p:sp>
    </p:spTree>
    <p:extLst>
      <p:ext uri="{BB962C8B-B14F-4D97-AF65-F5344CB8AC3E}">
        <p14:creationId xmlns:p14="http://schemas.microsoft.com/office/powerpoint/2010/main" val="2884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454545"/>
                </a:solidFill>
                <a:effectLst/>
                <a:latin typeface="Arial" panose="020B0604020202020204" pitchFamily="34" charset="0"/>
              </a:rPr>
              <a:t>Thinking about CNNs and how they process images as a 2D ‘patch’ (height and width), making the jump to text requires only that you think of text as a 1D object (1 unit high and </a:t>
            </a:r>
            <a:r>
              <a:rPr lang="en-GB" b="0" i="1" dirty="0">
                <a:solidFill>
                  <a:srgbClr val="454545"/>
                </a:solidFill>
                <a:effectLst/>
                <a:latin typeface="Arial" panose="020B0604020202020204" pitchFamily="34" charset="0"/>
              </a:rPr>
              <a:t>n</a:t>
            </a:r>
            <a:r>
              <a:rPr lang="en-GB" b="0" i="0" dirty="0">
                <a:solidFill>
                  <a:srgbClr val="454545"/>
                </a:solidFill>
                <a:effectLst/>
                <a:latin typeface="Arial" panose="020B0604020202020204" pitchFamily="34" charset="0"/>
              </a:rPr>
              <a:t> units long). </a:t>
            </a:r>
          </a:p>
          <a:p>
            <a:pPr algn="l" fontAlgn="base"/>
            <a:endParaRPr lang="en-GB" b="0" i="0" dirty="0">
              <a:solidFill>
                <a:srgbClr val="454545"/>
              </a:solidFill>
              <a:effectLst/>
              <a:latin typeface="Arial" panose="020B0604020202020204" pitchFamily="34" charset="0"/>
            </a:endParaRPr>
          </a:p>
          <a:p>
            <a:pPr algn="l" fontAlgn="base"/>
            <a:r>
              <a:rPr lang="en-GB" b="0" i="0" dirty="0">
                <a:solidFill>
                  <a:srgbClr val="292929"/>
                </a:solidFill>
                <a:effectLst/>
                <a:latin typeface="charter"/>
              </a:rPr>
              <a:t>A TCN, short for Temporal Convolutional Network, consists of dilated, causal 1D convolutional layers with the same input and output lengths.</a:t>
            </a:r>
            <a:endParaRPr lang="en-GB" b="0" i="0" dirty="0">
              <a:solidFill>
                <a:srgbClr val="454545"/>
              </a:solidFill>
              <a:effectLst/>
              <a:latin typeface="Arial" panose="020B0604020202020204" pitchFamily="34" charset="0"/>
            </a:endParaRPr>
          </a:p>
          <a:p>
            <a:pPr algn="l" fontAlgn="base"/>
            <a:endParaRPr lang="en-GB" b="0" i="0" dirty="0">
              <a:solidFill>
                <a:srgbClr val="454545"/>
              </a:solidFill>
              <a:effectLst/>
              <a:latin typeface="Arial" panose="020B0604020202020204" pitchFamily="34" charset="0"/>
            </a:endParaRPr>
          </a:p>
          <a:p>
            <a:pPr algn="l" fontAlgn="base"/>
            <a:r>
              <a:rPr lang="en-GB" b="0" i="0" dirty="0">
                <a:solidFill>
                  <a:srgbClr val="454545"/>
                </a:solidFill>
                <a:effectLst/>
                <a:latin typeface="Arial" panose="020B0604020202020204" pitchFamily="34" charset="0"/>
              </a:rPr>
              <a:t>But while RNNs do not directly predefine object length, CNNs do so by definition.  So using CNNs requires us to add more layers until the entire receptive field is covered.  This can and does result in very deep CNNs, but with the advantage being, no matter how deep, each can be processed separately in parallel for the huge time savings.</a:t>
            </a: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5</a:t>
            </a:fld>
            <a:endParaRPr lang="en-GB" dirty="0"/>
          </a:p>
        </p:txBody>
      </p:sp>
    </p:spTree>
    <p:extLst>
      <p:ext uri="{BB962C8B-B14F-4D97-AF65-F5344CB8AC3E}">
        <p14:creationId xmlns:p14="http://schemas.microsoft.com/office/powerpoint/2010/main" val="70440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effectLst/>
                <a:latin typeface="Inter"/>
              </a:rPr>
              <a:t>To achieve the first point, the TCN uses causal convolutions, i.e., convolutions where an output at time </a:t>
            </a:r>
            <a:r>
              <a:rPr lang="en-GB" b="1" i="1" dirty="0">
                <a:effectLst/>
                <a:latin typeface="Inter"/>
              </a:rPr>
              <a:t>t</a:t>
            </a:r>
            <a:r>
              <a:rPr lang="en-GB" b="1" i="0" dirty="0">
                <a:effectLst/>
                <a:latin typeface="Inter"/>
              </a:rPr>
              <a:t> is convolved only with elements from time </a:t>
            </a:r>
            <a:r>
              <a:rPr lang="en-GB" b="1" i="1" dirty="0">
                <a:effectLst/>
                <a:latin typeface="Inter"/>
              </a:rPr>
              <a:t>t</a:t>
            </a:r>
            <a:r>
              <a:rPr lang="en-GB" b="1" i="0" dirty="0">
                <a:effectLst/>
                <a:latin typeface="Inter"/>
              </a:rPr>
              <a:t> and earlier in the previous layer. To accomplish the second point, the TCN uses a 1D fully-convolutional network architecture, where each hidden layer is the same length as the input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effectLst/>
              <a:latin typeface="Inter"/>
            </a:endParaRPr>
          </a:p>
          <a:p>
            <a:pPr algn="l" fontAlgn="base"/>
            <a:r>
              <a:rPr lang="en-GB" b="0" i="0" dirty="0">
                <a:solidFill>
                  <a:srgbClr val="454545"/>
                </a:solidFill>
                <a:effectLst/>
                <a:latin typeface="Arial" panose="020B0604020202020204" pitchFamily="34" charset="0"/>
              </a:rPr>
              <a:t>Shaojie Bai, J. Zico Kolter, and Vladlen Koltun also provide this useful list of advantages and disadvantages of TCNs.</a:t>
            </a:r>
          </a:p>
          <a:p>
            <a:pPr algn="l" fontAlgn="base">
              <a:buFont typeface="Arial" panose="020B0604020202020204" pitchFamily="34" charset="0"/>
              <a:buChar char="•"/>
            </a:pPr>
            <a:r>
              <a:rPr lang="en-GB" b="0" i="0" dirty="0">
                <a:solidFill>
                  <a:srgbClr val="454545"/>
                </a:solidFill>
                <a:effectLst/>
                <a:latin typeface="Arial" panose="020B0604020202020204" pitchFamily="34" charset="0"/>
              </a:rPr>
              <a:t>Speed is important. Faster networks shorten the feedback cycle.  The massive parallelism available with TCNs shortens both training and evaluation cycles.</a:t>
            </a:r>
          </a:p>
          <a:p>
            <a:pPr algn="l" fontAlgn="base">
              <a:buFont typeface="Arial" panose="020B0604020202020204" pitchFamily="34" charset="0"/>
              <a:buChar char="•"/>
            </a:pPr>
            <a:r>
              <a:rPr lang="en-GB" b="0" i="0" dirty="0">
                <a:solidFill>
                  <a:srgbClr val="454545"/>
                </a:solidFill>
                <a:effectLst/>
                <a:latin typeface="Arial" panose="020B0604020202020204" pitchFamily="34" charset="0"/>
              </a:rPr>
              <a:t>TCNs offer more flexibility in changing its receptive field size, principally by stacking more convolutional layers, using larger dilation factors, or increasing filter size. This offers better control of the model’s memory size.</a:t>
            </a:r>
          </a:p>
          <a:p>
            <a:pPr algn="l" fontAlgn="base">
              <a:buFont typeface="Arial" panose="020B0604020202020204" pitchFamily="34" charset="0"/>
              <a:buChar char="•"/>
            </a:pPr>
            <a:r>
              <a:rPr lang="en-GB" b="0" i="0" dirty="0">
                <a:solidFill>
                  <a:srgbClr val="454545"/>
                </a:solidFill>
                <a:effectLst/>
                <a:latin typeface="Arial" panose="020B0604020202020204" pitchFamily="34" charset="0"/>
              </a:rPr>
              <a:t>TCNs have a backpropagation path different from the temporal direction of the sequence. This avoids the problem of exploding or vanishing gradients which are a major issue with RNNs.</a:t>
            </a:r>
          </a:p>
          <a:p>
            <a:pPr algn="l" fontAlgn="base">
              <a:buFont typeface="Arial" panose="020B0604020202020204" pitchFamily="34" charset="0"/>
              <a:buChar char="•"/>
            </a:pPr>
            <a:r>
              <a:rPr lang="en-GB" b="0" i="0" dirty="0">
                <a:solidFill>
                  <a:srgbClr val="454545"/>
                </a:solidFill>
                <a:effectLst/>
                <a:latin typeface="Arial" panose="020B0604020202020204" pitchFamily="34" charset="0"/>
              </a:rPr>
              <a:t>Lower memory requirement for training, especially in the case of long input sequences.</a:t>
            </a:r>
          </a:p>
          <a:p>
            <a:pPr algn="l" fontAlgn="base"/>
            <a:r>
              <a:rPr lang="en-GB" b="0" i="0" dirty="0">
                <a:solidFill>
                  <a:srgbClr val="454545"/>
                </a:solidFill>
                <a:effectLst/>
                <a:latin typeface="Arial" panose="020B0604020202020204" pitchFamily="34" charset="0"/>
              </a:rPr>
              <a:t>However, the researchers note that TCNs may not be as easy to adapt to transfer learning as regular CNN applications because different domains can have different requirements on the amount of history the model needs in order to predict. Therefore, when transferring a model from a domain where only little memory is needed to a domain where much longer memory is required, the TCN may perform poorly for not having a sufficiently large receptive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i="0" u="sng" dirty="0">
                <a:effectLst/>
                <a:latin typeface="Inter"/>
              </a:rPr>
              <a:t>Extra Info</a:t>
            </a:r>
          </a:p>
          <a:p>
            <a:r>
              <a:rPr lang="en-GB" dirty="0"/>
              <a:t>To accomplish the first point, the TCN uses a 1D fully-convolutional network (FCN) architecture, where each hidden layer is the same length as the input layer, and zero padding of length (kernel size − 1) is added to keep subsequent layers the same length as previous ones. To achieve the second point, the TCN uses causal convolutions, convolutions where an output at time t is convolved only with elements from time t and earlier in the previous layer.</a:t>
            </a:r>
          </a:p>
          <a:p>
            <a:r>
              <a:rPr lang="en-GB" dirty="0"/>
              <a:t>To put it simply: TCN= 1D FCN + causal convolutions</a:t>
            </a:r>
          </a:p>
          <a:p>
            <a:r>
              <a:rPr lang="en-GB" dirty="0"/>
              <a:t>This basic architecture can look back at history with size linear in the depth of the network and the filter size. Hence, capturing long term dependencies becomes really challenging. One simple solution to overcome this problem is to use dilated convolutions.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0" u="sng" dirty="0">
              <a:effectLst/>
              <a:latin typeface="Inter"/>
            </a:endParaRP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6</a:t>
            </a:fld>
            <a:endParaRPr lang="en-GB" dirty="0"/>
          </a:p>
        </p:txBody>
      </p:sp>
    </p:spTree>
    <p:extLst>
      <p:ext uri="{BB962C8B-B14F-4D97-AF65-F5344CB8AC3E}">
        <p14:creationId xmlns:p14="http://schemas.microsoft.com/office/powerpoint/2010/main" val="140057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Hinton and LeCun did it in the 80’s – Where  Speech Recgnition was at the forefront of researcher. </a:t>
            </a:r>
          </a:p>
          <a:p>
            <a:pPr marL="171450" indent="-171450">
              <a:buFont typeface="Arial" panose="020B0604020202020204" pitchFamily="34" charset="0"/>
              <a:buChar char="•"/>
            </a:pPr>
            <a:r>
              <a:rPr lang="en-GB" dirty="0"/>
              <a:t>WaveNET performs better that other Text to speech networks at its time. Using dilated casual convolutions and skip connections, we will review further today. </a:t>
            </a:r>
          </a:p>
          <a:p>
            <a:pPr marL="171450" indent="-171450">
              <a:buFont typeface="Arial" panose="020B0604020202020204" pitchFamily="34" charset="0"/>
              <a:buChar char="•"/>
            </a:pPr>
            <a:r>
              <a:rPr lang="en-GB" sz="1200" dirty="0"/>
              <a:t>Dauphin et al using Convolution and gating to achieve a lower perplexity score than the LSTM approach to model language, using the one billion word google dataset.  </a:t>
            </a:r>
          </a:p>
          <a:p>
            <a:pPr marL="171450" indent="-171450">
              <a:buFont typeface="Arial" panose="020B0604020202020204" pitchFamily="34" charset="0"/>
              <a:buChar char="•"/>
            </a:pPr>
            <a:r>
              <a:rPr lang="en-GB" b="0" i="0" dirty="0">
                <a:solidFill>
                  <a:srgbClr val="454545"/>
                </a:solidFill>
                <a:effectLst/>
                <a:latin typeface="Arial" panose="020B0604020202020204" pitchFamily="34" charset="0"/>
              </a:rPr>
              <a:t>By the end pf 2017, both google and facebook had solved their issues with translation by introducing their TCN network. Their study is a series of head-to-head benchmark competitions of TCNs versus RNNs, LSTMs, and GRUs across 11 different industry standard RNN problems well beyond language-to-language translation</a:t>
            </a:r>
            <a:endParaRPr lang="en-GB"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7</a:t>
            </a:fld>
            <a:endParaRPr lang="en-GB" dirty="0"/>
          </a:p>
        </p:txBody>
      </p:sp>
    </p:spTree>
    <p:extLst>
      <p:ext uri="{BB962C8B-B14F-4D97-AF65-F5344CB8AC3E}">
        <p14:creationId xmlns:p14="http://schemas.microsoft.com/office/powerpoint/2010/main" val="227719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Sequential MNIST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Time Improvement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an Nvidia Titan X, it takes on the order of a minute to train a TCN for each split, whereas it takes on the order of an hour to train an RNN-LSTM. The speedup comes from the fact that we compute one set of convolutions for each layer, whereas RNN-LSTM effectively computes one set of convolutions for each time step.</a:t>
            </a: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8</a:t>
            </a:fld>
            <a:endParaRPr lang="en-GB" dirty="0"/>
          </a:p>
        </p:txBody>
      </p:sp>
    </p:spTree>
    <p:extLst>
      <p:ext uri="{BB962C8B-B14F-4D97-AF65-F5344CB8AC3E}">
        <p14:creationId xmlns:p14="http://schemas.microsoft.com/office/powerpoint/2010/main" val="117511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10</a:t>
            </a:fld>
            <a:endParaRPr lang="en-GB" dirty="0"/>
          </a:p>
        </p:txBody>
      </p:sp>
    </p:spTree>
    <p:extLst>
      <p:ext uri="{BB962C8B-B14F-4D97-AF65-F5344CB8AC3E}">
        <p14:creationId xmlns:p14="http://schemas.microsoft.com/office/powerpoint/2010/main" val="64425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single 1D convolutional layer receives an input tensor of shape (batch_size, input_length, nr_input_channels) and outputs a tensor of shape (batch_size, input_length, nr_output_channels).</a:t>
            </a:r>
          </a:p>
          <a:p>
            <a:endParaRPr lang="en-GB" dirty="0"/>
          </a:p>
          <a:p>
            <a:r>
              <a:rPr lang="en-GB" b="0" i="0" dirty="0">
                <a:solidFill>
                  <a:srgbClr val="292929"/>
                </a:solidFill>
                <a:effectLst/>
                <a:latin typeface="charter"/>
              </a:rPr>
              <a:t>Let’s start with the simplest case where </a:t>
            </a:r>
            <a:r>
              <a:rPr lang="en-GB" b="0" i="1" dirty="0">
                <a:solidFill>
                  <a:srgbClr val="292929"/>
                </a:solidFill>
                <a:effectLst/>
                <a:latin typeface="charter"/>
              </a:rPr>
              <a:t>nr_input_channels</a:t>
            </a:r>
            <a:r>
              <a:rPr lang="en-GB" b="0" i="0" dirty="0">
                <a:solidFill>
                  <a:srgbClr val="292929"/>
                </a:solidFill>
                <a:effectLst/>
                <a:latin typeface="charter"/>
              </a:rPr>
              <a:t> and </a:t>
            </a:r>
            <a:r>
              <a:rPr lang="en-GB" b="0" i="1" dirty="0">
                <a:solidFill>
                  <a:srgbClr val="292929"/>
                </a:solidFill>
                <a:effectLst/>
                <a:latin typeface="charter"/>
              </a:rPr>
              <a:t>nr_output_channels</a:t>
            </a:r>
            <a:r>
              <a:rPr lang="en-GB" b="0" i="0" dirty="0">
                <a:solidFill>
                  <a:srgbClr val="292929"/>
                </a:solidFill>
                <a:effectLst/>
                <a:latin typeface="charter"/>
              </a:rPr>
              <a:t> both equal 1. In this case we are looking at 1D input and output tensors. The following image shows how one element of the output tensor is computed. We can see that to compute one element of the output, we look at a series of consecutive elements of length kernel_size of the input. In the above example we chose a kernel_size of 3. To obtain the output, we take the dot product of the subsequence of the input and a kernel vector of learned weights of the same length. To get the next element of the output, the same procedure is applied, but the kernel_size-sized window of the input sequence is shifted to the right by one element (for the purposes of this forecasting model, the stride is always set to 1).</a:t>
            </a:r>
          </a:p>
          <a:p>
            <a:endParaRPr lang="en-GB" b="0" i="0" dirty="0">
              <a:solidFill>
                <a:srgbClr val="292929"/>
              </a:solidFill>
              <a:effectLst/>
              <a:latin typeface="charter"/>
            </a:endParaRPr>
          </a:p>
          <a:p>
            <a:r>
              <a:rPr lang="en-GB" b="0" i="0" dirty="0">
                <a:solidFill>
                  <a:srgbClr val="292929"/>
                </a:solidFill>
                <a:effectLst/>
                <a:latin typeface="charter"/>
              </a:rPr>
              <a:t>To make sure that the output sequence has the same length as the input sequence, some zero-padding is applied.</a:t>
            </a:r>
          </a:p>
          <a:p>
            <a:endParaRPr lang="en-GB" b="0" i="0" dirty="0">
              <a:solidFill>
                <a:srgbClr val="292929"/>
              </a:solidFill>
              <a:effectLst/>
              <a:latin typeface="charter"/>
            </a:endParaRPr>
          </a:p>
          <a:p>
            <a:r>
              <a:rPr lang="en-GB" b="0" i="0" dirty="0">
                <a:solidFill>
                  <a:srgbClr val="292929"/>
                </a:solidFill>
                <a:effectLst/>
                <a:latin typeface="charter"/>
              </a:rPr>
              <a:t>A Multivariate scenario, In some sense is equivalent to a 2D convolution with an input tensor of shape (</a:t>
            </a:r>
            <a:r>
              <a:rPr lang="en-GB" b="1" i="0" dirty="0">
                <a:solidFill>
                  <a:srgbClr val="292929"/>
                </a:solidFill>
                <a:effectLst/>
                <a:latin typeface="charter"/>
              </a:rPr>
              <a:t>input_size</a:t>
            </a:r>
            <a:r>
              <a:rPr lang="en-GB" b="0" i="0" dirty="0">
                <a:solidFill>
                  <a:srgbClr val="292929"/>
                </a:solidFill>
                <a:effectLst/>
                <a:latin typeface="charter"/>
              </a:rPr>
              <a:t>, </a:t>
            </a:r>
            <a:r>
              <a:rPr lang="en-GB" b="0" i="1" dirty="0">
                <a:solidFill>
                  <a:srgbClr val="292929"/>
                </a:solidFill>
                <a:effectLst/>
                <a:latin typeface="charter"/>
              </a:rPr>
              <a:t>nr_input_channels</a:t>
            </a:r>
            <a:r>
              <a:rPr lang="en-GB" b="0" i="0" dirty="0">
                <a:solidFill>
                  <a:srgbClr val="292929"/>
                </a:solidFill>
                <a:effectLst/>
                <a:latin typeface="charter"/>
              </a:rPr>
              <a:t>) and a kernel of shape (</a:t>
            </a:r>
            <a:r>
              <a:rPr lang="en-GB" b="1" i="0" dirty="0">
                <a:solidFill>
                  <a:srgbClr val="292929"/>
                </a:solidFill>
                <a:effectLst/>
                <a:latin typeface="charter"/>
              </a:rPr>
              <a:t>kernel_size</a:t>
            </a:r>
            <a:r>
              <a:rPr lang="en-GB" b="0" i="0" dirty="0">
                <a:solidFill>
                  <a:srgbClr val="292929"/>
                </a:solidFill>
                <a:effectLst/>
                <a:latin typeface="charter"/>
              </a:rPr>
              <a:t>, </a:t>
            </a:r>
            <a:r>
              <a:rPr lang="en-GB" b="0" i="1" dirty="0">
                <a:solidFill>
                  <a:srgbClr val="292929"/>
                </a:solidFill>
                <a:effectLst/>
                <a:latin typeface="charter"/>
              </a:rPr>
              <a:t>nr_input_channels</a:t>
            </a:r>
            <a:r>
              <a:rPr lang="en-GB" b="0" i="0" dirty="0">
                <a:solidFill>
                  <a:srgbClr val="292929"/>
                </a:solidFill>
                <a:effectLst/>
                <a:latin typeface="charter"/>
              </a:rPr>
              <a:t>) as shown in the following image. It’s still 1D in the sense that the window only moves along a single axis, but we do have a 2D convolution at every step in the sense that we are using a 2-dimensional kernel matrix.</a:t>
            </a:r>
          </a:p>
          <a:p>
            <a:endParaRPr lang="en-GB" b="0" i="0" dirty="0">
              <a:solidFill>
                <a:srgbClr val="292929"/>
              </a:solidFill>
              <a:effectLst/>
              <a:latin typeface="charter"/>
            </a:endParaRPr>
          </a:p>
          <a:p>
            <a:r>
              <a:rPr lang="en-GB" b="0" i="0" dirty="0">
                <a:solidFill>
                  <a:srgbClr val="292929"/>
                </a:solidFill>
                <a:effectLst/>
                <a:latin typeface="charter"/>
              </a:rPr>
              <a:t>For this example we chose </a:t>
            </a:r>
            <a:r>
              <a:rPr lang="en-GB" b="0" i="1" dirty="0">
                <a:solidFill>
                  <a:srgbClr val="292929"/>
                </a:solidFill>
                <a:effectLst/>
                <a:latin typeface="charter"/>
              </a:rPr>
              <a:t>nr_input_channels</a:t>
            </a:r>
            <a:r>
              <a:rPr lang="en-GB" b="0" i="0" dirty="0">
                <a:solidFill>
                  <a:srgbClr val="292929"/>
                </a:solidFill>
                <a:effectLst/>
                <a:latin typeface="charter"/>
              </a:rPr>
              <a:t> to be equal to 2. Now, instead of a kernel vector sliding over a 1-dimensional input sequence we have a </a:t>
            </a:r>
            <a:r>
              <a:rPr lang="en-GB" b="0" i="1" dirty="0">
                <a:solidFill>
                  <a:srgbClr val="292929"/>
                </a:solidFill>
                <a:effectLst/>
                <a:latin typeface="charter"/>
              </a:rPr>
              <a:t>nr_input_channels</a:t>
            </a:r>
            <a:r>
              <a:rPr lang="en-GB" b="0" i="0" dirty="0">
                <a:solidFill>
                  <a:srgbClr val="292929"/>
                </a:solidFill>
                <a:effectLst/>
                <a:latin typeface="charter"/>
              </a:rPr>
              <a:t> by </a:t>
            </a:r>
            <a:r>
              <a:rPr lang="en-GB" b="1" i="0" dirty="0">
                <a:solidFill>
                  <a:srgbClr val="292929"/>
                </a:solidFill>
                <a:effectLst/>
                <a:latin typeface="charter"/>
              </a:rPr>
              <a:t>kernel_size </a:t>
            </a:r>
            <a:r>
              <a:rPr lang="en-GB" b="0" i="0" dirty="0">
                <a:solidFill>
                  <a:srgbClr val="292929"/>
                </a:solidFill>
                <a:effectLst/>
                <a:latin typeface="charter"/>
              </a:rPr>
              <a:t>kernel matrix sliding along a </a:t>
            </a:r>
            <a:r>
              <a:rPr lang="en-GB" b="0" i="1" dirty="0">
                <a:solidFill>
                  <a:srgbClr val="292929"/>
                </a:solidFill>
                <a:effectLst/>
                <a:latin typeface="charter"/>
              </a:rPr>
              <a:t>nr_input_channels</a:t>
            </a:r>
            <a:r>
              <a:rPr lang="en-GB" b="0" i="0" dirty="0">
                <a:solidFill>
                  <a:srgbClr val="292929"/>
                </a:solidFill>
                <a:effectLst/>
                <a:latin typeface="charter"/>
              </a:rPr>
              <a:t> wide series of length </a:t>
            </a:r>
            <a:r>
              <a:rPr lang="en-GB" b="1" i="0" dirty="0">
                <a:solidFill>
                  <a:srgbClr val="292929"/>
                </a:solidFill>
                <a:effectLst/>
                <a:latin typeface="charter"/>
              </a:rPr>
              <a:t>input_length</a:t>
            </a:r>
            <a:r>
              <a:rPr lang="en-GB" b="0" i="0" dirty="0">
                <a:solidFill>
                  <a:srgbClr val="292929"/>
                </a:solidFill>
                <a:effectLst/>
                <a:latin typeface="charter"/>
              </a:rPr>
              <a:t>.</a:t>
            </a:r>
          </a:p>
          <a:p>
            <a:endParaRPr lang="en-GB" dirty="0"/>
          </a:p>
        </p:txBody>
      </p:sp>
      <p:sp>
        <p:nvSpPr>
          <p:cNvPr id="4" name="Slide Number Placeholder 3"/>
          <p:cNvSpPr>
            <a:spLocks noGrp="1"/>
          </p:cNvSpPr>
          <p:nvPr>
            <p:ph type="sldNum" sz="quarter" idx="5"/>
          </p:nvPr>
        </p:nvSpPr>
        <p:spPr/>
        <p:txBody>
          <a:bodyPr/>
          <a:lstStyle/>
          <a:p>
            <a:fld id="{ECF8AB07-56A5-4E9A-87EE-DB6BCD956DAC}" type="slidenum">
              <a:rPr lang="en-GB" smtClean="0"/>
              <a:t>11</a:t>
            </a:fld>
            <a:endParaRPr lang="en-GB" dirty="0"/>
          </a:p>
        </p:txBody>
      </p:sp>
    </p:spTree>
    <p:extLst>
      <p:ext uri="{BB962C8B-B14F-4D97-AF65-F5344CB8AC3E}">
        <p14:creationId xmlns:p14="http://schemas.microsoft.com/office/powerpoint/2010/main" val="81767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an element in the output sequence can only depend on elements that come before it in the input sequence. As mentioned before, to ensure an output tensor has the same length as the input tensor, we need to apply zero padding. If we only apply zero-padding on the left side of the input tensor, then causal convolution will be ensured. To understand this, consider the rightmost output element. Given that there is no padding on the right side of the input sequence, the last element it depends on is the last element of the input. Now consider the second to last output element of the output sequence. Its kernel window is shifted to the left by one compared to the last output element, that means its rightmost dependency in the input sequence is the second to last element of the input sequence. It follows by induction that for every element in the output sequence, its latest dependency in the input sequence has the same index as itself. The following figure shows an example with an input_length of 4 and a kernel_size of 3.</a:t>
            </a:r>
          </a:p>
          <a:p>
            <a:endParaRPr lang="en-GB" dirty="0"/>
          </a:p>
          <a:p>
            <a:r>
              <a:rPr lang="en-GB" dirty="0"/>
              <a:t>Why is this important…..because of dilation. </a:t>
            </a:r>
          </a:p>
        </p:txBody>
      </p:sp>
      <p:sp>
        <p:nvSpPr>
          <p:cNvPr id="4" name="Slide Number Placeholder 3"/>
          <p:cNvSpPr>
            <a:spLocks noGrp="1"/>
          </p:cNvSpPr>
          <p:nvPr>
            <p:ph type="sldNum" sz="quarter" idx="5"/>
          </p:nvPr>
        </p:nvSpPr>
        <p:spPr/>
        <p:txBody>
          <a:bodyPr/>
          <a:lstStyle/>
          <a:p>
            <a:fld id="{ECF8AB07-56A5-4E9A-87EE-DB6BCD956DAC}" type="slidenum">
              <a:rPr lang="en-GB" smtClean="0"/>
              <a:t>12</a:t>
            </a:fld>
            <a:endParaRPr lang="en-GB" dirty="0"/>
          </a:p>
        </p:txBody>
      </p:sp>
    </p:spTree>
    <p:extLst>
      <p:ext uri="{BB962C8B-B14F-4D97-AF65-F5344CB8AC3E}">
        <p14:creationId xmlns:p14="http://schemas.microsoft.com/office/powerpoint/2010/main" val="1707466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hyperlink" Target="https://deepai.org/publication/fairseq-a-fast-extensible-toolkit-for-sequence-modelin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441D-8D1C-4E7D-B83B-A7F6A3E3FEEC}"/>
              </a:ext>
            </a:extLst>
          </p:cNvPr>
          <p:cNvSpPr>
            <a:spLocks noGrp="1"/>
          </p:cNvSpPr>
          <p:nvPr>
            <p:ph type="ctrTitle"/>
          </p:nvPr>
        </p:nvSpPr>
        <p:spPr>
          <a:xfrm>
            <a:off x="2667000" y="2328334"/>
            <a:ext cx="6858000" cy="1367896"/>
          </a:xfrm>
        </p:spPr>
        <p:txBody>
          <a:bodyPr>
            <a:normAutofit/>
          </a:bodyPr>
          <a:lstStyle/>
          <a:p>
            <a:pPr algn="ctr"/>
            <a:r>
              <a:rPr lang="en-GB" sz="4400" dirty="0"/>
              <a:t>Temporal Convolution Neural Networks (TCN)</a:t>
            </a:r>
          </a:p>
        </p:txBody>
      </p:sp>
      <p:sp>
        <p:nvSpPr>
          <p:cNvPr id="3" name="Subtitle 2">
            <a:extLst>
              <a:ext uri="{FF2B5EF4-FFF2-40B4-BE49-F238E27FC236}">
                <a16:creationId xmlns:a16="http://schemas.microsoft.com/office/drawing/2014/main" id="{7C0F883E-93BC-44AA-BA61-F3A1942A7E3D}"/>
              </a:ext>
            </a:extLst>
          </p:cNvPr>
          <p:cNvSpPr>
            <a:spLocks noGrp="1"/>
          </p:cNvSpPr>
          <p:nvPr>
            <p:ph type="subTitle" idx="1"/>
          </p:nvPr>
        </p:nvSpPr>
        <p:spPr>
          <a:xfrm>
            <a:off x="2667001" y="3602038"/>
            <a:ext cx="6857999" cy="953029"/>
          </a:xfrm>
        </p:spPr>
        <p:txBody>
          <a:bodyPr>
            <a:normAutofit/>
          </a:bodyPr>
          <a:lstStyle/>
          <a:p>
            <a:pPr algn="ctr"/>
            <a:r>
              <a:rPr lang="en-GB" dirty="0"/>
              <a:t>By: Suraj RAmchand</a:t>
            </a:r>
          </a:p>
        </p:txBody>
      </p:sp>
    </p:spTree>
    <p:extLst>
      <p:ext uri="{BB962C8B-B14F-4D97-AF65-F5344CB8AC3E}">
        <p14:creationId xmlns:p14="http://schemas.microsoft.com/office/powerpoint/2010/main" val="1788439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1CB8-C1B9-4EAF-80F4-8C543B0DD805}"/>
              </a:ext>
            </a:extLst>
          </p:cNvPr>
          <p:cNvSpPr>
            <a:spLocks noGrp="1"/>
          </p:cNvSpPr>
          <p:nvPr>
            <p:ph type="title"/>
          </p:nvPr>
        </p:nvSpPr>
        <p:spPr/>
        <p:txBody>
          <a:bodyPr/>
          <a:lstStyle/>
          <a:p>
            <a:r>
              <a:rPr lang="en-GB" dirty="0"/>
              <a:t>Building Blocks</a:t>
            </a:r>
          </a:p>
        </p:txBody>
      </p:sp>
      <p:sp>
        <p:nvSpPr>
          <p:cNvPr id="3" name="Content Placeholder 2">
            <a:extLst>
              <a:ext uri="{FF2B5EF4-FFF2-40B4-BE49-F238E27FC236}">
                <a16:creationId xmlns:a16="http://schemas.microsoft.com/office/drawing/2014/main" id="{545FABC7-F50E-4D27-80F8-3F1BFF73706A}"/>
              </a:ext>
            </a:extLst>
          </p:cNvPr>
          <p:cNvSpPr>
            <a:spLocks noGrp="1"/>
          </p:cNvSpPr>
          <p:nvPr>
            <p:ph idx="1"/>
          </p:nvPr>
        </p:nvSpPr>
        <p:spPr>
          <a:xfrm>
            <a:off x="793070" y="2082346"/>
            <a:ext cx="3898674" cy="3541714"/>
          </a:xfrm>
        </p:spPr>
        <p:txBody>
          <a:bodyPr>
            <a:normAutofit/>
          </a:bodyPr>
          <a:lstStyle/>
          <a:p>
            <a:pPr marL="457200" indent="-457200">
              <a:buFont typeface="+mj-lt"/>
              <a:buAutoNum type="arabicPeriod"/>
            </a:pPr>
            <a:r>
              <a:rPr lang="en-GB" dirty="0"/>
              <a:t>1D Convolutional Network</a:t>
            </a:r>
          </a:p>
          <a:p>
            <a:pPr marL="457200" indent="-457200">
              <a:buFont typeface="+mj-lt"/>
              <a:buAutoNum type="arabicPeriod"/>
            </a:pPr>
            <a:r>
              <a:rPr lang="en-GB" dirty="0"/>
              <a:t>Causal Convolution</a:t>
            </a:r>
          </a:p>
          <a:p>
            <a:pPr marL="457200" indent="-457200">
              <a:buFont typeface="+mj-lt"/>
              <a:buAutoNum type="arabicPeriod"/>
            </a:pPr>
            <a:r>
              <a:rPr lang="en-GB" dirty="0"/>
              <a:t>Dilation</a:t>
            </a:r>
          </a:p>
          <a:p>
            <a:pPr marL="457200" indent="-457200">
              <a:buFont typeface="+mj-lt"/>
              <a:buAutoNum type="arabicPeriod"/>
            </a:pPr>
            <a:r>
              <a:rPr lang="en-GB" dirty="0"/>
              <a:t>Residual Block</a:t>
            </a:r>
          </a:p>
          <a:p>
            <a:pPr marL="457200" indent="-457200">
              <a:buFont typeface="+mj-lt"/>
              <a:buAutoNum type="arabicPeriod"/>
            </a:pPr>
            <a:r>
              <a:rPr lang="en-GB" b="0" i="0" dirty="0">
                <a:solidFill>
                  <a:srgbClr val="292929"/>
                </a:solidFill>
                <a:effectLst/>
                <a:latin typeface="sohne"/>
              </a:rPr>
              <a:t>Activation, Normalization, Regularization</a:t>
            </a:r>
          </a:p>
          <a:p>
            <a:pPr marL="457200" indent="-457200">
              <a:buFont typeface="+mj-lt"/>
              <a:buAutoNum type="arabicPeriod"/>
            </a:pPr>
            <a:endParaRPr lang="en-GB" dirty="0"/>
          </a:p>
          <a:p>
            <a:pPr marL="457200" indent="-457200">
              <a:buFont typeface="+mj-lt"/>
              <a:buAutoNum type="arabicPeriod"/>
            </a:pPr>
            <a:endParaRPr lang="en-GB" dirty="0"/>
          </a:p>
        </p:txBody>
      </p:sp>
      <p:pic>
        <p:nvPicPr>
          <p:cNvPr id="2050" name="Picture 2">
            <a:extLst>
              <a:ext uri="{FF2B5EF4-FFF2-40B4-BE49-F238E27FC236}">
                <a16:creationId xmlns:a16="http://schemas.microsoft.com/office/drawing/2014/main" id="{1EC7F827-AFBE-4844-B54B-CA41D2D9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744" y="1918232"/>
            <a:ext cx="7108371" cy="36152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934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0429-C9D7-4B16-9D54-2E2D0C109E04}"/>
              </a:ext>
            </a:extLst>
          </p:cNvPr>
          <p:cNvSpPr>
            <a:spLocks noGrp="1"/>
          </p:cNvSpPr>
          <p:nvPr>
            <p:ph type="title"/>
          </p:nvPr>
        </p:nvSpPr>
        <p:spPr>
          <a:xfrm>
            <a:off x="1143001" y="235064"/>
            <a:ext cx="9905998" cy="1478570"/>
          </a:xfrm>
        </p:spPr>
        <p:txBody>
          <a:bodyPr/>
          <a:lstStyle/>
          <a:p>
            <a:r>
              <a:rPr lang="en-GB" dirty="0"/>
              <a:t>1D Convolutional Network</a:t>
            </a:r>
          </a:p>
        </p:txBody>
      </p:sp>
      <p:sp>
        <p:nvSpPr>
          <p:cNvPr id="3" name="Content Placeholder 2">
            <a:extLst>
              <a:ext uri="{FF2B5EF4-FFF2-40B4-BE49-F238E27FC236}">
                <a16:creationId xmlns:a16="http://schemas.microsoft.com/office/drawing/2014/main" id="{7EE91B74-1CD1-4C91-81A7-02DE434FFA78}"/>
              </a:ext>
            </a:extLst>
          </p:cNvPr>
          <p:cNvSpPr>
            <a:spLocks noGrp="1"/>
          </p:cNvSpPr>
          <p:nvPr>
            <p:ph idx="1"/>
          </p:nvPr>
        </p:nvSpPr>
        <p:spPr>
          <a:xfrm>
            <a:off x="1226072" y="1914981"/>
            <a:ext cx="9538359" cy="3541714"/>
          </a:xfrm>
        </p:spPr>
        <p:txBody>
          <a:bodyPr/>
          <a:lstStyle/>
          <a:p>
            <a:r>
              <a:rPr lang="en-GB" dirty="0"/>
              <a:t>Input = batch_size, input_length, nr_input_channels/features</a:t>
            </a:r>
          </a:p>
          <a:p>
            <a:r>
              <a:rPr lang="en-GB" dirty="0"/>
              <a:t>Output = batch_size, input_length, nr_output_channels</a:t>
            </a:r>
          </a:p>
          <a:p>
            <a:endParaRPr lang="en-GB" dirty="0"/>
          </a:p>
        </p:txBody>
      </p:sp>
      <p:pic>
        <p:nvPicPr>
          <p:cNvPr id="4" name="Picture 3">
            <a:extLst>
              <a:ext uri="{FF2B5EF4-FFF2-40B4-BE49-F238E27FC236}">
                <a16:creationId xmlns:a16="http://schemas.microsoft.com/office/drawing/2014/main" id="{6CD1C0E9-1209-4948-B66D-402FE242A447}"/>
              </a:ext>
            </a:extLst>
          </p:cNvPr>
          <p:cNvPicPr>
            <a:picLocks noChangeAspect="1"/>
          </p:cNvPicPr>
          <p:nvPr/>
        </p:nvPicPr>
        <p:blipFill>
          <a:blip r:embed="rId4"/>
          <a:stretch>
            <a:fillRect/>
          </a:stretch>
        </p:blipFill>
        <p:spPr>
          <a:xfrm>
            <a:off x="695257" y="3429000"/>
            <a:ext cx="5213124" cy="3023612"/>
          </a:xfrm>
          <a:prstGeom prst="rect">
            <a:avLst/>
          </a:prstGeom>
          <a:ln>
            <a:solidFill>
              <a:schemeClr val="tx1"/>
            </a:solidFill>
          </a:ln>
        </p:spPr>
      </p:pic>
      <p:pic>
        <p:nvPicPr>
          <p:cNvPr id="8" name="Picture 7">
            <a:extLst>
              <a:ext uri="{FF2B5EF4-FFF2-40B4-BE49-F238E27FC236}">
                <a16:creationId xmlns:a16="http://schemas.microsoft.com/office/drawing/2014/main" id="{48CA233A-355C-4DD3-AEE9-9E1E2A98FA60}"/>
              </a:ext>
            </a:extLst>
          </p:cNvPr>
          <p:cNvPicPr>
            <a:picLocks noChangeAspect="1"/>
          </p:cNvPicPr>
          <p:nvPr/>
        </p:nvPicPr>
        <p:blipFill>
          <a:blip r:embed="rId5"/>
          <a:stretch>
            <a:fillRect/>
          </a:stretch>
        </p:blipFill>
        <p:spPr>
          <a:xfrm>
            <a:off x="6032296" y="3429000"/>
            <a:ext cx="4933632" cy="3023612"/>
          </a:xfrm>
          <a:prstGeom prst="rect">
            <a:avLst/>
          </a:prstGeom>
          <a:ln>
            <a:solidFill>
              <a:schemeClr val="tx1"/>
            </a:solidFill>
          </a:ln>
        </p:spPr>
      </p:pic>
    </p:spTree>
    <p:extLst>
      <p:ext uri="{BB962C8B-B14F-4D97-AF65-F5344CB8AC3E}">
        <p14:creationId xmlns:p14="http://schemas.microsoft.com/office/powerpoint/2010/main" val="46996851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0429-C9D7-4B16-9D54-2E2D0C109E04}"/>
              </a:ext>
            </a:extLst>
          </p:cNvPr>
          <p:cNvSpPr>
            <a:spLocks noGrp="1"/>
          </p:cNvSpPr>
          <p:nvPr>
            <p:ph type="title"/>
          </p:nvPr>
        </p:nvSpPr>
        <p:spPr>
          <a:xfrm>
            <a:off x="1141412" y="322636"/>
            <a:ext cx="9905998" cy="1478570"/>
          </a:xfrm>
        </p:spPr>
        <p:txBody>
          <a:bodyPr/>
          <a:lstStyle/>
          <a:p>
            <a:r>
              <a:rPr lang="en-GB" dirty="0"/>
              <a:t>Causal Convolution</a:t>
            </a:r>
          </a:p>
        </p:txBody>
      </p:sp>
      <p:sp>
        <p:nvSpPr>
          <p:cNvPr id="3" name="Content Placeholder 2">
            <a:extLst>
              <a:ext uri="{FF2B5EF4-FFF2-40B4-BE49-F238E27FC236}">
                <a16:creationId xmlns:a16="http://schemas.microsoft.com/office/drawing/2014/main" id="{7EE91B74-1CD1-4C91-81A7-02DE434FFA78}"/>
              </a:ext>
            </a:extLst>
          </p:cNvPr>
          <p:cNvSpPr>
            <a:spLocks noGrp="1"/>
          </p:cNvSpPr>
          <p:nvPr>
            <p:ph idx="1"/>
          </p:nvPr>
        </p:nvSpPr>
        <p:spPr>
          <a:xfrm>
            <a:off x="998908" y="1801206"/>
            <a:ext cx="9905999" cy="3541714"/>
          </a:xfrm>
        </p:spPr>
        <p:txBody>
          <a:bodyPr/>
          <a:lstStyle/>
          <a:p>
            <a:r>
              <a:rPr lang="en-GB" dirty="0"/>
              <a:t>For a convolutional layer to be causal, for every i in {0, …, input_length — 1} the i’th element of the output sequence may only depend on the elements of the input sequence with indices {0, …, i}.</a:t>
            </a:r>
          </a:p>
        </p:txBody>
      </p:sp>
      <p:pic>
        <p:nvPicPr>
          <p:cNvPr id="4" name="Picture 3">
            <a:extLst>
              <a:ext uri="{FF2B5EF4-FFF2-40B4-BE49-F238E27FC236}">
                <a16:creationId xmlns:a16="http://schemas.microsoft.com/office/drawing/2014/main" id="{EF765DF8-1B7F-473A-94FA-C58B43D9F011}"/>
              </a:ext>
            </a:extLst>
          </p:cNvPr>
          <p:cNvPicPr>
            <a:picLocks noChangeAspect="1"/>
          </p:cNvPicPr>
          <p:nvPr/>
        </p:nvPicPr>
        <p:blipFill>
          <a:blip r:embed="rId4"/>
          <a:stretch>
            <a:fillRect/>
          </a:stretch>
        </p:blipFill>
        <p:spPr>
          <a:xfrm>
            <a:off x="2311358" y="3253114"/>
            <a:ext cx="7569283" cy="3568376"/>
          </a:xfrm>
          <a:prstGeom prst="rect">
            <a:avLst/>
          </a:prstGeom>
          <a:ln>
            <a:solidFill>
              <a:schemeClr val="tx1"/>
            </a:solidFill>
          </a:ln>
        </p:spPr>
      </p:pic>
    </p:spTree>
    <p:extLst>
      <p:ext uri="{BB962C8B-B14F-4D97-AF65-F5344CB8AC3E}">
        <p14:creationId xmlns:p14="http://schemas.microsoft.com/office/powerpoint/2010/main" val="90835382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0429-C9D7-4B16-9D54-2E2D0C109E04}"/>
              </a:ext>
            </a:extLst>
          </p:cNvPr>
          <p:cNvSpPr>
            <a:spLocks noGrp="1"/>
          </p:cNvSpPr>
          <p:nvPr>
            <p:ph type="title"/>
          </p:nvPr>
        </p:nvSpPr>
        <p:spPr/>
        <p:txBody>
          <a:bodyPr/>
          <a:lstStyle/>
          <a:p>
            <a:r>
              <a:rPr lang="en-GB" dirty="0"/>
              <a:t>Dilation</a:t>
            </a:r>
          </a:p>
        </p:txBody>
      </p:sp>
      <p:sp>
        <p:nvSpPr>
          <p:cNvPr id="3" name="Content Placeholder 2">
            <a:extLst>
              <a:ext uri="{FF2B5EF4-FFF2-40B4-BE49-F238E27FC236}">
                <a16:creationId xmlns:a16="http://schemas.microsoft.com/office/drawing/2014/main" id="{7EE91B74-1CD1-4C91-81A7-02DE434FFA78}"/>
              </a:ext>
            </a:extLst>
          </p:cNvPr>
          <p:cNvSpPr>
            <a:spLocks noGrp="1"/>
          </p:cNvSpPr>
          <p:nvPr>
            <p:ph idx="1"/>
          </p:nvPr>
        </p:nvSpPr>
        <p:spPr>
          <a:xfrm>
            <a:off x="1141412" y="1898499"/>
            <a:ext cx="6182305" cy="4436321"/>
          </a:xfrm>
        </p:spPr>
        <p:txBody>
          <a:bodyPr>
            <a:normAutofit/>
          </a:bodyPr>
          <a:lstStyle/>
          <a:p>
            <a:r>
              <a:rPr lang="en-GB" dirty="0"/>
              <a:t>Kernel size regulated Time dependence, this is known as the receptive field. </a:t>
            </a:r>
          </a:p>
          <a:p>
            <a:r>
              <a:rPr lang="en-GB" dirty="0"/>
              <a:t>1D convolutional network with n layers and a kernel_size k has a receptive field r of size:</a:t>
            </a:r>
          </a:p>
          <a:p>
            <a:pPr marL="0" indent="0">
              <a:buNone/>
            </a:pPr>
            <a:endParaRPr lang="en-GB" dirty="0"/>
          </a:p>
          <a:p>
            <a:r>
              <a:rPr lang="en-GB" dirty="0"/>
              <a:t>To know how many layers are needed for full coverage, we can set the receptive field size to input_length l and solve for the number of layers n:</a:t>
            </a:r>
          </a:p>
          <a:p>
            <a:endParaRPr lang="en-GB" dirty="0"/>
          </a:p>
        </p:txBody>
      </p:sp>
      <p:pic>
        <p:nvPicPr>
          <p:cNvPr id="4" name="Picture 3">
            <a:extLst>
              <a:ext uri="{FF2B5EF4-FFF2-40B4-BE49-F238E27FC236}">
                <a16:creationId xmlns:a16="http://schemas.microsoft.com/office/drawing/2014/main" id="{E44A458D-5E0B-44DD-8D22-9EFDB3648EE6}"/>
              </a:ext>
            </a:extLst>
          </p:cNvPr>
          <p:cNvPicPr>
            <a:picLocks noChangeAspect="1"/>
          </p:cNvPicPr>
          <p:nvPr/>
        </p:nvPicPr>
        <p:blipFill rotWithShape="1">
          <a:blip r:embed="rId4"/>
          <a:srcRect l="26609" r="29755"/>
          <a:stretch/>
        </p:blipFill>
        <p:spPr>
          <a:xfrm>
            <a:off x="8253352" y="1345133"/>
            <a:ext cx="2458192" cy="2261391"/>
          </a:xfrm>
          <a:prstGeom prst="rect">
            <a:avLst/>
          </a:prstGeom>
          <a:ln>
            <a:solidFill>
              <a:schemeClr val="tx1"/>
            </a:solidFill>
          </a:ln>
        </p:spPr>
      </p:pic>
      <p:pic>
        <p:nvPicPr>
          <p:cNvPr id="6" name="Picture 5">
            <a:extLst>
              <a:ext uri="{FF2B5EF4-FFF2-40B4-BE49-F238E27FC236}">
                <a16:creationId xmlns:a16="http://schemas.microsoft.com/office/drawing/2014/main" id="{8576C967-FFAB-4628-B4E1-7844CE248802}"/>
              </a:ext>
            </a:extLst>
          </p:cNvPr>
          <p:cNvPicPr>
            <a:picLocks noChangeAspect="1"/>
          </p:cNvPicPr>
          <p:nvPr/>
        </p:nvPicPr>
        <p:blipFill>
          <a:blip r:embed="rId5"/>
          <a:stretch>
            <a:fillRect/>
          </a:stretch>
        </p:blipFill>
        <p:spPr>
          <a:xfrm>
            <a:off x="2555112" y="4020344"/>
            <a:ext cx="2630936" cy="478352"/>
          </a:xfrm>
          <a:prstGeom prst="rect">
            <a:avLst/>
          </a:prstGeom>
          <a:ln>
            <a:solidFill>
              <a:schemeClr val="tx1"/>
            </a:solidFill>
          </a:ln>
        </p:spPr>
      </p:pic>
      <p:pic>
        <p:nvPicPr>
          <p:cNvPr id="8" name="Picture 7">
            <a:extLst>
              <a:ext uri="{FF2B5EF4-FFF2-40B4-BE49-F238E27FC236}">
                <a16:creationId xmlns:a16="http://schemas.microsoft.com/office/drawing/2014/main" id="{39CC1417-38CD-4813-B55A-7DCC6D19E724}"/>
              </a:ext>
            </a:extLst>
          </p:cNvPr>
          <p:cNvPicPr>
            <a:picLocks noChangeAspect="1"/>
          </p:cNvPicPr>
          <p:nvPr/>
        </p:nvPicPr>
        <p:blipFill>
          <a:blip r:embed="rId6"/>
          <a:stretch>
            <a:fillRect/>
          </a:stretch>
        </p:blipFill>
        <p:spPr>
          <a:xfrm>
            <a:off x="2728232" y="6099833"/>
            <a:ext cx="2471480" cy="478351"/>
          </a:xfrm>
          <a:prstGeom prst="rect">
            <a:avLst/>
          </a:prstGeom>
          <a:ln>
            <a:solidFill>
              <a:schemeClr val="tx1"/>
            </a:solidFill>
          </a:ln>
        </p:spPr>
      </p:pic>
      <p:pic>
        <p:nvPicPr>
          <p:cNvPr id="9" name="Picture 8">
            <a:extLst>
              <a:ext uri="{FF2B5EF4-FFF2-40B4-BE49-F238E27FC236}">
                <a16:creationId xmlns:a16="http://schemas.microsoft.com/office/drawing/2014/main" id="{6786CDBC-8BD6-44CA-BA38-0BFAD41395F6}"/>
              </a:ext>
            </a:extLst>
          </p:cNvPr>
          <p:cNvPicPr>
            <a:picLocks noChangeAspect="1"/>
          </p:cNvPicPr>
          <p:nvPr/>
        </p:nvPicPr>
        <p:blipFill rotWithShape="1">
          <a:blip r:embed="rId7"/>
          <a:srcRect l="11189" r="13685"/>
          <a:stretch/>
        </p:blipFill>
        <p:spPr>
          <a:xfrm>
            <a:off x="7642891" y="4020344"/>
            <a:ext cx="3532301" cy="2424629"/>
          </a:xfrm>
          <a:prstGeom prst="rect">
            <a:avLst/>
          </a:prstGeom>
          <a:ln>
            <a:solidFill>
              <a:schemeClr val="tx1"/>
            </a:solidFill>
          </a:ln>
        </p:spPr>
      </p:pic>
    </p:spTree>
    <p:extLst>
      <p:ext uri="{BB962C8B-B14F-4D97-AF65-F5344CB8AC3E}">
        <p14:creationId xmlns:p14="http://schemas.microsoft.com/office/powerpoint/2010/main" val="21763215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0429-C9D7-4B16-9D54-2E2D0C109E04}"/>
              </a:ext>
            </a:extLst>
          </p:cNvPr>
          <p:cNvSpPr>
            <a:spLocks noGrp="1"/>
          </p:cNvSpPr>
          <p:nvPr>
            <p:ph type="title"/>
          </p:nvPr>
        </p:nvSpPr>
        <p:spPr/>
        <p:txBody>
          <a:bodyPr/>
          <a:lstStyle/>
          <a:p>
            <a:r>
              <a:rPr lang="en-GB" b="0" i="0" dirty="0">
                <a:solidFill>
                  <a:srgbClr val="292929"/>
                </a:solidFill>
                <a:effectLst/>
                <a:latin typeface="sohne"/>
              </a:rPr>
              <a:t>Residual Blocks</a:t>
            </a:r>
            <a:endParaRPr lang="en-GB" dirty="0"/>
          </a:p>
        </p:txBody>
      </p:sp>
      <p:sp>
        <p:nvSpPr>
          <p:cNvPr id="3" name="Content Placeholder 2">
            <a:extLst>
              <a:ext uri="{FF2B5EF4-FFF2-40B4-BE49-F238E27FC236}">
                <a16:creationId xmlns:a16="http://schemas.microsoft.com/office/drawing/2014/main" id="{7EE91B74-1CD1-4C91-81A7-02DE434FFA78}"/>
              </a:ext>
            </a:extLst>
          </p:cNvPr>
          <p:cNvSpPr>
            <a:spLocks noGrp="1"/>
          </p:cNvSpPr>
          <p:nvPr>
            <p:ph idx="1"/>
          </p:nvPr>
        </p:nvSpPr>
        <p:spPr>
          <a:xfrm>
            <a:off x="1103823" y="1837941"/>
            <a:ext cx="4451866" cy="4139438"/>
          </a:xfrm>
        </p:spPr>
        <p:txBody>
          <a:bodyPr>
            <a:normAutofit/>
          </a:bodyPr>
          <a:lstStyle/>
          <a:p>
            <a:r>
              <a:rPr lang="en-GB" b="0" i="0" dirty="0">
                <a:solidFill>
                  <a:srgbClr val="292929"/>
                </a:solidFill>
                <a:effectLst/>
                <a:latin typeface="sohne"/>
              </a:rPr>
              <a:t>Additional Conv Layer and skip connections. </a:t>
            </a:r>
          </a:p>
          <a:p>
            <a:r>
              <a:rPr lang="en-GB" dirty="0">
                <a:solidFill>
                  <a:srgbClr val="292929"/>
                </a:solidFill>
                <a:latin typeface="sohne"/>
              </a:rPr>
              <a:t>Receptive field increases:</a:t>
            </a:r>
          </a:p>
          <a:p>
            <a:pPr marL="0" indent="0">
              <a:buNone/>
            </a:pPr>
            <a:endParaRPr lang="en-GB" dirty="0">
              <a:solidFill>
                <a:srgbClr val="292929"/>
              </a:solidFill>
              <a:latin typeface="charter"/>
            </a:endParaRPr>
          </a:p>
          <a:p>
            <a:r>
              <a:rPr lang="en-GB" dirty="0">
                <a:solidFill>
                  <a:srgbClr val="292929"/>
                </a:solidFill>
                <a:latin typeface="charter"/>
              </a:rPr>
              <a:t>M</a:t>
            </a:r>
            <a:r>
              <a:rPr lang="en-GB" b="0" i="0" dirty="0">
                <a:solidFill>
                  <a:srgbClr val="292929"/>
                </a:solidFill>
                <a:effectLst/>
                <a:latin typeface="charter"/>
              </a:rPr>
              <a:t>inimum number of residual blocks </a:t>
            </a:r>
            <a:r>
              <a:rPr lang="en-GB" b="0" i="1" dirty="0">
                <a:solidFill>
                  <a:srgbClr val="292929"/>
                </a:solidFill>
                <a:effectLst/>
                <a:latin typeface="charter"/>
              </a:rPr>
              <a:t>n</a:t>
            </a:r>
            <a:r>
              <a:rPr lang="en-GB" b="0" i="0" dirty="0">
                <a:solidFill>
                  <a:srgbClr val="292929"/>
                </a:solidFill>
                <a:effectLst/>
                <a:latin typeface="charter"/>
              </a:rPr>
              <a:t> for full history coverage of </a:t>
            </a:r>
            <a:r>
              <a:rPr lang="en-GB" b="1" i="0" dirty="0">
                <a:solidFill>
                  <a:srgbClr val="292929"/>
                </a:solidFill>
                <a:effectLst/>
                <a:latin typeface="charter"/>
              </a:rPr>
              <a:t>input_length</a:t>
            </a:r>
            <a:r>
              <a:rPr lang="en-GB" dirty="0">
                <a:solidFill>
                  <a:srgbClr val="292929"/>
                </a:solidFill>
                <a:latin typeface="charter"/>
              </a:rPr>
              <a:t>:</a:t>
            </a:r>
            <a:r>
              <a:rPr lang="en-GB" b="0" i="0" dirty="0">
                <a:solidFill>
                  <a:srgbClr val="292929"/>
                </a:solidFill>
                <a:effectLst/>
                <a:latin typeface="charter"/>
              </a:rPr>
              <a:t> </a:t>
            </a:r>
            <a:endParaRPr lang="en-GB" dirty="0">
              <a:solidFill>
                <a:srgbClr val="292929"/>
              </a:solidFill>
              <a:latin typeface="sohne"/>
            </a:endParaRPr>
          </a:p>
          <a:p>
            <a:endParaRPr lang="en-GB" dirty="0">
              <a:solidFill>
                <a:srgbClr val="292929"/>
              </a:solidFill>
              <a:latin typeface="sohne"/>
            </a:endParaRPr>
          </a:p>
          <a:p>
            <a:endParaRPr lang="en-GB" dirty="0">
              <a:solidFill>
                <a:srgbClr val="292929"/>
              </a:solidFill>
              <a:latin typeface="sohne"/>
            </a:endParaRPr>
          </a:p>
          <a:p>
            <a:endParaRPr lang="en-GB" b="0" i="0" dirty="0">
              <a:solidFill>
                <a:srgbClr val="292929"/>
              </a:solidFill>
              <a:effectLst/>
              <a:latin typeface="sohne"/>
            </a:endParaRPr>
          </a:p>
        </p:txBody>
      </p:sp>
      <p:pic>
        <p:nvPicPr>
          <p:cNvPr id="5" name="Picture 4">
            <a:extLst>
              <a:ext uri="{FF2B5EF4-FFF2-40B4-BE49-F238E27FC236}">
                <a16:creationId xmlns:a16="http://schemas.microsoft.com/office/drawing/2014/main" id="{F43B4931-7FEE-4E6A-9CB5-EC1EE605BEC1}"/>
              </a:ext>
            </a:extLst>
          </p:cNvPr>
          <p:cNvPicPr>
            <a:picLocks noChangeAspect="1"/>
          </p:cNvPicPr>
          <p:nvPr/>
        </p:nvPicPr>
        <p:blipFill rotWithShape="1">
          <a:blip r:embed="rId4"/>
          <a:srcRect l="7194" r="8917"/>
          <a:stretch/>
        </p:blipFill>
        <p:spPr>
          <a:xfrm>
            <a:off x="5766335" y="1578798"/>
            <a:ext cx="5593278" cy="4657725"/>
          </a:xfrm>
          <a:prstGeom prst="rect">
            <a:avLst/>
          </a:prstGeom>
          <a:ln>
            <a:solidFill>
              <a:schemeClr val="tx1"/>
            </a:solidFill>
          </a:ln>
        </p:spPr>
      </p:pic>
      <p:pic>
        <p:nvPicPr>
          <p:cNvPr id="3074" name="Picture 2">
            <a:extLst>
              <a:ext uri="{FF2B5EF4-FFF2-40B4-BE49-F238E27FC236}">
                <a16:creationId xmlns:a16="http://schemas.microsoft.com/office/drawing/2014/main" id="{C0A6D7F4-A78A-4223-A4B3-3FE5EF4DF6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823" y="3429000"/>
            <a:ext cx="4376687" cy="5856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7C986D-3AE8-4E4D-813D-B264C4559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691" y="5789220"/>
            <a:ext cx="3632194" cy="60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5869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0429-C9D7-4B16-9D54-2E2D0C109E04}"/>
              </a:ext>
            </a:extLst>
          </p:cNvPr>
          <p:cNvSpPr>
            <a:spLocks noGrp="1"/>
          </p:cNvSpPr>
          <p:nvPr>
            <p:ph type="title"/>
          </p:nvPr>
        </p:nvSpPr>
        <p:spPr/>
        <p:txBody>
          <a:bodyPr/>
          <a:lstStyle/>
          <a:p>
            <a:r>
              <a:rPr lang="en-GB" b="0" i="0" dirty="0">
                <a:solidFill>
                  <a:srgbClr val="292929"/>
                </a:solidFill>
                <a:effectLst/>
                <a:latin typeface="sohne"/>
              </a:rPr>
              <a:t>Additional Layers</a:t>
            </a:r>
            <a:endParaRPr lang="en-GB" dirty="0"/>
          </a:p>
        </p:txBody>
      </p:sp>
      <p:sp>
        <p:nvSpPr>
          <p:cNvPr id="3" name="Content Placeholder 2">
            <a:extLst>
              <a:ext uri="{FF2B5EF4-FFF2-40B4-BE49-F238E27FC236}">
                <a16:creationId xmlns:a16="http://schemas.microsoft.com/office/drawing/2014/main" id="{7EE91B74-1CD1-4C91-81A7-02DE434FFA78}"/>
              </a:ext>
            </a:extLst>
          </p:cNvPr>
          <p:cNvSpPr>
            <a:spLocks noGrp="1"/>
          </p:cNvSpPr>
          <p:nvPr>
            <p:ph idx="1"/>
          </p:nvPr>
        </p:nvSpPr>
        <p:spPr/>
        <p:txBody>
          <a:bodyPr/>
          <a:lstStyle/>
          <a:p>
            <a:r>
              <a:rPr lang="en-GB" b="0" i="0" dirty="0">
                <a:solidFill>
                  <a:srgbClr val="292929"/>
                </a:solidFill>
                <a:effectLst/>
                <a:latin typeface="sohne"/>
              </a:rPr>
              <a:t>Activation</a:t>
            </a:r>
          </a:p>
          <a:p>
            <a:r>
              <a:rPr lang="en-GB" b="0" i="0" dirty="0">
                <a:solidFill>
                  <a:srgbClr val="292929"/>
                </a:solidFill>
                <a:effectLst/>
                <a:latin typeface="sohne"/>
              </a:rPr>
              <a:t>Normalization</a:t>
            </a:r>
          </a:p>
          <a:p>
            <a:r>
              <a:rPr lang="en-GB" b="0" i="0" dirty="0">
                <a:solidFill>
                  <a:srgbClr val="292929"/>
                </a:solidFill>
                <a:effectLst/>
                <a:latin typeface="sohne"/>
              </a:rPr>
              <a:t>Regularization</a:t>
            </a:r>
          </a:p>
          <a:p>
            <a:pPr marL="0" indent="0">
              <a:buNone/>
            </a:pPr>
            <a:endParaRPr lang="en-GB" dirty="0"/>
          </a:p>
        </p:txBody>
      </p:sp>
      <p:pic>
        <p:nvPicPr>
          <p:cNvPr id="4" name="Picture 3">
            <a:extLst>
              <a:ext uri="{FF2B5EF4-FFF2-40B4-BE49-F238E27FC236}">
                <a16:creationId xmlns:a16="http://schemas.microsoft.com/office/drawing/2014/main" id="{B2E08FE9-D6B6-4356-B8D4-6AFCBF9CC874}"/>
              </a:ext>
            </a:extLst>
          </p:cNvPr>
          <p:cNvPicPr>
            <a:picLocks noChangeAspect="1"/>
          </p:cNvPicPr>
          <p:nvPr/>
        </p:nvPicPr>
        <p:blipFill rotWithShape="1">
          <a:blip r:embed="rId4"/>
          <a:srcRect l="20018" r="19069"/>
          <a:stretch/>
        </p:blipFill>
        <p:spPr>
          <a:xfrm>
            <a:off x="5723905" y="1586449"/>
            <a:ext cx="3548957" cy="4760912"/>
          </a:xfrm>
          <a:prstGeom prst="rect">
            <a:avLst/>
          </a:prstGeom>
          <a:ln>
            <a:solidFill>
              <a:schemeClr val="tx1"/>
            </a:solidFill>
          </a:ln>
        </p:spPr>
      </p:pic>
    </p:spTree>
    <p:extLst>
      <p:ext uri="{BB962C8B-B14F-4D97-AF65-F5344CB8AC3E}">
        <p14:creationId xmlns:p14="http://schemas.microsoft.com/office/powerpoint/2010/main" val="334132013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13BA-6C11-4F3F-ACFD-A7CC49FCDBAA}"/>
              </a:ext>
            </a:extLst>
          </p:cNvPr>
          <p:cNvSpPr>
            <a:spLocks noGrp="1"/>
          </p:cNvSpPr>
          <p:nvPr>
            <p:ph type="title"/>
          </p:nvPr>
        </p:nvSpPr>
        <p:spPr/>
        <p:txBody>
          <a:bodyPr/>
          <a:lstStyle/>
          <a:p>
            <a:r>
              <a:rPr lang="en-GB" dirty="0"/>
              <a:t>Final TCN</a:t>
            </a:r>
          </a:p>
        </p:txBody>
      </p:sp>
      <p:pic>
        <p:nvPicPr>
          <p:cNvPr id="4" name="Picture 2">
            <a:extLst>
              <a:ext uri="{FF2B5EF4-FFF2-40B4-BE49-F238E27FC236}">
                <a16:creationId xmlns:a16="http://schemas.microsoft.com/office/drawing/2014/main" id="{C18B44CE-50BF-4E8D-AA35-3019E0134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922" y="1846980"/>
            <a:ext cx="8845735" cy="44988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60466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1F44-3477-4756-914A-B619BF9F254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F4010FE-B03B-4A3E-9018-143A6462F16C}"/>
              </a:ext>
            </a:extLst>
          </p:cNvPr>
          <p:cNvSpPr>
            <a:spLocks noGrp="1"/>
          </p:cNvSpPr>
          <p:nvPr>
            <p:ph idx="1"/>
          </p:nvPr>
        </p:nvSpPr>
        <p:spPr/>
        <p:txBody>
          <a:bodyPr/>
          <a:lstStyle/>
          <a:p>
            <a:pPr marL="0" indent="0">
              <a:buNone/>
            </a:pPr>
            <a:r>
              <a:rPr lang="en-GB" sz="2800" dirty="0"/>
              <a:t>TCN’s are great:</a:t>
            </a:r>
          </a:p>
          <a:p>
            <a:pPr lvl="1"/>
            <a:r>
              <a:rPr lang="en-GB" sz="2400" dirty="0"/>
              <a:t>Parallelism</a:t>
            </a:r>
          </a:p>
          <a:p>
            <a:pPr lvl="1"/>
            <a:r>
              <a:rPr lang="en-GB" sz="2400" dirty="0"/>
              <a:t>Flexible receptive field size</a:t>
            </a:r>
          </a:p>
          <a:p>
            <a:pPr lvl="1"/>
            <a:r>
              <a:rPr lang="en-GB" sz="2400" dirty="0"/>
              <a:t>Low memory requirement for training</a:t>
            </a:r>
          </a:p>
          <a:p>
            <a:endParaRPr lang="en-GB" sz="2800" dirty="0"/>
          </a:p>
          <a:p>
            <a:endParaRPr lang="en-GB" dirty="0"/>
          </a:p>
        </p:txBody>
      </p:sp>
    </p:spTree>
    <p:extLst>
      <p:ext uri="{BB962C8B-B14F-4D97-AF65-F5344CB8AC3E}">
        <p14:creationId xmlns:p14="http://schemas.microsoft.com/office/powerpoint/2010/main" val="16355986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441D-8D1C-4E7D-B83B-A7F6A3E3FEEC}"/>
              </a:ext>
            </a:extLst>
          </p:cNvPr>
          <p:cNvSpPr>
            <a:spLocks noGrp="1"/>
          </p:cNvSpPr>
          <p:nvPr>
            <p:ph type="ctrTitle"/>
          </p:nvPr>
        </p:nvSpPr>
        <p:spPr>
          <a:xfrm>
            <a:off x="2667000" y="2328334"/>
            <a:ext cx="6858000" cy="1367896"/>
          </a:xfrm>
        </p:spPr>
        <p:txBody>
          <a:bodyPr>
            <a:normAutofit/>
          </a:bodyPr>
          <a:lstStyle/>
          <a:p>
            <a:pPr algn="ctr"/>
            <a:r>
              <a:rPr lang="en-GB" sz="4400" dirty="0"/>
              <a:t>Questions?</a:t>
            </a:r>
          </a:p>
        </p:txBody>
      </p:sp>
    </p:spTree>
    <p:extLst>
      <p:ext uri="{BB962C8B-B14F-4D97-AF65-F5344CB8AC3E}">
        <p14:creationId xmlns:p14="http://schemas.microsoft.com/office/powerpoint/2010/main" val="20888030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6E50-D89A-41B6-8D14-E211DB228D83}"/>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6894DD92-802E-4676-B139-915B234A831B}"/>
              </a:ext>
            </a:extLst>
          </p:cNvPr>
          <p:cNvSpPr>
            <a:spLocks noGrp="1"/>
          </p:cNvSpPr>
          <p:nvPr>
            <p:ph idx="1"/>
          </p:nvPr>
        </p:nvSpPr>
        <p:spPr/>
        <p:txBody>
          <a:bodyPr/>
          <a:lstStyle/>
          <a:p>
            <a:pPr marL="457200" indent="-457200">
              <a:buAutoNum type="arabicPeriod"/>
            </a:pPr>
            <a:r>
              <a:rPr lang="en-GB" dirty="0"/>
              <a:t>Introduction</a:t>
            </a:r>
          </a:p>
          <a:p>
            <a:pPr marL="457200" indent="-457200">
              <a:buAutoNum type="arabicPeriod"/>
            </a:pPr>
            <a:r>
              <a:rPr lang="en-GB" dirty="0"/>
              <a:t>Problems that CNN’s and RNN’s face</a:t>
            </a:r>
          </a:p>
          <a:p>
            <a:pPr marL="457200" indent="-457200">
              <a:buAutoNum type="arabicPeriod"/>
            </a:pPr>
            <a:r>
              <a:rPr lang="en-GB" dirty="0"/>
              <a:t>TCN’s Basic principles</a:t>
            </a:r>
          </a:p>
          <a:p>
            <a:pPr marL="457200" indent="-457200">
              <a:buAutoNum type="arabicPeriod"/>
            </a:pPr>
            <a:r>
              <a:rPr lang="en-GB" dirty="0"/>
              <a:t>Background Literature</a:t>
            </a:r>
          </a:p>
          <a:p>
            <a:pPr marL="457200" indent="-457200">
              <a:buAutoNum type="arabicPeriod"/>
            </a:pPr>
            <a:r>
              <a:rPr lang="en-GB" dirty="0"/>
              <a:t>Success Stories </a:t>
            </a:r>
          </a:p>
          <a:p>
            <a:pPr marL="457200" indent="-457200">
              <a:buAutoNum type="arabicPeriod"/>
            </a:pPr>
            <a:r>
              <a:rPr lang="en-GB" dirty="0"/>
              <a:t>Deep Dive into TCN’s</a:t>
            </a:r>
          </a:p>
        </p:txBody>
      </p:sp>
    </p:spTree>
    <p:extLst>
      <p:ext uri="{BB962C8B-B14F-4D97-AF65-F5344CB8AC3E}">
        <p14:creationId xmlns:p14="http://schemas.microsoft.com/office/powerpoint/2010/main" val="40735397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987A-CBF8-4D0F-847C-A1FCA072485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CFD841B-9357-4698-95AA-D9EFDF57A647}"/>
              </a:ext>
            </a:extLst>
          </p:cNvPr>
          <p:cNvSpPr>
            <a:spLocks noGrp="1"/>
          </p:cNvSpPr>
          <p:nvPr>
            <p:ph idx="1"/>
          </p:nvPr>
        </p:nvSpPr>
        <p:spPr/>
        <p:txBody>
          <a:bodyPr/>
          <a:lstStyle/>
          <a:p>
            <a:r>
              <a:rPr lang="en-GB" dirty="0"/>
              <a:t>CNN’s and RNN’s</a:t>
            </a:r>
          </a:p>
          <a:p>
            <a:r>
              <a:rPr lang="en-GB" dirty="0"/>
              <a:t>The Not’ Joke Problems </a:t>
            </a:r>
          </a:p>
          <a:p>
            <a:r>
              <a:rPr lang="en-GB" dirty="0"/>
              <a:t>Facebook* and Google have a problem</a:t>
            </a:r>
          </a:p>
        </p:txBody>
      </p:sp>
      <p:sp>
        <p:nvSpPr>
          <p:cNvPr id="5" name="TextBox 4">
            <a:extLst>
              <a:ext uri="{FF2B5EF4-FFF2-40B4-BE49-F238E27FC236}">
                <a16:creationId xmlns:a16="http://schemas.microsoft.com/office/drawing/2014/main" id="{CFC11D2D-44C3-4AF6-978A-89059872BD1B}"/>
              </a:ext>
            </a:extLst>
          </p:cNvPr>
          <p:cNvSpPr txBox="1"/>
          <p:nvPr/>
        </p:nvSpPr>
        <p:spPr>
          <a:xfrm>
            <a:off x="1231393" y="6437078"/>
            <a:ext cx="6486144" cy="369332"/>
          </a:xfrm>
          <a:prstGeom prst="rect">
            <a:avLst/>
          </a:prstGeom>
          <a:noFill/>
        </p:spPr>
        <p:txBody>
          <a:bodyPr wrap="square" rtlCol="0">
            <a:spAutoFit/>
          </a:bodyPr>
          <a:lstStyle/>
          <a:p>
            <a:r>
              <a:rPr lang="en-GB" dirty="0"/>
              <a:t>*</a:t>
            </a:r>
            <a:r>
              <a:rPr lang="en-GB" dirty="0">
                <a:hlinkClick r:id="rId4">
                  <a:extLst>
                    <a:ext uri="{A12FA001-AC4F-418D-AE19-62706E023703}">
                      <ahyp:hlinkClr xmlns:ahyp="http://schemas.microsoft.com/office/drawing/2018/hyperlinkcolor" val="tx"/>
                    </a:ext>
                  </a:extLst>
                </a:hlinkClick>
              </a:rPr>
              <a:t>fairseq: A Fast, Extensible Toolkit for Sequence Modeling | DeepAI</a:t>
            </a:r>
            <a:endParaRPr lang="en-GB" dirty="0"/>
          </a:p>
        </p:txBody>
      </p:sp>
    </p:spTree>
    <p:extLst>
      <p:ext uri="{BB962C8B-B14F-4D97-AF65-F5344CB8AC3E}">
        <p14:creationId xmlns:p14="http://schemas.microsoft.com/office/powerpoint/2010/main" val="24903403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8FB5-E2A0-4C67-B6E8-F56908440050}"/>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AB2A9205-2924-4BA2-9EDA-BAA517D2A441}"/>
              </a:ext>
            </a:extLst>
          </p:cNvPr>
          <p:cNvSpPr>
            <a:spLocks noGrp="1"/>
          </p:cNvSpPr>
          <p:nvPr>
            <p:ph idx="1"/>
          </p:nvPr>
        </p:nvSpPr>
        <p:spPr>
          <a:xfrm>
            <a:off x="1141412" y="2017807"/>
            <a:ext cx="9905999" cy="3627089"/>
          </a:xfrm>
        </p:spPr>
        <p:txBody>
          <a:bodyPr>
            <a:normAutofit/>
          </a:bodyPr>
          <a:lstStyle/>
          <a:p>
            <a:r>
              <a:rPr lang="en-GB" dirty="0"/>
              <a:t>Non-parallelism -&gt; Longer training times </a:t>
            </a:r>
          </a:p>
          <a:p>
            <a:r>
              <a:rPr lang="en-GB" dirty="0"/>
              <a:t>Memory usage for long sequences. </a:t>
            </a:r>
          </a:p>
          <a:p>
            <a:r>
              <a:rPr lang="en-GB" dirty="0"/>
              <a:t>“Notoriously difficult to train”(Bengio et al. 1994, Pascanu et al. 2013):</a:t>
            </a:r>
          </a:p>
          <a:p>
            <a:pPr lvl="1"/>
            <a:r>
              <a:rPr lang="en-GB" dirty="0"/>
              <a:t>Vanishing/exploding gradient</a:t>
            </a:r>
          </a:p>
          <a:p>
            <a:r>
              <a:rPr lang="en-GB" dirty="0"/>
              <a:t>Need for attention mechanism/boosting to remember distant past</a:t>
            </a:r>
          </a:p>
          <a:p>
            <a:r>
              <a:rPr lang="en-GB" dirty="0"/>
              <a:t>CNN in unable to process and learn temporal information.</a:t>
            </a:r>
          </a:p>
        </p:txBody>
      </p:sp>
      <p:pic>
        <p:nvPicPr>
          <p:cNvPr id="4" name="Picture 3">
            <a:extLst>
              <a:ext uri="{FF2B5EF4-FFF2-40B4-BE49-F238E27FC236}">
                <a16:creationId xmlns:a16="http://schemas.microsoft.com/office/drawing/2014/main" id="{1AC9409C-20AE-410B-9A3C-96CA309D33C1}"/>
              </a:ext>
            </a:extLst>
          </p:cNvPr>
          <p:cNvPicPr>
            <a:picLocks noChangeAspect="1"/>
          </p:cNvPicPr>
          <p:nvPr/>
        </p:nvPicPr>
        <p:blipFill>
          <a:blip r:embed="rId4"/>
          <a:stretch>
            <a:fillRect/>
          </a:stretch>
        </p:blipFill>
        <p:spPr>
          <a:xfrm>
            <a:off x="7809345" y="1201404"/>
            <a:ext cx="3648883" cy="1779725"/>
          </a:xfrm>
          <a:prstGeom prst="roundRect">
            <a:avLst/>
          </a:prstGeom>
        </p:spPr>
      </p:pic>
    </p:spTree>
    <p:extLst>
      <p:ext uri="{BB962C8B-B14F-4D97-AF65-F5344CB8AC3E}">
        <p14:creationId xmlns:p14="http://schemas.microsoft.com/office/powerpoint/2010/main" val="16683363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FD1D-525D-4F70-BB28-56F3CD1C7C62}"/>
              </a:ext>
            </a:extLst>
          </p:cNvPr>
          <p:cNvSpPr>
            <a:spLocks noGrp="1"/>
          </p:cNvSpPr>
          <p:nvPr>
            <p:ph type="title"/>
          </p:nvPr>
        </p:nvSpPr>
        <p:spPr/>
        <p:txBody>
          <a:bodyPr/>
          <a:lstStyle/>
          <a:p>
            <a:r>
              <a:rPr lang="en-GB" dirty="0"/>
              <a:t>TCN Generic Architecture</a:t>
            </a:r>
          </a:p>
        </p:txBody>
      </p:sp>
      <p:pic>
        <p:nvPicPr>
          <p:cNvPr id="7" name="Content Placeholder 6">
            <a:extLst>
              <a:ext uri="{FF2B5EF4-FFF2-40B4-BE49-F238E27FC236}">
                <a16:creationId xmlns:a16="http://schemas.microsoft.com/office/drawing/2014/main" id="{6E9285DF-4717-420E-9552-A40D6FD17617}"/>
              </a:ext>
            </a:extLst>
          </p:cNvPr>
          <p:cNvPicPr>
            <a:picLocks noGrp="1" noChangeAspect="1"/>
          </p:cNvPicPr>
          <p:nvPr>
            <p:ph idx="1"/>
          </p:nvPr>
        </p:nvPicPr>
        <p:blipFill rotWithShape="1">
          <a:blip r:embed="rId4"/>
          <a:srcRect l="10664" t="3786" r="14127" b="3217"/>
          <a:stretch/>
        </p:blipFill>
        <p:spPr>
          <a:xfrm>
            <a:off x="3037112" y="2821504"/>
            <a:ext cx="2637649" cy="3293706"/>
          </a:xfrm>
          <a:ln>
            <a:solidFill>
              <a:schemeClr val="bg1"/>
            </a:solidFill>
          </a:ln>
        </p:spPr>
      </p:pic>
      <p:pic>
        <p:nvPicPr>
          <p:cNvPr id="5" name="Picture 4">
            <a:extLst>
              <a:ext uri="{FF2B5EF4-FFF2-40B4-BE49-F238E27FC236}">
                <a16:creationId xmlns:a16="http://schemas.microsoft.com/office/drawing/2014/main" id="{77E20472-9CD8-48EA-84CB-96173D98EE46}"/>
              </a:ext>
            </a:extLst>
          </p:cNvPr>
          <p:cNvPicPr>
            <a:picLocks noChangeAspect="1"/>
          </p:cNvPicPr>
          <p:nvPr/>
        </p:nvPicPr>
        <p:blipFill rotWithShape="1">
          <a:blip r:embed="rId5"/>
          <a:srcRect l="1544" r="1397" b="1773"/>
          <a:stretch/>
        </p:blipFill>
        <p:spPr>
          <a:xfrm>
            <a:off x="6780343" y="1505266"/>
            <a:ext cx="2967644" cy="4734216"/>
          </a:xfrm>
          <a:prstGeom prst="rect">
            <a:avLst/>
          </a:prstGeom>
          <a:ln>
            <a:solidFill>
              <a:schemeClr val="bg1"/>
            </a:solidFill>
          </a:ln>
        </p:spPr>
      </p:pic>
      <p:sp>
        <p:nvSpPr>
          <p:cNvPr id="8" name="Left Brace 7">
            <a:extLst>
              <a:ext uri="{FF2B5EF4-FFF2-40B4-BE49-F238E27FC236}">
                <a16:creationId xmlns:a16="http://schemas.microsoft.com/office/drawing/2014/main" id="{3981AA34-60F3-4DA4-9928-DB9C6F7FB676}"/>
              </a:ext>
            </a:extLst>
          </p:cNvPr>
          <p:cNvSpPr/>
          <p:nvPr/>
        </p:nvSpPr>
        <p:spPr>
          <a:xfrm rot="10800000">
            <a:off x="5020676" y="2591007"/>
            <a:ext cx="2292580" cy="3754699"/>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7595391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CAC2-BE30-4F82-97EA-77D55E636FFB}"/>
              </a:ext>
            </a:extLst>
          </p:cNvPr>
          <p:cNvSpPr>
            <a:spLocks noGrp="1"/>
          </p:cNvSpPr>
          <p:nvPr>
            <p:ph type="title"/>
          </p:nvPr>
        </p:nvSpPr>
        <p:spPr/>
        <p:txBody>
          <a:bodyPr/>
          <a:lstStyle/>
          <a:p>
            <a:r>
              <a:rPr lang="en-GB" dirty="0"/>
              <a:t>TCN ADVANTAGES/Disadvantages</a:t>
            </a:r>
          </a:p>
        </p:txBody>
      </p:sp>
      <p:sp>
        <p:nvSpPr>
          <p:cNvPr id="3" name="Content Placeholder 2">
            <a:extLst>
              <a:ext uri="{FF2B5EF4-FFF2-40B4-BE49-F238E27FC236}">
                <a16:creationId xmlns:a16="http://schemas.microsoft.com/office/drawing/2014/main" id="{83664C6B-0894-4234-BADF-E5F75D6F1223}"/>
              </a:ext>
            </a:extLst>
          </p:cNvPr>
          <p:cNvSpPr>
            <a:spLocks noGrp="1"/>
          </p:cNvSpPr>
          <p:nvPr>
            <p:ph idx="1"/>
          </p:nvPr>
        </p:nvSpPr>
        <p:spPr>
          <a:xfrm>
            <a:off x="1141413" y="1868557"/>
            <a:ext cx="5663925" cy="4045055"/>
          </a:xfrm>
        </p:spPr>
        <p:txBody>
          <a:bodyPr>
            <a:normAutofit/>
          </a:bodyPr>
          <a:lstStyle/>
          <a:p>
            <a:pPr>
              <a:buFont typeface="+mj-lt"/>
              <a:buAutoNum type="arabicPeriod"/>
            </a:pPr>
            <a:r>
              <a:rPr lang="en-GB" dirty="0"/>
              <a:t>The convolutions are causal, meaning that there is no information leakage from future to past. (+)</a:t>
            </a:r>
          </a:p>
          <a:p>
            <a:pPr>
              <a:buFont typeface="+mj-lt"/>
              <a:buAutoNum type="arabicPeriod"/>
            </a:pPr>
            <a:r>
              <a:rPr lang="en-GB" dirty="0"/>
              <a:t>The architecture can take a sequence of any length and map it to an output sequence of the same length just as with an RNN. (+)</a:t>
            </a:r>
          </a:p>
          <a:p>
            <a:pPr>
              <a:buFont typeface="+mj-lt"/>
              <a:buAutoNum type="arabicPeriod"/>
            </a:pPr>
            <a:r>
              <a:rPr lang="en-GB" dirty="0"/>
              <a:t>TCN’s do not fare well at generalising. (-)</a:t>
            </a:r>
          </a:p>
        </p:txBody>
      </p:sp>
      <p:pic>
        <p:nvPicPr>
          <p:cNvPr id="5" name="Picture 4">
            <a:extLst>
              <a:ext uri="{FF2B5EF4-FFF2-40B4-BE49-F238E27FC236}">
                <a16:creationId xmlns:a16="http://schemas.microsoft.com/office/drawing/2014/main" id="{DABA68EC-4EDA-4BF1-BF78-CCE2D895E2C1}"/>
              </a:ext>
            </a:extLst>
          </p:cNvPr>
          <p:cNvPicPr>
            <a:picLocks noChangeAspect="1"/>
          </p:cNvPicPr>
          <p:nvPr/>
        </p:nvPicPr>
        <p:blipFill rotWithShape="1">
          <a:blip r:embed="rId4"/>
          <a:srcRect r="1092"/>
          <a:stretch/>
        </p:blipFill>
        <p:spPr>
          <a:xfrm>
            <a:off x="7034073" y="1914646"/>
            <a:ext cx="4013338" cy="3952875"/>
          </a:xfrm>
          <a:prstGeom prst="rect">
            <a:avLst/>
          </a:prstGeom>
        </p:spPr>
      </p:pic>
    </p:spTree>
    <p:extLst>
      <p:ext uri="{BB962C8B-B14F-4D97-AF65-F5344CB8AC3E}">
        <p14:creationId xmlns:p14="http://schemas.microsoft.com/office/powerpoint/2010/main" val="4922095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AEA7D0C-64A8-4059-A6F4-1ECA76B81704}"/>
              </a:ext>
            </a:extLst>
          </p:cNvPr>
          <p:cNvSpPr>
            <a:spLocks noGrp="1"/>
          </p:cNvSpPr>
          <p:nvPr>
            <p:ph type="title"/>
          </p:nvPr>
        </p:nvSpPr>
        <p:spPr>
          <a:xfrm>
            <a:off x="1141411" y="748240"/>
            <a:ext cx="9906000" cy="1117073"/>
          </a:xfrm>
        </p:spPr>
        <p:txBody>
          <a:bodyPr>
            <a:normAutofit/>
          </a:bodyPr>
          <a:lstStyle/>
          <a:p>
            <a:pPr algn="ctr"/>
            <a:r>
              <a:rPr lang="en-GB" sz="4000" dirty="0"/>
              <a:t>Background literature</a:t>
            </a:r>
          </a:p>
        </p:txBody>
      </p:sp>
      <p:sp>
        <p:nvSpPr>
          <p:cNvPr id="3" name="Content Placeholder 2">
            <a:extLst>
              <a:ext uri="{FF2B5EF4-FFF2-40B4-BE49-F238E27FC236}">
                <a16:creationId xmlns:a16="http://schemas.microsoft.com/office/drawing/2014/main" id="{CC8E1585-0042-44DC-A80E-EC8148E4078D}"/>
              </a:ext>
            </a:extLst>
          </p:cNvPr>
          <p:cNvSpPr>
            <a:spLocks noGrp="1"/>
          </p:cNvSpPr>
          <p:nvPr>
            <p:ph idx="1"/>
          </p:nvPr>
        </p:nvSpPr>
        <p:spPr>
          <a:xfrm>
            <a:off x="1206500" y="2249487"/>
            <a:ext cx="9840911" cy="3541714"/>
          </a:xfrm>
        </p:spPr>
        <p:txBody>
          <a:bodyPr anchor="t">
            <a:normAutofit fontScale="85000" lnSpcReduction="20000"/>
          </a:bodyPr>
          <a:lstStyle/>
          <a:p>
            <a:r>
              <a:rPr lang="en-GB" dirty="0"/>
              <a:t>Convolutional Networks for sequence modelling is not a new idea. (Hinton and LeCun did it in the 80’s) </a:t>
            </a:r>
          </a:p>
          <a:p>
            <a:r>
              <a:rPr lang="en-GB" dirty="0"/>
              <a:t>CNN’s SoTA on tasks such as: </a:t>
            </a:r>
          </a:p>
          <a:p>
            <a:pPr lvl="1"/>
            <a:r>
              <a:rPr lang="en-GB" sz="2400" dirty="0"/>
              <a:t>Audio synthesis(van den Oord et al., 2016) </a:t>
            </a:r>
          </a:p>
          <a:p>
            <a:pPr lvl="1"/>
            <a:r>
              <a:rPr lang="en-GB" sz="2400" dirty="0"/>
              <a:t>Word-level language modelling(Kalchbrenner et al., 2016)</a:t>
            </a:r>
          </a:p>
          <a:p>
            <a:pPr lvl="1"/>
            <a:r>
              <a:rPr lang="en-GB" sz="2400" dirty="0"/>
              <a:t>Neural machine translation (Dauphin et al., 2017; Gehring et al., 2017a;b)</a:t>
            </a:r>
          </a:p>
          <a:p>
            <a:pPr lvl="1"/>
            <a:r>
              <a:rPr lang="en-GB" sz="2400" dirty="0"/>
              <a:t>Speaker recognition (Ravanelli, Bengio, 2018)</a:t>
            </a:r>
          </a:p>
          <a:p>
            <a:r>
              <a:rPr lang="en-GB" dirty="0"/>
              <a:t>When Recurrent Models Don’t Need To Be Recurrent (Miller et al., 2018).</a:t>
            </a:r>
          </a:p>
          <a:p>
            <a:r>
              <a:rPr lang="en-GB" b="1" dirty="0"/>
              <a:t>Empirical evaluation of RNN’s vs CNN’s on sequence modelling benchmarks(2018). </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2943084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2209-E26E-4C55-A553-FAA2628B4EFB}"/>
              </a:ext>
            </a:extLst>
          </p:cNvPr>
          <p:cNvSpPr>
            <a:spLocks noGrp="1"/>
          </p:cNvSpPr>
          <p:nvPr>
            <p:ph type="title"/>
          </p:nvPr>
        </p:nvSpPr>
        <p:spPr>
          <a:xfrm>
            <a:off x="1141413" y="300465"/>
            <a:ext cx="9905998" cy="1478570"/>
          </a:xfrm>
        </p:spPr>
        <p:txBody>
          <a:bodyPr/>
          <a:lstStyle/>
          <a:p>
            <a:r>
              <a:rPr lang="en-GB" dirty="0"/>
              <a:t>Tests that are performed in paper</a:t>
            </a:r>
          </a:p>
        </p:txBody>
      </p:sp>
      <p:pic>
        <p:nvPicPr>
          <p:cNvPr id="8" name="Picture 7">
            <a:extLst>
              <a:ext uri="{FF2B5EF4-FFF2-40B4-BE49-F238E27FC236}">
                <a16:creationId xmlns:a16="http://schemas.microsoft.com/office/drawing/2014/main" id="{CB3C616A-F1D9-493B-8F1C-609FA9A8B068}"/>
              </a:ext>
            </a:extLst>
          </p:cNvPr>
          <p:cNvPicPr>
            <a:picLocks noChangeAspect="1"/>
          </p:cNvPicPr>
          <p:nvPr/>
        </p:nvPicPr>
        <p:blipFill>
          <a:blip r:embed="rId4"/>
          <a:stretch>
            <a:fillRect/>
          </a:stretch>
        </p:blipFill>
        <p:spPr>
          <a:xfrm>
            <a:off x="6285166" y="3609010"/>
            <a:ext cx="5004308" cy="3073899"/>
          </a:xfrm>
          <a:prstGeom prst="rect">
            <a:avLst/>
          </a:prstGeom>
        </p:spPr>
      </p:pic>
      <p:cxnSp>
        <p:nvCxnSpPr>
          <p:cNvPr id="10" name="Straight Connector 9">
            <a:extLst>
              <a:ext uri="{FF2B5EF4-FFF2-40B4-BE49-F238E27FC236}">
                <a16:creationId xmlns:a16="http://schemas.microsoft.com/office/drawing/2014/main" id="{E04110D0-AC63-48B3-AEB5-7A470956E9C6}"/>
              </a:ext>
            </a:extLst>
          </p:cNvPr>
          <p:cNvCxnSpPr>
            <a:cxnSpLocks/>
          </p:cNvCxnSpPr>
          <p:nvPr/>
        </p:nvCxnSpPr>
        <p:spPr>
          <a:xfrm>
            <a:off x="6182139" y="1391479"/>
            <a:ext cx="0" cy="546652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F806767-28C2-44D8-B7F4-25E9C4AF5BB6}"/>
              </a:ext>
            </a:extLst>
          </p:cNvPr>
          <p:cNvPicPr>
            <a:picLocks noChangeAspect="1"/>
          </p:cNvPicPr>
          <p:nvPr/>
        </p:nvPicPr>
        <p:blipFill>
          <a:blip r:embed="rId5"/>
          <a:stretch>
            <a:fillRect/>
          </a:stretch>
        </p:blipFill>
        <p:spPr>
          <a:xfrm>
            <a:off x="6288915" y="1628775"/>
            <a:ext cx="5000557" cy="1800225"/>
          </a:xfrm>
          <a:prstGeom prst="rect">
            <a:avLst/>
          </a:prstGeom>
        </p:spPr>
      </p:pic>
      <p:pic>
        <p:nvPicPr>
          <p:cNvPr id="1026" name="Picture 2">
            <a:extLst>
              <a:ext uri="{FF2B5EF4-FFF2-40B4-BE49-F238E27FC236}">
                <a16:creationId xmlns:a16="http://schemas.microsoft.com/office/drawing/2014/main" id="{CDDDF20D-37AC-4E58-BFAD-01D82B5C35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445" y="2017708"/>
            <a:ext cx="5623422" cy="318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912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441D-8D1C-4E7D-B83B-A7F6A3E3FEEC}"/>
              </a:ext>
            </a:extLst>
          </p:cNvPr>
          <p:cNvSpPr>
            <a:spLocks noGrp="1"/>
          </p:cNvSpPr>
          <p:nvPr>
            <p:ph type="ctrTitle"/>
          </p:nvPr>
        </p:nvSpPr>
        <p:spPr>
          <a:xfrm>
            <a:off x="2667000" y="2328334"/>
            <a:ext cx="6858000" cy="1367896"/>
          </a:xfrm>
        </p:spPr>
        <p:txBody>
          <a:bodyPr>
            <a:normAutofit/>
          </a:bodyPr>
          <a:lstStyle/>
          <a:p>
            <a:pPr algn="ctr"/>
            <a:r>
              <a:rPr lang="en-GB" sz="4400" dirty="0"/>
              <a:t>Deep Dive Into TCN’s</a:t>
            </a:r>
          </a:p>
        </p:txBody>
      </p:sp>
    </p:spTree>
    <p:extLst>
      <p:ext uri="{BB962C8B-B14F-4D97-AF65-F5344CB8AC3E}">
        <p14:creationId xmlns:p14="http://schemas.microsoft.com/office/powerpoint/2010/main" val="35512297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600</TotalTime>
  <Words>3314</Words>
  <Application>Microsoft Office PowerPoint</Application>
  <PresentationFormat>Widescreen</PresentationFormat>
  <Paragraphs>163</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charter</vt:lpstr>
      <vt:lpstr>Inter</vt:lpstr>
      <vt:lpstr>sohne</vt:lpstr>
      <vt:lpstr>Tw Cen MT</vt:lpstr>
      <vt:lpstr>Circuit</vt:lpstr>
      <vt:lpstr>Temporal Convolution Neural Networks (TCN)</vt:lpstr>
      <vt:lpstr>Agenda</vt:lpstr>
      <vt:lpstr>Introduction</vt:lpstr>
      <vt:lpstr>Problems</vt:lpstr>
      <vt:lpstr>TCN Generic Architecture</vt:lpstr>
      <vt:lpstr>TCN ADVANTAGES/Disadvantages</vt:lpstr>
      <vt:lpstr>Background literature</vt:lpstr>
      <vt:lpstr>Tests that are performed in paper</vt:lpstr>
      <vt:lpstr>Deep Dive Into TCN’s</vt:lpstr>
      <vt:lpstr>Building Blocks</vt:lpstr>
      <vt:lpstr>1D Convolutional Network</vt:lpstr>
      <vt:lpstr>Causal Convolution</vt:lpstr>
      <vt:lpstr>Dilation</vt:lpstr>
      <vt:lpstr>Residual Blocks</vt:lpstr>
      <vt:lpstr>Additional Layers</vt:lpstr>
      <vt:lpstr>Final TCN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Convolution Neural Networks</dc:title>
  <dc:creator>RAMCHAND S. (866648)</dc:creator>
  <cp:lastModifiedBy>RAMCHAND S. (866648)</cp:lastModifiedBy>
  <cp:revision>4</cp:revision>
  <dcterms:created xsi:type="dcterms:W3CDTF">2021-05-26T22:29:53Z</dcterms:created>
  <dcterms:modified xsi:type="dcterms:W3CDTF">2021-05-27T08:30:38Z</dcterms:modified>
</cp:coreProperties>
</file>